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1"/>
  </p:notesMasterIdLst>
  <p:sldIdLst>
    <p:sldId id="256" r:id="rId2"/>
    <p:sldId id="260" r:id="rId3"/>
    <p:sldId id="261"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62"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0070C0"/>
    <a:srgbClr val="99FF99"/>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75DCB02-9BB8-47FD-8907-85C794F793BA}" styleName="Stile con tema 1 - Colore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16DA210-FB5B-4158-B5E0-FEB733F419BA}" styleName="Stile chiaro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113A9D2-9D6B-4929-AA2D-F23B5EE8CBE7}" styleName="Stile con tema 2 - Colore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Stile con tema 1 - Colore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73A0DAA-6AF3-43AB-8588-CEC1D06C72B9}" styleName="Stile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82" autoAdjust="0"/>
    <p:restoredTop sz="94353" autoAdjust="0"/>
  </p:normalViewPr>
  <p:slideViewPr>
    <p:cSldViewPr snapToGrid="0">
      <p:cViewPr varScale="1">
        <p:scale>
          <a:sx n="81" d="100"/>
          <a:sy n="81" d="100"/>
        </p:scale>
        <p:origin x="691" y="82"/>
      </p:cViewPr>
      <p:guideLst>
        <p:guide orient="horz" pos="2160"/>
        <p:guide pos="2880"/>
      </p:guideLst>
    </p:cSldViewPr>
  </p:slideViewPr>
  <p:outlineViewPr>
    <p:cViewPr>
      <p:scale>
        <a:sx n="33" d="100"/>
        <a:sy n="33" d="100"/>
      </p:scale>
      <p:origin x="0" y="-197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11.wmf"/><Relationship Id="rId13" Type="http://schemas.openxmlformats.org/officeDocument/2006/relationships/image" Target="../media/image16.wmf"/><Relationship Id="rId18" Type="http://schemas.openxmlformats.org/officeDocument/2006/relationships/image" Target="../media/image21.wmf"/><Relationship Id="rId26" Type="http://schemas.openxmlformats.org/officeDocument/2006/relationships/image" Target="../media/image29.wmf"/><Relationship Id="rId3" Type="http://schemas.openxmlformats.org/officeDocument/2006/relationships/image" Target="../media/image6.wmf"/><Relationship Id="rId21" Type="http://schemas.openxmlformats.org/officeDocument/2006/relationships/image" Target="../media/image24.wmf"/><Relationship Id="rId7" Type="http://schemas.openxmlformats.org/officeDocument/2006/relationships/image" Target="../media/image10.wmf"/><Relationship Id="rId12" Type="http://schemas.openxmlformats.org/officeDocument/2006/relationships/image" Target="../media/image15.wmf"/><Relationship Id="rId17" Type="http://schemas.openxmlformats.org/officeDocument/2006/relationships/image" Target="../media/image20.wmf"/><Relationship Id="rId25" Type="http://schemas.openxmlformats.org/officeDocument/2006/relationships/image" Target="../media/image28.wmf"/><Relationship Id="rId2" Type="http://schemas.openxmlformats.org/officeDocument/2006/relationships/image" Target="../media/image5.wmf"/><Relationship Id="rId16" Type="http://schemas.openxmlformats.org/officeDocument/2006/relationships/image" Target="../media/image19.wmf"/><Relationship Id="rId20" Type="http://schemas.openxmlformats.org/officeDocument/2006/relationships/image" Target="../media/image23.wmf"/><Relationship Id="rId1" Type="http://schemas.openxmlformats.org/officeDocument/2006/relationships/image" Target="../media/image4.wmf"/><Relationship Id="rId6" Type="http://schemas.openxmlformats.org/officeDocument/2006/relationships/image" Target="../media/image9.wmf"/><Relationship Id="rId11" Type="http://schemas.openxmlformats.org/officeDocument/2006/relationships/image" Target="../media/image14.wmf"/><Relationship Id="rId24" Type="http://schemas.openxmlformats.org/officeDocument/2006/relationships/image" Target="../media/image27.wmf"/><Relationship Id="rId5" Type="http://schemas.openxmlformats.org/officeDocument/2006/relationships/image" Target="../media/image8.wmf"/><Relationship Id="rId15" Type="http://schemas.openxmlformats.org/officeDocument/2006/relationships/image" Target="../media/image18.wmf"/><Relationship Id="rId23" Type="http://schemas.openxmlformats.org/officeDocument/2006/relationships/image" Target="../media/image26.wmf"/><Relationship Id="rId10" Type="http://schemas.openxmlformats.org/officeDocument/2006/relationships/image" Target="../media/image13.wmf"/><Relationship Id="rId19" Type="http://schemas.openxmlformats.org/officeDocument/2006/relationships/image" Target="../media/image22.wmf"/><Relationship Id="rId4" Type="http://schemas.openxmlformats.org/officeDocument/2006/relationships/image" Target="../media/image7.wmf"/><Relationship Id="rId9" Type="http://schemas.openxmlformats.org/officeDocument/2006/relationships/image" Target="../media/image12.wmf"/><Relationship Id="rId14" Type="http://schemas.openxmlformats.org/officeDocument/2006/relationships/image" Target="../media/image17.wmf"/><Relationship Id="rId22" Type="http://schemas.openxmlformats.org/officeDocument/2006/relationships/image" Target="../media/image25.wmf"/><Relationship Id="rId27" Type="http://schemas.openxmlformats.org/officeDocument/2006/relationships/image" Target="../media/image30.wmf"/></Relationships>
</file>

<file path=ppt/drawings/_rels/vmlDrawing2.vml.rels><?xml version="1.0" encoding="UTF-8" standalone="yes"?>
<Relationships xmlns="http://schemas.openxmlformats.org/package/2006/relationships"><Relationship Id="rId8" Type="http://schemas.openxmlformats.org/officeDocument/2006/relationships/image" Target="../media/image11.wmf"/><Relationship Id="rId13" Type="http://schemas.openxmlformats.org/officeDocument/2006/relationships/image" Target="../media/image15.wmf"/><Relationship Id="rId18" Type="http://schemas.openxmlformats.org/officeDocument/2006/relationships/image" Target="../media/image19.wmf"/><Relationship Id="rId26" Type="http://schemas.openxmlformats.org/officeDocument/2006/relationships/image" Target="../media/image27.wmf"/><Relationship Id="rId3" Type="http://schemas.openxmlformats.org/officeDocument/2006/relationships/image" Target="../media/image6.wmf"/><Relationship Id="rId21" Type="http://schemas.openxmlformats.org/officeDocument/2006/relationships/image" Target="../media/image22.wmf"/><Relationship Id="rId7" Type="http://schemas.openxmlformats.org/officeDocument/2006/relationships/image" Target="../media/image10.wmf"/><Relationship Id="rId12" Type="http://schemas.openxmlformats.org/officeDocument/2006/relationships/image" Target="../media/image14.wmf"/><Relationship Id="rId17" Type="http://schemas.openxmlformats.org/officeDocument/2006/relationships/image" Target="../media/image18.wmf"/><Relationship Id="rId25" Type="http://schemas.openxmlformats.org/officeDocument/2006/relationships/image" Target="../media/image39.wmf"/><Relationship Id="rId2" Type="http://schemas.openxmlformats.org/officeDocument/2006/relationships/image" Target="../media/image5.wmf"/><Relationship Id="rId16" Type="http://schemas.openxmlformats.org/officeDocument/2006/relationships/image" Target="../media/image17.wmf"/><Relationship Id="rId20" Type="http://schemas.openxmlformats.org/officeDocument/2006/relationships/image" Target="../media/image36.wmf"/><Relationship Id="rId29" Type="http://schemas.openxmlformats.org/officeDocument/2006/relationships/image" Target="../media/image42.wmf"/><Relationship Id="rId1" Type="http://schemas.openxmlformats.org/officeDocument/2006/relationships/image" Target="../media/image4.wmf"/><Relationship Id="rId6" Type="http://schemas.openxmlformats.org/officeDocument/2006/relationships/image" Target="../media/image32.wmf"/><Relationship Id="rId11" Type="http://schemas.openxmlformats.org/officeDocument/2006/relationships/image" Target="../media/image13.wmf"/><Relationship Id="rId24" Type="http://schemas.openxmlformats.org/officeDocument/2006/relationships/image" Target="../media/image38.wmf"/><Relationship Id="rId5" Type="http://schemas.openxmlformats.org/officeDocument/2006/relationships/image" Target="../media/image8.wmf"/><Relationship Id="rId15" Type="http://schemas.openxmlformats.org/officeDocument/2006/relationships/image" Target="../media/image16.wmf"/><Relationship Id="rId23" Type="http://schemas.openxmlformats.org/officeDocument/2006/relationships/image" Target="../media/image37.wmf"/><Relationship Id="rId28" Type="http://schemas.openxmlformats.org/officeDocument/2006/relationships/image" Target="../media/image41.wmf"/><Relationship Id="rId10" Type="http://schemas.openxmlformats.org/officeDocument/2006/relationships/image" Target="../media/image33.wmf"/><Relationship Id="rId19" Type="http://schemas.openxmlformats.org/officeDocument/2006/relationships/image" Target="../media/image35.wmf"/><Relationship Id="rId4" Type="http://schemas.openxmlformats.org/officeDocument/2006/relationships/image" Target="../media/image31.wmf"/><Relationship Id="rId9" Type="http://schemas.openxmlformats.org/officeDocument/2006/relationships/image" Target="../media/image12.wmf"/><Relationship Id="rId14" Type="http://schemas.openxmlformats.org/officeDocument/2006/relationships/image" Target="../media/image34.wmf"/><Relationship Id="rId22" Type="http://schemas.openxmlformats.org/officeDocument/2006/relationships/image" Target="../media/image23.wmf"/><Relationship Id="rId27" Type="http://schemas.openxmlformats.org/officeDocument/2006/relationships/image" Target="../media/image40.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14.wmf"/><Relationship Id="rId13" Type="http://schemas.openxmlformats.org/officeDocument/2006/relationships/image" Target="../media/image36.wmf"/><Relationship Id="rId18" Type="http://schemas.openxmlformats.org/officeDocument/2006/relationships/image" Target="../media/image47.wmf"/><Relationship Id="rId26" Type="http://schemas.openxmlformats.org/officeDocument/2006/relationships/image" Target="../media/image55.wmf"/><Relationship Id="rId3" Type="http://schemas.openxmlformats.org/officeDocument/2006/relationships/image" Target="../media/image8.wmf"/><Relationship Id="rId21" Type="http://schemas.openxmlformats.org/officeDocument/2006/relationships/image" Target="../media/image50.wmf"/><Relationship Id="rId7" Type="http://schemas.openxmlformats.org/officeDocument/2006/relationships/image" Target="../media/image13.wmf"/><Relationship Id="rId12" Type="http://schemas.openxmlformats.org/officeDocument/2006/relationships/image" Target="../media/image35.wmf"/><Relationship Id="rId17" Type="http://schemas.openxmlformats.org/officeDocument/2006/relationships/image" Target="../media/image46.wmf"/><Relationship Id="rId25" Type="http://schemas.openxmlformats.org/officeDocument/2006/relationships/image" Target="../media/image54.wmf"/><Relationship Id="rId2" Type="http://schemas.openxmlformats.org/officeDocument/2006/relationships/image" Target="../media/image31.wmf"/><Relationship Id="rId16" Type="http://schemas.openxmlformats.org/officeDocument/2006/relationships/image" Target="../media/image45.wmf"/><Relationship Id="rId20" Type="http://schemas.openxmlformats.org/officeDocument/2006/relationships/image" Target="../media/image49.wmf"/><Relationship Id="rId29" Type="http://schemas.openxmlformats.org/officeDocument/2006/relationships/image" Target="../media/image58.wmf"/><Relationship Id="rId1" Type="http://schemas.openxmlformats.org/officeDocument/2006/relationships/image" Target="../media/image5.wmf"/><Relationship Id="rId6" Type="http://schemas.openxmlformats.org/officeDocument/2006/relationships/image" Target="../media/image33.wmf"/><Relationship Id="rId11" Type="http://schemas.openxmlformats.org/officeDocument/2006/relationships/image" Target="../media/image17.wmf"/><Relationship Id="rId24" Type="http://schemas.openxmlformats.org/officeDocument/2006/relationships/image" Target="../media/image53.wmf"/><Relationship Id="rId5" Type="http://schemas.openxmlformats.org/officeDocument/2006/relationships/image" Target="../media/image12.wmf"/><Relationship Id="rId15" Type="http://schemas.openxmlformats.org/officeDocument/2006/relationships/image" Target="../media/image44.wmf"/><Relationship Id="rId23" Type="http://schemas.openxmlformats.org/officeDocument/2006/relationships/image" Target="../media/image52.wmf"/><Relationship Id="rId28" Type="http://schemas.openxmlformats.org/officeDocument/2006/relationships/image" Target="../media/image57.wmf"/><Relationship Id="rId10" Type="http://schemas.openxmlformats.org/officeDocument/2006/relationships/image" Target="../media/image34.wmf"/><Relationship Id="rId19" Type="http://schemas.openxmlformats.org/officeDocument/2006/relationships/image" Target="../media/image48.wmf"/><Relationship Id="rId4" Type="http://schemas.openxmlformats.org/officeDocument/2006/relationships/image" Target="../media/image11.wmf"/><Relationship Id="rId9" Type="http://schemas.openxmlformats.org/officeDocument/2006/relationships/image" Target="../media/image15.wmf"/><Relationship Id="rId14" Type="http://schemas.openxmlformats.org/officeDocument/2006/relationships/image" Target="../media/image39.wmf"/><Relationship Id="rId22" Type="http://schemas.openxmlformats.org/officeDocument/2006/relationships/image" Target="../media/image51.wmf"/><Relationship Id="rId27" Type="http://schemas.openxmlformats.org/officeDocument/2006/relationships/image" Target="../media/image56.wmf"/></Relationships>
</file>

<file path=ppt/drawings/_rels/vmlDrawing4.vml.rels><?xml version="1.0" encoding="UTF-8" standalone="yes"?>
<Relationships xmlns="http://schemas.openxmlformats.org/package/2006/relationships"><Relationship Id="rId8" Type="http://schemas.openxmlformats.org/officeDocument/2006/relationships/image" Target="../media/image56.wmf"/><Relationship Id="rId13" Type="http://schemas.openxmlformats.org/officeDocument/2006/relationships/image" Target="../media/image64.wmf"/><Relationship Id="rId18" Type="http://schemas.openxmlformats.org/officeDocument/2006/relationships/image" Target="../media/image69.wmf"/><Relationship Id="rId26" Type="http://schemas.openxmlformats.org/officeDocument/2006/relationships/image" Target="../media/image77.wmf"/><Relationship Id="rId3" Type="http://schemas.openxmlformats.org/officeDocument/2006/relationships/image" Target="../media/image33.wmf"/><Relationship Id="rId21" Type="http://schemas.openxmlformats.org/officeDocument/2006/relationships/image" Target="../media/image72.wmf"/><Relationship Id="rId7" Type="http://schemas.openxmlformats.org/officeDocument/2006/relationships/image" Target="../media/image34.wmf"/><Relationship Id="rId12" Type="http://schemas.openxmlformats.org/officeDocument/2006/relationships/image" Target="../media/image63.wmf"/><Relationship Id="rId17" Type="http://schemas.openxmlformats.org/officeDocument/2006/relationships/image" Target="../media/image68.wmf"/><Relationship Id="rId25" Type="http://schemas.openxmlformats.org/officeDocument/2006/relationships/image" Target="../media/image76.wmf"/><Relationship Id="rId2" Type="http://schemas.openxmlformats.org/officeDocument/2006/relationships/image" Target="../media/image12.wmf"/><Relationship Id="rId16" Type="http://schemas.openxmlformats.org/officeDocument/2006/relationships/image" Target="../media/image67.wmf"/><Relationship Id="rId20" Type="http://schemas.openxmlformats.org/officeDocument/2006/relationships/image" Target="../media/image71.wmf"/><Relationship Id="rId29" Type="http://schemas.openxmlformats.org/officeDocument/2006/relationships/image" Target="../media/image80.wmf"/><Relationship Id="rId1" Type="http://schemas.openxmlformats.org/officeDocument/2006/relationships/image" Target="../media/image11.wmf"/><Relationship Id="rId6" Type="http://schemas.openxmlformats.org/officeDocument/2006/relationships/image" Target="../media/image15.wmf"/><Relationship Id="rId11" Type="http://schemas.openxmlformats.org/officeDocument/2006/relationships/image" Target="../media/image62.wmf"/><Relationship Id="rId24" Type="http://schemas.openxmlformats.org/officeDocument/2006/relationships/image" Target="../media/image75.wmf"/><Relationship Id="rId5" Type="http://schemas.openxmlformats.org/officeDocument/2006/relationships/image" Target="../media/image14.wmf"/><Relationship Id="rId15" Type="http://schemas.openxmlformats.org/officeDocument/2006/relationships/image" Target="../media/image66.wmf"/><Relationship Id="rId23" Type="http://schemas.openxmlformats.org/officeDocument/2006/relationships/image" Target="../media/image74.wmf"/><Relationship Id="rId28" Type="http://schemas.openxmlformats.org/officeDocument/2006/relationships/image" Target="../media/image79.wmf"/><Relationship Id="rId10" Type="http://schemas.openxmlformats.org/officeDocument/2006/relationships/image" Target="../media/image61.wmf"/><Relationship Id="rId19" Type="http://schemas.openxmlformats.org/officeDocument/2006/relationships/image" Target="../media/image70.wmf"/><Relationship Id="rId4" Type="http://schemas.openxmlformats.org/officeDocument/2006/relationships/image" Target="../media/image13.wmf"/><Relationship Id="rId9" Type="http://schemas.openxmlformats.org/officeDocument/2006/relationships/image" Target="../media/image60.wmf"/><Relationship Id="rId14" Type="http://schemas.openxmlformats.org/officeDocument/2006/relationships/image" Target="../media/image65.wmf"/><Relationship Id="rId22" Type="http://schemas.openxmlformats.org/officeDocument/2006/relationships/image" Target="../media/image73.wmf"/><Relationship Id="rId27" Type="http://schemas.openxmlformats.org/officeDocument/2006/relationships/image" Target="../media/image78.wmf"/></Relationships>
</file>

<file path=ppt/drawings/_rels/vmlDrawing5.vml.rels><?xml version="1.0" encoding="UTF-8" standalone="yes"?>
<Relationships xmlns="http://schemas.openxmlformats.org/package/2006/relationships"><Relationship Id="rId8" Type="http://schemas.openxmlformats.org/officeDocument/2006/relationships/image" Target="../media/image75.wmf"/><Relationship Id="rId13" Type="http://schemas.openxmlformats.org/officeDocument/2006/relationships/image" Target="../media/image84.wmf"/><Relationship Id="rId18" Type="http://schemas.openxmlformats.org/officeDocument/2006/relationships/image" Target="../media/image89.wmf"/><Relationship Id="rId26" Type="http://schemas.openxmlformats.org/officeDocument/2006/relationships/image" Target="../media/image96.wmf"/><Relationship Id="rId3" Type="http://schemas.openxmlformats.org/officeDocument/2006/relationships/image" Target="../media/image33.wmf"/><Relationship Id="rId21" Type="http://schemas.openxmlformats.org/officeDocument/2006/relationships/image" Target="../media/image70.wmf"/><Relationship Id="rId7" Type="http://schemas.openxmlformats.org/officeDocument/2006/relationships/image" Target="../media/image34.wmf"/><Relationship Id="rId12" Type="http://schemas.openxmlformats.org/officeDocument/2006/relationships/image" Target="../media/image83.wmf"/><Relationship Id="rId17" Type="http://schemas.openxmlformats.org/officeDocument/2006/relationships/image" Target="../media/image88.wmf"/><Relationship Id="rId25" Type="http://schemas.openxmlformats.org/officeDocument/2006/relationships/image" Target="../media/image95.wmf"/><Relationship Id="rId2" Type="http://schemas.openxmlformats.org/officeDocument/2006/relationships/image" Target="../media/image12.wmf"/><Relationship Id="rId16" Type="http://schemas.openxmlformats.org/officeDocument/2006/relationships/image" Target="../media/image87.wmf"/><Relationship Id="rId20" Type="http://schemas.openxmlformats.org/officeDocument/2006/relationships/image" Target="../media/image91.wmf"/><Relationship Id="rId29" Type="http://schemas.openxmlformats.org/officeDocument/2006/relationships/image" Target="../media/image99.wmf"/><Relationship Id="rId1" Type="http://schemas.openxmlformats.org/officeDocument/2006/relationships/image" Target="../media/image11.wmf"/><Relationship Id="rId6" Type="http://schemas.openxmlformats.org/officeDocument/2006/relationships/image" Target="../media/image15.wmf"/><Relationship Id="rId11" Type="http://schemas.openxmlformats.org/officeDocument/2006/relationships/image" Target="../media/image82.wmf"/><Relationship Id="rId24" Type="http://schemas.openxmlformats.org/officeDocument/2006/relationships/image" Target="../media/image94.wmf"/><Relationship Id="rId5" Type="http://schemas.openxmlformats.org/officeDocument/2006/relationships/image" Target="../media/image14.wmf"/><Relationship Id="rId15" Type="http://schemas.openxmlformats.org/officeDocument/2006/relationships/image" Target="../media/image86.wmf"/><Relationship Id="rId23" Type="http://schemas.openxmlformats.org/officeDocument/2006/relationships/image" Target="../media/image93.wmf"/><Relationship Id="rId28" Type="http://schemas.openxmlformats.org/officeDocument/2006/relationships/image" Target="../media/image98.wmf"/><Relationship Id="rId10" Type="http://schemas.openxmlformats.org/officeDocument/2006/relationships/image" Target="../media/image78.wmf"/><Relationship Id="rId19" Type="http://schemas.openxmlformats.org/officeDocument/2006/relationships/image" Target="../media/image90.wmf"/><Relationship Id="rId4" Type="http://schemas.openxmlformats.org/officeDocument/2006/relationships/image" Target="../media/image13.wmf"/><Relationship Id="rId9" Type="http://schemas.openxmlformats.org/officeDocument/2006/relationships/image" Target="../media/image76.wmf"/><Relationship Id="rId14" Type="http://schemas.openxmlformats.org/officeDocument/2006/relationships/image" Target="../media/image85.wmf"/><Relationship Id="rId22" Type="http://schemas.openxmlformats.org/officeDocument/2006/relationships/image" Target="../media/image92.wmf"/><Relationship Id="rId27" Type="http://schemas.openxmlformats.org/officeDocument/2006/relationships/image" Target="../media/image9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798999-E8F9-4CCB-AEB3-7AA89FCDBE3F}" type="datetimeFigureOut">
              <a:rPr lang="it-IT" smtClean="0"/>
              <a:t>28/05/2020</a:t>
            </a:fld>
            <a:endParaRPr lang="it-IT"/>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570920-996A-48A1-9CBC-6A658205A9A4}" type="slidenum">
              <a:rPr lang="it-IT" smtClean="0"/>
              <a:t>‹N›</a:t>
            </a:fld>
            <a:endParaRPr lang="it-IT"/>
          </a:p>
        </p:txBody>
      </p:sp>
    </p:spTree>
    <p:extLst>
      <p:ext uri="{BB962C8B-B14F-4D97-AF65-F5344CB8AC3E}">
        <p14:creationId xmlns:p14="http://schemas.microsoft.com/office/powerpoint/2010/main" val="1511241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54570920-996A-48A1-9CBC-6A658205A9A4}" type="slidenum">
              <a:rPr lang="it-IT" smtClean="0"/>
              <a:t>6</a:t>
            </a:fld>
            <a:endParaRPr lang="it-IT"/>
          </a:p>
        </p:txBody>
      </p:sp>
    </p:spTree>
    <p:extLst>
      <p:ext uri="{BB962C8B-B14F-4D97-AF65-F5344CB8AC3E}">
        <p14:creationId xmlns:p14="http://schemas.microsoft.com/office/powerpoint/2010/main" val="42859530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4570920-996A-48A1-9CBC-6A658205A9A4}"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466083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4570920-996A-48A1-9CBC-6A658205A9A4}"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235761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4570920-996A-48A1-9CBC-6A658205A9A4}"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040196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4570920-996A-48A1-9CBC-6A658205A9A4}"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805313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54570920-996A-48A1-9CBC-6A658205A9A4}" type="slidenum">
              <a:rPr lang="it-IT" smtClean="0"/>
              <a:t>7</a:t>
            </a:fld>
            <a:endParaRPr lang="it-IT"/>
          </a:p>
        </p:txBody>
      </p:sp>
    </p:spTree>
    <p:extLst>
      <p:ext uri="{BB962C8B-B14F-4D97-AF65-F5344CB8AC3E}">
        <p14:creationId xmlns:p14="http://schemas.microsoft.com/office/powerpoint/2010/main" val="31487564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54570920-996A-48A1-9CBC-6A658205A9A4}" type="slidenum">
              <a:rPr lang="it-IT" smtClean="0"/>
              <a:t>8</a:t>
            </a:fld>
            <a:endParaRPr lang="it-IT"/>
          </a:p>
        </p:txBody>
      </p:sp>
    </p:spTree>
    <p:extLst>
      <p:ext uri="{BB962C8B-B14F-4D97-AF65-F5344CB8AC3E}">
        <p14:creationId xmlns:p14="http://schemas.microsoft.com/office/powerpoint/2010/main" val="39083490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54570920-996A-48A1-9CBC-6A658205A9A4}" type="slidenum">
              <a:rPr lang="it-IT" smtClean="0"/>
              <a:t>9</a:t>
            </a:fld>
            <a:endParaRPr lang="it-IT"/>
          </a:p>
        </p:txBody>
      </p:sp>
    </p:spTree>
    <p:extLst>
      <p:ext uri="{BB962C8B-B14F-4D97-AF65-F5344CB8AC3E}">
        <p14:creationId xmlns:p14="http://schemas.microsoft.com/office/powerpoint/2010/main" val="20315599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4570920-996A-48A1-9CBC-6A658205A9A4}"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66051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4570920-996A-48A1-9CBC-6A658205A9A4}"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864381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4570920-996A-48A1-9CBC-6A658205A9A4}"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198467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4570920-996A-48A1-9CBC-6A658205A9A4}"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098961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4570920-996A-48A1-9CBC-6A658205A9A4}"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147261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A69D2B8B-00E9-42CB-AAEE-0D3F6D7C2C7E}" type="datetimeFigureOut">
              <a:rPr lang="it-IT" smtClean="0"/>
              <a:pPr/>
              <a:t>28/05/2020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4057EA3-08D0-4AFF-BA85-F974663924E7}" type="slidenum">
              <a:rPr lang="it-IT" smtClean="0"/>
              <a:pPr/>
              <a:t>‹N›</a:t>
            </a:fld>
            <a:endParaRPr lang="it-IT"/>
          </a:p>
        </p:txBody>
      </p:sp>
    </p:spTree>
    <p:extLst>
      <p:ext uri="{BB962C8B-B14F-4D97-AF65-F5344CB8AC3E}">
        <p14:creationId xmlns:p14="http://schemas.microsoft.com/office/powerpoint/2010/main" val="6596485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it-IT"/>
              <a:t>Fare clic per modificare lo stile del titolo dello schema</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3" name="Date Placeholder 2"/>
          <p:cNvSpPr>
            <a:spLocks noGrp="1"/>
          </p:cNvSpPr>
          <p:nvPr>
            <p:ph type="dt" sz="half" idx="10"/>
          </p:nvPr>
        </p:nvSpPr>
        <p:spPr/>
        <p:txBody>
          <a:bodyPr/>
          <a:lstStyle/>
          <a:p>
            <a:fld id="{A69D2B8B-00E9-42CB-AAEE-0D3F6D7C2C7E}" type="datetimeFigureOut">
              <a:rPr lang="it-IT" smtClean="0"/>
              <a:pPr/>
              <a:t>28/05/2020</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E4057EA3-08D0-4AFF-BA85-F974663924E7}" type="slidenum">
              <a:rPr lang="it-IT" smtClean="0"/>
              <a:pPr/>
              <a:t>‹N›</a:t>
            </a:fld>
            <a:endParaRPr lang="it-IT"/>
          </a:p>
        </p:txBody>
      </p:sp>
    </p:spTree>
    <p:extLst>
      <p:ext uri="{BB962C8B-B14F-4D97-AF65-F5344CB8AC3E}">
        <p14:creationId xmlns:p14="http://schemas.microsoft.com/office/powerpoint/2010/main" val="31760958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A69D2B8B-00E9-42CB-AAEE-0D3F6D7C2C7E}" type="datetimeFigureOut">
              <a:rPr lang="it-IT" smtClean="0"/>
              <a:pPr/>
              <a:t>28/05/2020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4057EA3-08D0-4AFF-BA85-F974663924E7}" type="slidenum">
              <a:rPr lang="it-IT" smtClean="0"/>
              <a:pPr/>
              <a:t>‹N›</a:t>
            </a:fld>
            <a:endParaRPr lang="it-IT"/>
          </a:p>
        </p:txBody>
      </p:sp>
    </p:spTree>
    <p:extLst>
      <p:ext uri="{BB962C8B-B14F-4D97-AF65-F5344CB8AC3E}">
        <p14:creationId xmlns:p14="http://schemas.microsoft.com/office/powerpoint/2010/main" val="396267083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it-IT"/>
              <a:t>Fare clic per modificare lo stile del titolo dello schema</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A69D2B8B-00E9-42CB-AAEE-0D3F6D7C2C7E}" type="datetimeFigureOut">
              <a:rPr lang="it-IT" smtClean="0"/>
              <a:pPr/>
              <a:t>28/05/2020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4057EA3-08D0-4AFF-BA85-F974663924E7}" type="slidenum">
              <a:rPr lang="it-IT" smtClean="0"/>
              <a:pPr/>
              <a:t>‹N›</a:t>
            </a:fld>
            <a:endParaRPr lang="it-IT"/>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982745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A69D2B8B-00E9-42CB-AAEE-0D3F6D7C2C7E}" type="datetimeFigureOut">
              <a:rPr lang="it-IT" smtClean="0"/>
              <a:pPr/>
              <a:t>28/05/2020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4057EA3-08D0-4AFF-BA85-F974663924E7}" type="slidenum">
              <a:rPr lang="it-IT" smtClean="0"/>
              <a:pPr/>
              <a:t>‹N›</a:t>
            </a:fld>
            <a:endParaRPr lang="it-IT"/>
          </a:p>
        </p:txBody>
      </p:sp>
    </p:spTree>
    <p:extLst>
      <p:ext uri="{BB962C8B-B14F-4D97-AF65-F5344CB8AC3E}">
        <p14:creationId xmlns:p14="http://schemas.microsoft.com/office/powerpoint/2010/main" val="29147649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it-IT"/>
              <a:t>Fare clic per modificare lo stile del titolo dello schema</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it-IT"/>
              <a:t>Modifica gli stili del testo dello schema</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A69D2B8B-00E9-42CB-AAEE-0D3F6D7C2C7E}" type="datetimeFigureOut">
              <a:rPr lang="it-IT" smtClean="0"/>
              <a:pPr/>
              <a:t>28/05/2020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4057EA3-08D0-4AFF-BA85-F974663924E7}" type="slidenum">
              <a:rPr lang="it-IT" smtClean="0"/>
              <a:pPr/>
              <a:t>‹N›</a:t>
            </a:fld>
            <a:endParaRPr lang="it-IT"/>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17047037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it-IT"/>
              <a:t>Fare clic per modificare lo stile del titolo dello schema</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it-IT"/>
              <a:t>Modifica gli stili del testo dello schema</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A69D2B8B-00E9-42CB-AAEE-0D3F6D7C2C7E}" type="datetimeFigureOut">
              <a:rPr lang="it-IT" smtClean="0"/>
              <a:pPr/>
              <a:t>28/05/2020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4057EA3-08D0-4AFF-BA85-F974663924E7}" type="slidenum">
              <a:rPr lang="it-IT" smtClean="0"/>
              <a:pPr/>
              <a:t>‹N›</a:t>
            </a:fld>
            <a:endParaRPr lang="it-IT"/>
          </a:p>
        </p:txBody>
      </p:sp>
    </p:spTree>
    <p:extLst>
      <p:ext uri="{BB962C8B-B14F-4D97-AF65-F5344CB8AC3E}">
        <p14:creationId xmlns:p14="http://schemas.microsoft.com/office/powerpoint/2010/main" val="25526445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A69D2B8B-00E9-42CB-AAEE-0D3F6D7C2C7E}" type="datetimeFigureOut">
              <a:rPr lang="it-IT" smtClean="0"/>
              <a:pPr/>
              <a:t>28/05/2020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4057EA3-08D0-4AFF-BA85-F974663924E7}" type="slidenum">
              <a:rPr lang="it-IT" smtClean="0"/>
              <a:pPr/>
              <a:t>‹N›</a:t>
            </a:fld>
            <a:endParaRPr lang="it-IT"/>
          </a:p>
        </p:txBody>
      </p:sp>
    </p:spTree>
    <p:extLst>
      <p:ext uri="{BB962C8B-B14F-4D97-AF65-F5344CB8AC3E}">
        <p14:creationId xmlns:p14="http://schemas.microsoft.com/office/powerpoint/2010/main" val="27895697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A69D2B8B-00E9-42CB-AAEE-0D3F6D7C2C7E}" type="datetimeFigureOut">
              <a:rPr lang="it-IT" smtClean="0"/>
              <a:pPr/>
              <a:t>28/05/2020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4057EA3-08D0-4AFF-BA85-F974663924E7}" type="slidenum">
              <a:rPr lang="it-IT" smtClean="0"/>
              <a:pPr/>
              <a:t>‹N›</a:t>
            </a:fld>
            <a:endParaRPr lang="it-IT"/>
          </a:p>
        </p:txBody>
      </p:sp>
    </p:spTree>
    <p:extLst>
      <p:ext uri="{BB962C8B-B14F-4D97-AF65-F5344CB8AC3E}">
        <p14:creationId xmlns:p14="http://schemas.microsoft.com/office/powerpoint/2010/main" val="37050696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A69D2B8B-00E9-42CB-AAEE-0D3F6D7C2C7E}" type="datetimeFigureOut">
              <a:rPr lang="it-IT" smtClean="0"/>
              <a:pPr/>
              <a:t>28/05/2020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4057EA3-08D0-4AFF-BA85-F974663924E7}" type="slidenum">
              <a:rPr lang="it-IT" smtClean="0"/>
              <a:pPr/>
              <a:t>‹N›</a:t>
            </a:fld>
            <a:endParaRPr lang="it-IT"/>
          </a:p>
        </p:txBody>
      </p:sp>
    </p:spTree>
    <p:extLst>
      <p:ext uri="{BB962C8B-B14F-4D97-AF65-F5344CB8AC3E}">
        <p14:creationId xmlns:p14="http://schemas.microsoft.com/office/powerpoint/2010/main" val="272113187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A69D2B8B-00E9-42CB-AAEE-0D3F6D7C2C7E}" type="datetimeFigureOut">
              <a:rPr lang="it-IT" smtClean="0"/>
              <a:pPr/>
              <a:t>28/05/2020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E4057EA3-08D0-4AFF-BA85-F974663924E7}" type="slidenum">
              <a:rPr lang="it-IT" smtClean="0"/>
              <a:pPr/>
              <a:t>‹N›</a:t>
            </a:fld>
            <a:endParaRPr lang="it-IT"/>
          </a:p>
        </p:txBody>
      </p:sp>
    </p:spTree>
    <p:extLst>
      <p:ext uri="{BB962C8B-B14F-4D97-AF65-F5344CB8AC3E}">
        <p14:creationId xmlns:p14="http://schemas.microsoft.com/office/powerpoint/2010/main" val="35602879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it-IT"/>
              <a:t>Fare clic per modificare lo stile del titolo dello schema</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A69D2B8B-00E9-42CB-AAEE-0D3F6D7C2C7E}" type="datetimeFigureOut">
              <a:rPr lang="it-IT" smtClean="0"/>
              <a:pPr/>
              <a:t>28/05/2020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4057EA3-08D0-4AFF-BA85-F974663924E7}" type="slidenum">
              <a:rPr lang="it-IT" smtClean="0"/>
              <a:pPr/>
              <a:t>‹N›</a:t>
            </a:fld>
            <a:endParaRPr lang="it-IT"/>
          </a:p>
        </p:txBody>
      </p:sp>
    </p:spTree>
    <p:extLst>
      <p:ext uri="{BB962C8B-B14F-4D97-AF65-F5344CB8AC3E}">
        <p14:creationId xmlns:p14="http://schemas.microsoft.com/office/powerpoint/2010/main" val="22445919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A69D2B8B-00E9-42CB-AAEE-0D3F6D7C2C7E}" type="datetimeFigureOut">
              <a:rPr lang="it-IT" smtClean="0"/>
              <a:pPr/>
              <a:t>28/05/2020</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E4057EA3-08D0-4AFF-BA85-F974663924E7}" type="slidenum">
              <a:rPr lang="it-IT" smtClean="0"/>
              <a:pPr/>
              <a:t>‹N›</a:t>
            </a:fld>
            <a:endParaRPr lang="it-IT"/>
          </a:p>
        </p:txBody>
      </p:sp>
    </p:spTree>
    <p:extLst>
      <p:ext uri="{BB962C8B-B14F-4D97-AF65-F5344CB8AC3E}">
        <p14:creationId xmlns:p14="http://schemas.microsoft.com/office/powerpoint/2010/main" val="31619906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A69D2B8B-00E9-42CB-AAEE-0D3F6D7C2C7E}" type="datetimeFigureOut">
              <a:rPr lang="it-IT" smtClean="0"/>
              <a:pPr/>
              <a:t>28/05/2020</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E4057EA3-08D0-4AFF-BA85-F974663924E7}" type="slidenum">
              <a:rPr lang="it-IT" smtClean="0"/>
              <a:pPr/>
              <a:t>‹N›</a:t>
            </a:fld>
            <a:endParaRPr lang="it-IT"/>
          </a:p>
        </p:txBody>
      </p:sp>
    </p:spTree>
    <p:extLst>
      <p:ext uri="{BB962C8B-B14F-4D97-AF65-F5344CB8AC3E}">
        <p14:creationId xmlns:p14="http://schemas.microsoft.com/office/powerpoint/2010/main" val="888857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9D2B8B-00E9-42CB-AAEE-0D3F6D7C2C7E}" type="datetimeFigureOut">
              <a:rPr lang="it-IT" smtClean="0"/>
              <a:pPr/>
              <a:t>28/05/2020</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E4057EA3-08D0-4AFF-BA85-F974663924E7}" type="slidenum">
              <a:rPr lang="it-IT" smtClean="0"/>
              <a:pPr/>
              <a:t>‹N›</a:t>
            </a:fld>
            <a:endParaRPr lang="it-IT"/>
          </a:p>
        </p:txBody>
      </p:sp>
    </p:spTree>
    <p:extLst>
      <p:ext uri="{BB962C8B-B14F-4D97-AF65-F5344CB8AC3E}">
        <p14:creationId xmlns:p14="http://schemas.microsoft.com/office/powerpoint/2010/main" val="36045547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A69D2B8B-00E9-42CB-AAEE-0D3F6D7C2C7E}" type="datetimeFigureOut">
              <a:rPr lang="it-IT" smtClean="0"/>
              <a:pPr/>
              <a:t>28/05/2020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E4057EA3-08D0-4AFF-BA85-F974663924E7}" type="slidenum">
              <a:rPr lang="it-IT" smtClean="0"/>
              <a:pPr/>
              <a:t>‹N›</a:t>
            </a:fld>
            <a:endParaRPr lang="it-IT"/>
          </a:p>
        </p:txBody>
      </p:sp>
    </p:spTree>
    <p:extLst>
      <p:ext uri="{BB962C8B-B14F-4D97-AF65-F5344CB8AC3E}">
        <p14:creationId xmlns:p14="http://schemas.microsoft.com/office/powerpoint/2010/main" val="27116547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it-IT"/>
              <a:t>Fare clic per modificare lo stile del titolo dello schema</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A69D2B8B-00E9-42CB-AAEE-0D3F6D7C2C7E}" type="datetimeFigureOut">
              <a:rPr lang="it-IT" smtClean="0"/>
              <a:pPr/>
              <a:t>28/05/2020</a:t>
            </a:fld>
            <a:endParaRPr lang="it-IT"/>
          </a:p>
        </p:txBody>
      </p:sp>
      <p:sp>
        <p:nvSpPr>
          <p:cNvPr id="6" name="Footer Placeholder 5"/>
          <p:cNvSpPr>
            <a:spLocks noGrp="1"/>
          </p:cNvSpPr>
          <p:nvPr>
            <p:ph type="ftr" sz="quarter" idx="11"/>
          </p:nvPr>
        </p:nvSpPr>
        <p:spPr>
          <a:xfrm>
            <a:off x="533400" y="6172200"/>
            <a:ext cx="5811724" cy="365125"/>
          </a:xfrm>
        </p:spPr>
        <p:txBody>
          <a:bodyPr/>
          <a:lstStyle/>
          <a:p>
            <a:endParaRPr lang="it-IT"/>
          </a:p>
        </p:txBody>
      </p:sp>
      <p:sp>
        <p:nvSpPr>
          <p:cNvPr id="7" name="Slide Number Placeholder 6"/>
          <p:cNvSpPr>
            <a:spLocks noGrp="1"/>
          </p:cNvSpPr>
          <p:nvPr>
            <p:ph type="sldNum" sz="quarter" idx="12"/>
          </p:nvPr>
        </p:nvSpPr>
        <p:spPr/>
        <p:txBody>
          <a:bodyPr/>
          <a:lstStyle/>
          <a:p>
            <a:fld id="{E4057EA3-08D0-4AFF-BA85-F974663924E7}" type="slidenum">
              <a:rPr lang="it-IT" smtClean="0"/>
              <a:pPr/>
              <a:t>‹N›</a:t>
            </a:fld>
            <a:endParaRPr lang="it-IT"/>
          </a:p>
        </p:txBody>
      </p:sp>
    </p:spTree>
    <p:extLst>
      <p:ext uri="{BB962C8B-B14F-4D97-AF65-F5344CB8AC3E}">
        <p14:creationId xmlns:p14="http://schemas.microsoft.com/office/powerpoint/2010/main" val="366477644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A69D2B8B-00E9-42CB-AAEE-0D3F6D7C2C7E}" type="datetimeFigureOut">
              <a:rPr lang="it-IT" smtClean="0"/>
              <a:pPr/>
              <a:t>28/05/2020</a:t>
            </a:fld>
            <a:endParaRPr lang="it-IT"/>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it-IT"/>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E4057EA3-08D0-4AFF-BA85-F974663924E7}" type="slidenum">
              <a:rPr lang="it-IT" smtClean="0"/>
              <a:pPr/>
              <a:t>‹N›</a:t>
            </a:fld>
            <a:endParaRPr lang="it-IT"/>
          </a:p>
        </p:txBody>
      </p:sp>
    </p:spTree>
    <p:extLst>
      <p:ext uri="{BB962C8B-B14F-4D97-AF65-F5344CB8AC3E}">
        <p14:creationId xmlns:p14="http://schemas.microsoft.com/office/powerpoint/2010/main" val="3998206164"/>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3" Type="http://schemas.openxmlformats.org/officeDocument/2006/relationships/image" Target="../media/image12.wmf"/><Relationship Id="rId18" Type="http://schemas.openxmlformats.org/officeDocument/2006/relationships/oleObject" Target="../embeddings/oleObject64.bin"/><Relationship Id="rId26" Type="http://schemas.openxmlformats.org/officeDocument/2006/relationships/oleObject" Target="../embeddings/oleObject68.bin"/><Relationship Id="rId39" Type="http://schemas.openxmlformats.org/officeDocument/2006/relationships/image" Target="../media/image46.wmf"/><Relationship Id="rId21" Type="http://schemas.openxmlformats.org/officeDocument/2006/relationships/image" Target="../media/image15.wmf"/><Relationship Id="rId34" Type="http://schemas.openxmlformats.org/officeDocument/2006/relationships/oleObject" Target="../embeddings/oleObject71.bin"/><Relationship Id="rId42" Type="http://schemas.openxmlformats.org/officeDocument/2006/relationships/oleObject" Target="../embeddings/oleObject75.bin"/><Relationship Id="rId47" Type="http://schemas.openxmlformats.org/officeDocument/2006/relationships/image" Target="../media/image50.wmf"/><Relationship Id="rId50" Type="http://schemas.openxmlformats.org/officeDocument/2006/relationships/oleObject" Target="../embeddings/oleObject79.bin"/><Relationship Id="rId55" Type="http://schemas.openxmlformats.org/officeDocument/2006/relationships/image" Target="../media/image54.wmf"/><Relationship Id="rId63" Type="http://schemas.openxmlformats.org/officeDocument/2006/relationships/image" Target="../media/image58.wmf"/><Relationship Id="rId7" Type="http://schemas.openxmlformats.org/officeDocument/2006/relationships/image" Target="../media/image31.wmf"/><Relationship Id="rId2" Type="http://schemas.openxmlformats.org/officeDocument/2006/relationships/slideLayout" Target="../slideLayouts/slideLayout6.xml"/><Relationship Id="rId16" Type="http://schemas.openxmlformats.org/officeDocument/2006/relationships/oleObject" Target="../embeddings/oleObject63.bin"/><Relationship Id="rId29" Type="http://schemas.openxmlformats.org/officeDocument/2006/relationships/image" Target="../media/image36.wmf"/><Relationship Id="rId11" Type="http://schemas.openxmlformats.org/officeDocument/2006/relationships/image" Target="../media/image11.wmf"/><Relationship Id="rId24" Type="http://schemas.openxmlformats.org/officeDocument/2006/relationships/oleObject" Target="../embeddings/oleObject67.bin"/><Relationship Id="rId32" Type="http://schemas.openxmlformats.org/officeDocument/2006/relationships/image" Target="../media/image59.emf"/><Relationship Id="rId37" Type="http://schemas.openxmlformats.org/officeDocument/2006/relationships/image" Target="../media/image45.wmf"/><Relationship Id="rId40" Type="http://schemas.openxmlformats.org/officeDocument/2006/relationships/oleObject" Target="../embeddings/oleObject74.bin"/><Relationship Id="rId45" Type="http://schemas.openxmlformats.org/officeDocument/2006/relationships/image" Target="../media/image49.wmf"/><Relationship Id="rId53" Type="http://schemas.openxmlformats.org/officeDocument/2006/relationships/image" Target="../media/image53.wmf"/><Relationship Id="rId58" Type="http://schemas.openxmlformats.org/officeDocument/2006/relationships/oleObject" Target="../embeddings/oleObject83.bin"/><Relationship Id="rId5" Type="http://schemas.openxmlformats.org/officeDocument/2006/relationships/image" Target="../media/image5.wmf"/><Relationship Id="rId61" Type="http://schemas.openxmlformats.org/officeDocument/2006/relationships/image" Target="../media/image57.wmf"/><Relationship Id="rId19" Type="http://schemas.openxmlformats.org/officeDocument/2006/relationships/image" Target="../media/image14.wmf"/><Relationship Id="rId14" Type="http://schemas.openxmlformats.org/officeDocument/2006/relationships/oleObject" Target="../embeddings/oleObject62.bin"/><Relationship Id="rId22" Type="http://schemas.openxmlformats.org/officeDocument/2006/relationships/oleObject" Target="../embeddings/oleObject66.bin"/><Relationship Id="rId27" Type="http://schemas.openxmlformats.org/officeDocument/2006/relationships/image" Target="../media/image35.wmf"/><Relationship Id="rId30" Type="http://schemas.openxmlformats.org/officeDocument/2006/relationships/oleObject" Target="../embeddings/oleObject70.bin"/><Relationship Id="rId35" Type="http://schemas.openxmlformats.org/officeDocument/2006/relationships/image" Target="../media/image44.wmf"/><Relationship Id="rId43" Type="http://schemas.openxmlformats.org/officeDocument/2006/relationships/image" Target="../media/image48.wmf"/><Relationship Id="rId48" Type="http://schemas.openxmlformats.org/officeDocument/2006/relationships/oleObject" Target="../embeddings/oleObject78.bin"/><Relationship Id="rId56" Type="http://schemas.openxmlformats.org/officeDocument/2006/relationships/oleObject" Target="../embeddings/oleObject82.bin"/><Relationship Id="rId64" Type="http://schemas.openxmlformats.org/officeDocument/2006/relationships/slide" Target="slide3.xml"/><Relationship Id="rId8" Type="http://schemas.openxmlformats.org/officeDocument/2006/relationships/oleObject" Target="../embeddings/oleObject59.bin"/><Relationship Id="rId51" Type="http://schemas.openxmlformats.org/officeDocument/2006/relationships/image" Target="../media/image52.wmf"/><Relationship Id="rId3" Type="http://schemas.openxmlformats.org/officeDocument/2006/relationships/notesSlide" Target="../notesSlides/notesSlide5.xml"/><Relationship Id="rId12" Type="http://schemas.openxmlformats.org/officeDocument/2006/relationships/oleObject" Target="../embeddings/oleObject61.bin"/><Relationship Id="rId17" Type="http://schemas.openxmlformats.org/officeDocument/2006/relationships/image" Target="../media/image13.wmf"/><Relationship Id="rId25" Type="http://schemas.openxmlformats.org/officeDocument/2006/relationships/image" Target="../media/image17.wmf"/><Relationship Id="rId33" Type="http://schemas.openxmlformats.org/officeDocument/2006/relationships/slide" Target="slide6.xml"/><Relationship Id="rId38" Type="http://schemas.openxmlformats.org/officeDocument/2006/relationships/oleObject" Target="../embeddings/oleObject73.bin"/><Relationship Id="rId46" Type="http://schemas.openxmlformats.org/officeDocument/2006/relationships/oleObject" Target="../embeddings/oleObject77.bin"/><Relationship Id="rId59" Type="http://schemas.openxmlformats.org/officeDocument/2006/relationships/image" Target="../media/image56.wmf"/><Relationship Id="rId20" Type="http://schemas.openxmlformats.org/officeDocument/2006/relationships/oleObject" Target="../embeddings/oleObject65.bin"/><Relationship Id="rId41" Type="http://schemas.openxmlformats.org/officeDocument/2006/relationships/image" Target="../media/image47.wmf"/><Relationship Id="rId54" Type="http://schemas.openxmlformats.org/officeDocument/2006/relationships/oleObject" Target="../embeddings/oleObject81.bin"/><Relationship Id="rId62" Type="http://schemas.openxmlformats.org/officeDocument/2006/relationships/oleObject" Target="../embeddings/oleObject85.bin"/><Relationship Id="rId1" Type="http://schemas.openxmlformats.org/officeDocument/2006/relationships/vmlDrawing" Target="../drawings/vmlDrawing3.vml"/><Relationship Id="rId6" Type="http://schemas.openxmlformats.org/officeDocument/2006/relationships/oleObject" Target="../embeddings/oleObject58.bin"/><Relationship Id="rId15" Type="http://schemas.openxmlformats.org/officeDocument/2006/relationships/image" Target="../media/image33.wmf"/><Relationship Id="rId23" Type="http://schemas.openxmlformats.org/officeDocument/2006/relationships/image" Target="../media/image34.wmf"/><Relationship Id="rId28" Type="http://schemas.openxmlformats.org/officeDocument/2006/relationships/oleObject" Target="../embeddings/oleObject69.bin"/><Relationship Id="rId36" Type="http://schemas.openxmlformats.org/officeDocument/2006/relationships/oleObject" Target="../embeddings/oleObject72.bin"/><Relationship Id="rId49" Type="http://schemas.openxmlformats.org/officeDocument/2006/relationships/image" Target="../media/image51.wmf"/><Relationship Id="rId57" Type="http://schemas.openxmlformats.org/officeDocument/2006/relationships/image" Target="../media/image55.wmf"/><Relationship Id="rId10" Type="http://schemas.openxmlformats.org/officeDocument/2006/relationships/oleObject" Target="../embeddings/oleObject60.bin"/><Relationship Id="rId31" Type="http://schemas.openxmlformats.org/officeDocument/2006/relationships/image" Target="../media/image39.wmf"/><Relationship Id="rId44" Type="http://schemas.openxmlformats.org/officeDocument/2006/relationships/oleObject" Target="../embeddings/oleObject76.bin"/><Relationship Id="rId52" Type="http://schemas.openxmlformats.org/officeDocument/2006/relationships/oleObject" Target="../embeddings/oleObject80.bin"/><Relationship Id="rId60" Type="http://schemas.openxmlformats.org/officeDocument/2006/relationships/oleObject" Target="../embeddings/oleObject84.bin"/><Relationship Id="rId4" Type="http://schemas.openxmlformats.org/officeDocument/2006/relationships/oleObject" Target="../embeddings/oleObject57.bin"/><Relationship Id="rId9" Type="http://schemas.openxmlformats.org/officeDocument/2006/relationships/image" Target="../media/image8.wmf"/></Relationships>
</file>

<file path=ppt/slides/_rels/slide1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3" Type="http://schemas.openxmlformats.org/officeDocument/2006/relationships/image" Target="../media/image14.wmf"/><Relationship Id="rId18" Type="http://schemas.openxmlformats.org/officeDocument/2006/relationships/slide" Target="slide6.xml"/><Relationship Id="rId26" Type="http://schemas.openxmlformats.org/officeDocument/2006/relationships/oleObject" Target="../embeddings/oleObject96.bin"/><Relationship Id="rId39" Type="http://schemas.openxmlformats.org/officeDocument/2006/relationships/image" Target="../media/image68.wmf"/><Relationship Id="rId21" Type="http://schemas.openxmlformats.org/officeDocument/2006/relationships/image" Target="../media/image81.emf"/><Relationship Id="rId34" Type="http://schemas.openxmlformats.org/officeDocument/2006/relationships/oleObject" Target="../embeddings/oleObject100.bin"/><Relationship Id="rId42" Type="http://schemas.openxmlformats.org/officeDocument/2006/relationships/oleObject" Target="../embeddings/oleObject104.bin"/><Relationship Id="rId47" Type="http://schemas.openxmlformats.org/officeDocument/2006/relationships/image" Target="../media/image72.wmf"/><Relationship Id="rId50" Type="http://schemas.openxmlformats.org/officeDocument/2006/relationships/oleObject" Target="../embeddings/oleObject108.bin"/><Relationship Id="rId55" Type="http://schemas.openxmlformats.org/officeDocument/2006/relationships/image" Target="../media/image76.wmf"/><Relationship Id="rId63" Type="http://schemas.openxmlformats.org/officeDocument/2006/relationships/image" Target="../media/image80.wmf"/><Relationship Id="rId7" Type="http://schemas.openxmlformats.org/officeDocument/2006/relationships/image" Target="../media/image12.wmf"/><Relationship Id="rId2" Type="http://schemas.openxmlformats.org/officeDocument/2006/relationships/slideLayout" Target="../slideLayouts/slideLayout6.xml"/><Relationship Id="rId16" Type="http://schemas.openxmlformats.org/officeDocument/2006/relationships/oleObject" Target="../embeddings/oleObject92.bin"/><Relationship Id="rId29" Type="http://schemas.openxmlformats.org/officeDocument/2006/relationships/image" Target="../media/image63.wmf"/><Relationship Id="rId11" Type="http://schemas.openxmlformats.org/officeDocument/2006/relationships/image" Target="../media/image13.wmf"/><Relationship Id="rId24" Type="http://schemas.openxmlformats.org/officeDocument/2006/relationships/oleObject" Target="../embeddings/oleObject95.bin"/><Relationship Id="rId32" Type="http://schemas.openxmlformats.org/officeDocument/2006/relationships/oleObject" Target="../embeddings/oleObject99.bin"/><Relationship Id="rId37" Type="http://schemas.openxmlformats.org/officeDocument/2006/relationships/image" Target="../media/image67.wmf"/><Relationship Id="rId40" Type="http://schemas.openxmlformats.org/officeDocument/2006/relationships/oleObject" Target="../embeddings/oleObject103.bin"/><Relationship Id="rId45" Type="http://schemas.openxmlformats.org/officeDocument/2006/relationships/image" Target="../media/image71.wmf"/><Relationship Id="rId53" Type="http://schemas.openxmlformats.org/officeDocument/2006/relationships/image" Target="../media/image75.wmf"/><Relationship Id="rId58" Type="http://schemas.openxmlformats.org/officeDocument/2006/relationships/oleObject" Target="../embeddings/oleObject112.bin"/><Relationship Id="rId5" Type="http://schemas.openxmlformats.org/officeDocument/2006/relationships/image" Target="../media/image11.wmf"/><Relationship Id="rId61" Type="http://schemas.openxmlformats.org/officeDocument/2006/relationships/image" Target="../media/image79.wmf"/><Relationship Id="rId19" Type="http://schemas.openxmlformats.org/officeDocument/2006/relationships/oleObject" Target="../embeddings/oleObject93.bin"/><Relationship Id="rId14" Type="http://schemas.openxmlformats.org/officeDocument/2006/relationships/oleObject" Target="../embeddings/oleObject91.bin"/><Relationship Id="rId22" Type="http://schemas.openxmlformats.org/officeDocument/2006/relationships/oleObject" Target="../embeddings/oleObject94.bin"/><Relationship Id="rId27" Type="http://schemas.openxmlformats.org/officeDocument/2006/relationships/image" Target="../media/image62.wmf"/><Relationship Id="rId30" Type="http://schemas.openxmlformats.org/officeDocument/2006/relationships/oleObject" Target="../embeddings/oleObject98.bin"/><Relationship Id="rId35" Type="http://schemas.openxmlformats.org/officeDocument/2006/relationships/image" Target="../media/image66.wmf"/><Relationship Id="rId43" Type="http://schemas.openxmlformats.org/officeDocument/2006/relationships/image" Target="../media/image70.wmf"/><Relationship Id="rId48" Type="http://schemas.openxmlformats.org/officeDocument/2006/relationships/oleObject" Target="../embeddings/oleObject107.bin"/><Relationship Id="rId56" Type="http://schemas.openxmlformats.org/officeDocument/2006/relationships/oleObject" Target="../embeddings/oleObject111.bin"/><Relationship Id="rId64" Type="http://schemas.openxmlformats.org/officeDocument/2006/relationships/slide" Target="slide3.xml"/><Relationship Id="rId8" Type="http://schemas.openxmlformats.org/officeDocument/2006/relationships/oleObject" Target="../embeddings/oleObject88.bin"/><Relationship Id="rId51" Type="http://schemas.openxmlformats.org/officeDocument/2006/relationships/image" Target="../media/image74.wmf"/><Relationship Id="rId3" Type="http://schemas.openxmlformats.org/officeDocument/2006/relationships/notesSlide" Target="../notesSlides/notesSlide7.xml"/><Relationship Id="rId12" Type="http://schemas.openxmlformats.org/officeDocument/2006/relationships/oleObject" Target="../embeddings/oleObject90.bin"/><Relationship Id="rId17" Type="http://schemas.openxmlformats.org/officeDocument/2006/relationships/image" Target="../media/image34.wmf"/><Relationship Id="rId25" Type="http://schemas.openxmlformats.org/officeDocument/2006/relationships/image" Target="../media/image61.wmf"/><Relationship Id="rId33" Type="http://schemas.openxmlformats.org/officeDocument/2006/relationships/image" Target="../media/image65.wmf"/><Relationship Id="rId38" Type="http://schemas.openxmlformats.org/officeDocument/2006/relationships/oleObject" Target="../embeddings/oleObject102.bin"/><Relationship Id="rId46" Type="http://schemas.openxmlformats.org/officeDocument/2006/relationships/oleObject" Target="../embeddings/oleObject106.bin"/><Relationship Id="rId59" Type="http://schemas.openxmlformats.org/officeDocument/2006/relationships/image" Target="../media/image78.wmf"/><Relationship Id="rId20" Type="http://schemas.openxmlformats.org/officeDocument/2006/relationships/image" Target="../media/image56.wmf"/><Relationship Id="rId41" Type="http://schemas.openxmlformats.org/officeDocument/2006/relationships/image" Target="../media/image69.wmf"/><Relationship Id="rId54" Type="http://schemas.openxmlformats.org/officeDocument/2006/relationships/oleObject" Target="../embeddings/oleObject110.bin"/><Relationship Id="rId62" Type="http://schemas.openxmlformats.org/officeDocument/2006/relationships/oleObject" Target="../embeddings/oleObject114.bin"/><Relationship Id="rId1" Type="http://schemas.openxmlformats.org/officeDocument/2006/relationships/vmlDrawing" Target="../drawings/vmlDrawing4.vml"/><Relationship Id="rId6" Type="http://schemas.openxmlformats.org/officeDocument/2006/relationships/oleObject" Target="../embeddings/oleObject87.bin"/><Relationship Id="rId15" Type="http://schemas.openxmlformats.org/officeDocument/2006/relationships/image" Target="../media/image15.wmf"/><Relationship Id="rId23" Type="http://schemas.openxmlformats.org/officeDocument/2006/relationships/image" Target="../media/image60.wmf"/><Relationship Id="rId28" Type="http://schemas.openxmlformats.org/officeDocument/2006/relationships/oleObject" Target="../embeddings/oleObject97.bin"/><Relationship Id="rId36" Type="http://schemas.openxmlformats.org/officeDocument/2006/relationships/oleObject" Target="../embeddings/oleObject101.bin"/><Relationship Id="rId49" Type="http://schemas.openxmlformats.org/officeDocument/2006/relationships/image" Target="../media/image73.wmf"/><Relationship Id="rId57" Type="http://schemas.openxmlformats.org/officeDocument/2006/relationships/image" Target="../media/image77.wmf"/><Relationship Id="rId10" Type="http://schemas.openxmlformats.org/officeDocument/2006/relationships/oleObject" Target="../embeddings/oleObject89.bin"/><Relationship Id="rId31" Type="http://schemas.openxmlformats.org/officeDocument/2006/relationships/image" Target="../media/image64.wmf"/><Relationship Id="rId44" Type="http://schemas.openxmlformats.org/officeDocument/2006/relationships/oleObject" Target="../embeddings/oleObject105.bin"/><Relationship Id="rId52" Type="http://schemas.openxmlformats.org/officeDocument/2006/relationships/oleObject" Target="../embeddings/oleObject109.bin"/><Relationship Id="rId60" Type="http://schemas.openxmlformats.org/officeDocument/2006/relationships/oleObject" Target="../embeddings/oleObject113.bin"/><Relationship Id="rId4" Type="http://schemas.openxmlformats.org/officeDocument/2006/relationships/oleObject" Target="../embeddings/oleObject86.bin"/><Relationship Id="rId9" Type="http://schemas.openxmlformats.org/officeDocument/2006/relationships/image" Target="../media/image33.wmf"/></Relationships>
</file>

<file path=ppt/slides/_rels/slide13.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3" Type="http://schemas.openxmlformats.org/officeDocument/2006/relationships/image" Target="../media/image14.wmf"/><Relationship Id="rId18" Type="http://schemas.openxmlformats.org/officeDocument/2006/relationships/slide" Target="slide6.xml"/><Relationship Id="rId26" Type="http://schemas.openxmlformats.org/officeDocument/2006/relationships/oleObject" Target="../embeddings/oleObject115.bin"/><Relationship Id="rId39" Type="http://schemas.openxmlformats.org/officeDocument/2006/relationships/image" Target="../media/image88.wmf"/><Relationship Id="rId21" Type="http://schemas.openxmlformats.org/officeDocument/2006/relationships/oleObject" Target="../embeddings/oleObject110.bin"/><Relationship Id="rId34" Type="http://schemas.openxmlformats.org/officeDocument/2006/relationships/oleObject" Target="../embeddings/oleObject119.bin"/><Relationship Id="rId42" Type="http://schemas.openxmlformats.org/officeDocument/2006/relationships/oleObject" Target="../embeddings/oleObject123.bin"/><Relationship Id="rId47" Type="http://schemas.openxmlformats.org/officeDocument/2006/relationships/image" Target="../media/image70.wmf"/><Relationship Id="rId50" Type="http://schemas.openxmlformats.org/officeDocument/2006/relationships/oleObject" Target="../embeddings/oleObject127.bin"/><Relationship Id="rId55" Type="http://schemas.openxmlformats.org/officeDocument/2006/relationships/image" Target="../media/image95.wmf"/><Relationship Id="rId63" Type="http://schemas.openxmlformats.org/officeDocument/2006/relationships/image" Target="../media/image99.wmf"/><Relationship Id="rId7" Type="http://schemas.openxmlformats.org/officeDocument/2006/relationships/image" Target="../media/image12.wmf"/><Relationship Id="rId2" Type="http://schemas.openxmlformats.org/officeDocument/2006/relationships/slideLayout" Target="../slideLayouts/slideLayout6.xml"/><Relationship Id="rId16" Type="http://schemas.openxmlformats.org/officeDocument/2006/relationships/oleObject" Target="../embeddings/oleObject92.bin"/><Relationship Id="rId29" Type="http://schemas.openxmlformats.org/officeDocument/2006/relationships/image" Target="../media/image83.wmf"/><Relationship Id="rId11" Type="http://schemas.openxmlformats.org/officeDocument/2006/relationships/image" Target="../media/image13.wmf"/><Relationship Id="rId24" Type="http://schemas.openxmlformats.org/officeDocument/2006/relationships/image" Target="../media/image78.wmf"/><Relationship Id="rId32" Type="http://schemas.openxmlformats.org/officeDocument/2006/relationships/oleObject" Target="../embeddings/oleObject118.bin"/><Relationship Id="rId37" Type="http://schemas.openxmlformats.org/officeDocument/2006/relationships/image" Target="../media/image87.wmf"/><Relationship Id="rId40" Type="http://schemas.openxmlformats.org/officeDocument/2006/relationships/oleObject" Target="../embeddings/oleObject122.bin"/><Relationship Id="rId45" Type="http://schemas.openxmlformats.org/officeDocument/2006/relationships/image" Target="../media/image91.wmf"/><Relationship Id="rId53" Type="http://schemas.openxmlformats.org/officeDocument/2006/relationships/image" Target="../media/image94.wmf"/><Relationship Id="rId58" Type="http://schemas.openxmlformats.org/officeDocument/2006/relationships/oleObject" Target="../embeddings/oleObject131.bin"/><Relationship Id="rId5" Type="http://schemas.openxmlformats.org/officeDocument/2006/relationships/image" Target="../media/image11.wmf"/><Relationship Id="rId61" Type="http://schemas.openxmlformats.org/officeDocument/2006/relationships/image" Target="../media/image98.wmf"/><Relationship Id="rId19" Type="http://schemas.openxmlformats.org/officeDocument/2006/relationships/oleObject" Target="../embeddings/oleObject109.bin"/><Relationship Id="rId14" Type="http://schemas.openxmlformats.org/officeDocument/2006/relationships/oleObject" Target="../embeddings/oleObject91.bin"/><Relationship Id="rId22" Type="http://schemas.openxmlformats.org/officeDocument/2006/relationships/image" Target="../media/image76.wmf"/><Relationship Id="rId27" Type="http://schemas.openxmlformats.org/officeDocument/2006/relationships/image" Target="../media/image82.wmf"/><Relationship Id="rId30" Type="http://schemas.openxmlformats.org/officeDocument/2006/relationships/oleObject" Target="../embeddings/oleObject117.bin"/><Relationship Id="rId35" Type="http://schemas.openxmlformats.org/officeDocument/2006/relationships/image" Target="../media/image86.wmf"/><Relationship Id="rId43" Type="http://schemas.openxmlformats.org/officeDocument/2006/relationships/image" Target="../media/image90.wmf"/><Relationship Id="rId48" Type="http://schemas.openxmlformats.org/officeDocument/2006/relationships/oleObject" Target="../embeddings/oleObject126.bin"/><Relationship Id="rId56" Type="http://schemas.openxmlformats.org/officeDocument/2006/relationships/oleObject" Target="../embeddings/oleObject130.bin"/><Relationship Id="rId64" Type="http://schemas.openxmlformats.org/officeDocument/2006/relationships/slide" Target="slide3.xml"/><Relationship Id="rId8" Type="http://schemas.openxmlformats.org/officeDocument/2006/relationships/oleObject" Target="../embeddings/oleObject88.bin"/><Relationship Id="rId51" Type="http://schemas.openxmlformats.org/officeDocument/2006/relationships/image" Target="../media/image93.wmf"/><Relationship Id="rId3" Type="http://schemas.openxmlformats.org/officeDocument/2006/relationships/notesSlide" Target="../notesSlides/notesSlide9.xml"/><Relationship Id="rId12" Type="http://schemas.openxmlformats.org/officeDocument/2006/relationships/oleObject" Target="../embeddings/oleObject90.bin"/><Relationship Id="rId17" Type="http://schemas.openxmlformats.org/officeDocument/2006/relationships/image" Target="../media/image34.wmf"/><Relationship Id="rId25" Type="http://schemas.openxmlformats.org/officeDocument/2006/relationships/image" Target="../media/image100.emf"/><Relationship Id="rId33" Type="http://schemas.openxmlformats.org/officeDocument/2006/relationships/image" Target="../media/image85.wmf"/><Relationship Id="rId38" Type="http://schemas.openxmlformats.org/officeDocument/2006/relationships/oleObject" Target="../embeddings/oleObject121.bin"/><Relationship Id="rId46" Type="http://schemas.openxmlformats.org/officeDocument/2006/relationships/oleObject" Target="../embeddings/oleObject125.bin"/><Relationship Id="rId59" Type="http://schemas.openxmlformats.org/officeDocument/2006/relationships/image" Target="../media/image97.wmf"/><Relationship Id="rId20" Type="http://schemas.openxmlformats.org/officeDocument/2006/relationships/image" Target="../media/image75.wmf"/><Relationship Id="rId41" Type="http://schemas.openxmlformats.org/officeDocument/2006/relationships/image" Target="../media/image89.wmf"/><Relationship Id="rId54" Type="http://schemas.openxmlformats.org/officeDocument/2006/relationships/oleObject" Target="../embeddings/oleObject129.bin"/><Relationship Id="rId62" Type="http://schemas.openxmlformats.org/officeDocument/2006/relationships/oleObject" Target="../embeddings/oleObject133.bin"/><Relationship Id="rId1" Type="http://schemas.openxmlformats.org/officeDocument/2006/relationships/vmlDrawing" Target="../drawings/vmlDrawing5.vml"/><Relationship Id="rId6" Type="http://schemas.openxmlformats.org/officeDocument/2006/relationships/oleObject" Target="../embeddings/oleObject87.bin"/><Relationship Id="rId15" Type="http://schemas.openxmlformats.org/officeDocument/2006/relationships/image" Target="../media/image15.wmf"/><Relationship Id="rId23" Type="http://schemas.openxmlformats.org/officeDocument/2006/relationships/oleObject" Target="../embeddings/oleObject112.bin"/><Relationship Id="rId28" Type="http://schemas.openxmlformats.org/officeDocument/2006/relationships/oleObject" Target="../embeddings/oleObject116.bin"/><Relationship Id="rId36" Type="http://schemas.openxmlformats.org/officeDocument/2006/relationships/oleObject" Target="../embeddings/oleObject120.bin"/><Relationship Id="rId49" Type="http://schemas.openxmlformats.org/officeDocument/2006/relationships/image" Target="../media/image92.wmf"/><Relationship Id="rId57" Type="http://schemas.openxmlformats.org/officeDocument/2006/relationships/image" Target="../media/image96.wmf"/><Relationship Id="rId10" Type="http://schemas.openxmlformats.org/officeDocument/2006/relationships/oleObject" Target="../embeddings/oleObject89.bin"/><Relationship Id="rId31" Type="http://schemas.openxmlformats.org/officeDocument/2006/relationships/image" Target="../media/image84.wmf"/><Relationship Id="rId44" Type="http://schemas.openxmlformats.org/officeDocument/2006/relationships/oleObject" Target="../embeddings/oleObject124.bin"/><Relationship Id="rId52" Type="http://schemas.openxmlformats.org/officeDocument/2006/relationships/oleObject" Target="../embeddings/oleObject128.bin"/><Relationship Id="rId60" Type="http://schemas.openxmlformats.org/officeDocument/2006/relationships/oleObject" Target="../embeddings/oleObject132.bin"/><Relationship Id="rId4" Type="http://schemas.openxmlformats.org/officeDocument/2006/relationships/oleObject" Target="../embeddings/oleObject86.bin"/><Relationship Id="rId9" Type="http://schemas.openxmlformats.org/officeDocument/2006/relationships/image" Target="../media/image33.wmf"/></Relationships>
</file>

<file path=ppt/slides/_rels/slide1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101.emf"/><Relationship Id="rId2" Type="http://schemas.openxmlformats.org/officeDocument/2006/relationships/notesSlide" Target="../notesSlides/notesSlide11.xml"/><Relationship Id="rId1" Type="http://schemas.openxmlformats.org/officeDocument/2006/relationships/slideLayout" Target="../slideLayouts/slideLayout6.xml"/><Relationship Id="rId5" Type="http://schemas.openxmlformats.org/officeDocument/2006/relationships/slide" Target="slide3.xml"/><Relationship Id="rId4" Type="http://schemas.openxmlformats.org/officeDocument/2006/relationships/image" Target="../media/image102.emf"/></Relationships>
</file>

<file path=ppt/slides/_rels/slide17.xml.rels><?xml version="1.0" encoding="UTF-8" standalone="yes"?>
<Relationships xmlns="http://schemas.openxmlformats.org/package/2006/relationships"><Relationship Id="rId3" Type="http://schemas.openxmlformats.org/officeDocument/2006/relationships/image" Target="../media/image103.emf"/><Relationship Id="rId2" Type="http://schemas.openxmlformats.org/officeDocument/2006/relationships/notesSlide" Target="../notesSlides/notesSlide12.xml"/><Relationship Id="rId1" Type="http://schemas.openxmlformats.org/officeDocument/2006/relationships/slideLayout" Target="../slideLayouts/slideLayout6.xml"/><Relationship Id="rId5" Type="http://schemas.openxmlformats.org/officeDocument/2006/relationships/slide" Target="slide3.xml"/><Relationship Id="rId4" Type="http://schemas.openxmlformats.org/officeDocument/2006/relationships/image" Target="../media/image104.emf"/></Relationships>
</file>

<file path=ppt/slides/_rels/slide18.xml.rels><?xml version="1.0" encoding="UTF-8" standalone="yes"?>
<Relationships xmlns="http://schemas.openxmlformats.org/package/2006/relationships"><Relationship Id="rId3" Type="http://schemas.openxmlformats.org/officeDocument/2006/relationships/image" Target="../media/image105.emf"/><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hyperlink" Target="https://www.eliofragassi.it/"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8" Type="http://schemas.openxmlformats.org/officeDocument/2006/relationships/slide" Target="slide16.xml"/><Relationship Id="rId3" Type="http://schemas.openxmlformats.org/officeDocument/2006/relationships/slide" Target="slide6.xml"/><Relationship Id="rId7" Type="http://schemas.openxmlformats.org/officeDocument/2006/relationships/slide" Target="slide14.xml"/><Relationship Id="rId2" Type="http://schemas.openxmlformats.org/officeDocument/2006/relationships/slide" Target="slide4.xml"/><Relationship Id="rId1" Type="http://schemas.openxmlformats.org/officeDocument/2006/relationships/slideLayout" Target="../slideLayouts/slideLayout6.xml"/><Relationship Id="rId6" Type="http://schemas.openxmlformats.org/officeDocument/2006/relationships/slide" Target="slide12.xml"/><Relationship Id="rId5" Type="http://schemas.openxmlformats.org/officeDocument/2006/relationships/slide" Target="slide10.xml"/><Relationship Id="rId10" Type="http://schemas.openxmlformats.org/officeDocument/2006/relationships/slide" Target="slide18.xml"/><Relationship Id="rId4" Type="http://schemas.openxmlformats.org/officeDocument/2006/relationships/slide" Target="slide8.xml"/><Relationship Id="rId9" Type="http://schemas.openxmlformats.org/officeDocument/2006/relationships/slide" Target="slide17.xml"/></Relationships>
</file>

<file path=ppt/slides/_rels/slide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slide" Target="slide3.xml"/></Relationships>
</file>

<file path=ppt/slides/_rels/slide7.xml.rels><?xml version="1.0" encoding="UTF-8" standalone="yes"?>
<Relationships xmlns="http://schemas.openxmlformats.org/package/2006/relationships"><Relationship Id="rId13" Type="http://schemas.openxmlformats.org/officeDocument/2006/relationships/image" Target="../media/image8.wmf"/><Relationship Id="rId18" Type="http://schemas.openxmlformats.org/officeDocument/2006/relationships/oleObject" Target="../embeddings/oleObject8.bin"/><Relationship Id="rId26" Type="http://schemas.openxmlformats.org/officeDocument/2006/relationships/oleObject" Target="../embeddings/oleObject12.bin"/><Relationship Id="rId39" Type="http://schemas.openxmlformats.org/officeDocument/2006/relationships/image" Target="../media/image21.wmf"/><Relationship Id="rId21" Type="http://schemas.openxmlformats.org/officeDocument/2006/relationships/image" Target="../media/image12.wmf"/><Relationship Id="rId34" Type="http://schemas.openxmlformats.org/officeDocument/2006/relationships/oleObject" Target="../embeddings/oleObject16.bin"/><Relationship Id="rId42" Type="http://schemas.openxmlformats.org/officeDocument/2006/relationships/oleObject" Target="../embeddings/oleObject20.bin"/><Relationship Id="rId47" Type="http://schemas.openxmlformats.org/officeDocument/2006/relationships/image" Target="../media/image25.wmf"/><Relationship Id="rId50" Type="http://schemas.openxmlformats.org/officeDocument/2006/relationships/oleObject" Target="../embeddings/oleObject24.bin"/><Relationship Id="rId55" Type="http://schemas.openxmlformats.org/officeDocument/2006/relationships/image" Target="../media/image29.wmf"/><Relationship Id="rId7" Type="http://schemas.openxmlformats.org/officeDocument/2006/relationships/image" Target="../media/image5.wmf"/><Relationship Id="rId2" Type="http://schemas.openxmlformats.org/officeDocument/2006/relationships/slideLayout" Target="../slideLayouts/slideLayout6.xml"/><Relationship Id="rId16" Type="http://schemas.openxmlformats.org/officeDocument/2006/relationships/oleObject" Target="../embeddings/oleObject7.bin"/><Relationship Id="rId29" Type="http://schemas.openxmlformats.org/officeDocument/2006/relationships/image" Target="../media/image16.wmf"/><Relationship Id="rId11" Type="http://schemas.openxmlformats.org/officeDocument/2006/relationships/image" Target="../media/image7.wmf"/><Relationship Id="rId24" Type="http://schemas.openxmlformats.org/officeDocument/2006/relationships/oleObject" Target="../embeddings/oleObject11.bin"/><Relationship Id="rId32" Type="http://schemas.openxmlformats.org/officeDocument/2006/relationships/oleObject" Target="../embeddings/oleObject15.bin"/><Relationship Id="rId37" Type="http://schemas.openxmlformats.org/officeDocument/2006/relationships/image" Target="../media/image20.wmf"/><Relationship Id="rId40" Type="http://schemas.openxmlformats.org/officeDocument/2006/relationships/oleObject" Target="../embeddings/oleObject19.bin"/><Relationship Id="rId45" Type="http://schemas.openxmlformats.org/officeDocument/2006/relationships/image" Target="../media/image24.wmf"/><Relationship Id="rId53" Type="http://schemas.openxmlformats.org/officeDocument/2006/relationships/image" Target="../media/image28.wmf"/><Relationship Id="rId58" Type="http://schemas.openxmlformats.org/officeDocument/2006/relationships/slide" Target="slide3.xml"/><Relationship Id="rId5" Type="http://schemas.openxmlformats.org/officeDocument/2006/relationships/image" Target="../media/image4.wmf"/><Relationship Id="rId19" Type="http://schemas.openxmlformats.org/officeDocument/2006/relationships/image" Target="../media/image11.wmf"/><Relationship Id="rId4" Type="http://schemas.openxmlformats.org/officeDocument/2006/relationships/oleObject" Target="../embeddings/oleObject1.bin"/><Relationship Id="rId9" Type="http://schemas.openxmlformats.org/officeDocument/2006/relationships/image" Target="../media/image6.wmf"/><Relationship Id="rId14" Type="http://schemas.openxmlformats.org/officeDocument/2006/relationships/oleObject" Target="../embeddings/oleObject6.bin"/><Relationship Id="rId22" Type="http://schemas.openxmlformats.org/officeDocument/2006/relationships/oleObject" Target="../embeddings/oleObject10.bin"/><Relationship Id="rId27" Type="http://schemas.openxmlformats.org/officeDocument/2006/relationships/image" Target="../media/image15.wmf"/><Relationship Id="rId30" Type="http://schemas.openxmlformats.org/officeDocument/2006/relationships/oleObject" Target="../embeddings/oleObject14.bin"/><Relationship Id="rId35" Type="http://schemas.openxmlformats.org/officeDocument/2006/relationships/image" Target="../media/image19.wmf"/><Relationship Id="rId43" Type="http://schemas.openxmlformats.org/officeDocument/2006/relationships/image" Target="../media/image23.wmf"/><Relationship Id="rId48" Type="http://schemas.openxmlformats.org/officeDocument/2006/relationships/oleObject" Target="../embeddings/oleObject23.bin"/><Relationship Id="rId56" Type="http://schemas.openxmlformats.org/officeDocument/2006/relationships/oleObject" Target="../embeddings/oleObject27.bin"/><Relationship Id="rId8" Type="http://schemas.openxmlformats.org/officeDocument/2006/relationships/oleObject" Target="../embeddings/oleObject3.bin"/><Relationship Id="rId51" Type="http://schemas.openxmlformats.org/officeDocument/2006/relationships/image" Target="../media/image27.wmf"/><Relationship Id="rId3" Type="http://schemas.openxmlformats.org/officeDocument/2006/relationships/notesSlide" Target="../notesSlides/notesSlide2.xml"/><Relationship Id="rId12" Type="http://schemas.openxmlformats.org/officeDocument/2006/relationships/oleObject" Target="../embeddings/oleObject5.bin"/><Relationship Id="rId17" Type="http://schemas.openxmlformats.org/officeDocument/2006/relationships/image" Target="../media/image10.wmf"/><Relationship Id="rId25" Type="http://schemas.openxmlformats.org/officeDocument/2006/relationships/image" Target="../media/image14.wmf"/><Relationship Id="rId33" Type="http://schemas.openxmlformats.org/officeDocument/2006/relationships/image" Target="../media/image18.wmf"/><Relationship Id="rId38" Type="http://schemas.openxmlformats.org/officeDocument/2006/relationships/oleObject" Target="../embeddings/oleObject18.bin"/><Relationship Id="rId46" Type="http://schemas.openxmlformats.org/officeDocument/2006/relationships/oleObject" Target="../embeddings/oleObject22.bin"/><Relationship Id="rId20" Type="http://schemas.openxmlformats.org/officeDocument/2006/relationships/oleObject" Target="../embeddings/oleObject9.bin"/><Relationship Id="rId41" Type="http://schemas.openxmlformats.org/officeDocument/2006/relationships/image" Target="../media/image22.wmf"/><Relationship Id="rId54" Type="http://schemas.openxmlformats.org/officeDocument/2006/relationships/oleObject" Target="../embeddings/oleObject26.bin"/><Relationship Id="rId1" Type="http://schemas.openxmlformats.org/officeDocument/2006/relationships/vmlDrawing" Target="../drawings/vmlDrawing1.vml"/><Relationship Id="rId6" Type="http://schemas.openxmlformats.org/officeDocument/2006/relationships/oleObject" Target="../embeddings/oleObject2.bin"/><Relationship Id="rId15" Type="http://schemas.openxmlformats.org/officeDocument/2006/relationships/image" Target="../media/image9.wmf"/><Relationship Id="rId23" Type="http://schemas.openxmlformats.org/officeDocument/2006/relationships/image" Target="../media/image13.wmf"/><Relationship Id="rId28" Type="http://schemas.openxmlformats.org/officeDocument/2006/relationships/oleObject" Target="../embeddings/oleObject13.bin"/><Relationship Id="rId36" Type="http://schemas.openxmlformats.org/officeDocument/2006/relationships/oleObject" Target="../embeddings/oleObject17.bin"/><Relationship Id="rId49" Type="http://schemas.openxmlformats.org/officeDocument/2006/relationships/image" Target="../media/image26.wmf"/><Relationship Id="rId57" Type="http://schemas.openxmlformats.org/officeDocument/2006/relationships/image" Target="../media/image30.wmf"/><Relationship Id="rId10" Type="http://schemas.openxmlformats.org/officeDocument/2006/relationships/oleObject" Target="../embeddings/oleObject4.bin"/><Relationship Id="rId31" Type="http://schemas.openxmlformats.org/officeDocument/2006/relationships/image" Target="../media/image17.wmf"/><Relationship Id="rId44" Type="http://schemas.openxmlformats.org/officeDocument/2006/relationships/oleObject" Target="../embeddings/oleObject21.bin"/><Relationship Id="rId52" Type="http://schemas.openxmlformats.org/officeDocument/2006/relationships/oleObject" Target="../embeddings/oleObject25.bin"/></Relationships>
</file>

<file path=ppt/slides/_rels/slide8.xml.rels><?xml version="1.0" encoding="UTF-8" standalone="yes"?>
<Relationships xmlns="http://schemas.openxmlformats.org/package/2006/relationships"><Relationship Id="rId13" Type="http://schemas.openxmlformats.org/officeDocument/2006/relationships/image" Target="../media/image31.wmf"/><Relationship Id="rId18" Type="http://schemas.openxmlformats.org/officeDocument/2006/relationships/oleObject" Target="../embeddings/oleObject34.bin"/><Relationship Id="rId26" Type="http://schemas.openxmlformats.org/officeDocument/2006/relationships/oleObject" Target="../embeddings/oleObject38.bin"/><Relationship Id="rId39" Type="http://schemas.openxmlformats.org/officeDocument/2006/relationships/image" Target="../media/image18.wmf"/><Relationship Id="rId21" Type="http://schemas.openxmlformats.org/officeDocument/2006/relationships/image" Target="../media/image11.wmf"/><Relationship Id="rId34" Type="http://schemas.openxmlformats.org/officeDocument/2006/relationships/oleObject" Target="../embeddings/oleObject42.bin"/><Relationship Id="rId42" Type="http://schemas.openxmlformats.org/officeDocument/2006/relationships/oleObject" Target="../embeddings/oleObject46.bin"/><Relationship Id="rId47" Type="http://schemas.openxmlformats.org/officeDocument/2006/relationships/image" Target="../media/image22.wmf"/><Relationship Id="rId50" Type="http://schemas.openxmlformats.org/officeDocument/2006/relationships/oleObject" Target="../embeddings/oleObject50.bin"/><Relationship Id="rId55" Type="http://schemas.openxmlformats.org/officeDocument/2006/relationships/image" Target="../media/image39.wmf"/><Relationship Id="rId63" Type="http://schemas.openxmlformats.org/officeDocument/2006/relationships/image" Target="../media/image42.wmf"/><Relationship Id="rId7" Type="http://schemas.openxmlformats.org/officeDocument/2006/relationships/image" Target="../media/image4.wmf"/><Relationship Id="rId2" Type="http://schemas.openxmlformats.org/officeDocument/2006/relationships/slideLayout" Target="../slideLayouts/slideLayout6.xml"/><Relationship Id="rId16" Type="http://schemas.openxmlformats.org/officeDocument/2006/relationships/oleObject" Target="../embeddings/oleObject33.bin"/><Relationship Id="rId29" Type="http://schemas.openxmlformats.org/officeDocument/2006/relationships/image" Target="../media/image14.wmf"/><Relationship Id="rId11" Type="http://schemas.openxmlformats.org/officeDocument/2006/relationships/image" Target="../media/image6.wmf"/><Relationship Id="rId24" Type="http://schemas.openxmlformats.org/officeDocument/2006/relationships/oleObject" Target="../embeddings/oleObject37.bin"/><Relationship Id="rId32" Type="http://schemas.openxmlformats.org/officeDocument/2006/relationships/oleObject" Target="../embeddings/oleObject41.bin"/><Relationship Id="rId37" Type="http://schemas.openxmlformats.org/officeDocument/2006/relationships/image" Target="../media/image17.wmf"/><Relationship Id="rId40" Type="http://schemas.openxmlformats.org/officeDocument/2006/relationships/oleObject" Target="../embeddings/oleObject45.bin"/><Relationship Id="rId45" Type="http://schemas.openxmlformats.org/officeDocument/2006/relationships/image" Target="../media/image36.wmf"/><Relationship Id="rId53" Type="http://schemas.openxmlformats.org/officeDocument/2006/relationships/image" Target="../media/image38.wmf"/><Relationship Id="rId58" Type="http://schemas.openxmlformats.org/officeDocument/2006/relationships/oleObject" Target="../embeddings/oleObject54.bin"/><Relationship Id="rId5" Type="http://schemas.openxmlformats.org/officeDocument/2006/relationships/slide" Target="slide6.xml"/><Relationship Id="rId61" Type="http://schemas.openxmlformats.org/officeDocument/2006/relationships/image" Target="../media/image41.wmf"/><Relationship Id="rId19" Type="http://schemas.openxmlformats.org/officeDocument/2006/relationships/image" Target="../media/image10.wmf"/><Relationship Id="rId14" Type="http://schemas.openxmlformats.org/officeDocument/2006/relationships/oleObject" Target="../embeddings/oleObject32.bin"/><Relationship Id="rId22" Type="http://schemas.openxmlformats.org/officeDocument/2006/relationships/oleObject" Target="../embeddings/oleObject36.bin"/><Relationship Id="rId27" Type="http://schemas.openxmlformats.org/officeDocument/2006/relationships/image" Target="../media/image13.wmf"/><Relationship Id="rId30" Type="http://schemas.openxmlformats.org/officeDocument/2006/relationships/oleObject" Target="../embeddings/oleObject40.bin"/><Relationship Id="rId35" Type="http://schemas.openxmlformats.org/officeDocument/2006/relationships/image" Target="../media/image16.wmf"/><Relationship Id="rId43" Type="http://schemas.openxmlformats.org/officeDocument/2006/relationships/image" Target="../media/image35.wmf"/><Relationship Id="rId48" Type="http://schemas.openxmlformats.org/officeDocument/2006/relationships/oleObject" Target="../embeddings/oleObject49.bin"/><Relationship Id="rId56" Type="http://schemas.openxmlformats.org/officeDocument/2006/relationships/oleObject" Target="../embeddings/oleObject53.bin"/><Relationship Id="rId64" Type="http://schemas.openxmlformats.org/officeDocument/2006/relationships/slide" Target="slide3.xml"/><Relationship Id="rId8" Type="http://schemas.openxmlformats.org/officeDocument/2006/relationships/oleObject" Target="../embeddings/oleObject29.bin"/><Relationship Id="rId51" Type="http://schemas.openxmlformats.org/officeDocument/2006/relationships/image" Target="../media/image37.wmf"/><Relationship Id="rId3" Type="http://schemas.openxmlformats.org/officeDocument/2006/relationships/notesSlide" Target="../notesSlides/notesSlide3.xml"/><Relationship Id="rId12" Type="http://schemas.openxmlformats.org/officeDocument/2006/relationships/oleObject" Target="../embeddings/oleObject31.bin"/><Relationship Id="rId17" Type="http://schemas.openxmlformats.org/officeDocument/2006/relationships/image" Target="../media/image32.wmf"/><Relationship Id="rId25" Type="http://schemas.openxmlformats.org/officeDocument/2006/relationships/image" Target="../media/image33.wmf"/><Relationship Id="rId33" Type="http://schemas.openxmlformats.org/officeDocument/2006/relationships/image" Target="../media/image34.wmf"/><Relationship Id="rId38" Type="http://schemas.openxmlformats.org/officeDocument/2006/relationships/oleObject" Target="../embeddings/oleObject44.bin"/><Relationship Id="rId46" Type="http://schemas.openxmlformats.org/officeDocument/2006/relationships/oleObject" Target="../embeddings/oleObject48.bin"/><Relationship Id="rId59" Type="http://schemas.openxmlformats.org/officeDocument/2006/relationships/image" Target="../media/image40.wmf"/><Relationship Id="rId20" Type="http://schemas.openxmlformats.org/officeDocument/2006/relationships/oleObject" Target="../embeddings/oleObject35.bin"/><Relationship Id="rId41" Type="http://schemas.openxmlformats.org/officeDocument/2006/relationships/image" Target="../media/image19.wmf"/><Relationship Id="rId54" Type="http://schemas.openxmlformats.org/officeDocument/2006/relationships/oleObject" Target="../embeddings/oleObject52.bin"/><Relationship Id="rId62" Type="http://schemas.openxmlformats.org/officeDocument/2006/relationships/oleObject" Target="../embeddings/oleObject56.bin"/><Relationship Id="rId1" Type="http://schemas.openxmlformats.org/officeDocument/2006/relationships/vmlDrawing" Target="../drawings/vmlDrawing2.vml"/><Relationship Id="rId6" Type="http://schemas.openxmlformats.org/officeDocument/2006/relationships/oleObject" Target="../embeddings/oleObject28.bin"/><Relationship Id="rId15" Type="http://schemas.openxmlformats.org/officeDocument/2006/relationships/image" Target="../media/image8.wmf"/><Relationship Id="rId23" Type="http://schemas.openxmlformats.org/officeDocument/2006/relationships/image" Target="../media/image12.wmf"/><Relationship Id="rId28" Type="http://schemas.openxmlformats.org/officeDocument/2006/relationships/oleObject" Target="../embeddings/oleObject39.bin"/><Relationship Id="rId36" Type="http://schemas.openxmlformats.org/officeDocument/2006/relationships/oleObject" Target="../embeddings/oleObject43.bin"/><Relationship Id="rId49" Type="http://schemas.openxmlformats.org/officeDocument/2006/relationships/image" Target="../media/image23.wmf"/><Relationship Id="rId57" Type="http://schemas.openxmlformats.org/officeDocument/2006/relationships/image" Target="../media/image27.wmf"/><Relationship Id="rId10" Type="http://schemas.openxmlformats.org/officeDocument/2006/relationships/oleObject" Target="../embeddings/oleObject30.bin"/><Relationship Id="rId31" Type="http://schemas.openxmlformats.org/officeDocument/2006/relationships/image" Target="../media/image15.wmf"/><Relationship Id="rId44" Type="http://schemas.openxmlformats.org/officeDocument/2006/relationships/oleObject" Target="../embeddings/oleObject47.bin"/><Relationship Id="rId52" Type="http://schemas.openxmlformats.org/officeDocument/2006/relationships/oleObject" Target="../embeddings/oleObject51.bin"/><Relationship Id="rId60" Type="http://schemas.openxmlformats.org/officeDocument/2006/relationships/oleObject" Target="../embeddings/oleObject55.bin"/><Relationship Id="rId4" Type="http://schemas.openxmlformats.org/officeDocument/2006/relationships/image" Target="../media/image43.emf"/><Relationship Id="rId9" Type="http://schemas.openxmlformats.org/officeDocument/2006/relationships/image" Target="../media/image5.wmf"/></Relationships>
</file>

<file path=ppt/slides/_rels/slide9.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9" name="Rectangle 5">
            <a:extLst>
              <a:ext uri="{FF2B5EF4-FFF2-40B4-BE49-F238E27FC236}">
                <a16:creationId xmlns:a16="http://schemas.microsoft.com/office/drawing/2014/main" id="{54C33BF8-DB19-41B1-8411-CBA5EF89C3A8}"/>
              </a:ext>
            </a:extLst>
          </p:cNvPr>
          <p:cNvSpPr>
            <a:spLocks noChangeArrowheads="1"/>
          </p:cNvSpPr>
          <p:nvPr/>
        </p:nvSpPr>
        <p:spPr bwMode="auto">
          <a:xfrm>
            <a:off x="5316870" y="1979074"/>
            <a:ext cx="3780000" cy="4500000"/>
          </a:xfrm>
          <a:prstGeom prst="rect">
            <a:avLst/>
          </a:prstGeom>
          <a:solidFill>
            <a:schemeClr val="bg2">
              <a:lumMod val="20000"/>
              <a:lumOff val="80000"/>
            </a:schemeClr>
          </a:solidFill>
          <a:ln w="3175" algn="ctr">
            <a:solidFill>
              <a:srgbClr val="0070C0"/>
            </a:solidFill>
            <a:miter lim="800000"/>
            <a:headEnd/>
            <a:tailEnd/>
          </a:ln>
        </p:spPr>
        <p:txBody>
          <a:bodyPr wrap="square" lIns="0" anchor="ctr">
            <a:spAutoFit/>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Aft>
                <a:spcPts val="0"/>
              </a:spcAft>
            </a:pP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Il disegno di copertina è stato eseguito da me medesimo </a:t>
            </a:r>
          </a:p>
          <a:p>
            <a:pPr algn="ctr">
              <a:spcAft>
                <a:spcPts val="0"/>
              </a:spcAft>
            </a:pPr>
            <a:endPar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a:p>
            <a:pPr algn="ctr">
              <a:spcAft>
                <a:spcPts val="0"/>
              </a:spcAft>
            </a:pP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durante il secondo anno scolastico (1964/1965) </a:t>
            </a:r>
          </a:p>
          <a:p>
            <a:pPr algn="ctr">
              <a:spcAft>
                <a:spcPts val="0"/>
              </a:spcAft>
            </a:pPr>
            <a:endPar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a:p>
            <a:pPr algn="ctr">
              <a:spcAft>
                <a:spcPts val="0"/>
              </a:spcAft>
            </a:pP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di frequenza del  Liceo Artistico Statale “G. </a:t>
            </a:r>
            <a:r>
              <a:rPr lang="it-IT" dirty="0" err="1">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Misticoni</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di Pescara </a:t>
            </a:r>
          </a:p>
          <a:p>
            <a:pPr algn="ctr">
              <a:spcAft>
                <a:spcPts val="0"/>
              </a:spcAft>
            </a:pPr>
            <a:endPar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a:p>
            <a:pPr algn="ctr">
              <a:spcAft>
                <a:spcPts val="0"/>
              </a:spcAft>
            </a:pP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per la materia</a:t>
            </a:r>
          </a:p>
          <a:p>
            <a:pPr algn="ctr">
              <a:spcAft>
                <a:spcPts val="0"/>
              </a:spcAft>
            </a:pP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a:t>
            </a:r>
            <a:r>
              <a:rPr lang="it-IT" b="1"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Disegno geometrico</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a:t>
            </a:r>
          </a:p>
          <a:p>
            <a:pPr algn="ctr">
              <a:spcAft>
                <a:spcPts val="0"/>
              </a:spcAft>
            </a:pP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del biennio inferiore del vecchio ordinamento</a:t>
            </a:r>
          </a:p>
          <a:p>
            <a:pPr algn="ctr">
              <a:spcAft>
                <a:spcPts val="0"/>
              </a:spcAft>
            </a:pPr>
            <a:endPar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a:p>
            <a:pPr algn="ctr">
              <a:spcAft>
                <a:spcPts val="0"/>
              </a:spcAft>
            </a:pPr>
            <a:r>
              <a:rPr lang="it-IT" dirty="0">
                <a:solidFill>
                  <a:srgbClr val="00B050"/>
                </a:solidFill>
                <a:latin typeface="+mj-lt"/>
              </a:rPr>
              <a:t>Docente prof. arch. Antonino Giammarco</a:t>
            </a:r>
            <a:endParaRPr lang="it-IT" dirty="0">
              <a:solidFill>
                <a:srgbClr val="00B050"/>
              </a:solidFill>
              <a:latin typeface="+mj-lt"/>
              <a:ea typeface="Times New Roman" panose="02020603050405020304" pitchFamily="18" charset="0"/>
              <a:cs typeface="Times New Roman" panose="02020603050405020304" pitchFamily="18" charset="0"/>
            </a:endParaRPr>
          </a:p>
        </p:txBody>
      </p:sp>
      <p:sp>
        <p:nvSpPr>
          <p:cNvPr id="10" name="Rectangle 6">
            <a:extLst>
              <a:ext uri="{FF2B5EF4-FFF2-40B4-BE49-F238E27FC236}">
                <a16:creationId xmlns:a16="http://schemas.microsoft.com/office/drawing/2014/main" id="{03D60AB7-333E-4046-9553-B62D693D1DC7}"/>
              </a:ext>
            </a:extLst>
          </p:cNvPr>
          <p:cNvSpPr txBox="1">
            <a:spLocks noChangeArrowheads="1"/>
          </p:cNvSpPr>
          <p:nvPr/>
        </p:nvSpPr>
        <p:spPr>
          <a:xfrm>
            <a:off x="36000" y="650531"/>
            <a:ext cx="9072000" cy="360000"/>
          </a:xfrm>
          <a:prstGeom prst="rect">
            <a:avLst/>
          </a:prstGeom>
          <a:solidFill>
            <a:schemeClr val="bg2">
              <a:lumMod val="20000"/>
              <a:lumOff val="80000"/>
            </a:schemeClr>
          </a:solidFill>
          <a:ln>
            <a:solidFill>
              <a:schemeClr val="accent1"/>
            </a:solidFill>
          </a:ln>
        </p:spPr>
        <p:txBody>
          <a:bodyPr/>
          <a:lstStyle/>
          <a:p>
            <a:pPr marL="257175" indent="-257175" algn="ctr" defTabSz="685800">
              <a:lnSpc>
                <a:spcPct val="90000"/>
              </a:lnSpc>
              <a:spcBef>
                <a:spcPct val="20000"/>
              </a:spcBef>
              <a:buClr>
                <a:srgbClr val="1F497D"/>
              </a:buClr>
              <a:buSzPct val="75000"/>
              <a:defRPr/>
            </a:pPr>
            <a:r>
              <a:rPr lang="it-IT" kern="0" dirty="0">
                <a:solidFill>
                  <a:srgbClr val="00B050"/>
                </a:solidFill>
                <a:latin typeface="Comic Sans MS"/>
                <a:cs typeface="Arial" panose="020B0604020202020204" pitchFamily="34" charset="0"/>
              </a:rPr>
              <a:t>Indagine insiemistica sulla doppia proiezione ortogonale di </a:t>
            </a:r>
            <a:r>
              <a:rPr lang="it-IT" kern="0" dirty="0" err="1">
                <a:solidFill>
                  <a:srgbClr val="00B050"/>
                </a:solidFill>
                <a:latin typeface="Comic Sans MS"/>
                <a:cs typeface="Arial" panose="020B0604020202020204" pitchFamily="34" charset="0"/>
              </a:rPr>
              <a:t>Monge</a:t>
            </a:r>
            <a:endParaRPr lang="it-IT" kern="0" dirty="0">
              <a:solidFill>
                <a:srgbClr val="00B050"/>
              </a:solidFill>
              <a:latin typeface="Comic Sans MS"/>
              <a:cs typeface="Arial" panose="020B0604020202020204" pitchFamily="34" charset="0"/>
            </a:endParaRPr>
          </a:p>
        </p:txBody>
      </p:sp>
      <p:sp>
        <p:nvSpPr>
          <p:cNvPr id="11" name="Titolo 1">
            <a:extLst>
              <a:ext uri="{FF2B5EF4-FFF2-40B4-BE49-F238E27FC236}">
                <a16:creationId xmlns:a16="http://schemas.microsoft.com/office/drawing/2014/main" id="{320960E4-EDB2-4D60-82C0-81895488C99F}"/>
              </a:ext>
            </a:extLst>
          </p:cNvPr>
          <p:cNvSpPr txBox="1">
            <a:spLocks/>
          </p:cNvSpPr>
          <p:nvPr/>
        </p:nvSpPr>
        <p:spPr>
          <a:xfrm>
            <a:off x="36000" y="34871"/>
            <a:ext cx="9072000" cy="540000"/>
          </a:xfrm>
          <a:prstGeom prst="rect">
            <a:avLst/>
          </a:prstGeom>
          <a:solidFill>
            <a:schemeClr val="bg2">
              <a:lumMod val="20000"/>
              <a:lumOff val="80000"/>
            </a:schemeClr>
          </a:solidFill>
          <a:ln>
            <a:solidFill>
              <a:schemeClr val="accent1"/>
            </a:solidFill>
          </a:ln>
          <a:effectLst/>
        </p:spPr>
        <p:txBody>
          <a:bodyPr vert="horz" lIns="91440" tIns="45720" rIns="91440" bIns="45720" rtlCol="0" anchor="b">
            <a:normAutofit fontScale="75000" lnSpcReduction="20000"/>
          </a:bodyPr>
          <a:lstStyle>
            <a:lvl1pPr algn="l" defTabSz="457200" rtl="0" eaLnBrk="1" latinLnBrk="0" hangingPunct="1">
              <a:spcBef>
                <a:spcPct val="0"/>
              </a:spcBef>
              <a:buNone/>
              <a:defRPr sz="44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defTabSz="342900">
              <a:spcBef>
                <a:spcPts val="0"/>
              </a:spcBef>
            </a:pPr>
            <a:r>
              <a:rPr lang="it-IT">
                <a:solidFill>
                  <a:srgbClr val="00B050"/>
                </a:solidFill>
                <a:latin typeface="Comic Sans MS" panose="030F0702030302020204" pitchFamily="66" charset="0"/>
                <a:ea typeface="+mn-ea"/>
                <a:cs typeface="+mn-cs"/>
              </a:rPr>
              <a:t>Geometria descrittiva dinamica</a:t>
            </a:r>
            <a:endParaRPr lang="it-IT" dirty="0"/>
          </a:p>
        </p:txBody>
      </p:sp>
      <p:sp>
        <p:nvSpPr>
          <p:cNvPr id="12" name="CasellaDiTesto 11">
            <a:extLst>
              <a:ext uri="{FF2B5EF4-FFF2-40B4-BE49-F238E27FC236}">
                <a16:creationId xmlns:a16="http://schemas.microsoft.com/office/drawing/2014/main" id="{595BD956-DBC4-44E2-B922-E0CF8AFFE936}"/>
              </a:ext>
            </a:extLst>
          </p:cNvPr>
          <p:cNvSpPr txBox="1"/>
          <p:nvPr/>
        </p:nvSpPr>
        <p:spPr>
          <a:xfrm>
            <a:off x="36000" y="1088157"/>
            <a:ext cx="9072000" cy="830997"/>
          </a:xfrm>
          <a:prstGeom prst="rect">
            <a:avLst/>
          </a:prstGeom>
          <a:solidFill>
            <a:schemeClr val="bg2">
              <a:lumMod val="20000"/>
              <a:lumOff val="80000"/>
            </a:schemeClr>
          </a:solidFill>
          <a:ln>
            <a:solidFill>
              <a:schemeClr val="accent1"/>
            </a:solidFill>
          </a:ln>
        </p:spPr>
        <p:txBody>
          <a:bodyPr wrap="square" rtlCol="0">
            <a:spAutoFit/>
          </a:bodyPr>
          <a:lstStyle/>
          <a:p>
            <a:pPr algn="ctr"/>
            <a:r>
              <a:rPr lang="it-IT" sz="2400" dirty="0">
                <a:solidFill>
                  <a:srgbClr val="00B050"/>
                </a:solidFill>
                <a:latin typeface="Comic Sans MS" panose="030F0702030302020204" pitchFamily="66" charset="0"/>
              </a:rPr>
              <a:t>LE OPERAZIONI GEOMETRICHE:</a:t>
            </a:r>
          </a:p>
          <a:p>
            <a:pPr algn="ctr"/>
            <a:r>
              <a:rPr lang="it-IT" sz="2400" dirty="0">
                <a:solidFill>
                  <a:srgbClr val="00B050"/>
                </a:solidFill>
                <a:latin typeface="Comic Sans MS" panose="030F0702030302020204" pitchFamily="66" charset="0"/>
              </a:rPr>
              <a:t> </a:t>
            </a:r>
            <a:r>
              <a:rPr lang="it-IT" sz="2400" cap="all" dirty="0">
                <a:solidFill>
                  <a:srgbClr val="00B050"/>
                </a:solidFill>
                <a:latin typeface="Comic Sans MS" panose="030F0702030302020204" pitchFamily="66" charset="0"/>
              </a:rPr>
              <a:t>La sezione RIGATA e RELATIVO ALGORITMO GRAFICO</a:t>
            </a:r>
            <a:endParaRPr lang="it-IT" sz="2700" dirty="0">
              <a:solidFill>
                <a:srgbClr val="00B050"/>
              </a:solidFill>
              <a:latin typeface="Comic Sans MS" panose="030F0702030302020204" pitchFamily="66" charset="0"/>
            </a:endParaRPr>
          </a:p>
        </p:txBody>
      </p:sp>
      <p:sp>
        <p:nvSpPr>
          <p:cNvPr id="16" name="Text Box 6">
            <a:extLst>
              <a:ext uri="{FF2B5EF4-FFF2-40B4-BE49-F238E27FC236}">
                <a16:creationId xmlns:a16="http://schemas.microsoft.com/office/drawing/2014/main" id="{384D17F9-DEF8-452B-8162-800EB9E59610}"/>
              </a:ext>
            </a:extLst>
          </p:cNvPr>
          <p:cNvSpPr txBox="1">
            <a:spLocks noChangeArrowheads="1"/>
          </p:cNvSpPr>
          <p:nvPr/>
        </p:nvSpPr>
        <p:spPr bwMode="auto">
          <a:xfrm>
            <a:off x="4602435" y="6512930"/>
            <a:ext cx="4500000" cy="288000"/>
          </a:xfrm>
          <a:prstGeom prst="rect">
            <a:avLst/>
          </a:prstGeom>
          <a:solidFill>
            <a:srgbClr val="FFFF00"/>
          </a:solidFill>
          <a:ln w="3175">
            <a:solidFill>
              <a:srgbClr val="4F81BD"/>
            </a:solidFill>
            <a:miter lim="800000"/>
            <a:headEnd/>
            <a:tailEnd/>
          </a:ln>
        </p:spPr>
        <p:txBody>
          <a:bodyPr wrap="square" lIns="69056" tIns="34529" rIns="69056" bIns="34529">
            <a:spAutoFit/>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ct val="0"/>
              </a:spcBef>
              <a:defRPr/>
            </a:pPr>
            <a:r>
              <a:rPr lang="it-IT" altLang="it-IT" sz="1200" b="1" kern="0" dirty="0">
                <a:solidFill>
                  <a:srgbClr val="C00000"/>
                </a:solidFill>
                <a:latin typeface="Comic Sans MS" panose="030F0702030302020204" pitchFamily="66" charset="0"/>
                <a:cs typeface="Courier New" panose="02070309020205020404" pitchFamily="49" charset="0"/>
              </a:rPr>
              <a:t>Autore   Prof. Arch. Elio Fragassi</a:t>
            </a:r>
          </a:p>
        </p:txBody>
      </p:sp>
      <p:sp>
        <p:nvSpPr>
          <p:cNvPr id="17" name="Text Box 9">
            <a:extLst>
              <a:ext uri="{FF2B5EF4-FFF2-40B4-BE49-F238E27FC236}">
                <a16:creationId xmlns:a16="http://schemas.microsoft.com/office/drawing/2014/main" id="{95B44515-2229-4A02-80F7-E1F86F9A992A}"/>
              </a:ext>
            </a:extLst>
          </p:cNvPr>
          <p:cNvSpPr txBox="1">
            <a:spLocks noChangeArrowheads="1"/>
          </p:cNvSpPr>
          <p:nvPr/>
        </p:nvSpPr>
        <p:spPr bwMode="auto">
          <a:xfrm>
            <a:off x="48126" y="6512661"/>
            <a:ext cx="4500000" cy="288000"/>
          </a:xfrm>
          <a:prstGeom prst="rect">
            <a:avLst/>
          </a:prstGeom>
          <a:solidFill>
            <a:srgbClr val="FFFF00"/>
          </a:solidFill>
          <a:ln w="3175">
            <a:solidFill>
              <a:srgbClr val="0070C0"/>
            </a:solidFill>
            <a:miter lim="800000"/>
            <a:headEnd/>
            <a:tailEnd/>
          </a:ln>
        </p:spPr>
        <p:txBody>
          <a:bodyPr lIns="69056" tIns="34529" rIns="69056" bIns="34529">
            <a:spAutoFit/>
          </a:bodyPr>
          <a:ls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ct val="0"/>
              </a:spcBef>
              <a:defRPr/>
            </a:pPr>
            <a:r>
              <a:rPr lang="it-IT" altLang="it-IT" sz="1200" b="1" kern="0" dirty="0">
                <a:solidFill>
                  <a:prstClr val="black"/>
                </a:solidFill>
                <a:latin typeface="Comic Sans MS" panose="030F0702030302020204" pitchFamily="66" charset="0"/>
                <a:cs typeface="Courier New" panose="02070309020205020404" pitchFamily="49" charset="0"/>
              </a:rPr>
              <a:t>Il materiale può essere riprodotto citando la fonte</a:t>
            </a:r>
          </a:p>
        </p:txBody>
      </p:sp>
      <p:cxnSp>
        <p:nvCxnSpPr>
          <p:cNvPr id="18" name="Connettore diritto 17">
            <a:extLst>
              <a:ext uri="{FF2B5EF4-FFF2-40B4-BE49-F238E27FC236}">
                <a16:creationId xmlns:a16="http://schemas.microsoft.com/office/drawing/2014/main" id="{8B788D11-D457-4AB4-8F71-98B619A06210}"/>
              </a:ext>
            </a:extLst>
          </p:cNvPr>
          <p:cNvCxnSpPr>
            <a:cxnSpLocks/>
          </p:cNvCxnSpPr>
          <p:nvPr/>
        </p:nvCxnSpPr>
        <p:spPr>
          <a:xfrm>
            <a:off x="49501" y="6831190"/>
            <a:ext cx="9044998" cy="0"/>
          </a:xfrm>
          <a:prstGeom prst="line">
            <a:avLst/>
          </a:prstGeom>
          <a:noFill/>
          <a:ln w="0" cap="flat" cmpd="sng" algn="ctr">
            <a:noFill/>
            <a:prstDash val="solid"/>
            <a:miter lim="800000"/>
          </a:ln>
          <a:effectLst/>
        </p:spPr>
      </p:cxnSp>
      <p:pic>
        <p:nvPicPr>
          <p:cNvPr id="3" name="Immagine 2">
            <a:extLst>
              <a:ext uri="{FF2B5EF4-FFF2-40B4-BE49-F238E27FC236}">
                <a16:creationId xmlns:a16="http://schemas.microsoft.com/office/drawing/2014/main" id="{E610A7B5-84F9-4DCB-93BB-2586CA37EA9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565" y="2002605"/>
            <a:ext cx="5256000" cy="4476745"/>
          </a:xfrm>
          <a:prstGeom prst="rect">
            <a:avLst/>
          </a:prstGeom>
          <a:ln>
            <a:solidFill>
              <a:srgbClr val="0070C0"/>
            </a:solidFill>
          </a:ln>
        </p:spPr>
      </p:pic>
    </p:spTree>
    <p:extLst>
      <p:ext uri="{BB962C8B-B14F-4D97-AF65-F5344CB8AC3E}">
        <p14:creationId xmlns:p14="http://schemas.microsoft.com/office/powerpoint/2010/main" val="41084040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wipe(left)">
                                      <p:cBhvr>
                                        <p:cTn id="13" dur="5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additive="base">
                                        <p:cTn id="18" dur="500" fill="hold"/>
                                        <p:tgtEl>
                                          <p:spTgt spid="9"/>
                                        </p:tgtEl>
                                        <p:attrNameLst>
                                          <p:attrName>ppt_x</p:attrName>
                                        </p:attrNameLst>
                                      </p:cBhvr>
                                      <p:tavLst>
                                        <p:tav tm="0">
                                          <p:val>
                                            <p:strVal val="1+#ppt_w/2"/>
                                          </p:val>
                                        </p:tav>
                                        <p:tav tm="100000">
                                          <p:val>
                                            <p:strVal val="#ppt_x"/>
                                          </p:val>
                                        </p:tav>
                                      </p:tavLst>
                                    </p:anim>
                                    <p:anim calcmode="lin" valueType="num">
                                      <p:cBhvr additive="base">
                                        <p:cTn id="19" dur="5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BB6BEAB-606D-45C9-B131-6C070C89CFC0}"/>
              </a:ext>
            </a:extLst>
          </p:cNvPr>
          <p:cNvSpPr>
            <a:spLocks noGrp="1"/>
          </p:cNvSpPr>
          <p:nvPr>
            <p:ph type="title"/>
          </p:nvPr>
        </p:nvSpPr>
        <p:spPr>
          <a:xfrm>
            <a:off x="36000" y="0"/>
            <a:ext cx="9072000" cy="720000"/>
          </a:xfrm>
          <a:ln>
            <a:solidFill>
              <a:srgbClr val="0070C0"/>
            </a:solidFill>
          </a:ln>
        </p:spPr>
        <p:txBody>
          <a:bodyPr>
            <a:normAutofit fontScale="90000"/>
          </a:bodyPr>
          <a:lstStyle/>
          <a:p>
            <a:pPr algn="ctr"/>
            <a:r>
              <a:rPr lang="it-IT" sz="2700" dirty="0">
                <a:ln>
                  <a:noFill/>
                </a:ln>
                <a:solidFill>
                  <a:srgbClr val="00B050"/>
                </a:solidFill>
                <a:latin typeface="Comic Sans MS" panose="030F0702030302020204" pitchFamily="66" charset="0"/>
              </a:rPr>
              <a:t>Geometria descrittiva dinamica</a:t>
            </a:r>
            <a:br>
              <a:rPr lang="it-IT" sz="3600" cap="none" dirty="0">
                <a:ln>
                  <a:noFill/>
                </a:ln>
                <a:solidFill>
                  <a:srgbClr val="00B050"/>
                </a:solidFill>
                <a:latin typeface="Comic Sans MS" panose="030F0702030302020204" pitchFamily="66" charset="0"/>
              </a:rPr>
            </a:br>
            <a:r>
              <a:rPr lang="it-IT" sz="2200" cap="none" dirty="0">
                <a:ln>
                  <a:noFill/>
                </a:ln>
                <a:solidFill>
                  <a:srgbClr val="00B050"/>
                </a:solidFill>
                <a:latin typeface="Comic Sans MS" panose="030F0702030302020204" pitchFamily="66" charset="0"/>
              </a:rPr>
              <a:t>Sezione rigata: Operazioni sul solido-faccia laterale ABV (1)</a:t>
            </a:r>
            <a:endParaRPr lang="it-IT" sz="2200" dirty="0"/>
          </a:p>
        </p:txBody>
      </p:sp>
      <p:sp>
        <p:nvSpPr>
          <p:cNvPr id="29" name="Rectangle 17">
            <a:extLst>
              <a:ext uri="{FF2B5EF4-FFF2-40B4-BE49-F238E27FC236}">
                <a16:creationId xmlns:a16="http://schemas.microsoft.com/office/drawing/2014/main" id="{B46F385C-B5D1-43A8-B2DD-1BC3441AF00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31" name="Rectangle 18">
            <a:extLst>
              <a:ext uri="{FF2B5EF4-FFF2-40B4-BE49-F238E27FC236}">
                <a16:creationId xmlns:a16="http://schemas.microsoft.com/office/drawing/2014/main" id="{E44BEA0B-8ABA-464F-88C0-C7B23811D26F}"/>
              </a:ext>
            </a:extLst>
          </p:cNvPr>
          <p:cNvSpPr>
            <a:spLocks noChangeArrowheads="1"/>
          </p:cNvSpPr>
          <p:nvPr/>
        </p:nvSpPr>
        <p:spPr bwMode="auto">
          <a:xfrm>
            <a:off x="1095666" y="3429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altLang="it-IT" sz="1000" b="0" i="0" u="none" strike="noStrike" kern="1200" cap="none" spc="0" normalizeH="0" baseline="0" noProof="0" dirty="0">
                <a:ln>
                  <a:noFill/>
                </a:ln>
                <a:solidFill>
                  <a:prstClr val="white"/>
                </a:solidFill>
                <a:effectLst/>
                <a:uLnTx/>
                <a:uFillTx/>
                <a:latin typeface="Comic Sans MS" panose="030F0702030302020204" pitchFamily="66" charset="0"/>
                <a:ea typeface="Times New Roman" panose="02020603050405020304" pitchFamily="18" charset="0"/>
                <a:cs typeface="Times New Roman" panose="02020603050405020304" pitchFamily="18" charset="0"/>
              </a:rPr>
              <a:t> </a:t>
            </a:r>
            <a:r>
              <a:rPr kumimoji="0" lang="it-IT" altLang="it-IT" sz="800" b="0" i="0" u="none" strike="noStrike" kern="1200" cap="none" spc="0" normalizeH="0" baseline="0" noProof="0" dirty="0">
                <a:ln>
                  <a:noFill/>
                </a:ln>
                <a:solidFill>
                  <a:prstClr val="white"/>
                </a:solidFill>
                <a:effectLst/>
                <a:uLnTx/>
                <a:uFillTx/>
                <a:latin typeface="Century Gothic"/>
                <a:ea typeface="+mn-ea"/>
                <a:cs typeface="+mn-cs"/>
              </a:rPr>
              <a:t> </a:t>
            </a:r>
            <a:endParaRPr kumimoji="0" lang="it-IT" altLang="it-IT" sz="1800" b="0" i="0" u="none" strike="noStrike" kern="1200" cap="none" spc="0" normalizeH="0" baseline="0" noProof="0" dirty="0">
              <a:ln>
                <a:noFill/>
              </a:ln>
              <a:solidFill>
                <a:prstClr val="white"/>
              </a:solidFill>
              <a:effectLst/>
              <a:uLnTx/>
              <a:uFillTx/>
              <a:latin typeface="Arial" panose="020B0604020202020204" pitchFamily="34" charset="0"/>
              <a:ea typeface="+mn-ea"/>
              <a:cs typeface="+mn-cs"/>
            </a:endParaRPr>
          </a:p>
        </p:txBody>
      </p:sp>
      <p:graphicFrame>
        <p:nvGraphicFramePr>
          <p:cNvPr id="5" name="Tabella 4">
            <a:extLst>
              <a:ext uri="{FF2B5EF4-FFF2-40B4-BE49-F238E27FC236}">
                <a16:creationId xmlns:a16="http://schemas.microsoft.com/office/drawing/2014/main" id="{A54ED3F3-6093-4D2C-9F9F-A0B608E88E18}"/>
              </a:ext>
            </a:extLst>
          </p:cNvPr>
          <p:cNvGraphicFramePr>
            <a:graphicFrameLocks noGrp="1"/>
          </p:cNvGraphicFramePr>
          <p:nvPr>
            <p:extLst>
              <p:ext uri="{D42A27DB-BD31-4B8C-83A1-F6EECF244321}">
                <p14:modId xmlns:p14="http://schemas.microsoft.com/office/powerpoint/2010/main" val="2049975844"/>
              </p:ext>
            </p:extLst>
          </p:nvPr>
        </p:nvGraphicFramePr>
        <p:xfrm>
          <a:off x="36000" y="764412"/>
          <a:ext cx="9072000" cy="6024315"/>
        </p:xfrm>
        <a:graphic>
          <a:graphicData uri="http://schemas.openxmlformats.org/drawingml/2006/table">
            <a:tbl>
              <a:tblPr bandRow="1">
                <a:tableStyleId>{073A0DAA-6AF3-43AB-8588-CEC1D06C72B9}</a:tableStyleId>
              </a:tblPr>
              <a:tblGrid>
                <a:gridCol w="4536000">
                  <a:extLst>
                    <a:ext uri="{9D8B030D-6E8A-4147-A177-3AD203B41FA5}">
                      <a16:colId xmlns:a16="http://schemas.microsoft.com/office/drawing/2014/main" val="2900016614"/>
                    </a:ext>
                  </a:extLst>
                </a:gridCol>
                <a:gridCol w="4536000">
                  <a:extLst>
                    <a:ext uri="{9D8B030D-6E8A-4147-A177-3AD203B41FA5}">
                      <a16:colId xmlns:a16="http://schemas.microsoft.com/office/drawing/2014/main" val="748075930"/>
                    </a:ext>
                  </a:extLst>
                </a:gridCol>
              </a:tblGrid>
              <a:tr h="6024315">
                <a:tc>
                  <a:txBody>
                    <a:bodyPr/>
                    <a:lstStyle/>
                    <a:p>
                      <a:pPr>
                        <a:spcAft>
                          <a:spcPts val="0"/>
                        </a:spcAft>
                      </a:pPr>
                      <a:r>
                        <a:rPr lang="it-IT" sz="1800" dirty="0">
                          <a:effectLst/>
                          <a:latin typeface="Comic Sans MS" panose="030F0702030302020204" pitchFamily="66" charset="0"/>
                          <a:ea typeface="Times New Roman" panose="02020603050405020304" pitchFamily="18" charset="0"/>
                          <a:cs typeface="Times New Roman" panose="02020603050405020304" pitchFamily="18" charset="0"/>
                        </a:rPr>
                        <a:t> </a:t>
                      </a: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endParaRPr lang="it-IT"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val="2886159853"/>
                  </a:ext>
                </a:extLst>
              </a:tr>
            </a:tbl>
          </a:graphicData>
        </a:graphic>
      </p:graphicFrame>
      <p:sp>
        <p:nvSpPr>
          <p:cNvPr id="44" name="Rectangle 34">
            <a:extLst>
              <a:ext uri="{FF2B5EF4-FFF2-40B4-BE49-F238E27FC236}">
                <a16:creationId xmlns:a16="http://schemas.microsoft.com/office/drawing/2014/main" id="{6DC769C0-0D8F-4CC6-A751-3DB7C90971D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48" name="Rectangle 38">
            <a:extLst>
              <a:ext uri="{FF2B5EF4-FFF2-40B4-BE49-F238E27FC236}">
                <a16:creationId xmlns:a16="http://schemas.microsoft.com/office/drawing/2014/main" id="{AAE798ED-C51D-4702-B253-6C71F9AF9D3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67" name="Rectangle 33">
            <a:extLst>
              <a:ext uri="{FF2B5EF4-FFF2-40B4-BE49-F238E27FC236}">
                <a16:creationId xmlns:a16="http://schemas.microsoft.com/office/drawing/2014/main" id="{668E2CB1-EA3D-49F1-9DF1-1D8069584A31}"/>
              </a:ext>
            </a:extLst>
          </p:cNvPr>
          <p:cNvSpPr>
            <a:spLocks noChangeArrowheads="1"/>
          </p:cNvSpPr>
          <p:nvPr/>
        </p:nvSpPr>
        <p:spPr bwMode="auto">
          <a:xfrm>
            <a:off x="5484534" y="1056119"/>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73" name="Rectangle 39">
            <a:extLst>
              <a:ext uri="{FF2B5EF4-FFF2-40B4-BE49-F238E27FC236}">
                <a16:creationId xmlns:a16="http://schemas.microsoft.com/office/drawing/2014/main" id="{4E6CBF6B-0064-443B-9B58-CBEC0593D118}"/>
              </a:ext>
            </a:extLst>
          </p:cNvPr>
          <p:cNvSpPr>
            <a:spLocks noChangeArrowheads="1"/>
          </p:cNvSpPr>
          <p:nvPr/>
        </p:nvSpPr>
        <p:spPr bwMode="auto">
          <a:xfrm>
            <a:off x="6342751" y="929109"/>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79" name="Rectangle 63">
            <a:extLst>
              <a:ext uri="{FF2B5EF4-FFF2-40B4-BE49-F238E27FC236}">
                <a16:creationId xmlns:a16="http://schemas.microsoft.com/office/drawing/2014/main" id="{36ECF37C-E922-407E-AFE5-D09BB2A98DEA}"/>
              </a:ext>
            </a:extLst>
          </p:cNvPr>
          <p:cNvSpPr>
            <a:spLocks noChangeArrowheads="1"/>
          </p:cNvSpPr>
          <p:nvPr/>
        </p:nvSpPr>
        <p:spPr bwMode="auto">
          <a:xfrm>
            <a:off x="14125473" y="361909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85" name="Rectangle 69">
            <a:extLst>
              <a:ext uri="{FF2B5EF4-FFF2-40B4-BE49-F238E27FC236}">
                <a16:creationId xmlns:a16="http://schemas.microsoft.com/office/drawing/2014/main" id="{BDE0EDED-F3AF-4010-8AC9-12F226C67D74}"/>
              </a:ext>
            </a:extLst>
          </p:cNvPr>
          <p:cNvSpPr>
            <a:spLocks noChangeArrowheads="1"/>
          </p:cNvSpPr>
          <p:nvPr/>
        </p:nvSpPr>
        <p:spPr bwMode="auto">
          <a:xfrm>
            <a:off x="7772045" y="10772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45" name="AutoShape 50">
            <a:extLst>
              <a:ext uri="{FF2B5EF4-FFF2-40B4-BE49-F238E27FC236}">
                <a16:creationId xmlns:a16="http://schemas.microsoft.com/office/drawing/2014/main" id="{EA47F0BF-A893-46A3-8CB3-D22D7623AE3D}"/>
              </a:ext>
            </a:extLst>
          </p:cNvPr>
          <p:cNvSpPr>
            <a:spLocks/>
          </p:cNvSpPr>
          <p:nvPr/>
        </p:nvSpPr>
        <p:spPr bwMode="auto">
          <a:xfrm>
            <a:off x="5598610" y="1043413"/>
            <a:ext cx="138112" cy="1080000"/>
          </a:xfrm>
          <a:prstGeom prst="leftBrace">
            <a:avLst>
              <a:gd name="adj1" fmla="val 68966"/>
              <a:gd name="adj2" fmla="val 50000"/>
            </a:avLst>
          </a:prstGeom>
          <a:noFill/>
          <a:ln w="0">
            <a:solidFill>
              <a:srgbClr val="00B05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46" name="AutoShape 48">
            <a:extLst>
              <a:ext uri="{FF2B5EF4-FFF2-40B4-BE49-F238E27FC236}">
                <a16:creationId xmlns:a16="http://schemas.microsoft.com/office/drawing/2014/main" id="{FA911265-3BE0-4D59-97E8-7BCB34E32ED9}"/>
              </a:ext>
            </a:extLst>
          </p:cNvPr>
          <p:cNvSpPr>
            <a:spLocks/>
          </p:cNvSpPr>
          <p:nvPr/>
        </p:nvSpPr>
        <p:spPr bwMode="auto">
          <a:xfrm>
            <a:off x="6052635" y="1657776"/>
            <a:ext cx="76200" cy="685800"/>
          </a:xfrm>
          <a:prstGeom prst="leftBrace">
            <a:avLst>
              <a:gd name="adj1" fmla="val 75000"/>
              <a:gd name="adj2" fmla="val 50000"/>
            </a:avLst>
          </a:prstGeom>
          <a:noFill/>
          <a:ln w="0">
            <a:solidFill>
              <a:srgbClr val="00B05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47" name="AutoShape 49">
            <a:extLst>
              <a:ext uri="{FF2B5EF4-FFF2-40B4-BE49-F238E27FC236}">
                <a16:creationId xmlns:a16="http://schemas.microsoft.com/office/drawing/2014/main" id="{FFA5FEF8-50BE-4547-BFAA-1198259F021A}"/>
              </a:ext>
            </a:extLst>
          </p:cNvPr>
          <p:cNvSpPr>
            <a:spLocks/>
          </p:cNvSpPr>
          <p:nvPr/>
        </p:nvSpPr>
        <p:spPr bwMode="auto">
          <a:xfrm>
            <a:off x="6046285" y="813226"/>
            <a:ext cx="76200" cy="685800"/>
          </a:xfrm>
          <a:prstGeom prst="leftBrace">
            <a:avLst>
              <a:gd name="adj1" fmla="val 75000"/>
              <a:gd name="adj2" fmla="val 50000"/>
            </a:avLst>
          </a:prstGeom>
          <a:noFill/>
          <a:ln w="0">
            <a:solidFill>
              <a:srgbClr val="00B05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48" name="Line 43">
            <a:extLst>
              <a:ext uri="{FF2B5EF4-FFF2-40B4-BE49-F238E27FC236}">
                <a16:creationId xmlns:a16="http://schemas.microsoft.com/office/drawing/2014/main" id="{D3277E05-5698-42D2-8886-71397B1CC761}"/>
              </a:ext>
            </a:extLst>
          </p:cNvPr>
          <p:cNvSpPr>
            <a:spLocks noChangeShapeType="1"/>
          </p:cNvSpPr>
          <p:nvPr/>
        </p:nvSpPr>
        <p:spPr bwMode="auto">
          <a:xfrm>
            <a:off x="7038472" y="906888"/>
            <a:ext cx="336550" cy="146050"/>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49" name="Line 44">
            <a:extLst>
              <a:ext uri="{FF2B5EF4-FFF2-40B4-BE49-F238E27FC236}">
                <a16:creationId xmlns:a16="http://schemas.microsoft.com/office/drawing/2014/main" id="{246CD15A-E6AD-4DE2-8C8D-95DB0B94E8E8}"/>
              </a:ext>
            </a:extLst>
          </p:cNvPr>
          <p:cNvSpPr>
            <a:spLocks noChangeShapeType="1"/>
          </p:cNvSpPr>
          <p:nvPr/>
        </p:nvSpPr>
        <p:spPr bwMode="auto">
          <a:xfrm flipV="1">
            <a:off x="7038472" y="1294238"/>
            <a:ext cx="330200" cy="552450"/>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50" name="Line 45">
            <a:extLst>
              <a:ext uri="{FF2B5EF4-FFF2-40B4-BE49-F238E27FC236}">
                <a16:creationId xmlns:a16="http://schemas.microsoft.com/office/drawing/2014/main" id="{E873C8C3-BE83-4068-9265-58149353FBB5}"/>
              </a:ext>
            </a:extLst>
          </p:cNvPr>
          <p:cNvSpPr>
            <a:spLocks noChangeShapeType="1"/>
          </p:cNvSpPr>
          <p:nvPr/>
        </p:nvSpPr>
        <p:spPr bwMode="auto">
          <a:xfrm>
            <a:off x="7038472" y="1395838"/>
            <a:ext cx="320673" cy="472272"/>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51" name="Line 46">
            <a:extLst>
              <a:ext uri="{FF2B5EF4-FFF2-40B4-BE49-F238E27FC236}">
                <a16:creationId xmlns:a16="http://schemas.microsoft.com/office/drawing/2014/main" id="{C3F8C575-F3C7-4421-81CF-0894EF4C4F73}"/>
              </a:ext>
            </a:extLst>
          </p:cNvPr>
          <p:cNvSpPr>
            <a:spLocks noChangeShapeType="1"/>
          </p:cNvSpPr>
          <p:nvPr/>
        </p:nvSpPr>
        <p:spPr bwMode="auto">
          <a:xfrm flipV="1">
            <a:off x="7038472" y="2141864"/>
            <a:ext cx="309526" cy="96935"/>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52" name="Line 47">
            <a:extLst>
              <a:ext uri="{FF2B5EF4-FFF2-40B4-BE49-F238E27FC236}">
                <a16:creationId xmlns:a16="http://schemas.microsoft.com/office/drawing/2014/main" id="{1D3822D5-8545-4D6B-92D3-D871A5F20D5A}"/>
              </a:ext>
            </a:extLst>
          </p:cNvPr>
          <p:cNvSpPr>
            <a:spLocks noChangeShapeType="1"/>
          </p:cNvSpPr>
          <p:nvPr/>
        </p:nvSpPr>
        <p:spPr bwMode="auto">
          <a:xfrm flipV="1">
            <a:off x="8016372" y="1770450"/>
            <a:ext cx="369194" cy="336587"/>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53" name="Line 51">
            <a:extLst>
              <a:ext uri="{FF2B5EF4-FFF2-40B4-BE49-F238E27FC236}">
                <a16:creationId xmlns:a16="http://schemas.microsoft.com/office/drawing/2014/main" id="{F97BC18A-D387-47BC-B4C5-5EE7CA2D4ECC}"/>
              </a:ext>
            </a:extLst>
          </p:cNvPr>
          <p:cNvSpPr>
            <a:spLocks noChangeShapeType="1"/>
          </p:cNvSpPr>
          <p:nvPr/>
        </p:nvSpPr>
        <p:spPr bwMode="auto">
          <a:xfrm>
            <a:off x="8048122" y="1167238"/>
            <a:ext cx="324000" cy="342539"/>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54" name="Rectangle 52">
            <a:extLst>
              <a:ext uri="{FF2B5EF4-FFF2-40B4-BE49-F238E27FC236}">
                <a16:creationId xmlns:a16="http://schemas.microsoft.com/office/drawing/2014/main" id="{968D62C8-C952-486D-B7A9-46BCB35FF02E}"/>
              </a:ext>
            </a:extLst>
          </p:cNvPr>
          <p:cNvSpPr>
            <a:spLocks noChangeArrowheads="1"/>
          </p:cNvSpPr>
          <p:nvPr/>
        </p:nvSpPr>
        <p:spPr bwMode="auto">
          <a:xfrm>
            <a:off x="4212870" y="24405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55" name="AutoShape 54">
            <a:extLst>
              <a:ext uri="{FF2B5EF4-FFF2-40B4-BE49-F238E27FC236}">
                <a16:creationId xmlns:a16="http://schemas.microsoft.com/office/drawing/2014/main" id="{65F495C4-F9FC-4F6C-9EEC-56200199B2F4}"/>
              </a:ext>
            </a:extLst>
          </p:cNvPr>
          <p:cNvSpPr>
            <a:spLocks/>
          </p:cNvSpPr>
          <p:nvPr/>
        </p:nvSpPr>
        <p:spPr bwMode="auto">
          <a:xfrm>
            <a:off x="6052653" y="2744738"/>
            <a:ext cx="76200" cy="900000"/>
          </a:xfrm>
          <a:prstGeom prst="leftBrace">
            <a:avLst>
              <a:gd name="adj1" fmla="val 77778"/>
              <a:gd name="adj2" fmla="val 50000"/>
            </a:avLst>
          </a:prstGeom>
          <a:noFill/>
          <a:ln w="0">
            <a:solidFill>
              <a:srgbClr val="00B05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56" name="Line 53">
            <a:extLst>
              <a:ext uri="{FF2B5EF4-FFF2-40B4-BE49-F238E27FC236}">
                <a16:creationId xmlns:a16="http://schemas.microsoft.com/office/drawing/2014/main" id="{F213B812-3582-4D2F-8C93-B574DF887F78}"/>
              </a:ext>
            </a:extLst>
          </p:cNvPr>
          <p:cNvSpPr>
            <a:spLocks noChangeShapeType="1"/>
          </p:cNvSpPr>
          <p:nvPr/>
        </p:nvSpPr>
        <p:spPr bwMode="auto">
          <a:xfrm>
            <a:off x="7439620" y="2866855"/>
            <a:ext cx="248157" cy="188040"/>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57" name="Line 55">
            <a:extLst>
              <a:ext uri="{FF2B5EF4-FFF2-40B4-BE49-F238E27FC236}">
                <a16:creationId xmlns:a16="http://schemas.microsoft.com/office/drawing/2014/main" id="{541C5520-51BC-4096-B25E-A6A1CE4E1410}"/>
              </a:ext>
            </a:extLst>
          </p:cNvPr>
          <p:cNvSpPr>
            <a:spLocks noChangeShapeType="1"/>
          </p:cNvSpPr>
          <p:nvPr/>
        </p:nvSpPr>
        <p:spPr bwMode="auto">
          <a:xfrm flipV="1">
            <a:off x="7439621" y="3290769"/>
            <a:ext cx="277286" cy="247824"/>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59" name="AutoShape 69">
            <a:extLst>
              <a:ext uri="{FF2B5EF4-FFF2-40B4-BE49-F238E27FC236}">
                <a16:creationId xmlns:a16="http://schemas.microsoft.com/office/drawing/2014/main" id="{14F8E979-F1D9-4532-ACD5-C4B891625CC7}"/>
              </a:ext>
            </a:extLst>
          </p:cNvPr>
          <p:cNvSpPr>
            <a:spLocks/>
          </p:cNvSpPr>
          <p:nvPr/>
        </p:nvSpPr>
        <p:spPr bwMode="auto">
          <a:xfrm>
            <a:off x="5320934" y="4277243"/>
            <a:ext cx="142875" cy="1872000"/>
          </a:xfrm>
          <a:prstGeom prst="leftBrace">
            <a:avLst>
              <a:gd name="adj1" fmla="val 133333"/>
              <a:gd name="adj2" fmla="val 50000"/>
            </a:avLst>
          </a:prstGeom>
          <a:noFill/>
          <a:ln w="0">
            <a:solidFill>
              <a:srgbClr val="00B05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60" name="AutoShape 57">
            <a:extLst>
              <a:ext uri="{FF2B5EF4-FFF2-40B4-BE49-F238E27FC236}">
                <a16:creationId xmlns:a16="http://schemas.microsoft.com/office/drawing/2014/main" id="{7945B08C-99F4-4CDB-8DD1-23CF9764C357}"/>
              </a:ext>
            </a:extLst>
          </p:cNvPr>
          <p:cNvSpPr>
            <a:spLocks/>
          </p:cNvSpPr>
          <p:nvPr/>
        </p:nvSpPr>
        <p:spPr bwMode="auto">
          <a:xfrm>
            <a:off x="6275352" y="5733446"/>
            <a:ext cx="90487" cy="576000"/>
          </a:xfrm>
          <a:prstGeom prst="leftBrace">
            <a:avLst>
              <a:gd name="adj1" fmla="val 54386"/>
              <a:gd name="adj2" fmla="val 50000"/>
            </a:avLst>
          </a:prstGeom>
          <a:noFill/>
          <a:ln w="0">
            <a:solidFill>
              <a:srgbClr val="00B05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61" name="AutoShape 68">
            <a:extLst>
              <a:ext uri="{FF2B5EF4-FFF2-40B4-BE49-F238E27FC236}">
                <a16:creationId xmlns:a16="http://schemas.microsoft.com/office/drawing/2014/main" id="{D446ACE6-D6E3-4CAC-956B-7A23011A988E}"/>
              </a:ext>
            </a:extLst>
          </p:cNvPr>
          <p:cNvSpPr>
            <a:spLocks/>
          </p:cNvSpPr>
          <p:nvPr/>
        </p:nvSpPr>
        <p:spPr bwMode="auto">
          <a:xfrm>
            <a:off x="6269002" y="4915857"/>
            <a:ext cx="90487" cy="576000"/>
          </a:xfrm>
          <a:prstGeom prst="leftBrace">
            <a:avLst>
              <a:gd name="adj1" fmla="val 54386"/>
              <a:gd name="adj2" fmla="val 50000"/>
            </a:avLst>
          </a:prstGeom>
          <a:noFill/>
          <a:ln w="0">
            <a:solidFill>
              <a:srgbClr val="00B05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62" name="Line 58">
            <a:extLst>
              <a:ext uri="{FF2B5EF4-FFF2-40B4-BE49-F238E27FC236}">
                <a16:creationId xmlns:a16="http://schemas.microsoft.com/office/drawing/2014/main" id="{09265862-020E-4F9C-811D-2A4EB7F62C27}"/>
              </a:ext>
            </a:extLst>
          </p:cNvPr>
          <p:cNvSpPr>
            <a:spLocks noChangeShapeType="1"/>
          </p:cNvSpPr>
          <p:nvPr/>
        </p:nvSpPr>
        <p:spPr bwMode="auto">
          <a:xfrm>
            <a:off x="7633856" y="4214192"/>
            <a:ext cx="260745" cy="87696"/>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63" name="Line 67">
            <a:extLst>
              <a:ext uri="{FF2B5EF4-FFF2-40B4-BE49-F238E27FC236}">
                <a16:creationId xmlns:a16="http://schemas.microsoft.com/office/drawing/2014/main" id="{69C71942-109A-4554-B391-D608AD63E95D}"/>
              </a:ext>
            </a:extLst>
          </p:cNvPr>
          <p:cNvSpPr>
            <a:spLocks noChangeShapeType="1"/>
          </p:cNvSpPr>
          <p:nvPr/>
        </p:nvSpPr>
        <p:spPr bwMode="auto">
          <a:xfrm flipV="1">
            <a:off x="7644493" y="4503011"/>
            <a:ext cx="232646" cy="85745"/>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64" name="Line 59">
            <a:extLst>
              <a:ext uri="{FF2B5EF4-FFF2-40B4-BE49-F238E27FC236}">
                <a16:creationId xmlns:a16="http://schemas.microsoft.com/office/drawing/2014/main" id="{C820C815-2702-4DCD-8CB5-E5B130C1D31D}"/>
              </a:ext>
            </a:extLst>
          </p:cNvPr>
          <p:cNvSpPr>
            <a:spLocks noChangeShapeType="1"/>
          </p:cNvSpPr>
          <p:nvPr/>
        </p:nvSpPr>
        <p:spPr bwMode="auto">
          <a:xfrm>
            <a:off x="7657588" y="5039415"/>
            <a:ext cx="249757" cy="87696"/>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65" name="Line 66">
            <a:extLst>
              <a:ext uri="{FF2B5EF4-FFF2-40B4-BE49-F238E27FC236}">
                <a16:creationId xmlns:a16="http://schemas.microsoft.com/office/drawing/2014/main" id="{A5EDAC7C-0C0E-4F72-A2E5-B620ECFB28C7}"/>
              </a:ext>
            </a:extLst>
          </p:cNvPr>
          <p:cNvSpPr>
            <a:spLocks noChangeShapeType="1"/>
          </p:cNvSpPr>
          <p:nvPr/>
        </p:nvSpPr>
        <p:spPr bwMode="auto">
          <a:xfrm flipV="1">
            <a:off x="7657587" y="5323871"/>
            <a:ext cx="219551" cy="91099"/>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66" name="Line 60">
            <a:extLst>
              <a:ext uri="{FF2B5EF4-FFF2-40B4-BE49-F238E27FC236}">
                <a16:creationId xmlns:a16="http://schemas.microsoft.com/office/drawing/2014/main" id="{3755D369-C789-4D60-ABE5-E85064E8F1DF}"/>
              </a:ext>
            </a:extLst>
          </p:cNvPr>
          <p:cNvSpPr>
            <a:spLocks noChangeShapeType="1"/>
          </p:cNvSpPr>
          <p:nvPr/>
        </p:nvSpPr>
        <p:spPr bwMode="auto">
          <a:xfrm flipV="1">
            <a:off x="7666632" y="6096333"/>
            <a:ext cx="235983" cy="117623"/>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67" name="Line 65">
            <a:extLst>
              <a:ext uri="{FF2B5EF4-FFF2-40B4-BE49-F238E27FC236}">
                <a16:creationId xmlns:a16="http://schemas.microsoft.com/office/drawing/2014/main" id="{B0E78C56-CEB4-47F3-B68B-1E8101214BE6}"/>
              </a:ext>
            </a:extLst>
          </p:cNvPr>
          <p:cNvSpPr>
            <a:spLocks noChangeShapeType="1"/>
          </p:cNvSpPr>
          <p:nvPr/>
        </p:nvSpPr>
        <p:spPr bwMode="auto">
          <a:xfrm>
            <a:off x="7633731" y="5857519"/>
            <a:ext cx="249757" cy="69601"/>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68" name="Line 63">
            <a:extLst>
              <a:ext uri="{FF2B5EF4-FFF2-40B4-BE49-F238E27FC236}">
                <a16:creationId xmlns:a16="http://schemas.microsoft.com/office/drawing/2014/main" id="{8E055663-F53D-40AC-B212-4095D8353F99}"/>
              </a:ext>
            </a:extLst>
          </p:cNvPr>
          <p:cNvSpPr>
            <a:spLocks noChangeShapeType="1"/>
          </p:cNvSpPr>
          <p:nvPr/>
        </p:nvSpPr>
        <p:spPr bwMode="auto">
          <a:xfrm>
            <a:off x="8085647" y="4503010"/>
            <a:ext cx="206505" cy="221357"/>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69" name="Line 62">
            <a:extLst>
              <a:ext uri="{FF2B5EF4-FFF2-40B4-BE49-F238E27FC236}">
                <a16:creationId xmlns:a16="http://schemas.microsoft.com/office/drawing/2014/main" id="{B3C650C6-C7D0-42D4-A9A7-4689317D62B3}"/>
              </a:ext>
            </a:extLst>
          </p:cNvPr>
          <p:cNvSpPr>
            <a:spLocks noChangeShapeType="1"/>
          </p:cNvSpPr>
          <p:nvPr/>
        </p:nvSpPr>
        <p:spPr bwMode="auto">
          <a:xfrm>
            <a:off x="8074599" y="5305810"/>
            <a:ext cx="220254" cy="252575"/>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70" name="Line 61">
            <a:extLst>
              <a:ext uri="{FF2B5EF4-FFF2-40B4-BE49-F238E27FC236}">
                <a16:creationId xmlns:a16="http://schemas.microsoft.com/office/drawing/2014/main" id="{41B045F4-DE16-4A79-9F4F-93BF52D494C4}"/>
              </a:ext>
            </a:extLst>
          </p:cNvPr>
          <p:cNvSpPr>
            <a:spLocks noChangeShapeType="1"/>
          </p:cNvSpPr>
          <p:nvPr/>
        </p:nvSpPr>
        <p:spPr bwMode="auto">
          <a:xfrm flipV="1">
            <a:off x="8067397" y="4939694"/>
            <a:ext cx="213646" cy="180000"/>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71" name="Line 64">
            <a:extLst>
              <a:ext uri="{FF2B5EF4-FFF2-40B4-BE49-F238E27FC236}">
                <a16:creationId xmlns:a16="http://schemas.microsoft.com/office/drawing/2014/main" id="{A0912271-EB8F-4121-8A6C-566F34C9847D}"/>
              </a:ext>
            </a:extLst>
          </p:cNvPr>
          <p:cNvSpPr>
            <a:spLocks noChangeShapeType="1"/>
          </p:cNvSpPr>
          <p:nvPr/>
        </p:nvSpPr>
        <p:spPr bwMode="auto">
          <a:xfrm flipV="1">
            <a:off x="8074598" y="5715789"/>
            <a:ext cx="191244" cy="200218"/>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80" name="Rectangle 78">
            <a:extLst>
              <a:ext uri="{FF2B5EF4-FFF2-40B4-BE49-F238E27FC236}">
                <a16:creationId xmlns:a16="http://schemas.microsoft.com/office/drawing/2014/main" id="{C7A539E1-4A88-4828-BF41-E2646BEDCE8D}"/>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graphicFrame>
        <p:nvGraphicFramePr>
          <p:cNvPr id="181" name="Oggetto 180">
            <a:extLst>
              <a:ext uri="{FF2B5EF4-FFF2-40B4-BE49-F238E27FC236}">
                <a16:creationId xmlns:a16="http://schemas.microsoft.com/office/drawing/2014/main" id="{BB6359E4-72A6-48A7-89F6-115673ADC728}"/>
              </a:ext>
            </a:extLst>
          </p:cNvPr>
          <p:cNvGraphicFramePr>
            <a:graphicFrameLocks noChangeAspect="1"/>
          </p:cNvGraphicFramePr>
          <p:nvPr/>
        </p:nvGraphicFramePr>
        <p:xfrm>
          <a:off x="5743622" y="1058684"/>
          <a:ext cx="252000" cy="208174"/>
        </p:xfrm>
        <a:graphic>
          <a:graphicData uri="http://schemas.openxmlformats.org/presentationml/2006/ole">
            <mc:AlternateContent xmlns:mc="http://schemas.openxmlformats.org/markup-compatibility/2006">
              <mc:Choice xmlns:v="urn:schemas-microsoft-com:vml" Requires="v">
                <p:oleObj spid="_x0000_s18499" name="Equazione" r:id="rId4" imgW="215619" imgH="177569" progId="Equation.3">
                  <p:embed/>
                </p:oleObj>
              </mc:Choice>
              <mc:Fallback>
                <p:oleObj name="Equazione" r:id="rId4" imgW="215619" imgH="177569" progId="Equation.3">
                  <p:embed/>
                  <p:pic>
                    <p:nvPicPr>
                      <p:cNvPr id="181" name="Oggetto 180">
                        <a:extLst>
                          <a:ext uri="{FF2B5EF4-FFF2-40B4-BE49-F238E27FC236}">
                            <a16:creationId xmlns:a16="http://schemas.microsoft.com/office/drawing/2014/main" id="{BB6359E4-72A6-48A7-89F6-115673ADC72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43622" y="1058684"/>
                        <a:ext cx="252000" cy="208174"/>
                      </a:xfrm>
                      <a:prstGeom prst="rect">
                        <a:avLst/>
                      </a:prstGeom>
                      <a:solidFill>
                        <a:srgbClr val="FFFF00"/>
                      </a:solidFill>
                      <a:ln>
                        <a:solidFill>
                          <a:srgbClr val="0070C0"/>
                        </a:solidFill>
                      </a:ln>
                    </p:spPr>
                  </p:pic>
                </p:oleObj>
              </mc:Fallback>
            </mc:AlternateContent>
          </a:graphicData>
        </a:graphic>
      </p:graphicFrame>
      <p:sp>
        <p:nvSpPr>
          <p:cNvPr id="182" name="Rectangle 80">
            <a:extLst>
              <a:ext uri="{FF2B5EF4-FFF2-40B4-BE49-F238E27FC236}">
                <a16:creationId xmlns:a16="http://schemas.microsoft.com/office/drawing/2014/main" id="{F4D27E8D-042F-4C4B-B2D2-570D2753500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84" name="Rectangle 82">
            <a:extLst>
              <a:ext uri="{FF2B5EF4-FFF2-40B4-BE49-F238E27FC236}">
                <a16:creationId xmlns:a16="http://schemas.microsoft.com/office/drawing/2014/main" id="{44ED2411-ED8C-4ABC-BE5C-3F6FA74ADB0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graphicFrame>
        <p:nvGraphicFramePr>
          <p:cNvPr id="185" name="Oggetto 184">
            <a:extLst>
              <a:ext uri="{FF2B5EF4-FFF2-40B4-BE49-F238E27FC236}">
                <a16:creationId xmlns:a16="http://schemas.microsoft.com/office/drawing/2014/main" id="{718C90FB-50A3-4A5A-8699-185CE0B14C3B}"/>
              </a:ext>
            </a:extLst>
          </p:cNvPr>
          <p:cNvGraphicFramePr>
            <a:graphicFrameLocks noChangeAspect="1"/>
          </p:cNvGraphicFramePr>
          <p:nvPr/>
        </p:nvGraphicFramePr>
        <p:xfrm>
          <a:off x="6171696" y="823895"/>
          <a:ext cx="900000" cy="247253"/>
        </p:xfrm>
        <a:graphic>
          <a:graphicData uri="http://schemas.openxmlformats.org/presentationml/2006/ole">
            <mc:AlternateContent xmlns:mc="http://schemas.openxmlformats.org/markup-compatibility/2006">
              <mc:Choice xmlns:v="urn:schemas-microsoft-com:vml" Requires="v">
                <p:oleObj spid="_x0000_s18500" name="Equazione" r:id="rId6" imgW="863225" imgH="241195" progId="Equation.3">
                  <p:embed/>
                </p:oleObj>
              </mc:Choice>
              <mc:Fallback>
                <p:oleObj name="Equazione" r:id="rId6" imgW="863225" imgH="241195" progId="Equation.3">
                  <p:embed/>
                  <p:pic>
                    <p:nvPicPr>
                      <p:cNvPr id="185" name="Oggetto 184">
                        <a:extLst>
                          <a:ext uri="{FF2B5EF4-FFF2-40B4-BE49-F238E27FC236}">
                            <a16:creationId xmlns:a16="http://schemas.microsoft.com/office/drawing/2014/main" id="{718C90FB-50A3-4A5A-8699-185CE0B14C3B}"/>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71696" y="823895"/>
                        <a:ext cx="900000" cy="247253"/>
                      </a:xfrm>
                      <a:prstGeom prst="rect">
                        <a:avLst/>
                      </a:prstGeom>
                      <a:solidFill>
                        <a:srgbClr val="FFFF00"/>
                      </a:solidFill>
                      <a:ln>
                        <a:solidFill>
                          <a:srgbClr val="0070C0"/>
                        </a:solidFill>
                      </a:ln>
                    </p:spPr>
                  </p:pic>
                </p:oleObj>
              </mc:Fallback>
            </mc:AlternateContent>
          </a:graphicData>
        </a:graphic>
      </p:graphicFrame>
      <p:sp>
        <p:nvSpPr>
          <p:cNvPr id="186" name="Rectangle 84">
            <a:extLst>
              <a:ext uri="{FF2B5EF4-FFF2-40B4-BE49-F238E27FC236}">
                <a16:creationId xmlns:a16="http://schemas.microsoft.com/office/drawing/2014/main" id="{C15E2481-864F-436B-87D6-2B7F770DC72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graphicFrame>
        <p:nvGraphicFramePr>
          <p:cNvPr id="187" name="Oggetto 186">
            <a:extLst>
              <a:ext uri="{FF2B5EF4-FFF2-40B4-BE49-F238E27FC236}">
                <a16:creationId xmlns:a16="http://schemas.microsoft.com/office/drawing/2014/main" id="{1217A554-EA39-418D-9B02-D29A31E425E8}"/>
              </a:ext>
            </a:extLst>
          </p:cNvPr>
          <p:cNvGraphicFramePr>
            <a:graphicFrameLocks noChangeAspect="1"/>
          </p:cNvGraphicFramePr>
          <p:nvPr/>
        </p:nvGraphicFramePr>
        <p:xfrm>
          <a:off x="6159829" y="1276002"/>
          <a:ext cx="900000" cy="225000"/>
        </p:xfrm>
        <a:graphic>
          <a:graphicData uri="http://schemas.openxmlformats.org/presentationml/2006/ole">
            <mc:AlternateContent xmlns:mc="http://schemas.openxmlformats.org/markup-compatibility/2006">
              <mc:Choice xmlns:v="urn:schemas-microsoft-com:vml" Requires="v">
                <p:oleObj spid="_x0000_s18501" name="Equazione" r:id="rId8" imgW="901309" imgH="215806" progId="Equation.3">
                  <p:embed/>
                </p:oleObj>
              </mc:Choice>
              <mc:Fallback>
                <p:oleObj name="Equazione" r:id="rId8" imgW="901309" imgH="215806" progId="Equation.3">
                  <p:embed/>
                  <p:pic>
                    <p:nvPicPr>
                      <p:cNvPr id="187" name="Oggetto 186">
                        <a:extLst>
                          <a:ext uri="{FF2B5EF4-FFF2-40B4-BE49-F238E27FC236}">
                            <a16:creationId xmlns:a16="http://schemas.microsoft.com/office/drawing/2014/main" id="{1217A554-EA39-418D-9B02-D29A31E425E8}"/>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159829" y="1276002"/>
                        <a:ext cx="900000" cy="225000"/>
                      </a:xfrm>
                      <a:prstGeom prst="rect">
                        <a:avLst/>
                      </a:prstGeom>
                      <a:solidFill>
                        <a:srgbClr val="FFFF00"/>
                      </a:solidFill>
                      <a:ln>
                        <a:solidFill>
                          <a:srgbClr val="0070C0"/>
                        </a:solidFill>
                      </a:ln>
                    </p:spPr>
                  </p:pic>
                </p:oleObj>
              </mc:Fallback>
            </mc:AlternateContent>
          </a:graphicData>
        </a:graphic>
      </p:graphicFrame>
      <p:sp>
        <p:nvSpPr>
          <p:cNvPr id="188" name="Rectangle 86">
            <a:extLst>
              <a:ext uri="{FF2B5EF4-FFF2-40B4-BE49-F238E27FC236}">
                <a16:creationId xmlns:a16="http://schemas.microsoft.com/office/drawing/2014/main" id="{F570DD7A-3500-458C-8D66-E5EB8B5F876B}"/>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90" name="Rectangle 88">
            <a:extLst>
              <a:ext uri="{FF2B5EF4-FFF2-40B4-BE49-F238E27FC236}">
                <a16:creationId xmlns:a16="http://schemas.microsoft.com/office/drawing/2014/main" id="{A37F967E-283D-4B5B-BB93-7457DE9E409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92" name="Rectangle 90">
            <a:extLst>
              <a:ext uri="{FF2B5EF4-FFF2-40B4-BE49-F238E27FC236}">
                <a16:creationId xmlns:a16="http://schemas.microsoft.com/office/drawing/2014/main" id="{100B7FDF-93AB-4B72-A3E9-76FA36E80A7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graphicFrame>
        <p:nvGraphicFramePr>
          <p:cNvPr id="193" name="Oggetto 192">
            <a:extLst>
              <a:ext uri="{FF2B5EF4-FFF2-40B4-BE49-F238E27FC236}">
                <a16:creationId xmlns:a16="http://schemas.microsoft.com/office/drawing/2014/main" id="{2E726A7C-20B5-4234-B5A2-9B1A76F0F305}"/>
              </a:ext>
            </a:extLst>
          </p:cNvPr>
          <p:cNvGraphicFramePr>
            <a:graphicFrameLocks noChangeAspect="1"/>
          </p:cNvGraphicFramePr>
          <p:nvPr/>
        </p:nvGraphicFramePr>
        <p:xfrm>
          <a:off x="7362322" y="1040545"/>
          <a:ext cx="684000" cy="254057"/>
        </p:xfrm>
        <a:graphic>
          <a:graphicData uri="http://schemas.openxmlformats.org/presentationml/2006/ole">
            <mc:AlternateContent xmlns:mc="http://schemas.openxmlformats.org/markup-compatibility/2006">
              <mc:Choice xmlns:v="urn:schemas-microsoft-com:vml" Requires="v">
                <p:oleObj spid="_x0000_s18502" name="Equazione" r:id="rId10" imgW="634725" imgH="241195" progId="Equation.3">
                  <p:embed/>
                </p:oleObj>
              </mc:Choice>
              <mc:Fallback>
                <p:oleObj name="Equazione" r:id="rId10" imgW="634725" imgH="241195" progId="Equation.3">
                  <p:embed/>
                  <p:pic>
                    <p:nvPicPr>
                      <p:cNvPr id="193" name="Oggetto 192">
                        <a:extLst>
                          <a:ext uri="{FF2B5EF4-FFF2-40B4-BE49-F238E27FC236}">
                            <a16:creationId xmlns:a16="http://schemas.microsoft.com/office/drawing/2014/main" id="{2E726A7C-20B5-4234-B5A2-9B1A76F0F305}"/>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362322" y="1040545"/>
                        <a:ext cx="684000" cy="254057"/>
                      </a:xfrm>
                      <a:prstGeom prst="rect">
                        <a:avLst/>
                      </a:prstGeom>
                      <a:solidFill>
                        <a:srgbClr val="FFFF00"/>
                      </a:solidFill>
                      <a:ln>
                        <a:solidFill>
                          <a:srgbClr val="0070C0"/>
                        </a:solidFill>
                      </a:ln>
                    </p:spPr>
                  </p:pic>
                </p:oleObj>
              </mc:Fallback>
            </mc:AlternateContent>
          </a:graphicData>
        </a:graphic>
      </p:graphicFrame>
      <p:sp>
        <p:nvSpPr>
          <p:cNvPr id="194" name="Rectangle 92">
            <a:extLst>
              <a:ext uri="{FF2B5EF4-FFF2-40B4-BE49-F238E27FC236}">
                <a16:creationId xmlns:a16="http://schemas.microsoft.com/office/drawing/2014/main" id="{C11C358A-F78E-400F-A97C-C8800FA42A0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graphicFrame>
        <p:nvGraphicFramePr>
          <p:cNvPr id="195" name="Oggetto 194">
            <a:extLst>
              <a:ext uri="{FF2B5EF4-FFF2-40B4-BE49-F238E27FC236}">
                <a16:creationId xmlns:a16="http://schemas.microsoft.com/office/drawing/2014/main" id="{09229BC5-A768-4177-A080-AFDDA3056588}"/>
              </a:ext>
            </a:extLst>
          </p:cNvPr>
          <p:cNvGraphicFramePr>
            <a:graphicFrameLocks noChangeAspect="1"/>
          </p:cNvGraphicFramePr>
          <p:nvPr>
            <p:extLst>
              <p:ext uri="{D42A27DB-BD31-4B8C-83A1-F6EECF244321}">
                <p14:modId xmlns:p14="http://schemas.microsoft.com/office/powerpoint/2010/main" val="2586957556"/>
              </p:ext>
            </p:extLst>
          </p:nvPr>
        </p:nvGraphicFramePr>
        <p:xfrm>
          <a:off x="7359145" y="1894039"/>
          <a:ext cx="684000" cy="247826"/>
        </p:xfrm>
        <a:graphic>
          <a:graphicData uri="http://schemas.openxmlformats.org/presentationml/2006/ole">
            <mc:AlternateContent xmlns:mc="http://schemas.openxmlformats.org/markup-compatibility/2006">
              <mc:Choice xmlns:v="urn:schemas-microsoft-com:vml" Requires="v">
                <p:oleObj spid="_x0000_s18503" name="Equazione" r:id="rId12" imgW="660113" imgH="241195" progId="Equation.3">
                  <p:embed/>
                </p:oleObj>
              </mc:Choice>
              <mc:Fallback>
                <p:oleObj name="Equazione" r:id="rId12" imgW="660113" imgH="241195" progId="Equation.3">
                  <p:embed/>
                  <p:pic>
                    <p:nvPicPr>
                      <p:cNvPr id="195" name="Oggetto 194">
                        <a:extLst>
                          <a:ext uri="{FF2B5EF4-FFF2-40B4-BE49-F238E27FC236}">
                            <a16:creationId xmlns:a16="http://schemas.microsoft.com/office/drawing/2014/main" id="{09229BC5-A768-4177-A080-AFDDA3056588}"/>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359145" y="1894039"/>
                        <a:ext cx="684000" cy="247826"/>
                      </a:xfrm>
                      <a:prstGeom prst="rect">
                        <a:avLst/>
                      </a:prstGeom>
                      <a:solidFill>
                        <a:srgbClr val="FFFF00"/>
                      </a:solidFill>
                      <a:ln>
                        <a:solidFill>
                          <a:srgbClr val="0070C0"/>
                        </a:solidFill>
                      </a:ln>
                    </p:spPr>
                  </p:pic>
                </p:oleObj>
              </mc:Fallback>
            </mc:AlternateContent>
          </a:graphicData>
        </a:graphic>
      </p:graphicFrame>
      <p:sp>
        <p:nvSpPr>
          <p:cNvPr id="196" name="Rectangle 94">
            <a:extLst>
              <a:ext uri="{FF2B5EF4-FFF2-40B4-BE49-F238E27FC236}">
                <a16:creationId xmlns:a16="http://schemas.microsoft.com/office/drawing/2014/main" id="{338134D6-AB5C-46AF-9501-C0891E30CAB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graphicFrame>
        <p:nvGraphicFramePr>
          <p:cNvPr id="197" name="Oggetto 196">
            <a:extLst>
              <a:ext uri="{FF2B5EF4-FFF2-40B4-BE49-F238E27FC236}">
                <a16:creationId xmlns:a16="http://schemas.microsoft.com/office/drawing/2014/main" id="{0DF49ED6-6252-4316-BBDF-F399F0BD3E89}"/>
              </a:ext>
            </a:extLst>
          </p:cNvPr>
          <p:cNvGraphicFramePr>
            <a:graphicFrameLocks noChangeAspect="1"/>
          </p:cNvGraphicFramePr>
          <p:nvPr/>
        </p:nvGraphicFramePr>
        <p:xfrm>
          <a:off x="8389619" y="1486097"/>
          <a:ext cx="180000" cy="276923"/>
        </p:xfrm>
        <a:graphic>
          <a:graphicData uri="http://schemas.openxmlformats.org/presentationml/2006/ole">
            <mc:AlternateContent xmlns:mc="http://schemas.openxmlformats.org/markup-compatibility/2006">
              <mc:Choice xmlns:v="urn:schemas-microsoft-com:vml" Requires="v">
                <p:oleObj spid="_x0000_s18504" name="Equazione" r:id="rId14" imgW="126890" imgH="190335" progId="Equation.3">
                  <p:embed/>
                </p:oleObj>
              </mc:Choice>
              <mc:Fallback>
                <p:oleObj name="Equazione" r:id="rId14" imgW="126890" imgH="190335" progId="Equation.3">
                  <p:embed/>
                  <p:pic>
                    <p:nvPicPr>
                      <p:cNvPr id="197" name="Oggetto 196">
                        <a:extLst>
                          <a:ext uri="{FF2B5EF4-FFF2-40B4-BE49-F238E27FC236}">
                            <a16:creationId xmlns:a16="http://schemas.microsoft.com/office/drawing/2014/main" id="{0DF49ED6-6252-4316-BBDF-F399F0BD3E89}"/>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8389619" y="1486097"/>
                        <a:ext cx="180000" cy="276923"/>
                      </a:xfrm>
                      <a:prstGeom prst="rect">
                        <a:avLst/>
                      </a:prstGeom>
                      <a:solidFill>
                        <a:srgbClr val="FFFF00"/>
                      </a:solidFill>
                      <a:ln>
                        <a:solidFill>
                          <a:srgbClr val="0070C0"/>
                        </a:solidFill>
                      </a:ln>
                    </p:spPr>
                  </p:pic>
                </p:oleObj>
              </mc:Fallback>
            </mc:AlternateContent>
          </a:graphicData>
        </a:graphic>
      </p:graphicFrame>
      <p:sp>
        <p:nvSpPr>
          <p:cNvPr id="198" name="Rectangle 106">
            <a:extLst>
              <a:ext uri="{FF2B5EF4-FFF2-40B4-BE49-F238E27FC236}">
                <a16:creationId xmlns:a16="http://schemas.microsoft.com/office/drawing/2014/main" id="{6E27E6D0-5D8A-465C-8470-48CB19C76F2A}"/>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graphicFrame>
        <p:nvGraphicFramePr>
          <p:cNvPr id="199" name="Oggetto 198">
            <a:extLst>
              <a:ext uri="{FF2B5EF4-FFF2-40B4-BE49-F238E27FC236}">
                <a16:creationId xmlns:a16="http://schemas.microsoft.com/office/drawing/2014/main" id="{12FB2AD2-5ED7-4482-A365-16E37CA22CD1}"/>
              </a:ext>
            </a:extLst>
          </p:cNvPr>
          <p:cNvGraphicFramePr>
            <a:graphicFrameLocks noChangeAspect="1"/>
          </p:cNvGraphicFramePr>
          <p:nvPr/>
        </p:nvGraphicFramePr>
        <p:xfrm>
          <a:off x="5560527" y="3052119"/>
          <a:ext cx="468000" cy="267427"/>
        </p:xfrm>
        <a:graphic>
          <a:graphicData uri="http://schemas.openxmlformats.org/presentationml/2006/ole">
            <mc:AlternateContent xmlns:mc="http://schemas.openxmlformats.org/markup-compatibility/2006">
              <mc:Choice xmlns:v="urn:schemas-microsoft-com:vml" Requires="v">
                <p:oleObj spid="_x0000_s18505" name="Equazione" r:id="rId16" imgW="330057" imgH="190417" progId="Equation.3">
                  <p:embed/>
                </p:oleObj>
              </mc:Choice>
              <mc:Fallback>
                <p:oleObj name="Equazione" r:id="rId16" imgW="330057" imgH="190417" progId="Equation.3">
                  <p:embed/>
                  <p:pic>
                    <p:nvPicPr>
                      <p:cNvPr id="199" name="Oggetto 198">
                        <a:extLst>
                          <a:ext uri="{FF2B5EF4-FFF2-40B4-BE49-F238E27FC236}">
                            <a16:creationId xmlns:a16="http://schemas.microsoft.com/office/drawing/2014/main" id="{12FB2AD2-5ED7-4482-A365-16E37CA22CD1}"/>
                          </a:ext>
                        </a:extLst>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5560527" y="3052119"/>
                        <a:ext cx="468000" cy="267427"/>
                      </a:xfrm>
                      <a:prstGeom prst="rect">
                        <a:avLst/>
                      </a:prstGeom>
                      <a:solidFill>
                        <a:srgbClr val="00FFFF"/>
                      </a:solidFill>
                      <a:ln>
                        <a:solidFill>
                          <a:srgbClr val="0070C0"/>
                        </a:solidFill>
                      </a:ln>
                    </p:spPr>
                  </p:pic>
                </p:oleObj>
              </mc:Fallback>
            </mc:AlternateContent>
          </a:graphicData>
        </a:graphic>
      </p:graphicFrame>
      <p:sp>
        <p:nvSpPr>
          <p:cNvPr id="200" name="Rectangle 108">
            <a:extLst>
              <a:ext uri="{FF2B5EF4-FFF2-40B4-BE49-F238E27FC236}">
                <a16:creationId xmlns:a16="http://schemas.microsoft.com/office/drawing/2014/main" id="{613A795D-55D2-4B58-A33A-30D974D9EE7C}"/>
              </a:ext>
            </a:extLst>
          </p:cNvPr>
          <p:cNvSpPr>
            <a:spLocks noChangeArrowheads="1"/>
          </p:cNvSpPr>
          <p:nvPr/>
        </p:nvSpPr>
        <p:spPr bwMode="auto">
          <a:xfrm>
            <a:off x="63002" y="4213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graphicFrame>
        <p:nvGraphicFramePr>
          <p:cNvPr id="201" name="Oggetto 200">
            <a:extLst>
              <a:ext uri="{FF2B5EF4-FFF2-40B4-BE49-F238E27FC236}">
                <a16:creationId xmlns:a16="http://schemas.microsoft.com/office/drawing/2014/main" id="{E3D90A43-B458-4187-86FD-156EE3EEB158}"/>
              </a:ext>
            </a:extLst>
          </p:cNvPr>
          <p:cNvGraphicFramePr>
            <a:graphicFrameLocks noChangeAspect="1"/>
          </p:cNvGraphicFramePr>
          <p:nvPr/>
        </p:nvGraphicFramePr>
        <p:xfrm>
          <a:off x="6168539" y="2764738"/>
          <a:ext cx="1260000" cy="247693"/>
        </p:xfrm>
        <a:graphic>
          <a:graphicData uri="http://schemas.openxmlformats.org/presentationml/2006/ole">
            <mc:AlternateContent xmlns:mc="http://schemas.openxmlformats.org/markup-compatibility/2006">
              <mc:Choice xmlns:v="urn:schemas-microsoft-com:vml" Requires="v">
                <p:oleObj spid="_x0000_s18506" name="Equazione" r:id="rId18" imgW="1028254" imgH="215806" progId="Equation.3">
                  <p:embed/>
                </p:oleObj>
              </mc:Choice>
              <mc:Fallback>
                <p:oleObj name="Equazione" r:id="rId18" imgW="1028254" imgH="215806" progId="Equation.3">
                  <p:embed/>
                  <p:pic>
                    <p:nvPicPr>
                      <p:cNvPr id="201" name="Oggetto 200">
                        <a:extLst>
                          <a:ext uri="{FF2B5EF4-FFF2-40B4-BE49-F238E27FC236}">
                            <a16:creationId xmlns:a16="http://schemas.microsoft.com/office/drawing/2014/main" id="{E3D90A43-B458-4187-86FD-156EE3EEB158}"/>
                          </a:ext>
                        </a:extLst>
                      </p:cNvPr>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6168539" y="2764738"/>
                        <a:ext cx="1260000" cy="247693"/>
                      </a:xfrm>
                      <a:prstGeom prst="rect">
                        <a:avLst/>
                      </a:prstGeom>
                      <a:solidFill>
                        <a:srgbClr val="00FFFF"/>
                      </a:solidFill>
                      <a:ln>
                        <a:solidFill>
                          <a:srgbClr val="0070C0"/>
                        </a:solidFill>
                      </a:ln>
                    </p:spPr>
                  </p:pic>
                </p:oleObj>
              </mc:Fallback>
            </mc:AlternateContent>
          </a:graphicData>
        </a:graphic>
      </p:graphicFrame>
      <p:sp>
        <p:nvSpPr>
          <p:cNvPr id="202" name="Rectangle 110">
            <a:extLst>
              <a:ext uri="{FF2B5EF4-FFF2-40B4-BE49-F238E27FC236}">
                <a16:creationId xmlns:a16="http://schemas.microsoft.com/office/drawing/2014/main" id="{3845615D-1120-4760-86B0-600D545793F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graphicFrame>
        <p:nvGraphicFramePr>
          <p:cNvPr id="203" name="Oggetto 202">
            <a:extLst>
              <a:ext uri="{FF2B5EF4-FFF2-40B4-BE49-F238E27FC236}">
                <a16:creationId xmlns:a16="http://schemas.microsoft.com/office/drawing/2014/main" id="{0EC023C5-6F11-4444-9207-ED97B3263415}"/>
              </a:ext>
            </a:extLst>
          </p:cNvPr>
          <p:cNvGraphicFramePr>
            <a:graphicFrameLocks noChangeAspect="1"/>
          </p:cNvGraphicFramePr>
          <p:nvPr/>
        </p:nvGraphicFramePr>
        <p:xfrm>
          <a:off x="6173303" y="3390422"/>
          <a:ext cx="1260000" cy="249828"/>
        </p:xfrm>
        <a:graphic>
          <a:graphicData uri="http://schemas.openxmlformats.org/presentationml/2006/ole">
            <mc:AlternateContent xmlns:mc="http://schemas.openxmlformats.org/markup-compatibility/2006">
              <mc:Choice xmlns:v="urn:schemas-microsoft-com:vml" Requires="v">
                <p:oleObj spid="_x0000_s18507" name="Equazione" r:id="rId20" imgW="1104421" imgH="215806" progId="Equation.3">
                  <p:embed/>
                </p:oleObj>
              </mc:Choice>
              <mc:Fallback>
                <p:oleObj name="Equazione" r:id="rId20" imgW="1104421" imgH="215806" progId="Equation.3">
                  <p:embed/>
                  <p:pic>
                    <p:nvPicPr>
                      <p:cNvPr id="203" name="Oggetto 202">
                        <a:extLst>
                          <a:ext uri="{FF2B5EF4-FFF2-40B4-BE49-F238E27FC236}">
                            <a16:creationId xmlns:a16="http://schemas.microsoft.com/office/drawing/2014/main" id="{0EC023C5-6F11-4444-9207-ED97B3263415}"/>
                          </a:ext>
                        </a:extLst>
                      </p:cNvPr>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6173303" y="3390422"/>
                        <a:ext cx="1260000" cy="249828"/>
                      </a:xfrm>
                      <a:prstGeom prst="rect">
                        <a:avLst/>
                      </a:prstGeom>
                      <a:solidFill>
                        <a:srgbClr val="00FFFF"/>
                      </a:solidFill>
                      <a:ln>
                        <a:solidFill>
                          <a:srgbClr val="0070C0"/>
                        </a:solidFill>
                      </a:ln>
                    </p:spPr>
                  </p:pic>
                </p:oleObj>
              </mc:Fallback>
            </mc:AlternateContent>
          </a:graphicData>
        </a:graphic>
      </p:graphicFrame>
      <p:sp>
        <p:nvSpPr>
          <p:cNvPr id="204" name="Rectangle 112">
            <a:extLst>
              <a:ext uri="{FF2B5EF4-FFF2-40B4-BE49-F238E27FC236}">
                <a16:creationId xmlns:a16="http://schemas.microsoft.com/office/drawing/2014/main" id="{4B78D42C-0A7F-4DEC-BC62-0C405AB828A8}"/>
              </a:ext>
            </a:extLst>
          </p:cNvPr>
          <p:cNvSpPr>
            <a:spLocks noChangeArrowheads="1"/>
          </p:cNvSpPr>
          <p:nvPr/>
        </p:nvSpPr>
        <p:spPr bwMode="auto">
          <a:xfrm>
            <a:off x="3402400" y="0"/>
            <a:ext cx="5741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graphicFrame>
        <p:nvGraphicFramePr>
          <p:cNvPr id="205" name="Oggetto 204">
            <a:extLst>
              <a:ext uri="{FF2B5EF4-FFF2-40B4-BE49-F238E27FC236}">
                <a16:creationId xmlns:a16="http://schemas.microsoft.com/office/drawing/2014/main" id="{436CFAA9-D84D-4DE9-A105-373AB0C85F96}"/>
              </a:ext>
            </a:extLst>
          </p:cNvPr>
          <p:cNvGraphicFramePr>
            <a:graphicFrameLocks noChangeAspect="1"/>
          </p:cNvGraphicFramePr>
          <p:nvPr/>
        </p:nvGraphicFramePr>
        <p:xfrm>
          <a:off x="7707386" y="3050468"/>
          <a:ext cx="288000" cy="238978"/>
        </p:xfrm>
        <a:graphic>
          <a:graphicData uri="http://schemas.openxmlformats.org/presentationml/2006/ole">
            <mc:AlternateContent xmlns:mc="http://schemas.openxmlformats.org/markup-compatibility/2006">
              <mc:Choice xmlns:v="urn:schemas-microsoft-com:vml" Requires="v">
                <p:oleObj spid="_x0000_s18508" name="Equazione" r:id="rId22" imgW="114102" imgH="126780" progId="Equation.3">
                  <p:embed/>
                </p:oleObj>
              </mc:Choice>
              <mc:Fallback>
                <p:oleObj name="Equazione" r:id="rId22" imgW="114102" imgH="126780" progId="Equation.3">
                  <p:embed/>
                  <p:pic>
                    <p:nvPicPr>
                      <p:cNvPr id="205" name="Oggetto 204">
                        <a:extLst>
                          <a:ext uri="{FF2B5EF4-FFF2-40B4-BE49-F238E27FC236}">
                            <a16:creationId xmlns:a16="http://schemas.microsoft.com/office/drawing/2014/main" id="{436CFAA9-D84D-4DE9-A105-373AB0C85F96}"/>
                          </a:ext>
                        </a:extLst>
                      </p:cNvPr>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7707386" y="3050468"/>
                        <a:ext cx="288000" cy="238978"/>
                      </a:xfrm>
                      <a:prstGeom prst="rect">
                        <a:avLst/>
                      </a:prstGeom>
                      <a:solidFill>
                        <a:srgbClr val="00FFFF"/>
                      </a:solidFill>
                      <a:ln>
                        <a:solidFill>
                          <a:srgbClr val="0070C0"/>
                        </a:solidFill>
                      </a:ln>
                    </p:spPr>
                  </p:pic>
                </p:oleObj>
              </mc:Fallback>
            </mc:AlternateContent>
          </a:graphicData>
        </a:graphic>
      </p:graphicFrame>
      <p:sp>
        <p:nvSpPr>
          <p:cNvPr id="206" name="Rectangle 114">
            <a:extLst>
              <a:ext uri="{FF2B5EF4-FFF2-40B4-BE49-F238E27FC236}">
                <a16:creationId xmlns:a16="http://schemas.microsoft.com/office/drawing/2014/main" id="{71693F69-A6CE-4542-AFF6-C7E65D52A34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08" name="Rectangle 116">
            <a:extLst>
              <a:ext uri="{FF2B5EF4-FFF2-40B4-BE49-F238E27FC236}">
                <a16:creationId xmlns:a16="http://schemas.microsoft.com/office/drawing/2014/main" id="{E6078DC3-7E12-410F-9ADB-15DE7A7F62A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graphicFrame>
        <p:nvGraphicFramePr>
          <p:cNvPr id="209" name="Oggetto 208">
            <a:extLst>
              <a:ext uri="{FF2B5EF4-FFF2-40B4-BE49-F238E27FC236}">
                <a16:creationId xmlns:a16="http://schemas.microsoft.com/office/drawing/2014/main" id="{E9C97F3E-E91F-4277-A15B-28A8A128A22F}"/>
              </a:ext>
            </a:extLst>
          </p:cNvPr>
          <p:cNvGraphicFramePr>
            <a:graphicFrameLocks noChangeAspect="1"/>
          </p:cNvGraphicFramePr>
          <p:nvPr/>
        </p:nvGraphicFramePr>
        <p:xfrm>
          <a:off x="5489539" y="4294522"/>
          <a:ext cx="720000" cy="211764"/>
        </p:xfrm>
        <a:graphic>
          <a:graphicData uri="http://schemas.openxmlformats.org/presentationml/2006/ole">
            <mc:AlternateContent xmlns:mc="http://schemas.openxmlformats.org/markup-compatibility/2006">
              <mc:Choice xmlns:v="urn:schemas-microsoft-com:vml" Requires="v">
                <p:oleObj spid="_x0000_s18509" name="Equazione" r:id="rId24" imgW="634725" imgH="190417" progId="Equation.3">
                  <p:embed/>
                </p:oleObj>
              </mc:Choice>
              <mc:Fallback>
                <p:oleObj name="Equazione" r:id="rId24" imgW="634725" imgH="190417" progId="Equation.3">
                  <p:embed/>
                  <p:pic>
                    <p:nvPicPr>
                      <p:cNvPr id="209" name="Oggetto 208">
                        <a:extLst>
                          <a:ext uri="{FF2B5EF4-FFF2-40B4-BE49-F238E27FC236}">
                            <a16:creationId xmlns:a16="http://schemas.microsoft.com/office/drawing/2014/main" id="{E9C97F3E-E91F-4277-A15B-28A8A128A22F}"/>
                          </a:ext>
                        </a:extLst>
                      </p:cNvPr>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5489539" y="4294522"/>
                        <a:ext cx="720000" cy="211764"/>
                      </a:xfrm>
                      <a:prstGeom prst="rect">
                        <a:avLst/>
                      </a:prstGeom>
                      <a:solidFill>
                        <a:srgbClr val="FFCC00"/>
                      </a:solidFill>
                      <a:ln>
                        <a:solidFill>
                          <a:srgbClr val="0070C0"/>
                        </a:solidFill>
                      </a:ln>
                    </p:spPr>
                  </p:pic>
                </p:oleObj>
              </mc:Fallback>
            </mc:AlternateContent>
          </a:graphicData>
        </a:graphic>
      </p:graphicFrame>
      <p:sp>
        <p:nvSpPr>
          <p:cNvPr id="210" name="Rectangle 118">
            <a:extLst>
              <a:ext uri="{FF2B5EF4-FFF2-40B4-BE49-F238E27FC236}">
                <a16:creationId xmlns:a16="http://schemas.microsoft.com/office/drawing/2014/main" id="{6BA26048-0AD7-4D3B-9D83-74EAA5084FC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12" name="AutoShape 68">
            <a:extLst>
              <a:ext uri="{FF2B5EF4-FFF2-40B4-BE49-F238E27FC236}">
                <a16:creationId xmlns:a16="http://schemas.microsoft.com/office/drawing/2014/main" id="{1D8514F8-656C-4454-AC06-BBE8D6A1F802}"/>
              </a:ext>
            </a:extLst>
          </p:cNvPr>
          <p:cNvSpPr>
            <a:spLocks/>
          </p:cNvSpPr>
          <p:nvPr/>
        </p:nvSpPr>
        <p:spPr bwMode="auto">
          <a:xfrm>
            <a:off x="6254275" y="4117479"/>
            <a:ext cx="90487" cy="576000"/>
          </a:xfrm>
          <a:prstGeom prst="leftBrace">
            <a:avLst>
              <a:gd name="adj1" fmla="val 54386"/>
              <a:gd name="adj2" fmla="val 50000"/>
            </a:avLst>
          </a:prstGeom>
          <a:noFill/>
          <a:ln w="0">
            <a:solidFill>
              <a:srgbClr val="00B05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13" name="Rectangle 120">
            <a:extLst>
              <a:ext uri="{FF2B5EF4-FFF2-40B4-BE49-F238E27FC236}">
                <a16:creationId xmlns:a16="http://schemas.microsoft.com/office/drawing/2014/main" id="{0C8719C2-1758-4700-84FE-FA226DD0F613}"/>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15" name="Rectangle 122">
            <a:extLst>
              <a:ext uri="{FF2B5EF4-FFF2-40B4-BE49-F238E27FC236}">
                <a16:creationId xmlns:a16="http://schemas.microsoft.com/office/drawing/2014/main" id="{C94C46BF-68DB-4CBA-84AD-5288692BE9B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graphicFrame>
        <p:nvGraphicFramePr>
          <p:cNvPr id="216" name="Oggetto 215">
            <a:extLst>
              <a:ext uri="{FF2B5EF4-FFF2-40B4-BE49-F238E27FC236}">
                <a16:creationId xmlns:a16="http://schemas.microsoft.com/office/drawing/2014/main" id="{99B04161-D824-471A-9C22-D61D8D6AAAB7}"/>
              </a:ext>
            </a:extLst>
          </p:cNvPr>
          <p:cNvGraphicFramePr>
            <a:graphicFrameLocks noChangeAspect="1"/>
          </p:cNvGraphicFramePr>
          <p:nvPr/>
        </p:nvGraphicFramePr>
        <p:xfrm>
          <a:off x="6373856" y="4126747"/>
          <a:ext cx="1260000" cy="208264"/>
        </p:xfrm>
        <a:graphic>
          <a:graphicData uri="http://schemas.openxmlformats.org/presentationml/2006/ole">
            <mc:AlternateContent xmlns:mc="http://schemas.openxmlformats.org/markup-compatibility/2006">
              <mc:Choice xmlns:v="urn:schemas-microsoft-com:vml" Requires="v">
                <p:oleObj spid="_x0000_s18510" name="Equazione" r:id="rId26" imgW="952087" imgH="190417" progId="Equation.3">
                  <p:embed/>
                </p:oleObj>
              </mc:Choice>
              <mc:Fallback>
                <p:oleObj name="Equazione" r:id="rId26" imgW="952087" imgH="190417" progId="Equation.3">
                  <p:embed/>
                  <p:pic>
                    <p:nvPicPr>
                      <p:cNvPr id="216" name="Oggetto 215">
                        <a:extLst>
                          <a:ext uri="{FF2B5EF4-FFF2-40B4-BE49-F238E27FC236}">
                            <a16:creationId xmlns:a16="http://schemas.microsoft.com/office/drawing/2014/main" id="{99B04161-D824-471A-9C22-D61D8D6AAAB7}"/>
                          </a:ext>
                        </a:extLst>
                      </p:cNvPr>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6373856" y="4126747"/>
                        <a:ext cx="1260000" cy="208264"/>
                      </a:xfrm>
                      <a:prstGeom prst="rect">
                        <a:avLst/>
                      </a:prstGeom>
                      <a:solidFill>
                        <a:srgbClr val="FFCC00"/>
                      </a:solidFill>
                      <a:ln>
                        <a:solidFill>
                          <a:srgbClr val="0070C0"/>
                        </a:solidFill>
                      </a:ln>
                    </p:spPr>
                  </p:pic>
                </p:oleObj>
              </mc:Fallback>
            </mc:AlternateContent>
          </a:graphicData>
        </a:graphic>
      </p:graphicFrame>
      <p:sp>
        <p:nvSpPr>
          <p:cNvPr id="217" name="Rectangle 124">
            <a:extLst>
              <a:ext uri="{FF2B5EF4-FFF2-40B4-BE49-F238E27FC236}">
                <a16:creationId xmlns:a16="http://schemas.microsoft.com/office/drawing/2014/main" id="{47D92AE2-0FF2-45CA-86EB-4B0A09D3143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graphicFrame>
        <p:nvGraphicFramePr>
          <p:cNvPr id="218" name="Oggetto 217">
            <a:extLst>
              <a:ext uri="{FF2B5EF4-FFF2-40B4-BE49-F238E27FC236}">
                <a16:creationId xmlns:a16="http://schemas.microsoft.com/office/drawing/2014/main" id="{FC9E43E6-1F31-472F-9417-DEEA6FFBF288}"/>
              </a:ext>
            </a:extLst>
          </p:cNvPr>
          <p:cNvGraphicFramePr>
            <a:graphicFrameLocks noChangeAspect="1"/>
          </p:cNvGraphicFramePr>
          <p:nvPr/>
        </p:nvGraphicFramePr>
        <p:xfrm>
          <a:off x="6378539" y="4511328"/>
          <a:ext cx="1260000" cy="206558"/>
        </p:xfrm>
        <a:graphic>
          <a:graphicData uri="http://schemas.openxmlformats.org/presentationml/2006/ole">
            <mc:AlternateContent xmlns:mc="http://schemas.openxmlformats.org/markup-compatibility/2006">
              <mc:Choice xmlns:v="urn:schemas-microsoft-com:vml" Requires="v">
                <p:oleObj spid="_x0000_s18511" name="Equazione" r:id="rId28" imgW="1054100" imgH="190500" progId="Equation.3">
                  <p:embed/>
                </p:oleObj>
              </mc:Choice>
              <mc:Fallback>
                <p:oleObj name="Equazione" r:id="rId28" imgW="1054100" imgH="190500" progId="Equation.3">
                  <p:embed/>
                  <p:pic>
                    <p:nvPicPr>
                      <p:cNvPr id="218" name="Oggetto 217">
                        <a:extLst>
                          <a:ext uri="{FF2B5EF4-FFF2-40B4-BE49-F238E27FC236}">
                            <a16:creationId xmlns:a16="http://schemas.microsoft.com/office/drawing/2014/main" id="{FC9E43E6-1F31-472F-9417-DEEA6FFBF288}"/>
                          </a:ext>
                        </a:extLst>
                      </p:cNvPr>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6378539" y="4511328"/>
                        <a:ext cx="1260000" cy="206558"/>
                      </a:xfrm>
                      <a:prstGeom prst="rect">
                        <a:avLst/>
                      </a:prstGeom>
                      <a:solidFill>
                        <a:srgbClr val="FFCC00"/>
                      </a:solidFill>
                      <a:ln>
                        <a:solidFill>
                          <a:srgbClr val="0070C0"/>
                        </a:solidFill>
                      </a:ln>
                    </p:spPr>
                  </p:pic>
                </p:oleObj>
              </mc:Fallback>
            </mc:AlternateContent>
          </a:graphicData>
        </a:graphic>
      </p:graphicFrame>
      <p:sp>
        <p:nvSpPr>
          <p:cNvPr id="219" name="Rectangle 126">
            <a:extLst>
              <a:ext uri="{FF2B5EF4-FFF2-40B4-BE49-F238E27FC236}">
                <a16:creationId xmlns:a16="http://schemas.microsoft.com/office/drawing/2014/main" id="{A692EFF7-AAD7-4940-BF4A-4CCBC311CA1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21" name="Rectangle 128">
            <a:extLst>
              <a:ext uri="{FF2B5EF4-FFF2-40B4-BE49-F238E27FC236}">
                <a16:creationId xmlns:a16="http://schemas.microsoft.com/office/drawing/2014/main" id="{AD63AD98-7066-4AE3-A714-E2EE87F3575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23" name="Rectangle 130">
            <a:extLst>
              <a:ext uri="{FF2B5EF4-FFF2-40B4-BE49-F238E27FC236}">
                <a16:creationId xmlns:a16="http://schemas.microsoft.com/office/drawing/2014/main" id="{F39BCA91-4892-4257-8939-08F3F22C70C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25" name="Rectangle 155">
            <a:extLst>
              <a:ext uri="{FF2B5EF4-FFF2-40B4-BE49-F238E27FC236}">
                <a16:creationId xmlns:a16="http://schemas.microsoft.com/office/drawing/2014/main" id="{A9CFC210-63E1-4D6A-8C53-211F41D11B9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27" name="Rectangle 157">
            <a:extLst>
              <a:ext uri="{FF2B5EF4-FFF2-40B4-BE49-F238E27FC236}">
                <a16:creationId xmlns:a16="http://schemas.microsoft.com/office/drawing/2014/main" id="{79E690B9-4573-47D8-AE2D-62063A7925B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graphicFrame>
        <p:nvGraphicFramePr>
          <p:cNvPr id="228" name="Oggetto 227">
            <a:extLst>
              <a:ext uri="{FF2B5EF4-FFF2-40B4-BE49-F238E27FC236}">
                <a16:creationId xmlns:a16="http://schemas.microsoft.com/office/drawing/2014/main" id="{110C2C6E-2E0A-4E2F-B741-75396026BF9A}"/>
              </a:ext>
            </a:extLst>
          </p:cNvPr>
          <p:cNvGraphicFramePr>
            <a:graphicFrameLocks noChangeAspect="1"/>
          </p:cNvGraphicFramePr>
          <p:nvPr/>
        </p:nvGraphicFramePr>
        <p:xfrm>
          <a:off x="7894600" y="4316601"/>
          <a:ext cx="180000" cy="180000"/>
        </p:xfrm>
        <a:graphic>
          <a:graphicData uri="http://schemas.openxmlformats.org/presentationml/2006/ole">
            <mc:AlternateContent xmlns:mc="http://schemas.openxmlformats.org/markup-compatibility/2006">
              <mc:Choice xmlns:v="urn:schemas-microsoft-com:vml" Requires="v">
                <p:oleObj spid="_x0000_s18512" name="Equazione" r:id="rId30" imgW="139700" imgH="139700" progId="Equation.3">
                  <p:embed/>
                </p:oleObj>
              </mc:Choice>
              <mc:Fallback>
                <p:oleObj name="Equazione" r:id="rId30" imgW="139700" imgH="139700" progId="Equation.3">
                  <p:embed/>
                  <p:pic>
                    <p:nvPicPr>
                      <p:cNvPr id="228" name="Oggetto 227">
                        <a:extLst>
                          <a:ext uri="{FF2B5EF4-FFF2-40B4-BE49-F238E27FC236}">
                            <a16:creationId xmlns:a16="http://schemas.microsoft.com/office/drawing/2014/main" id="{110C2C6E-2E0A-4E2F-B741-75396026BF9A}"/>
                          </a:ext>
                        </a:extLst>
                      </p:cNvPr>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7894600" y="4316601"/>
                        <a:ext cx="180000" cy="180000"/>
                      </a:xfrm>
                      <a:prstGeom prst="rect">
                        <a:avLst/>
                      </a:prstGeom>
                      <a:solidFill>
                        <a:srgbClr val="FF6600"/>
                      </a:solidFill>
                      <a:ln>
                        <a:solidFill>
                          <a:srgbClr val="0070C0"/>
                        </a:solidFill>
                      </a:ln>
                    </p:spPr>
                  </p:pic>
                </p:oleObj>
              </mc:Fallback>
            </mc:AlternateContent>
          </a:graphicData>
        </a:graphic>
      </p:graphicFrame>
      <p:sp>
        <p:nvSpPr>
          <p:cNvPr id="229" name="Rectangle 159">
            <a:extLst>
              <a:ext uri="{FF2B5EF4-FFF2-40B4-BE49-F238E27FC236}">
                <a16:creationId xmlns:a16="http://schemas.microsoft.com/office/drawing/2014/main" id="{A752F1D8-3B37-4D67-B202-CC1408AE734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31" name="Rectangle 161">
            <a:extLst>
              <a:ext uri="{FF2B5EF4-FFF2-40B4-BE49-F238E27FC236}">
                <a16:creationId xmlns:a16="http://schemas.microsoft.com/office/drawing/2014/main" id="{A628C8A9-EA0B-4C13-ADCC-8BB97BC73AC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33" name="Rectangle 163">
            <a:extLst>
              <a:ext uri="{FF2B5EF4-FFF2-40B4-BE49-F238E27FC236}">
                <a16:creationId xmlns:a16="http://schemas.microsoft.com/office/drawing/2014/main" id="{C6262621-E6DC-48A9-B766-3159E313AC8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35" name="Rectangle 165">
            <a:extLst>
              <a:ext uri="{FF2B5EF4-FFF2-40B4-BE49-F238E27FC236}">
                <a16:creationId xmlns:a16="http://schemas.microsoft.com/office/drawing/2014/main" id="{8A1F0177-CD81-4E17-B26D-DDCC1EBBDFD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44" name="Rettangolo 243">
            <a:extLst>
              <a:ext uri="{FF2B5EF4-FFF2-40B4-BE49-F238E27FC236}">
                <a16:creationId xmlns:a16="http://schemas.microsoft.com/office/drawing/2014/main" id="{423C31AB-7AA1-43EC-AA3E-F094B01AAD37}"/>
              </a:ext>
            </a:extLst>
          </p:cNvPr>
          <p:cNvSpPr/>
          <p:nvPr/>
        </p:nvSpPr>
        <p:spPr>
          <a:xfrm>
            <a:off x="4573476" y="769159"/>
            <a:ext cx="4536000" cy="1908000"/>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45" name="CasellaDiTesto 244">
            <a:extLst>
              <a:ext uri="{FF2B5EF4-FFF2-40B4-BE49-F238E27FC236}">
                <a16:creationId xmlns:a16="http://schemas.microsoft.com/office/drawing/2014/main" id="{81974986-5FAD-4F42-9111-44986E5F9882}"/>
              </a:ext>
            </a:extLst>
          </p:cNvPr>
          <p:cNvSpPr txBox="1"/>
          <p:nvPr/>
        </p:nvSpPr>
        <p:spPr>
          <a:xfrm>
            <a:off x="4583354" y="2374289"/>
            <a:ext cx="4500000"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1200" b="0" i="0" u="none" strike="noStrike" kern="1200" cap="none" spc="0" normalizeH="0" baseline="0" noProof="0" dirty="0">
                <a:ln>
                  <a:noFill/>
                </a:ln>
                <a:solidFill>
                  <a:srgbClr val="00B050"/>
                </a:solidFill>
                <a:effectLst/>
                <a:uLnTx/>
                <a:uFillTx/>
                <a:latin typeface="Comic Sans MS"/>
                <a:ea typeface="+mn-ea"/>
                <a:cs typeface="+mn-cs"/>
              </a:rPr>
              <a:t>Figura 1- Ricerca del piano contenente la faccia laterale</a:t>
            </a:r>
          </a:p>
        </p:txBody>
      </p:sp>
      <p:sp>
        <p:nvSpPr>
          <p:cNvPr id="246" name="Rettangolo 245">
            <a:extLst>
              <a:ext uri="{FF2B5EF4-FFF2-40B4-BE49-F238E27FC236}">
                <a16:creationId xmlns:a16="http://schemas.microsoft.com/office/drawing/2014/main" id="{B3716413-0118-47A4-95F4-B937C2502710}"/>
              </a:ext>
            </a:extLst>
          </p:cNvPr>
          <p:cNvSpPr/>
          <p:nvPr/>
        </p:nvSpPr>
        <p:spPr>
          <a:xfrm>
            <a:off x="4567784" y="2709058"/>
            <a:ext cx="4536000" cy="129600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noFill/>
              <a:effectLst/>
              <a:uLnTx/>
              <a:uFillTx/>
              <a:latin typeface="Century Gothic"/>
              <a:ea typeface="+mn-ea"/>
              <a:cs typeface="+mn-cs"/>
            </a:endParaRPr>
          </a:p>
        </p:txBody>
      </p:sp>
      <p:sp>
        <p:nvSpPr>
          <p:cNvPr id="247" name="CasellaDiTesto 246">
            <a:extLst>
              <a:ext uri="{FF2B5EF4-FFF2-40B4-BE49-F238E27FC236}">
                <a16:creationId xmlns:a16="http://schemas.microsoft.com/office/drawing/2014/main" id="{FEE47236-A42F-4187-A2EC-6511D229ABB2}"/>
              </a:ext>
            </a:extLst>
          </p:cNvPr>
          <p:cNvSpPr txBox="1"/>
          <p:nvPr/>
        </p:nvSpPr>
        <p:spPr>
          <a:xfrm>
            <a:off x="4577566" y="3706493"/>
            <a:ext cx="4500000"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1200" b="0" i="0" u="none" strike="noStrike" kern="1200" cap="none" spc="0" normalizeH="0" baseline="0" noProof="0" dirty="0">
                <a:ln>
                  <a:noFill/>
                </a:ln>
                <a:solidFill>
                  <a:srgbClr val="00B050"/>
                </a:solidFill>
                <a:effectLst/>
                <a:uLnTx/>
                <a:uFillTx/>
                <a:latin typeface="Comic Sans MS"/>
                <a:ea typeface="+mn-ea"/>
                <a:cs typeface="+mn-cs"/>
              </a:rPr>
              <a:t>Figura 2- Ricerca retta intersezione tra i due piani</a:t>
            </a:r>
          </a:p>
        </p:txBody>
      </p:sp>
      <p:sp>
        <p:nvSpPr>
          <p:cNvPr id="254" name="CasellaDiTesto 253">
            <a:extLst>
              <a:ext uri="{FF2B5EF4-FFF2-40B4-BE49-F238E27FC236}">
                <a16:creationId xmlns:a16="http://schemas.microsoft.com/office/drawing/2014/main" id="{46F66AFC-8A6C-458E-88BD-38CF18D9FCD0}"/>
              </a:ext>
            </a:extLst>
          </p:cNvPr>
          <p:cNvSpPr txBox="1"/>
          <p:nvPr/>
        </p:nvSpPr>
        <p:spPr>
          <a:xfrm>
            <a:off x="4581899" y="6325876"/>
            <a:ext cx="4500000" cy="46166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1200" b="0" i="0" u="none" strike="noStrike" kern="1200" cap="none" spc="0" normalizeH="0" baseline="0" noProof="0" dirty="0">
                <a:ln>
                  <a:noFill/>
                </a:ln>
                <a:solidFill>
                  <a:srgbClr val="00B050"/>
                </a:solidFill>
                <a:effectLst/>
                <a:uLnTx/>
                <a:uFillTx/>
                <a:latin typeface="Comic Sans MS"/>
                <a:ea typeface="+mn-ea"/>
                <a:cs typeface="+mn-cs"/>
              </a:rPr>
              <a:t>Figura 3- Intersezione della retta x con le rette formanti la faccia laterale del solido e analisi del risultato</a:t>
            </a:r>
          </a:p>
        </p:txBody>
      </p:sp>
      <p:sp>
        <p:nvSpPr>
          <p:cNvPr id="255" name="Rettangolo 254">
            <a:extLst>
              <a:ext uri="{FF2B5EF4-FFF2-40B4-BE49-F238E27FC236}">
                <a16:creationId xmlns:a16="http://schemas.microsoft.com/office/drawing/2014/main" id="{3AD4CF88-9F88-4E89-9411-51FDCE3D5397}"/>
              </a:ext>
            </a:extLst>
          </p:cNvPr>
          <p:cNvSpPr/>
          <p:nvPr/>
        </p:nvSpPr>
        <p:spPr>
          <a:xfrm>
            <a:off x="4552015" y="4045758"/>
            <a:ext cx="4536000" cy="273600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pic>
        <p:nvPicPr>
          <p:cNvPr id="4" name="Immagine 3">
            <a:extLst>
              <a:ext uri="{FF2B5EF4-FFF2-40B4-BE49-F238E27FC236}">
                <a16:creationId xmlns:a16="http://schemas.microsoft.com/office/drawing/2014/main" id="{52C5D81C-6FE6-460C-9A20-D5F0EF104296}"/>
              </a:ext>
            </a:extLst>
          </p:cNvPr>
          <p:cNvPicPr>
            <a:picLocks noChangeAspect="1"/>
          </p:cNvPicPr>
          <p:nvPr/>
        </p:nvPicPr>
        <p:blipFill rotWithShape="1">
          <a:blip r:embed="rId32"/>
          <a:srcRect l="28301" r="27951"/>
          <a:stretch/>
        </p:blipFill>
        <p:spPr>
          <a:xfrm>
            <a:off x="134010" y="1297306"/>
            <a:ext cx="4356000" cy="3493656"/>
          </a:xfrm>
          <a:prstGeom prst="rect">
            <a:avLst/>
          </a:prstGeom>
          <a:solidFill>
            <a:schemeClr val="accent4">
              <a:lumMod val="20000"/>
              <a:lumOff val="80000"/>
            </a:schemeClr>
          </a:solidFill>
          <a:ln>
            <a:solidFill>
              <a:srgbClr val="0070C0"/>
            </a:solidFill>
          </a:ln>
        </p:spPr>
      </p:pic>
      <p:sp>
        <p:nvSpPr>
          <p:cNvPr id="6" name="CasellaDiTesto 5">
            <a:extLst>
              <a:ext uri="{FF2B5EF4-FFF2-40B4-BE49-F238E27FC236}">
                <a16:creationId xmlns:a16="http://schemas.microsoft.com/office/drawing/2014/main" id="{0199B770-3A07-44A7-9A4F-DFBE96D74EBE}"/>
              </a:ext>
            </a:extLst>
          </p:cNvPr>
          <p:cNvSpPr txBox="1"/>
          <p:nvPr/>
        </p:nvSpPr>
        <p:spPr>
          <a:xfrm>
            <a:off x="54102" y="763253"/>
            <a:ext cx="4536000" cy="523220"/>
          </a:xfrm>
          <a:prstGeom prst="rect">
            <a:avLst/>
          </a:prstGeom>
          <a:noFill/>
        </p:spPr>
        <p:txBody>
          <a:bodyPr wrap="square" rtlCol="0">
            <a:spAutoFit/>
          </a:bodyPr>
          <a:lstStyle/>
          <a:p>
            <a:pPr algn="ctr"/>
            <a:r>
              <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Elaborazione grafica della procedura risolutiva di: (A,B,V) </a:t>
            </a:r>
            <a:r>
              <a:rPr lang="it-IT" sz="14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Î b Ç </a:t>
            </a:r>
            <a:r>
              <a:rPr lang="it-IT" sz="1400" dirty="0">
                <a:solidFill>
                  <a:srgbClr val="00B050"/>
                </a:solidFill>
                <a:latin typeface="Symbol" panose="05050102010706020507" pitchFamily="18" charset="2"/>
                <a:ea typeface="Times New Roman" panose="02020603050405020304" pitchFamily="18" charset="0"/>
                <a:cs typeface="GreekC"/>
              </a:rPr>
              <a:t>a </a:t>
            </a:r>
            <a:r>
              <a:rPr lang="it-IT" sz="1400" b="1"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 </a:t>
            </a:r>
            <a:r>
              <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(ZW)</a:t>
            </a:r>
            <a:endParaRPr lang="it-IT" sz="1400" dirty="0">
              <a:solidFill>
                <a:srgbClr val="00B050"/>
              </a:solidFill>
            </a:endParaRPr>
          </a:p>
        </p:txBody>
      </p:sp>
      <p:sp>
        <p:nvSpPr>
          <p:cNvPr id="8" name="CasellaDiTesto 7">
            <a:extLst>
              <a:ext uri="{FF2B5EF4-FFF2-40B4-BE49-F238E27FC236}">
                <a16:creationId xmlns:a16="http://schemas.microsoft.com/office/drawing/2014/main" id="{1FA1D321-80D2-4FDA-96B9-5C388287DB50}"/>
              </a:ext>
            </a:extLst>
          </p:cNvPr>
          <p:cNvSpPr txBox="1"/>
          <p:nvPr/>
        </p:nvSpPr>
        <p:spPr>
          <a:xfrm>
            <a:off x="41556" y="4803880"/>
            <a:ext cx="4500000" cy="2031325"/>
          </a:xfrm>
          <a:prstGeom prst="rect">
            <a:avLst/>
          </a:prstGeom>
          <a:noFill/>
        </p:spPr>
        <p:txBody>
          <a:bodyPr wrap="square" rtlCol="0">
            <a:spAutoFit/>
          </a:bodyPr>
          <a:lstStyle/>
          <a:p>
            <a:pPr>
              <a:spcAft>
                <a:spcPts val="0"/>
              </a:spcAft>
            </a:pPr>
            <a:r>
              <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Per la determinazione del piano contenente la faccia utilizziamo la  modalità evidenziata nella definizione dell’algoritmo grafico e indicata </a:t>
            </a:r>
            <a:r>
              <a:rPr lang="it-IT" sz="1400" dirty="0">
                <a:solidFill>
                  <a:srgbClr val="002060"/>
                </a:solidFill>
                <a:latin typeface="Comic Sans MS" panose="030F0702030302020204" pitchFamily="66" charset="0"/>
                <a:ea typeface="Times New Roman" panose="02020603050405020304" pitchFamily="18" charset="0"/>
                <a:cs typeface="Times New Roman" panose="02020603050405020304" pitchFamily="18" charset="0"/>
                <a:hlinkClick r:id="rId33" action="ppaction://hlinksldjump"/>
              </a:rPr>
              <a:t>con la lettera a) nella diapositiva 6</a:t>
            </a:r>
            <a:r>
              <a:rPr lang="it-IT" sz="1400" dirty="0">
                <a:solidFill>
                  <a:srgbClr val="002060"/>
                </a:solidFill>
                <a:latin typeface="Comic Sans MS" panose="030F0702030302020204" pitchFamily="66" charset="0"/>
                <a:ea typeface="Times New Roman" panose="02020603050405020304" pitchFamily="18" charset="0"/>
                <a:cs typeface="Times New Roman" panose="02020603050405020304" pitchFamily="18" charset="0"/>
              </a:rPr>
              <a:t> </a:t>
            </a:r>
            <a:r>
              <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considerando i tre vertici della faccia laterale come tre punti distinti, non coincidenti comunque collocati nello spazio del diedro. La procedura risolutiva prevede lo sviluppo grafico dei passaggi indicati nelle figure 1, 2, 3 poste a lato con la relativa analisi del risultato</a:t>
            </a:r>
            <a:endParaRPr lang="it-IT" sz="1400" dirty="0">
              <a:solidFill>
                <a:srgbClr val="00B050"/>
              </a:solidFill>
            </a:endParaRPr>
          </a:p>
        </p:txBody>
      </p:sp>
      <p:sp>
        <p:nvSpPr>
          <p:cNvPr id="9" name="Rectangle 61">
            <a:extLst>
              <a:ext uri="{FF2B5EF4-FFF2-40B4-BE49-F238E27FC236}">
                <a16:creationId xmlns:a16="http://schemas.microsoft.com/office/drawing/2014/main" id="{F2A1614E-B163-4345-991E-A986FDEDEE4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10" name="Oggetto 9">
            <a:extLst>
              <a:ext uri="{FF2B5EF4-FFF2-40B4-BE49-F238E27FC236}">
                <a16:creationId xmlns:a16="http://schemas.microsoft.com/office/drawing/2014/main" id="{0FC3A128-4B7B-41B9-A7F6-450E5F6F6B47}"/>
              </a:ext>
            </a:extLst>
          </p:cNvPr>
          <p:cNvGraphicFramePr>
            <a:graphicFrameLocks noChangeAspect="1"/>
          </p:cNvGraphicFramePr>
          <p:nvPr>
            <p:extLst>
              <p:ext uri="{D42A27DB-BD31-4B8C-83A1-F6EECF244321}">
                <p14:modId xmlns:p14="http://schemas.microsoft.com/office/powerpoint/2010/main" val="4265147145"/>
              </p:ext>
            </p:extLst>
          </p:nvPr>
        </p:nvGraphicFramePr>
        <p:xfrm>
          <a:off x="5222742" y="1537346"/>
          <a:ext cx="360000" cy="180000"/>
        </p:xfrm>
        <a:graphic>
          <a:graphicData uri="http://schemas.openxmlformats.org/presentationml/2006/ole">
            <mc:AlternateContent xmlns:mc="http://schemas.openxmlformats.org/markup-compatibility/2006">
              <mc:Choice xmlns:v="urn:schemas-microsoft-com:vml" Requires="v">
                <p:oleObj spid="_x0000_s18513" name="Equazione" r:id="rId34" imgW="304536" imgH="152268" progId="Equation.3">
                  <p:embed/>
                </p:oleObj>
              </mc:Choice>
              <mc:Fallback>
                <p:oleObj name="Equazione" r:id="rId34" imgW="304536" imgH="152268" progId="Equation.3">
                  <p:embed/>
                  <p:pic>
                    <p:nvPicPr>
                      <p:cNvPr id="0" name="Object 60"/>
                      <p:cNvPicPr>
                        <a:picLocks noChangeAspect="1" noChangeArrowheads="1"/>
                      </p:cNvPicPr>
                      <p:nvPr/>
                    </p:nvPicPr>
                    <p:blipFill>
                      <a:blip r:embed="rId35">
                        <a:extLst>
                          <a:ext uri="{28A0092B-C50C-407E-A947-70E740481C1C}">
                            <a14:useLocalDpi xmlns:a14="http://schemas.microsoft.com/office/drawing/2010/main" val="0"/>
                          </a:ext>
                        </a:extLst>
                      </a:blip>
                      <a:srcRect/>
                      <a:stretch>
                        <a:fillRect/>
                      </a:stretch>
                    </p:blipFill>
                    <p:spPr bwMode="auto">
                      <a:xfrm>
                        <a:off x="5222742" y="1537346"/>
                        <a:ext cx="360000" cy="180000"/>
                      </a:xfrm>
                      <a:prstGeom prst="rect">
                        <a:avLst/>
                      </a:prstGeom>
                      <a:solidFill>
                        <a:srgbClr val="FFFF00"/>
                      </a:solidFill>
                      <a:ln>
                        <a:solidFill>
                          <a:srgbClr val="0070C0"/>
                        </a:solidFill>
                      </a:ln>
                    </p:spPr>
                  </p:pic>
                </p:oleObj>
              </mc:Fallback>
            </mc:AlternateContent>
          </a:graphicData>
        </a:graphic>
      </p:graphicFrame>
      <p:sp>
        <p:nvSpPr>
          <p:cNvPr id="11" name="Rectangle 63">
            <a:extLst>
              <a:ext uri="{FF2B5EF4-FFF2-40B4-BE49-F238E27FC236}">
                <a16:creationId xmlns:a16="http://schemas.microsoft.com/office/drawing/2014/main" id="{B46E9D64-57D9-48C4-86AA-98647E3548B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12" name="Oggetto 11">
            <a:extLst>
              <a:ext uri="{FF2B5EF4-FFF2-40B4-BE49-F238E27FC236}">
                <a16:creationId xmlns:a16="http://schemas.microsoft.com/office/drawing/2014/main" id="{E0BE1748-4468-4D66-A14B-4C1438FE1717}"/>
              </a:ext>
            </a:extLst>
          </p:cNvPr>
          <p:cNvGraphicFramePr>
            <a:graphicFrameLocks noChangeAspect="1"/>
          </p:cNvGraphicFramePr>
          <p:nvPr>
            <p:extLst>
              <p:ext uri="{D42A27DB-BD31-4B8C-83A1-F6EECF244321}">
                <p14:modId xmlns:p14="http://schemas.microsoft.com/office/powerpoint/2010/main" val="3472677748"/>
              </p:ext>
            </p:extLst>
          </p:nvPr>
        </p:nvGraphicFramePr>
        <p:xfrm>
          <a:off x="5748054" y="1899042"/>
          <a:ext cx="252000" cy="210000"/>
        </p:xfrm>
        <a:graphic>
          <a:graphicData uri="http://schemas.openxmlformats.org/presentationml/2006/ole">
            <mc:AlternateContent xmlns:mc="http://schemas.openxmlformats.org/markup-compatibility/2006">
              <mc:Choice xmlns:v="urn:schemas-microsoft-com:vml" Requires="v">
                <p:oleObj spid="_x0000_s18514" name="Equazione" r:id="rId36" imgW="228600" imgH="190500" progId="Equation.3">
                  <p:embed/>
                </p:oleObj>
              </mc:Choice>
              <mc:Fallback>
                <p:oleObj name="Equazione" r:id="rId36" imgW="228600" imgH="190500" progId="Equation.3">
                  <p:embed/>
                  <p:pic>
                    <p:nvPicPr>
                      <p:cNvPr id="0" name="Object 62"/>
                      <p:cNvPicPr>
                        <a:picLocks noChangeAspect="1" noChangeArrowheads="1"/>
                      </p:cNvPicPr>
                      <p:nvPr/>
                    </p:nvPicPr>
                    <p:blipFill>
                      <a:blip r:embed="rId37">
                        <a:extLst>
                          <a:ext uri="{28A0092B-C50C-407E-A947-70E740481C1C}">
                            <a14:useLocalDpi xmlns:a14="http://schemas.microsoft.com/office/drawing/2010/main" val="0"/>
                          </a:ext>
                        </a:extLst>
                      </a:blip>
                      <a:srcRect/>
                      <a:stretch>
                        <a:fillRect/>
                      </a:stretch>
                    </p:blipFill>
                    <p:spPr bwMode="auto">
                      <a:xfrm>
                        <a:off x="5748054" y="1899042"/>
                        <a:ext cx="252000" cy="210000"/>
                      </a:xfrm>
                      <a:prstGeom prst="rect">
                        <a:avLst/>
                      </a:prstGeom>
                      <a:solidFill>
                        <a:srgbClr val="FFFF00"/>
                      </a:solidFill>
                      <a:ln>
                        <a:solidFill>
                          <a:srgbClr val="0070C0"/>
                        </a:solidFill>
                      </a:ln>
                    </p:spPr>
                  </p:pic>
                </p:oleObj>
              </mc:Fallback>
            </mc:AlternateContent>
          </a:graphicData>
        </a:graphic>
      </p:graphicFrame>
      <p:sp>
        <p:nvSpPr>
          <p:cNvPr id="13" name="Rectangle 92">
            <a:extLst>
              <a:ext uri="{FF2B5EF4-FFF2-40B4-BE49-F238E27FC236}">
                <a16:creationId xmlns:a16="http://schemas.microsoft.com/office/drawing/2014/main" id="{EAA5132E-5C4C-477D-ACFE-C00EFCC884F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14" name="Oggetto 13">
            <a:extLst>
              <a:ext uri="{FF2B5EF4-FFF2-40B4-BE49-F238E27FC236}">
                <a16:creationId xmlns:a16="http://schemas.microsoft.com/office/drawing/2014/main" id="{A4DB773C-06D0-4B55-AB58-4C27EBDA6A94}"/>
              </a:ext>
            </a:extLst>
          </p:cNvPr>
          <p:cNvGraphicFramePr>
            <a:graphicFrameLocks noChangeAspect="1"/>
          </p:cNvGraphicFramePr>
          <p:nvPr>
            <p:extLst>
              <p:ext uri="{D42A27DB-BD31-4B8C-83A1-F6EECF244321}">
                <p14:modId xmlns:p14="http://schemas.microsoft.com/office/powerpoint/2010/main" val="522638191"/>
              </p:ext>
            </p:extLst>
          </p:nvPr>
        </p:nvGraphicFramePr>
        <p:xfrm>
          <a:off x="6164609" y="1667933"/>
          <a:ext cx="900000" cy="227473"/>
        </p:xfrm>
        <a:graphic>
          <a:graphicData uri="http://schemas.openxmlformats.org/presentationml/2006/ole">
            <mc:AlternateContent xmlns:mc="http://schemas.openxmlformats.org/markup-compatibility/2006">
              <mc:Choice xmlns:v="urn:schemas-microsoft-com:vml" Requires="v">
                <p:oleObj spid="_x0000_s18515" name="Equazione" r:id="rId38" imgW="787058" imgH="215806" progId="Equation.3">
                  <p:embed/>
                </p:oleObj>
              </mc:Choice>
              <mc:Fallback>
                <p:oleObj name="Equazione" r:id="rId38" imgW="787058" imgH="215806" progId="Equation.3">
                  <p:embed/>
                  <p:pic>
                    <p:nvPicPr>
                      <p:cNvPr id="0" name="Object 91"/>
                      <p:cNvPicPr>
                        <a:picLocks noChangeAspect="1" noChangeArrowheads="1"/>
                      </p:cNvPicPr>
                      <p:nvPr/>
                    </p:nvPicPr>
                    <p:blipFill>
                      <a:blip r:embed="rId39">
                        <a:extLst>
                          <a:ext uri="{28A0092B-C50C-407E-A947-70E740481C1C}">
                            <a14:useLocalDpi xmlns:a14="http://schemas.microsoft.com/office/drawing/2010/main" val="0"/>
                          </a:ext>
                        </a:extLst>
                      </a:blip>
                      <a:srcRect/>
                      <a:stretch>
                        <a:fillRect/>
                      </a:stretch>
                    </p:blipFill>
                    <p:spPr bwMode="auto">
                      <a:xfrm>
                        <a:off x="6164609" y="1667933"/>
                        <a:ext cx="900000" cy="227473"/>
                      </a:xfrm>
                      <a:prstGeom prst="rect">
                        <a:avLst/>
                      </a:prstGeom>
                      <a:solidFill>
                        <a:srgbClr val="FFFF00"/>
                      </a:solidFill>
                      <a:ln>
                        <a:solidFill>
                          <a:srgbClr val="0070C0"/>
                        </a:solidFill>
                      </a:ln>
                    </p:spPr>
                  </p:pic>
                </p:oleObj>
              </mc:Fallback>
            </mc:AlternateContent>
          </a:graphicData>
        </a:graphic>
      </p:graphicFrame>
      <p:sp>
        <p:nvSpPr>
          <p:cNvPr id="15" name="Rectangle 94">
            <a:extLst>
              <a:ext uri="{FF2B5EF4-FFF2-40B4-BE49-F238E27FC236}">
                <a16:creationId xmlns:a16="http://schemas.microsoft.com/office/drawing/2014/main" id="{EAB0C341-9CE2-4C31-BEA8-40E030531BE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16" name="Oggetto 15">
            <a:extLst>
              <a:ext uri="{FF2B5EF4-FFF2-40B4-BE49-F238E27FC236}">
                <a16:creationId xmlns:a16="http://schemas.microsoft.com/office/drawing/2014/main" id="{8F0DCE08-A6C9-4319-8A63-0F7ECFB504A2}"/>
              </a:ext>
            </a:extLst>
          </p:cNvPr>
          <p:cNvGraphicFramePr>
            <a:graphicFrameLocks noChangeAspect="1"/>
          </p:cNvGraphicFramePr>
          <p:nvPr>
            <p:extLst>
              <p:ext uri="{D42A27DB-BD31-4B8C-83A1-F6EECF244321}">
                <p14:modId xmlns:p14="http://schemas.microsoft.com/office/powerpoint/2010/main" val="1344510353"/>
              </p:ext>
            </p:extLst>
          </p:nvPr>
        </p:nvGraphicFramePr>
        <p:xfrm>
          <a:off x="6147885" y="2096439"/>
          <a:ext cx="900000" cy="225000"/>
        </p:xfrm>
        <a:graphic>
          <a:graphicData uri="http://schemas.openxmlformats.org/presentationml/2006/ole">
            <mc:AlternateContent xmlns:mc="http://schemas.openxmlformats.org/markup-compatibility/2006">
              <mc:Choice xmlns:v="urn:schemas-microsoft-com:vml" Requires="v">
                <p:oleObj spid="_x0000_s18516" name="Equazione" r:id="rId40" imgW="888614" imgH="215806" progId="Equation.3">
                  <p:embed/>
                </p:oleObj>
              </mc:Choice>
              <mc:Fallback>
                <p:oleObj name="Equazione" r:id="rId40" imgW="888614" imgH="215806" progId="Equation.3">
                  <p:embed/>
                  <p:pic>
                    <p:nvPicPr>
                      <p:cNvPr id="0" name="Object 93"/>
                      <p:cNvPicPr>
                        <a:picLocks noChangeAspect="1" noChangeArrowheads="1"/>
                      </p:cNvPicPr>
                      <p:nvPr/>
                    </p:nvPicPr>
                    <p:blipFill>
                      <a:blip r:embed="rId41">
                        <a:extLst>
                          <a:ext uri="{28A0092B-C50C-407E-A947-70E740481C1C}">
                            <a14:useLocalDpi xmlns:a14="http://schemas.microsoft.com/office/drawing/2010/main" val="0"/>
                          </a:ext>
                        </a:extLst>
                      </a:blip>
                      <a:srcRect/>
                      <a:stretch>
                        <a:fillRect/>
                      </a:stretch>
                    </p:blipFill>
                    <p:spPr bwMode="auto">
                      <a:xfrm>
                        <a:off x="6147885" y="2096439"/>
                        <a:ext cx="900000" cy="225000"/>
                      </a:xfrm>
                      <a:prstGeom prst="rect">
                        <a:avLst/>
                      </a:prstGeom>
                      <a:solidFill>
                        <a:srgbClr val="FFFF00"/>
                      </a:solidFill>
                      <a:ln>
                        <a:solidFill>
                          <a:srgbClr val="0070C0"/>
                        </a:solidFill>
                      </a:ln>
                    </p:spPr>
                  </p:pic>
                </p:oleObj>
              </mc:Fallback>
            </mc:AlternateContent>
          </a:graphicData>
        </a:graphic>
      </p:graphicFrame>
      <p:sp>
        <p:nvSpPr>
          <p:cNvPr id="17" name="Rectangle 96">
            <a:extLst>
              <a:ext uri="{FF2B5EF4-FFF2-40B4-BE49-F238E27FC236}">
                <a16:creationId xmlns:a16="http://schemas.microsoft.com/office/drawing/2014/main" id="{2BC65C4B-74DA-4305-9976-71DE420AB29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18" name="Oggetto 17">
            <a:extLst>
              <a:ext uri="{FF2B5EF4-FFF2-40B4-BE49-F238E27FC236}">
                <a16:creationId xmlns:a16="http://schemas.microsoft.com/office/drawing/2014/main" id="{9FC2A42D-6617-47AD-BA17-C7718C35C8C2}"/>
              </a:ext>
            </a:extLst>
          </p:cNvPr>
          <p:cNvGraphicFramePr>
            <a:graphicFrameLocks noChangeAspect="1"/>
          </p:cNvGraphicFramePr>
          <p:nvPr>
            <p:extLst>
              <p:ext uri="{D42A27DB-BD31-4B8C-83A1-F6EECF244321}">
                <p14:modId xmlns:p14="http://schemas.microsoft.com/office/powerpoint/2010/main" val="2395247201"/>
              </p:ext>
            </p:extLst>
          </p:nvPr>
        </p:nvGraphicFramePr>
        <p:xfrm>
          <a:off x="4649871" y="5096226"/>
          <a:ext cx="648000" cy="219660"/>
        </p:xfrm>
        <a:graphic>
          <a:graphicData uri="http://schemas.openxmlformats.org/presentationml/2006/ole">
            <mc:AlternateContent xmlns:mc="http://schemas.openxmlformats.org/markup-compatibility/2006">
              <mc:Choice xmlns:v="urn:schemas-microsoft-com:vml" Requires="v">
                <p:oleObj spid="_x0000_s18517" name="Equazione" r:id="rId42" imgW="558800" imgH="190500" progId="Equation.3">
                  <p:embed/>
                </p:oleObj>
              </mc:Choice>
              <mc:Fallback>
                <p:oleObj name="Equazione" r:id="rId42" imgW="558800" imgH="190500" progId="Equation.3">
                  <p:embed/>
                  <p:pic>
                    <p:nvPicPr>
                      <p:cNvPr id="0" name="Object 95"/>
                      <p:cNvPicPr>
                        <a:picLocks noChangeAspect="1" noChangeArrowheads="1"/>
                      </p:cNvPicPr>
                      <p:nvPr/>
                    </p:nvPicPr>
                    <p:blipFill>
                      <a:blip r:embed="rId43">
                        <a:extLst>
                          <a:ext uri="{28A0092B-C50C-407E-A947-70E740481C1C}">
                            <a14:useLocalDpi xmlns:a14="http://schemas.microsoft.com/office/drawing/2010/main" val="0"/>
                          </a:ext>
                        </a:extLst>
                      </a:blip>
                      <a:srcRect/>
                      <a:stretch>
                        <a:fillRect/>
                      </a:stretch>
                    </p:blipFill>
                    <p:spPr bwMode="auto">
                      <a:xfrm>
                        <a:off x="4649871" y="5096226"/>
                        <a:ext cx="648000" cy="219660"/>
                      </a:xfrm>
                      <a:prstGeom prst="rect">
                        <a:avLst/>
                      </a:prstGeom>
                      <a:solidFill>
                        <a:srgbClr val="FFCC00"/>
                      </a:solidFill>
                      <a:ln>
                        <a:solidFill>
                          <a:srgbClr val="0070C0"/>
                        </a:solidFill>
                      </a:ln>
                    </p:spPr>
                  </p:pic>
                </p:oleObj>
              </mc:Fallback>
            </mc:AlternateContent>
          </a:graphicData>
        </a:graphic>
      </p:graphicFrame>
      <p:sp>
        <p:nvSpPr>
          <p:cNvPr id="19" name="Rectangle 127">
            <a:extLst>
              <a:ext uri="{FF2B5EF4-FFF2-40B4-BE49-F238E27FC236}">
                <a16:creationId xmlns:a16="http://schemas.microsoft.com/office/drawing/2014/main" id="{07B7917F-5C69-438F-B633-18330DA014C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20" name="Oggetto 19">
            <a:extLst>
              <a:ext uri="{FF2B5EF4-FFF2-40B4-BE49-F238E27FC236}">
                <a16:creationId xmlns:a16="http://schemas.microsoft.com/office/drawing/2014/main" id="{C0B87566-388A-431A-9D6A-DA2B92E09BB1}"/>
              </a:ext>
            </a:extLst>
          </p:cNvPr>
          <p:cNvGraphicFramePr>
            <a:graphicFrameLocks noChangeAspect="1"/>
          </p:cNvGraphicFramePr>
          <p:nvPr>
            <p:extLst>
              <p:ext uri="{D42A27DB-BD31-4B8C-83A1-F6EECF244321}">
                <p14:modId xmlns:p14="http://schemas.microsoft.com/office/powerpoint/2010/main" val="3114724958"/>
              </p:ext>
            </p:extLst>
          </p:nvPr>
        </p:nvGraphicFramePr>
        <p:xfrm>
          <a:off x="5473532" y="5104575"/>
          <a:ext cx="720000" cy="208696"/>
        </p:xfrm>
        <a:graphic>
          <a:graphicData uri="http://schemas.openxmlformats.org/presentationml/2006/ole">
            <mc:AlternateContent xmlns:mc="http://schemas.openxmlformats.org/markup-compatibility/2006">
              <mc:Choice xmlns:v="urn:schemas-microsoft-com:vml" Requires="v">
                <p:oleObj spid="_x0000_s18518" name="Equazione" r:id="rId44" imgW="647700" imgH="190500" progId="Equation.3">
                  <p:embed/>
                </p:oleObj>
              </mc:Choice>
              <mc:Fallback>
                <p:oleObj name="Equazione" r:id="rId44" imgW="647700" imgH="190500" progId="Equation.3">
                  <p:embed/>
                  <p:pic>
                    <p:nvPicPr>
                      <p:cNvPr id="0" name="Object 126"/>
                      <p:cNvPicPr>
                        <a:picLocks noChangeAspect="1" noChangeArrowheads="1"/>
                      </p:cNvPicPr>
                      <p:nvPr/>
                    </p:nvPicPr>
                    <p:blipFill>
                      <a:blip r:embed="rId45">
                        <a:extLst>
                          <a:ext uri="{28A0092B-C50C-407E-A947-70E740481C1C}">
                            <a14:useLocalDpi xmlns:a14="http://schemas.microsoft.com/office/drawing/2010/main" val="0"/>
                          </a:ext>
                        </a:extLst>
                      </a:blip>
                      <a:srcRect/>
                      <a:stretch>
                        <a:fillRect/>
                      </a:stretch>
                    </p:blipFill>
                    <p:spPr bwMode="auto">
                      <a:xfrm>
                        <a:off x="5473532" y="5104575"/>
                        <a:ext cx="720000" cy="208696"/>
                      </a:xfrm>
                      <a:prstGeom prst="rect">
                        <a:avLst/>
                      </a:prstGeom>
                      <a:solidFill>
                        <a:srgbClr val="FFCC00"/>
                      </a:solidFill>
                      <a:ln>
                        <a:solidFill>
                          <a:srgbClr val="0070C0"/>
                        </a:solidFill>
                      </a:ln>
                    </p:spPr>
                  </p:pic>
                </p:oleObj>
              </mc:Fallback>
            </mc:AlternateContent>
          </a:graphicData>
        </a:graphic>
      </p:graphicFrame>
      <p:sp>
        <p:nvSpPr>
          <p:cNvPr id="21" name="Rectangle 129">
            <a:extLst>
              <a:ext uri="{FF2B5EF4-FFF2-40B4-BE49-F238E27FC236}">
                <a16:creationId xmlns:a16="http://schemas.microsoft.com/office/drawing/2014/main" id="{4C9D1826-B61A-4C8C-A3EA-D82B51DE3749}"/>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22" name="Oggetto 21">
            <a:extLst>
              <a:ext uri="{FF2B5EF4-FFF2-40B4-BE49-F238E27FC236}">
                <a16:creationId xmlns:a16="http://schemas.microsoft.com/office/drawing/2014/main" id="{EE0DD7A2-3DBB-4EB0-8D80-5769BA5E57A5}"/>
              </a:ext>
            </a:extLst>
          </p:cNvPr>
          <p:cNvGraphicFramePr>
            <a:graphicFrameLocks noChangeAspect="1"/>
          </p:cNvGraphicFramePr>
          <p:nvPr>
            <p:extLst>
              <p:ext uri="{D42A27DB-BD31-4B8C-83A1-F6EECF244321}">
                <p14:modId xmlns:p14="http://schemas.microsoft.com/office/powerpoint/2010/main" val="3175630337"/>
              </p:ext>
            </p:extLst>
          </p:nvPr>
        </p:nvGraphicFramePr>
        <p:xfrm>
          <a:off x="5475004" y="5905253"/>
          <a:ext cx="720000" cy="211764"/>
        </p:xfrm>
        <a:graphic>
          <a:graphicData uri="http://schemas.openxmlformats.org/presentationml/2006/ole">
            <mc:AlternateContent xmlns:mc="http://schemas.openxmlformats.org/markup-compatibility/2006">
              <mc:Choice xmlns:v="urn:schemas-microsoft-com:vml" Requires="v">
                <p:oleObj spid="_x0000_s18519" name="Equazione" r:id="rId46" imgW="634725" imgH="190417" progId="Equation.3">
                  <p:embed/>
                </p:oleObj>
              </mc:Choice>
              <mc:Fallback>
                <p:oleObj name="Equazione" r:id="rId46" imgW="634725" imgH="190417" progId="Equation.3">
                  <p:embed/>
                  <p:pic>
                    <p:nvPicPr>
                      <p:cNvPr id="0" name="Object 128"/>
                      <p:cNvPicPr>
                        <a:picLocks noChangeAspect="1" noChangeArrowheads="1"/>
                      </p:cNvPicPr>
                      <p:nvPr/>
                    </p:nvPicPr>
                    <p:blipFill>
                      <a:blip r:embed="rId47">
                        <a:extLst>
                          <a:ext uri="{28A0092B-C50C-407E-A947-70E740481C1C}">
                            <a14:useLocalDpi xmlns:a14="http://schemas.microsoft.com/office/drawing/2010/main" val="0"/>
                          </a:ext>
                        </a:extLst>
                      </a:blip>
                      <a:srcRect/>
                      <a:stretch>
                        <a:fillRect/>
                      </a:stretch>
                    </p:blipFill>
                    <p:spPr bwMode="auto">
                      <a:xfrm>
                        <a:off x="5475004" y="5905253"/>
                        <a:ext cx="720000" cy="211764"/>
                      </a:xfrm>
                      <a:prstGeom prst="rect">
                        <a:avLst/>
                      </a:prstGeom>
                      <a:solidFill>
                        <a:srgbClr val="FFCC00"/>
                      </a:solidFill>
                      <a:ln>
                        <a:solidFill>
                          <a:srgbClr val="0070C0"/>
                        </a:solidFill>
                      </a:ln>
                    </p:spPr>
                  </p:pic>
                </p:oleObj>
              </mc:Fallback>
            </mc:AlternateContent>
          </a:graphicData>
        </a:graphic>
      </p:graphicFrame>
      <p:sp>
        <p:nvSpPr>
          <p:cNvPr id="23" name="Rectangle 131">
            <a:extLst>
              <a:ext uri="{FF2B5EF4-FFF2-40B4-BE49-F238E27FC236}">
                <a16:creationId xmlns:a16="http://schemas.microsoft.com/office/drawing/2014/main" id="{750C5CC9-929D-43FC-964F-201233ED22FA}"/>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24" name="Oggetto 23">
            <a:extLst>
              <a:ext uri="{FF2B5EF4-FFF2-40B4-BE49-F238E27FC236}">
                <a16:creationId xmlns:a16="http://schemas.microsoft.com/office/drawing/2014/main" id="{42139F72-7388-41EF-B624-4EF0E3804D0C}"/>
              </a:ext>
            </a:extLst>
          </p:cNvPr>
          <p:cNvGraphicFramePr>
            <a:graphicFrameLocks noChangeAspect="1"/>
          </p:cNvGraphicFramePr>
          <p:nvPr>
            <p:extLst>
              <p:ext uri="{D42A27DB-BD31-4B8C-83A1-F6EECF244321}">
                <p14:modId xmlns:p14="http://schemas.microsoft.com/office/powerpoint/2010/main" val="3423322991"/>
              </p:ext>
            </p:extLst>
          </p:nvPr>
        </p:nvGraphicFramePr>
        <p:xfrm>
          <a:off x="6380700" y="4924572"/>
          <a:ext cx="1260000" cy="199500"/>
        </p:xfrm>
        <a:graphic>
          <a:graphicData uri="http://schemas.openxmlformats.org/presentationml/2006/ole">
            <mc:AlternateContent xmlns:mc="http://schemas.openxmlformats.org/markup-compatibility/2006">
              <mc:Choice xmlns:v="urn:schemas-microsoft-com:vml" Requires="v">
                <p:oleObj spid="_x0000_s18520" name="Equazione" r:id="rId48" imgW="952087" imgH="190417" progId="Equation.3">
                  <p:embed/>
                </p:oleObj>
              </mc:Choice>
              <mc:Fallback>
                <p:oleObj name="Equazione" r:id="rId48" imgW="952087" imgH="190417" progId="Equation.3">
                  <p:embed/>
                  <p:pic>
                    <p:nvPicPr>
                      <p:cNvPr id="0" name="Object 130"/>
                      <p:cNvPicPr>
                        <a:picLocks noChangeAspect="1" noChangeArrowheads="1"/>
                      </p:cNvPicPr>
                      <p:nvPr/>
                    </p:nvPicPr>
                    <p:blipFill>
                      <a:blip r:embed="rId49">
                        <a:extLst>
                          <a:ext uri="{28A0092B-C50C-407E-A947-70E740481C1C}">
                            <a14:useLocalDpi xmlns:a14="http://schemas.microsoft.com/office/drawing/2010/main" val="0"/>
                          </a:ext>
                        </a:extLst>
                      </a:blip>
                      <a:srcRect/>
                      <a:stretch>
                        <a:fillRect/>
                      </a:stretch>
                    </p:blipFill>
                    <p:spPr bwMode="auto">
                      <a:xfrm>
                        <a:off x="6380700" y="4924572"/>
                        <a:ext cx="1260000" cy="199500"/>
                      </a:xfrm>
                      <a:prstGeom prst="rect">
                        <a:avLst/>
                      </a:prstGeom>
                      <a:solidFill>
                        <a:srgbClr val="FFCC00"/>
                      </a:solidFill>
                      <a:ln>
                        <a:solidFill>
                          <a:srgbClr val="0070C0"/>
                        </a:solidFill>
                      </a:ln>
                    </p:spPr>
                  </p:pic>
                </p:oleObj>
              </mc:Fallback>
            </mc:AlternateContent>
          </a:graphicData>
        </a:graphic>
      </p:graphicFrame>
      <p:sp>
        <p:nvSpPr>
          <p:cNvPr id="25" name="Rectangle 133">
            <a:extLst>
              <a:ext uri="{FF2B5EF4-FFF2-40B4-BE49-F238E27FC236}">
                <a16:creationId xmlns:a16="http://schemas.microsoft.com/office/drawing/2014/main" id="{027BA0BE-C569-4B62-BCF1-ADC39ACCC2A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26" name="Oggetto 25">
            <a:extLst>
              <a:ext uri="{FF2B5EF4-FFF2-40B4-BE49-F238E27FC236}">
                <a16:creationId xmlns:a16="http://schemas.microsoft.com/office/drawing/2014/main" id="{7BB2F8FB-CD0D-452C-8867-C5151D05DB21}"/>
              </a:ext>
            </a:extLst>
          </p:cNvPr>
          <p:cNvGraphicFramePr>
            <a:graphicFrameLocks noChangeAspect="1"/>
          </p:cNvGraphicFramePr>
          <p:nvPr>
            <p:extLst>
              <p:ext uri="{D42A27DB-BD31-4B8C-83A1-F6EECF244321}">
                <p14:modId xmlns:p14="http://schemas.microsoft.com/office/powerpoint/2010/main" val="3408180825"/>
              </p:ext>
            </p:extLst>
          </p:nvPr>
        </p:nvGraphicFramePr>
        <p:xfrm>
          <a:off x="6376470" y="5279676"/>
          <a:ext cx="1260000" cy="211763"/>
        </p:xfrm>
        <a:graphic>
          <a:graphicData uri="http://schemas.openxmlformats.org/presentationml/2006/ole">
            <mc:AlternateContent xmlns:mc="http://schemas.openxmlformats.org/markup-compatibility/2006">
              <mc:Choice xmlns:v="urn:schemas-microsoft-com:vml" Requires="v">
                <p:oleObj spid="_x0000_s18521" name="Equazione" r:id="rId50" imgW="1054100" imgH="190500" progId="Equation.3">
                  <p:embed/>
                </p:oleObj>
              </mc:Choice>
              <mc:Fallback>
                <p:oleObj name="Equazione" r:id="rId50" imgW="1054100" imgH="190500" progId="Equation.3">
                  <p:embed/>
                  <p:pic>
                    <p:nvPicPr>
                      <p:cNvPr id="0" name="Object 132"/>
                      <p:cNvPicPr>
                        <a:picLocks noChangeAspect="1" noChangeArrowheads="1"/>
                      </p:cNvPicPr>
                      <p:nvPr/>
                    </p:nvPicPr>
                    <p:blipFill>
                      <a:blip r:embed="rId51">
                        <a:extLst>
                          <a:ext uri="{28A0092B-C50C-407E-A947-70E740481C1C}">
                            <a14:useLocalDpi xmlns:a14="http://schemas.microsoft.com/office/drawing/2010/main" val="0"/>
                          </a:ext>
                        </a:extLst>
                      </a:blip>
                      <a:srcRect/>
                      <a:stretch>
                        <a:fillRect/>
                      </a:stretch>
                    </p:blipFill>
                    <p:spPr bwMode="auto">
                      <a:xfrm>
                        <a:off x="6376470" y="5279676"/>
                        <a:ext cx="1260000" cy="211763"/>
                      </a:xfrm>
                      <a:prstGeom prst="rect">
                        <a:avLst/>
                      </a:prstGeom>
                      <a:solidFill>
                        <a:srgbClr val="FFCC00"/>
                      </a:solidFill>
                      <a:ln>
                        <a:solidFill>
                          <a:srgbClr val="0070C0"/>
                        </a:solidFill>
                      </a:ln>
                    </p:spPr>
                  </p:pic>
                </p:oleObj>
              </mc:Fallback>
            </mc:AlternateContent>
          </a:graphicData>
        </a:graphic>
      </p:graphicFrame>
      <p:sp>
        <p:nvSpPr>
          <p:cNvPr id="27" name="Rectangle 135">
            <a:extLst>
              <a:ext uri="{FF2B5EF4-FFF2-40B4-BE49-F238E27FC236}">
                <a16:creationId xmlns:a16="http://schemas.microsoft.com/office/drawing/2014/main" id="{362583F9-2B05-420F-9B1F-8ED4D9B4FDE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28" name="Oggetto 27">
            <a:extLst>
              <a:ext uri="{FF2B5EF4-FFF2-40B4-BE49-F238E27FC236}">
                <a16:creationId xmlns:a16="http://schemas.microsoft.com/office/drawing/2014/main" id="{49D760E4-11FB-4378-BA94-C51CD7A97E2A}"/>
              </a:ext>
            </a:extLst>
          </p:cNvPr>
          <p:cNvGraphicFramePr>
            <a:graphicFrameLocks noChangeAspect="1"/>
          </p:cNvGraphicFramePr>
          <p:nvPr>
            <p:extLst>
              <p:ext uri="{D42A27DB-BD31-4B8C-83A1-F6EECF244321}">
                <p14:modId xmlns:p14="http://schemas.microsoft.com/office/powerpoint/2010/main" val="1735716156"/>
              </p:ext>
            </p:extLst>
          </p:nvPr>
        </p:nvGraphicFramePr>
        <p:xfrm>
          <a:off x="6376469" y="5746410"/>
          <a:ext cx="1260000" cy="197851"/>
        </p:xfrm>
        <a:graphic>
          <a:graphicData uri="http://schemas.openxmlformats.org/presentationml/2006/ole">
            <mc:AlternateContent xmlns:mc="http://schemas.openxmlformats.org/markup-compatibility/2006">
              <mc:Choice xmlns:v="urn:schemas-microsoft-com:vml" Requires="v">
                <p:oleObj spid="_x0000_s18522" name="Equazione" r:id="rId52" imgW="977900" imgH="190500" progId="Equation.3">
                  <p:embed/>
                </p:oleObj>
              </mc:Choice>
              <mc:Fallback>
                <p:oleObj name="Equazione" r:id="rId52" imgW="977900" imgH="190500" progId="Equation.3">
                  <p:embed/>
                  <p:pic>
                    <p:nvPicPr>
                      <p:cNvPr id="0" name="Object 134"/>
                      <p:cNvPicPr>
                        <a:picLocks noChangeAspect="1" noChangeArrowheads="1"/>
                      </p:cNvPicPr>
                      <p:nvPr/>
                    </p:nvPicPr>
                    <p:blipFill>
                      <a:blip r:embed="rId53">
                        <a:extLst>
                          <a:ext uri="{28A0092B-C50C-407E-A947-70E740481C1C}">
                            <a14:useLocalDpi xmlns:a14="http://schemas.microsoft.com/office/drawing/2010/main" val="0"/>
                          </a:ext>
                        </a:extLst>
                      </a:blip>
                      <a:srcRect/>
                      <a:stretch>
                        <a:fillRect/>
                      </a:stretch>
                    </p:blipFill>
                    <p:spPr bwMode="auto">
                      <a:xfrm>
                        <a:off x="6376469" y="5746410"/>
                        <a:ext cx="1260000" cy="197851"/>
                      </a:xfrm>
                      <a:prstGeom prst="rect">
                        <a:avLst/>
                      </a:prstGeom>
                      <a:solidFill>
                        <a:srgbClr val="FFCC00"/>
                      </a:solidFill>
                      <a:ln>
                        <a:solidFill>
                          <a:srgbClr val="0070C0"/>
                        </a:solidFill>
                      </a:ln>
                    </p:spPr>
                  </p:pic>
                </p:oleObj>
              </mc:Fallback>
            </mc:AlternateContent>
          </a:graphicData>
        </a:graphic>
      </p:graphicFrame>
      <p:sp>
        <p:nvSpPr>
          <p:cNvPr id="30" name="Rectangle 137">
            <a:extLst>
              <a:ext uri="{FF2B5EF4-FFF2-40B4-BE49-F238E27FC236}">
                <a16:creationId xmlns:a16="http://schemas.microsoft.com/office/drawing/2014/main" id="{1A7C44CC-7E17-49F5-BF83-04F1010DA79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237" name="Oggetto 236">
            <a:extLst>
              <a:ext uri="{FF2B5EF4-FFF2-40B4-BE49-F238E27FC236}">
                <a16:creationId xmlns:a16="http://schemas.microsoft.com/office/drawing/2014/main" id="{C510DDC0-C225-4336-AC15-48C44577B021}"/>
              </a:ext>
            </a:extLst>
          </p:cNvPr>
          <p:cNvGraphicFramePr>
            <a:graphicFrameLocks noChangeAspect="1"/>
          </p:cNvGraphicFramePr>
          <p:nvPr>
            <p:extLst>
              <p:ext uri="{D42A27DB-BD31-4B8C-83A1-F6EECF244321}">
                <p14:modId xmlns:p14="http://schemas.microsoft.com/office/powerpoint/2010/main" val="3114803080"/>
              </p:ext>
            </p:extLst>
          </p:nvPr>
        </p:nvGraphicFramePr>
        <p:xfrm>
          <a:off x="6384494" y="6096090"/>
          <a:ext cx="1260000" cy="208264"/>
        </p:xfrm>
        <a:graphic>
          <a:graphicData uri="http://schemas.openxmlformats.org/presentationml/2006/ole">
            <mc:AlternateContent xmlns:mc="http://schemas.openxmlformats.org/markup-compatibility/2006">
              <mc:Choice xmlns:v="urn:schemas-microsoft-com:vml" Requires="v">
                <p:oleObj spid="_x0000_s18523" name="Equazione" r:id="rId54" imgW="1079032" imgH="190417" progId="Equation.3">
                  <p:embed/>
                </p:oleObj>
              </mc:Choice>
              <mc:Fallback>
                <p:oleObj name="Equazione" r:id="rId54" imgW="1079032" imgH="190417" progId="Equation.3">
                  <p:embed/>
                  <p:pic>
                    <p:nvPicPr>
                      <p:cNvPr id="0" name="Object 136"/>
                      <p:cNvPicPr>
                        <a:picLocks noChangeAspect="1" noChangeArrowheads="1"/>
                      </p:cNvPicPr>
                      <p:nvPr/>
                    </p:nvPicPr>
                    <p:blipFill>
                      <a:blip r:embed="rId55">
                        <a:extLst>
                          <a:ext uri="{28A0092B-C50C-407E-A947-70E740481C1C}">
                            <a14:useLocalDpi xmlns:a14="http://schemas.microsoft.com/office/drawing/2010/main" val="0"/>
                          </a:ext>
                        </a:extLst>
                      </a:blip>
                      <a:srcRect/>
                      <a:stretch>
                        <a:fillRect/>
                      </a:stretch>
                    </p:blipFill>
                    <p:spPr bwMode="auto">
                      <a:xfrm>
                        <a:off x="6384494" y="6096090"/>
                        <a:ext cx="1260000" cy="208264"/>
                      </a:xfrm>
                      <a:prstGeom prst="rect">
                        <a:avLst/>
                      </a:prstGeom>
                      <a:solidFill>
                        <a:srgbClr val="FFCC00"/>
                      </a:solidFill>
                      <a:ln>
                        <a:solidFill>
                          <a:srgbClr val="0070C0"/>
                        </a:solidFill>
                      </a:ln>
                    </p:spPr>
                  </p:pic>
                </p:oleObj>
              </mc:Fallback>
            </mc:AlternateContent>
          </a:graphicData>
        </a:graphic>
      </p:graphicFrame>
      <p:sp>
        <p:nvSpPr>
          <p:cNvPr id="240" name="Rectangle 166">
            <a:extLst>
              <a:ext uri="{FF2B5EF4-FFF2-40B4-BE49-F238E27FC236}">
                <a16:creationId xmlns:a16="http://schemas.microsoft.com/office/drawing/2014/main" id="{E605EE83-F3A9-4044-A924-3F82B3CC01B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241" name="Oggetto 240">
            <a:extLst>
              <a:ext uri="{FF2B5EF4-FFF2-40B4-BE49-F238E27FC236}">
                <a16:creationId xmlns:a16="http://schemas.microsoft.com/office/drawing/2014/main" id="{9BF866A9-21A1-487E-AB54-F38B76346967}"/>
              </a:ext>
            </a:extLst>
          </p:cNvPr>
          <p:cNvGraphicFramePr>
            <a:graphicFrameLocks noChangeAspect="1"/>
          </p:cNvGraphicFramePr>
          <p:nvPr>
            <p:extLst>
              <p:ext uri="{D42A27DB-BD31-4B8C-83A1-F6EECF244321}">
                <p14:modId xmlns:p14="http://schemas.microsoft.com/office/powerpoint/2010/main" val="953670501"/>
              </p:ext>
            </p:extLst>
          </p:nvPr>
        </p:nvGraphicFramePr>
        <p:xfrm>
          <a:off x="7882786" y="5140391"/>
          <a:ext cx="180000" cy="180000"/>
        </p:xfrm>
        <a:graphic>
          <a:graphicData uri="http://schemas.openxmlformats.org/presentationml/2006/ole">
            <mc:AlternateContent xmlns:mc="http://schemas.openxmlformats.org/markup-compatibility/2006">
              <mc:Choice xmlns:v="urn:schemas-microsoft-com:vml" Requires="v">
                <p:oleObj spid="_x0000_s18524" name="Equazione" r:id="rId56" imgW="139700" imgH="139700" progId="Equation.3">
                  <p:embed/>
                </p:oleObj>
              </mc:Choice>
              <mc:Fallback>
                <p:oleObj name="Equazione" r:id="rId56" imgW="139700" imgH="139700" progId="Equation.3">
                  <p:embed/>
                  <p:pic>
                    <p:nvPicPr>
                      <p:cNvPr id="0" name="Object 165"/>
                      <p:cNvPicPr>
                        <a:picLocks noChangeAspect="1" noChangeArrowheads="1"/>
                      </p:cNvPicPr>
                      <p:nvPr/>
                    </p:nvPicPr>
                    <p:blipFill>
                      <a:blip r:embed="rId57">
                        <a:extLst>
                          <a:ext uri="{28A0092B-C50C-407E-A947-70E740481C1C}">
                            <a14:useLocalDpi xmlns:a14="http://schemas.microsoft.com/office/drawing/2010/main" val="0"/>
                          </a:ext>
                        </a:extLst>
                      </a:blip>
                      <a:srcRect/>
                      <a:stretch>
                        <a:fillRect/>
                      </a:stretch>
                    </p:blipFill>
                    <p:spPr bwMode="auto">
                      <a:xfrm>
                        <a:off x="7882786" y="5140391"/>
                        <a:ext cx="180000" cy="180000"/>
                      </a:xfrm>
                      <a:prstGeom prst="rect">
                        <a:avLst/>
                      </a:prstGeom>
                      <a:solidFill>
                        <a:srgbClr val="FF6600"/>
                      </a:solidFill>
                      <a:ln>
                        <a:solidFill>
                          <a:srgbClr val="0070C0"/>
                        </a:solidFill>
                      </a:ln>
                    </p:spPr>
                  </p:pic>
                </p:oleObj>
              </mc:Fallback>
            </mc:AlternateContent>
          </a:graphicData>
        </a:graphic>
      </p:graphicFrame>
      <p:sp>
        <p:nvSpPr>
          <p:cNvPr id="242" name="Rectangle 168">
            <a:extLst>
              <a:ext uri="{FF2B5EF4-FFF2-40B4-BE49-F238E27FC236}">
                <a16:creationId xmlns:a16="http://schemas.microsoft.com/office/drawing/2014/main" id="{49FD7EE6-9732-4158-89F9-26E892FC121D}"/>
              </a:ext>
            </a:extLst>
          </p:cNvPr>
          <p:cNvSpPr>
            <a:spLocks noChangeArrowheads="1"/>
          </p:cNvSpPr>
          <p:nvPr/>
        </p:nvSpPr>
        <p:spPr bwMode="auto">
          <a:xfrm>
            <a:off x="7846238" y="5903998"/>
            <a:ext cx="180000" cy="18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243" name="Oggetto 242">
            <a:extLst>
              <a:ext uri="{FF2B5EF4-FFF2-40B4-BE49-F238E27FC236}">
                <a16:creationId xmlns:a16="http://schemas.microsoft.com/office/drawing/2014/main" id="{5AED7E8D-918C-4884-8195-767ED72198BF}"/>
              </a:ext>
            </a:extLst>
          </p:cNvPr>
          <p:cNvGraphicFramePr>
            <a:graphicFrameLocks/>
          </p:cNvGraphicFramePr>
          <p:nvPr>
            <p:extLst>
              <p:ext uri="{D42A27DB-BD31-4B8C-83A1-F6EECF244321}">
                <p14:modId xmlns:p14="http://schemas.microsoft.com/office/powerpoint/2010/main" val="3828159389"/>
              </p:ext>
            </p:extLst>
          </p:nvPr>
        </p:nvGraphicFramePr>
        <p:xfrm>
          <a:off x="7865694" y="5923454"/>
          <a:ext cx="180000" cy="180000"/>
        </p:xfrm>
        <a:graphic>
          <a:graphicData uri="http://schemas.openxmlformats.org/presentationml/2006/ole">
            <mc:AlternateContent xmlns:mc="http://schemas.openxmlformats.org/markup-compatibility/2006">
              <mc:Choice xmlns:v="urn:schemas-microsoft-com:vml" Requires="v">
                <p:oleObj spid="_x0000_s18525" name="Equazione" r:id="rId58" imgW="164957" imgH="152268" progId="Equation.3">
                  <p:embed/>
                </p:oleObj>
              </mc:Choice>
              <mc:Fallback>
                <p:oleObj name="Equazione" r:id="rId58" imgW="164957" imgH="152268" progId="Equation.3">
                  <p:embed/>
                  <p:pic>
                    <p:nvPicPr>
                      <p:cNvPr id="0" name="Object 167"/>
                      <p:cNvPicPr>
                        <a:picLocks noChangeAspect="1" noChangeArrowheads="1"/>
                      </p:cNvPicPr>
                      <p:nvPr/>
                    </p:nvPicPr>
                    <p:blipFill>
                      <a:blip r:embed="rId59">
                        <a:extLst>
                          <a:ext uri="{28A0092B-C50C-407E-A947-70E740481C1C}">
                            <a14:useLocalDpi xmlns:a14="http://schemas.microsoft.com/office/drawing/2010/main" val="0"/>
                          </a:ext>
                        </a:extLst>
                      </a:blip>
                      <a:srcRect/>
                      <a:stretch>
                        <a:fillRect/>
                      </a:stretch>
                    </p:blipFill>
                    <p:spPr bwMode="auto">
                      <a:xfrm>
                        <a:off x="7865694" y="5923454"/>
                        <a:ext cx="180000" cy="180000"/>
                      </a:xfrm>
                      <a:prstGeom prst="rect">
                        <a:avLst/>
                      </a:prstGeom>
                      <a:solidFill>
                        <a:srgbClr val="FF6600"/>
                      </a:solidFill>
                      <a:ln>
                        <a:solidFill>
                          <a:srgbClr val="0070C0"/>
                        </a:solidFill>
                      </a:ln>
                    </p:spPr>
                  </p:pic>
                </p:oleObj>
              </mc:Fallback>
            </mc:AlternateContent>
          </a:graphicData>
        </a:graphic>
      </p:graphicFrame>
      <p:sp>
        <p:nvSpPr>
          <p:cNvPr id="248" name="Rectangle 170">
            <a:extLst>
              <a:ext uri="{FF2B5EF4-FFF2-40B4-BE49-F238E27FC236}">
                <a16:creationId xmlns:a16="http://schemas.microsoft.com/office/drawing/2014/main" id="{2460395E-96FD-4F2C-A3B2-1BD6B46942B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249" name="Oggetto 248">
            <a:extLst>
              <a:ext uri="{FF2B5EF4-FFF2-40B4-BE49-F238E27FC236}">
                <a16:creationId xmlns:a16="http://schemas.microsoft.com/office/drawing/2014/main" id="{0E66CB8B-8BCA-444E-A370-B4AD328A8846}"/>
              </a:ext>
            </a:extLst>
          </p:cNvPr>
          <p:cNvGraphicFramePr>
            <a:graphicFrameLocks noChangeAspect="1"/>
          </p:cNvGraphicFramePr>
          <p:nvPr>
            <p:extLst>
              <p:ext uri="{D42A27DB-BD31-4B8C-83A1-F6EECF244321}">
                <p14:modId xmlns:p14="http://schemas.microsoft.com/office/powerpoint/2010/main" val="826779339"/>
              </p:ext>
            </p:extLst>
          </p:nvPr>
        </p:nvGraphicFramePr>
        <p:xfrm>
          <a:off x="8287959" y="4723878"/>
          <a:ext cx="720000" cy="230000"/>
        </p:xfrm>
        <a:graphic>
          <a:graphicData uri="http://schemas.openxmlformats.org/presentationml/2006/ole">
            <mc:AlternateContent xmlns:mc="http://schemas.openxmlformats.org/markup-compatibility/2006">
              <mc:Choice xmlns:v="urn:schemas-microsoft-com:vml" Requires="v">
                <p:oleObj spid="_x0000_s18526" name="Equazione" r:id="rId60" imgW="685502" imgH="215806" progId="Equation.3">
                  <p:embed/>
                </p:oleObj>
              </mc:Choice>
              <mc:Fallback>
                <p:oleObj name="Equazione" r:id="rId60" imgW="685502" imgH="215806" progId="Equation.3">
                  <p:embed/>
                  <p:pic>
                    <p:nvPicPr>
                      <p:cNvPr id="0" name="Object 169"/>
                      <p:cNvPicPr>
                        <a:picLocks noChangeAspect="1" noChangeArrowheads="1"/>
                      </p:cNvPicPr>
                      <p:nvPr/>
                    </p:nvPicPr>
                    <p:blipFill>
                      <a:blip r:embed="rId61">
                        <a:extLst>
                          <a:ext uri="{28A0092B-C50C-407E-A947-70E740481C1C}">
                            <a14:useLocalDpi xmlns:a14="http://schemas.microsoft.com/office/drawing/2010/main" val="0"/>
                          </a:ext>
                        </a:extLst>
                      </a:blip>
                      <a:srcRect/>
                      <a:stretch>
                        <a:fillRect/>
                      </a:stretch>
                    </p:blipFill>
                    <p:spPr bwMode="auto">
                      <a:xfrm>
                        <a:off x="8287959" y="4723878"/>
                        <a:ext cx="720000" cy="230000"/>
                      </a:xfrm>
                      <a:prstGeom prst="rect">
                        <a:avLst/>
                      </a:prstGeom>
                      <a:solidFill>
                        <a:srgbClr val="FF6600"/>
                      </a:solidFill>
                      <a:ln>
                        <a:solidFill>
                          <a:srgbClr val="0070C0"/>
                        </a:solidFill>
                      </a:ln>
                    </p:spPr>
                  </p:pic>
                </p:oleObj>
              </mc:Fallback>
            </mc:AlternateContent>
          </a:graphicData>
        </a:graphic>
      </p:graphicFrame>
      <p:sp>
        <p:nvSpPr>
          <p:cNvPr id="250" name="Rectangle 200">
            <a:extLst>
              <a:ext uri="{FF2B5EF4-FFF2-40B4-BE49-F238E27FC236}">
                <a16:creationId xmlns:a16="http://schemas.microsoft.com/office/drawing/2014/main" id="{3F1D76E0-165C-43BF-8705-D7E2F525C06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251" name="Oggetto 250">
            <a:extLst>
              <a:ext uri="{FF2B5EF4-FFF2-40B4-BE49-F238E27FC236}">
                <a16:creationId xmlns:a16="http://schemas.microsoft.com/office/drawing/2014/main" id="{5A3D5796-4A12-492F-81EC-D8A347A460E6}"/>
              </a:ext>
            </a:extLst>
          </p:cNvPr>
          <p:cNvGraphicFramePr>
            <a:graphicFrameLocks noChangeAspect="1"/>
          </p:cNvGraphicFramePr>
          <p:nvPr>
            <p:extLst>
              <p:ext uri="{D42A27DB-BD31-4B8C-83A1-F6EECF244321}">
                <p14:modId xmlns:p14="http://schemas.microsoft.com/office/powerpoint/2010/main" val="2091113442"/>
              </p:ext>
            </p:extLst>
          </p:nvPr>
        </p:nvGraphicFramePr>
        <p:xfrm>
          <a:off x="8301338" y="5547279"/>
          <a:ext cx="720000" cy="217895"/>
        </p:xfrm>
        <a:graphic>
          <a:graphicData uri="http://schemas.openxmlformats.org/presentationml/2006/ole">
            <mc:AlternateContent xmlns:mc="http://schemas.openxmlformats.org/markup-compatibility/2006">
              <mc:Choice xmlns:v="urn:schemas-microsoft-com:vml" Requires="v">
                <p:oleObj spid="_x0000_s18527" name="Equazione" r:id="rId62" imgW="723586" imgH="215806" progId="Equation.3">
                  <p:embed/>
                </p:oleObj>
              </mc:Choice>
              <mc:Fallback>
                <p:oleObj name="Equazione" r:id="rId62" imgW="723586" imgH="215806" progId="Equation.3">
                  <p:embed/>
                  <p:pic>
                    <p:nvPicPr>
                      <p:cNvPr id="0" name="Object 199"/>
                      <p:cNvPicPr>
                        <a:picLocks noChangeAspect="1" noChangeArrowheads="1"/>
                      </p:cNvPicPr>
                      <p:nvPr/>
                    </p:nvPicPr>
                    <p:blipFill>
                      <a:blip r:embed="rId63">
                        <a:extLst>
                          <a:ext uri="{28A0092B-C50C-407E-A947-70E740481C1C}">
                            <a14:useLocalDpi xmlns:a14="http://schemas.microsoft.com/office/drawing/2010/main" val="0"/>
                          </a:ext>
                        </a:extLst>
                      </a:blip>
                      <a:srcRect/>
                      <a:stretch>
                        <a:fillRect/>
                      </a:stretch>
                    </p:blipFill>
                    <p:spPr bwMode="auto">
                      <a:xfrm>
                        <a:off x="8301338" y="5547279"/>
                        <a:ext cx="720000" cy="217895"/>
                      </a:xfrm>
                      <a:prstGeom prst="rect">
                        <a:avLst/>
                      </a:prstGeom>
                      <a:solidFill>
                        <a:srgbClr val="FF6600"/>
                      </a:solidFill>
                      <a:ln>
                        <a:solidFill>
                          <a:srgbClr val="0070C0"/>
                        </a:solidFill>
                      </a:ln>
                    </p:spPr>
                  </p:pic>
                </p:oleObj>
              </mc:Fallback>
            </mc:AlternateContent>
          </a:graphicData>
        </a:graphic>
      </p:graphicFrame>
      <p:sp>
        <p:nvSpPr>
          <p:cNvPr id="122" name="Ritorno 121">
            <a:hlinkClick r:id="rId64" action="ppaction://hlinksldjump" highlightClick="1"/>
            <a:extLst>
              <a:ext uri="{FF2B5EF4-FFF2-40B4-BE49-F238E27FC236}">
                <a16:creationId xmlns:a16="http://schemas.microsoft.com/office/drawing/2014/main" id="{56255325-A7EA-4FD7-9A8A-D6BEFAB7E4F8}"/>
              </a:ext>
            </a:extLst>
          </p:cNvPr>
          <p:cNvSpPr/>
          <p:nvPr/>
        </p:nvSpPr>
        <p:spPr>
          <a:xfrm>
            <a:off x="8556563" y="0"/>
            <a:ext cx="540000" cy="720000"/>
          </a:xfrm>
          <a:prstGeom prst="actionButtonReturn">
            <a:avLst/>
          </a:prstGeom>
          <a:solidFill>
            <a:schemeClr val="accent4">
              <a:lumMod val="20000"/>
              <a:lumOff val="80000"/>
            </a:schemeClr>
          </a:solidFill>
          <a:ln>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a:p>
        </p:txBody>
      </p:sp>
      <p:cxnSp>
        <p:nvCxnSpPr>
          <p:cNvPr id="123" name="Connettore diritto 122">
            <a:extLst>
              <a:ext uri="{FF2B5EF4-FFF2-40B4-BE49-F238E27FC236}">
                <a16:creationId xmlns:a16="http://schemas.microsoft.com/office/drawing/2014/main" id="{3FA11942-3F7D-498E-8D76-5D9A23184913}"/>
              </a:ext>
            </a:extLst>
          </p:cNvPr>
          <p:cNvCxnSpPr>
            <a:cxnSpLocks/>
          </p:cNvCxnSpPr>
          <p:nvPr/>
        </p:nvCxnSpPr>
        <p:spPr>
          <a:xfrm>
            <a:off x="49501" y="6831190"/>
            <a:ext cx="9044998" cy="0"/>
          </a:xfrm>
          <a:prstGeom prst="line">
            <a:avLst/>
          </a:prstGeom>
          <a:noFill/>
          <a:ln w="0" cap="flat" cmpd="sng" algn="ctr">
            <a:solidFill>
              <a:schemeClr val="bg2">
                <a:lumMod val="20000"/>
                <a:lumOff val="80000"/>
              </a:schemeClr>
            </a:solidFill>
            <a:prstDash val="solid"/>
            <a:miter lim="800000"/>
          </a:ln>
          <a:effectLst/>
        </p:spPr>
      </p:cxnSp>
    </p:spTree>
    <p:extLst>
      <p:ext uri="{BB962C8B-B14F-4D97-AF65-F5344CB8AC3E}">
        <p14:creationId xmlns:p14="http://schemas.microsoft.com/office/powerpoint/2010/main" val="174069895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left)">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wipe(left)">
                                      <p:cBhvr>
                                        <p:cTn id="18" dur="500"/>
                                        <p:tgtEl>
                                          <p:spTgt spid="4"/>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8">
                                            <p:txEl>
                                              <p:pRg st="0" end="0"/>
                                            </p:txEl>
                                          </p:spTgt>
                                        </p:tgtEl>
                                        <p:attrNameLst>
                                          <p:attrName>style.visibility</p:attrName>
                                        </p:attrNameLst>
                                      </p:cBhvr>
                                      <p:to>
                                        <p:strVal val="visible"/>
                                      </p:to>
                                    </p:set>
                                    <p:animEffect transition="in" filter="wipe(left)">
                                      <p:cBhvr>
                                        <p:cTn id="23" dur="500"/>
                                        <p:tgtEl>
                                          <p:spTgt spid="8">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244"/>
                                        </p:tgtEl>
                                        <p:attrNameLst>
                                          <p:attrName>style.visibility</p:attrName>
                                        </p:attrNameLst>
                                      </p:cBhvr>
                                      <p:to>
                                        <p:strVal val="visible"/>
                                      </p:to>
                                    </p:set>
                                    <p:anim calcmode="lin" valueType="num">
                                      <p:cBhvr additive="base">
                                        <p:cTn id="28" dur="500" fill="hold"/>
                                        <p:tgtEl>
                                          <p:spTgt spid="244"/>
                                        </p:tgtEl>
                                        <p:attrNameLst>
                                          <p:attrName>ppt_x</p:attrName>
                                        </p:attrNameLst>
                                      </p:cBhvr>
                                      <p:tavLst>
                                        <p:tav tm="0">
                                          <p:val>
                                            <p:strVal val="#ppt_x"/>
                                          </p:val>
                                        </p:tav>
                                        <p:tav tm="100000">
                                          <p:val>
                                            <p:strVal val="#ppt_x"/>
                                          </p:val>
                                        </p:tav>
                                      </p:tavLst>
                                    </p:anim>
                                    <p:anim calcmode="lin" valueType="num">
                                      <p:cBhvr additive="base">
                                        <p:cTn id="29" dur="500" fill="hold"/>
                                        <p:tgtEl>
                                          <p:spTgt spid="244"/>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245"/>
                                        </p:tgtEl>
                                        <p:attrNameLst>
                                          <p:attrName>style.visibility</p:attrName>
                                        </p:attrNameLst>
                                      </p:cBhvr>
                                      <p:to>
                                        <p:strVal val="visible"/>
                                      </p:to>
                                    </p:set>
                                    <p:animEffect transition="in" filter="wipe(left)">
                                      <p:cBhvr>
                                        <p:cTn id="34" dur="500"/>
                                        <p:tgtEl>
                                          <p:spTgt spid="245"/>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wipe(left)">
                                      <p:cBhvr>
                                        <p:cTn id="39" dur="500"/>
                                        <p:tgtEl>
                                          <p:spTgt spid="10"/>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childTnLst>
                                    <p:set>
                                      <p:cBhvr>
                                        <p:cTn id="43" dur="1" fill="hold">
                                          <p:stCondLst>
                                            <p:cond delay="0"/>
                                          </p:stCondLst>
                                        </p:cTn>
                                        <p:tgtEl>
                                          <p:spTgt spid="145"/>
                                        </p:tgtEl>
                                        <p:attrNameLst>
                                          <p:attrName>style.visibility</p:attrName>
                                        </p:attrNameLst>
                                      </p:cBhvr>
                                      <p:to>
                                        <p:strVal val="visible"/>
                                      </p:to>
                                    </p:set>
                                    <p:animEffect transition="in" filter="wipe(left)">
                                      <p:cBhvr>
                                        <p:cTn id="44" dur="500"/>
                                        <p:tgtEl>
                                          <p:spTgt spid="145"/>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childTnLst>
                                    <p:set>
                                      <p:cBhvr>
                                        <p:cTn id="48" dur="1" fill="hold">
                                          <p:stCondLst>
                                            <p:cond delay="0"/>
                                          </p:stCondLst>
                                        </p:cTn>
                                        <p:tgtEl>
                                          <p:spTgt spid="181"/>
                                        </p:tgtEl>
                                        <p:attrNameLst>
                                          <p:attrName>style.visibility</p:attrName>
                                        </p:attrNameLst>
                                      </p:cBhvr>
                                      <p:to>
                                        <p:strVal val="visible"/>
                                      </p:to>
                                    </p:set>
                                    <p:animEffect transition="in" filter="wipe(left)">
                                      <p:cBhvr>
                                        <p:cTn id="49" dur="500"/>
                                        <p:tgtEl>
                                          <p:spTgt spid="181"/>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grpId="0" nodeType="clickEffect">
                                  <p:stCondLst>
                                    <p:cond delay="0"/>
                                  </p:stCondLst>
                                  <p:childTnLst>
                                    <p:set>
                                      <p:cBhvr>
                                        <p:cTn id="53" dur="1" fill="hold">
                                          <p:stCondLst>
                                            <p:cond delay="0"/>
                                          </p:stCondLst>
                                        </p:cTn>
                                        <p:tgtEl>
                                          <p:spTgt spid="147"/>
                                        </p:tgtEl>
                                        <p:attrNameLst>
                                          <p:attrName>style.visibility</p:attrName>
                                        </p:attrNameLst>
                                      </p:cBhvr>
                                      <p:to>
                                        <p:strVal val="visible"/>
                                      </p:to>
                                    </p:set>
                                    <p:animEffect transition="in" filter="wipe(left)">
                                      <p:cBhvr>
                                        <p:cTn id="54" dur="500"/>
                                        <p:tgtEl>
                                          <p:spTgt spid="147"/>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nodeType="clickEffect">
                                  <p:stCondLst>
                                    <p:cond delay="0"/>
                                  </p:stCondLst>
                                  <p:childTnLst>
                                    <p:set>
                                      <p:cBhvr>
                                        <p:cTn id="58" dur="1" fill="hold">
                                          <p:stCondLst>
                                            <p:cond delay="0"/>
                                          </p:stCondLst>
                                        </p:cTn>
                                        <p:tgtEl>
                                          <p:spTgt spid="185"/>
                                        </p:tgtEl>
                                        <p:attrNameLst>
                                          <p:attrName>style.visibility</p:attrName>
                                        </p:attrNameLst>
                                      </p:cBhvr>
                                      <p:to>
                                        <p:strVal val="visible"/>
                                      </p:to>
                                    </p:set>
                                    <p:animEffect transition="in" filter="wipe(left)">
                                      <p:cBhvr>
                                        <p:cTn id="59" dur="500"/>
                                        <p:tgtEl>
                                          <p:spTgt spid="185"/>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nodeType="clickEffect">
                                  <p:stCondLst>
                                    <p:cond delay="0"/>
                                  </p:stCondLst>
                                  <p:childTnLst>
                                    <p:set>
                                      <p:cBhvr>
                                        <p:cTn id="63" dur="1" fill="hold">
                                          <p:stCondLst>
                                            <p:cond delay="0"/>
                                          </p:stCondLst>
                                        </p:cTn>
                                        <p:tgtEl>
                                          <p:spTgt spid="187"/>
                                        </p:tgtEl>
                                        <p:attrNameLst>
                                          <p:attrName>style.visibility</p:attrName>
                                        </p:attrNameLst>
                                      </p:cBhvr>
                                      <p:to>
                                        <p:strVal val="visible"/>
                                      </p:to>
                                    </p:set>
                                    <p:animEffect transition="in" filter="wipe(left)">
                                      <p:cBhvr>
                                        <p:cTn id="64" dur="500"/>
                                        <p:tgtEl>
                                          <p:spTgt spid="187"/>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nodeType="clickEffect">
                                  <p:stCondLst>
                                    <p:cond delay="0"/>
                                  </p:stCondLst>
                                  <p:childTnLst>
                                    <p:set>
                                      <p:cBhvr>
                                        <p:cTn id="68" dur="1" fill="hold">
                                          <p:stCondLst>
                                            <p:cond delay="0"/>
                                          </p:stCondLst>
                                        </p:cTn>
                                        <p:tgtEl>
                                          <p:spTgt spid="12"/>
                                        </p:tgtEl>
                                        <p:attrNameLst>
                                          <p:attrName>style.visibility</p:attrName>
                                        </p:attrNameLst>
                                      </p:cBhvr>
                                      <p:to>
                                        <p:strVal val="visible"/>
                                      </p:to>
                                    </p:set>
                                    <p:animEffect transition="in" filter="wipe(left)">
                                      <p:cBhvr>
                                        <p:cTn id="69" dur="500"/>
                                        <p:tgtEl>
                                          <p:spTgt spid="12"/>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8" fill="hold" grpId="0" nodeType="clickEffect">
                                  <p:stCondLst>
                                    <p:cond delay="0"/>
                                  </p:stCondLst>
                                  <p:childTnLst>
                                    <p:set>
                                      <p:cBhvr>
                                        <p:cTn id="73" dur="1" fill="hold">
                                          <p:stCondLst>
                                            <p:cond delay="0"/>
                                          </p:stCondLst>
                                        </p:cTn>
                                        <p:tgtEl>
                                          <p:spTgt spid="146"/>
                                        </p:tgtEl>
                                        <p:attrNameLst>
                                          <p:attrName>style.visibility</p:attrName>
                                        </p:attrNameLst>
                                      </p:cBhvr>
                                      <p:to>
                                        <p:strVal val="visible"/>
                                      </p:to>
                                    </p:set>
                                    <p:animEffect transition="in" filter="wipe(left)">
                                      <p:cBhvr>
                                        <p:cTn id="74" dur="500"/>
                                        <p:tgtEl>
                                          <p:spTgt spid="146"/>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8" fill="hold" nodeType="clickEffect">
                                  <p:stCondLst>
                                    <p:cond delay="0"/>
                                  </p:stCondLst>
                                  <p:childTnLst>
                                    <p:set>
                                      <p:cBhvr>
                                        <p:cTn id="78" dur="1" fill="hold">
                                          <p:stCondLst>
                                            <p:cond delay="0"/>
                                          </p:stCondLst>
                                        </p:cTn>
                                        <p:tgtEl>
                                          <p:spTgt spid="14"/>
                                        </p:tgtEl>
                                        <p:attrNameLst>
                                          <p:attrName>style.visibility</p:attrName>
                                        </p:attrNameLst>
                                      </p:cBhvr>
                                      <p:to>
                                        <p:strVal val="visible"/>
                                      </p:to>
                                    </p:set>
                                    <p:animEffect transition="in" filter="wipe(left)">
                                      <p:cBhvr>
                                        <p:cTn id="79" dur="500"/>
                                        <p:tgtEl>
                                          <p:spTgt spid="14"/>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8" fill="hold" nodeType="clickEffect">
                                  <p:stCondLst>
                                    <p:cond delay="0"/>
                                  </p:stCondLst>
                                  <p:childTnLst>
                                    <p:set>
                                      <p:cBhvr>
                                        <p:cTn id="83" dur="1" fill="hold">
                                          <p:stCondLst>
                                            <p:cond delay="0"/>
                                          </p:stCondLst>
                                        </p:cTn>
                                        <p:tgtEl>
                                          <p:spTgt spid="16"/>
                                        </p:tgtEl>
                                        <p:attrNameLst>
                                          <p:attrName>style.visibility</p:attrName>
                                        </p:attrNameLst>
                                      </p:cBhvr>
                                      <p:to>
                                        <p:strVal val="visible"/>
                                      </p:to>
                                    </p:set>
                                    <p:animEffect transition="in" filter="wipe(left)">
                                      <p:cBhvr>
                                        <p:cTn id="84" dur="500"/>
                                        <p:tgtEl>
                                          <p:spTgt spid="16"/>
                                        </p:tgtEl>
                                      </p:cBhvr>
                                    </p:animEffect>
                                  </p:childTnLst>
                                </p:cTn>
                              </p:par>
                            </p:childTnLst>
                          </p:cTn>
                        </p:par>
                      </p:childTnLst>
                    </p:cTn>
                  </p:par>
                  <p:par>
                    <p:cTn id="85" fill="hold">
                      <p:stCondLst>
                        <p:cond delay="indefinite"/>
                      </p:stCondLst>
                      <p:childTnLst>
                        <p:par>
                          <p:cTn id="86" fill="hold">
                            <p:stCondLst>
                              <p:cond delay="0"/>
                            </p:stCondLst>
                            <p:childTnLst>
                              <p:par>
                                <p:cTn id="87" presetID="22" presetClass="entr" presetSubtype="8" fill="hold" grpId="0" nodeType="clickEffect">
                                  <p:stCondLst>
                                    <p:cond delay="0"/>
                                  </p:stCondLst>
                                  <p:childTnLst>
                                    <p:set>
                                      <p:cBhvr>
                                        <p:cTn id="88" dur="1" fill="hold">
                                          <p:stCondLst>
                                            <p:cond delay="0"/>
                                          </p:stCondLst>
                                        </p:cTn>
                                        <p:tgtEl>
                                          <p:spTgt spid="148"/>
                                        </p:tgtEl>
                                        <p:attrNameLst>
                                          <p:attrName>style.visibility</p:attrName>
                                        </p:attrNameLst>
                                      </p:cBhvr>
                                      <p:to>
                                        <p:strVal val="visible"/>
                                      </p:to>
                                    </p:set>
                                    <p:animEffect transition="in" filter="wipe(left)">
                                      <p:cBhvr>
                                        <p:cTn id="89" dur="500"/>
                                        <p:tgtEl>
                                          <p:spTgt spid="148"/>
                                        </p:tgtEl>
                                      </p:cBhvr>
                                    </p:animEffect>
                                  </p:childTnLst>
                                </p:cTn>
                              </p:par>
                            </p:childTnLst>
                          </p:cTn>
                        </p:par>
                      </p:childTnLst>
                    </p:cTn>
                  </p:par>
                  <p:par>
                    <p:cTn id="90" fill="hold">
                      <p:stCondLst>
                        <p:cond delay="indefinite"/>
                      </p:stCondLst>
                      <p:childTnLst>
                        <p:par>
                          <p:cTn id="91" fill="hold">
                            <p:stCondLst>
                              <p:cond delay="0"/>
                            </p:stCondLst>
                            <p:childTnLst>
                              <p:par>
                                <p:cTn id="92" presetID="22" presetClass="entr" presetSubtype="8" fill="hold" grpId="0" nodeType="clickEffect">
                                  <p:stCondLst>
                                    <p:cond delay="0"/>
                                  </p:stCondLst>
                                  <p:childTnLst>
                                    <p:set>
                                      <p:cBhvr>
                                        <p:cTn id="93" dur="1" fill="hold">
                                          <p:stCondLst>
                                            <p:cond delay="0"/>
                                          </p:stCondLst>
                                        </p:cTn>
                                        <p:tgtEl>
                                          <p:spTgt spid="149"/>
                                        </p:tgtEl>
                                        <p:attrNameLst>
                                          <p:attrName>style.visibility</p:attrName>
                                        </p:attrNameLst>
                                      </p:cBhvr>
                                      <p:to>
                                        <p:strVal val="visible"/>
                                      </p:to>
                                    </p:set>
                                    <p:animEffect transition="in" filter="wipe(left)">
                                      <p:cBhvr>
                                        <p:cTn id="94" dur="500"/>
                                        <p:tgtEl>
                                          <p:spTgt spid="149"/>
                                        </p:tgtEl>
                                      </p:cBhvr>
                                    </p:animEffect>
                                  </p:childTnLst>
                                </p:cTn>
                              </p:par>
                            </p:childTnLst>
                          </p:cTn>
                        </p:par>
                      </p:childTnLst>
                    </p:cTn>
                  </p:par>
                  <p:par>
                    <p:cTn id="95" fill="hold">
                      <p:stCondLst>
                        <p:cond delay="indefinite"/>
                      </p:stCondLst>
                      <p:childTnLst>
                        <p:par>
                          <p:cTn id="96" fill="hold">
                            <p:stCondLst>
                              <p:cond delay="0"/>
                            </p:stCondLst>
                            <p:childTnLst>
                              <p:par>
                                <p:cTn id="97" presetID="22" presetClass="entr" presetSubtype="8" fill="hold" nodeType="clickEffect">
                                  <p:stCondLst>
                                    <p:cond delay="0"/>
                                  </p:stCondLst>
                                  <p:childTnLst>
                                    <p:set>
                                      <p:cBhvr>
                                        <p:cTn id="98" dur="1" fill="hold">
                                          <p:stCondLst>
                                            <p:cond delay="0"/>
                                          </p:stCondLst>
                                        </p:cTn>
                                        <p:tgtEl>
                                          <p:spTgt spid="193"/>
                                        </p:tgtEl>
                                        <p:attrNameLst>
                                          <p:attrName>style.visibility</p:attrName>
                                        </p:attrNameLst>
                                      </p:cBhvr>
                                      <p:to>
                                        <p:strVal val="visible"/>
                                      </p:to>
                                    </p:set>
                                    <p:animEffect transition="in" filter="wipe(left)">
                                      <p:cBhvr>
                                        <p:cTn id="99" dur="500"/>
                                        <p:tgtEl>
                                          <p:spTgt spid="193"/>
                                        </p:tgtEl>
                                      </p:cBhvr>
                                    </p:animEffect>
                                  </p:childTnLst>
                                </p:cTn>
                              </p:par>
                            </p:childTnLst>
                          </p:cTn>
                        </p:par>
                      </p:childTnLst>
                    </p:cTn>
                  </p:par>
                  <p:par>
                    <p:cTn id="100" fill="hold">
                      <p:stCondLst>
                        <p:cond delay="indefinite"/>
                      </p:stCondLst>
                      <p:childTnLst>
                        <p:par>
                          <p:cTn id="101" fill="hold">
                            <p:stCondLst>
                              <p:cond delay="0"/>
                            </p:stCondLst>
                            <p:childTnLst>
                              <p:par>
                                <p:cTn id="102" presetID="22" presetClass="entr" presetSubtype="8" fill="hold" grpId="0" nodeType="clickEffect">
                                  <p:stCondLst>
                                    <p:cond delay="0"/>
                                  </p:stCondLst>
                                  <p:childTnLst>
                                    <p:set>
                                      <p:cBhvr>
                                        <p:cTn id="103" dur="1" fill="hold">
                                          <p:stCondLst>
                                            <p:cond delay="0"/>
                                          </p:stCondLst>
                                        </p:cTn>
                                        <p:tgtEl>
                                          <p:spTgt spid="150"/>
                                        </p:tgtEl>
                                        <p:attrNameLst>
                                          <p:attrName>style.visibility</p:attrName>
                                        </p:attrNameLst>
                                      </p:cBhvr>
                                      <p:to>
                                        <p:strVal val="visible"/>
                                      </p:to>
                                    </p:set>
                                    <p:animEffect transition="in" filter="wipe(left)">
                                      <p:cBhvr>
                                        <p:cTn id="104" dur="500"/>
                                        <p:tgtEl>
                                          <p:spTgt spid="150"/>
                                        </p:tgtEl>
                                      </p:cBhvr>
                                    </p:animEffect>
                                  </p:childTnLst>
                                </p:cTn>
                              </p:par>
                            </p:childTnLst>
                          </p:cTn>
                        </p:par>
                      </p:childTnLst>
                    </p:cTn>
                  </p:par>
                  <p:par>
                    <p:cTn id="105" fill="hold">
                      <p:stCondLst>
                        <p:cond delay="indefinite"/>
                      </p:stCondLst>
                      <p:childTnLst>
                        <p:par>
                          <p:cTn id="106" fill="hold">
                            <p:stCondLst>
                              <p:cond delay="0"/>
                            </p:stCondLst>
                            <p:childTnLst>
                              <p:par>
                                <p:cTn id="107" presetID="22" presetClass="entr" presetSubtype="8" fill="hold" grpId="0" nodeType="clickEffect">
                                  <p:stCondLst>
                                    <p:cond delay="0"/>
                                  </p:stCondLst>
                                  <p:childTnLst>
                                    <p:set>
                                      <p:cBhvr>
                                        <p:cTn id="108" dur="1" fill="hold">
                                          <p:stCondLst>
                                            <p:cond delay="0"/>
                                          </p:stCondLst>
                                        </p:cTn>
                                        <p:tgtEl>
                                          <p:spTgt spid="151"/>
                                        </p:tgtEl>
                                        <p:attrNameLst>
                                          <p:attrName>style.visibility</p:attrName>
                                        </p:attrNameLst>
                                      </p:cBhvr>
                                      <p:to>
                                        <p:strVal val="visible"/>
                                      </p:to>
                                    </p:set>
                                    <p:animEffect transition="in" filter="wipe(left)">
                                      <p:cBhvr>
                                        <p:cTn id="109" dur="500"/>
                                        <p:tgtEl>
                                          <p:spTgt spid="151"/>
                                        </p:tgtEl>
                                      </p:cBhvr>
                                    </p:animEffect>
                                  </p:childTnLst>
                                </p:cTn>
                              </p:par>
                            </p:childTnLst>
                          </p:cTn>
                        </p:par>
                      </p:childTnLst>
                    </p:cTn>
                  </p:par>
                  <p:par>
                    <p:cTn id="110" fill="hold">
                      <p:stCondLst>
                        <p:cond delay="indefinite"/>
                      </p:stCondLst>
                      <p:childTnLst>
                        <p:par>
                          <p:cTn id="111" fill="hold">
                            <p:stCondLst>
                              <p:cond delay="0"/>
                            </p:stCondLst>
                            <p:childTnLst>
                              <p:par>
                                <p:cTn id="112" presetID="22" presetClass="entr" presetSubtype="8" fill="hold" nodeType="clickEffect">
                                  <p:stCondLst>
                                    <p:cond delay="0"/>
                                  </p:stCondLst>
                                  <p:childTnLst>
                                    <p:set>
                                      <p:cBhvr>
                                        <p:cTn id="113" dur="1" fill="hold">
                                          <p:stCondLst>
                                            <p:cond delay="0"/>
                                          </p:stCondLst>
                                        </p:cTn>
                                        <p:tgtEl>
                                          <p:spTgt spid="195"/>
                                        </p:tgtEl>
                                        <p:attrNameLst>
                                          <p:attrName>style.visibility</p:attrName>
                                        </p:attrNameLst>
                                      </p:cBhvr>
                                      <p:to>
                                        <p:strVal val="visible"/>
                                      </p:to>
                                    </p:set>
                                    <p:animEffect transition="in" filter="wipe(left)">
                                      <p:cBhvr>
                                        <p:cTn id="114" dur="500"/>
                                        <p:tgtEl>
                                          <p:spTgt spid="195"/>
                                        </p:tgtEl>
                                      </p:cBhvr>
                                    </p:animEffect>
                                  </p:childTnLst>
                                </p:cTn>
                              </p:par>
                            </p:childTnLst>
                          </p:cTn>
                        </p:par>
                      </p:childTnLst>
                    </p:cTn>
                  </p:par>
                  <p:par>
                    <p:cTn id="115" fill="hold">
                      <p:stCondLst>
                        <p:cond delay="indefinite"/>
                      </p:stCondLst>
                      <p:childTnLst>
                        <p:par>
                          <p:cTn id="116" fill="hold">
                            <p:stCondLst>
                              <p:cond delay="0"/>
                            </p:stCondLst>
                            <p:childTnLst>
                              <p:par>
                                <p:cTn id="117" presetID="22" presetClass="entr" presetSubtype="8" fill="hold" grpId="0" nodeType="clickEffect">
                                  <p:stCondLst>
                                    <p:cond delay="0"/>
                                  </p:stCondLst>
                                  <p:childTnLst>
                                    <p:set>
                                      <p:cBhvr>
                                        <p:cTn id="118" dur="1" fill="hold">
                                          <p:stCondLst>
                                            <p:cond delay="0"/>
                                          </p:stCondLst>
                                        </p:cTn>
                                        <p:tgtEl>
                                          <p:spTgt spid="153"/>
                                        </p:tgtEl>
                                        <p:attrNameLst>
                                          <p:attrName>style.visibility</p:attrName>
                                        </p:attrNameLst>
                                      </p:cBhvr>
                                      <p:to>
                                        <p:strVal val="visible"/>
                                      </p:to>
                                    </p:set>
                                    <p:animEffect transition="in" filter="wipe(left)">
                                      <p:cBhvr>
                                        <p:cTn id="119" dur="500"/>
                                        <p:tgtEl>
                                          <p:spTgt spid="153"/>
                                        </p:tgtEl>
                                      </p:cBhvr>
                                    </p:animEffect>
                                  </p:childTnLst>
                                </p:cTn>
                              </p:par>
                            </p:childTnLst>
                          </p:cTn>
                        </p:par>
                      </p:childTnLst>
                    </p:cTn>
                  </p:par>
                  <p:par>
                    <p:cTn id="120" fill="hold">
                      <p:stCondLst>
                        <p:cond delay="indefinite"/>
                      </p:stCondLst>
                      <p:childTnLst>
                        <p:par>
                          <p:cTn id="121" fill="hold">
                            <p:stCondLst>
                              <p:cond delay="0"/>
                            </p:stCondLst>
                            <p:childTnLst>
                              <p:par>
                                <p:cTn id="122" presetID="22" presetClass="entr" presetSubtype="8" fill="hold" grpId="0" nodeType="clickEffect">
                                  <p:stCondLst>
                                    <p:cond delay="0"/>
                                  </p:stCondLst>
                                  <p:childTnLst>
                                    <p:set>
                                      <p:cBhvr>
                                        <p:cTn id="123" dur="1" fill="hold">
                                          <p:stCondLst>
                                            <p:cond delay="0"/>
                                          </p:stCondLst>
                                        </p:cTn>
                                        <p:tgtEl>
                                          <p:spTgt spid="152"/>
                                        </p:tgtEl>
                                        <p:attrNameLst>
                                          <p:attrName>style.visibility</p:attrName>
                                        </p:attrNameLst>
                                      </p:cBhvr>
                                      <p:to>
                                        <p:strVal val="visible"/>
                                      </p:to>
                                    </p:set>
                                    <p:animEffect transition="in" filter="wipe(left)">
                                      <p:cBhvr>
                                        <p:cTn id="124" dur="500"/>
                                        <p:tgtEl>
                                          <p:spTgt spid="152"/>
                                        </p:tgtEl>
                                      </p:cBhvr>
                                    </p:animEffect>
                                  </p:childTnLst>
                                </p:cTn>
                              </p:par>
                            </p:childTnLst>
                          </p:cTn>
                        </p:par>
                      </p:childTnLst>
                    </p:cTn>
                  </p:par>
                  <p:par>
                    <p:cTn id="125" fill="hold">
                      <p:stCondLst>
                        <p:cond delay="indefinite"/>
                      </p:stCondLst>
                      <p:childTnLst>
                        <p:par>
                          <p:cTn id="126" fill="hold">
                            <p:stCondLst>
                              <p:cond delay="0"/>
                            </p:stCondLst>
                            <p:childTnLst>
                              <p:par>
                                <p:cTn id="127" presetID="22" presetClass="entr" presetSubtype="8" fill="hold" nodeType="clickEffect">
                                  <p:stCondLst>
                                    <p:cond delay="0"/>
                                  </p:stCondLst>
                                  <p:childTnLst>
                                    <p:set>
                                      <p:cBhvr>
                                        <p:cTn id="128" dur="1" fill="hold">
                                          <p:stCondLst>
                                            <p:cond delay="0"/>
                                          </p:stCondLst>
                                        </p:cTn>
                                        <p:tgtEl>
                                          <p:spTgt spid="197"/>
                                        </p:tgtEl>
                                        <p:attrNameLst>
                                          <p:attrName>style.visibility</p:attrName>
                                        </p:attrNameLst>
                                      </p:cBhvr>
                                      <p:to>
                                        <p:strVal val="visible"/>
                                      </p:to>
                                    </p:set>
                                    <p:animEffect transition="in" filter="wipe(left)">
                                      <p:cBhvr>
                                        <p:cTn id="129" dur="500"/>
                                        <p:tgtEl>
                                          <p:spTgt spid="197"/>
                                        </p:tgtEl>
                                      </p:cBhvr>
                                    </p:animEffect>
                                  </p:childTnLst>
                                </p:cTn>
                              </p:par>
                            </p:childTnLst>
                          </p:cTn>
                        </p:par>
                      </p:childTnLst>
                    </p:cTn>
                  </p:par>
                  <p:par>
                    <p:cTn id="130" fill="hold">
                      <p:stCondLst>
                        <p:cond delay="indefinite"/>
                      </p:stCondLst>
                      <p:childTnLst>
                        <p:par>
                          <p:cTn id="131" fill="hold">
                            <p:stCondLst>
                              <p:cond delay="0"/>
                            </p:stCondLst>
                            <p:childTnLst>
                              <p:par>
                                <p:cTn id="132" presetID="2" presetClass="entr" presetSubtype="4" fill="hold" grpId="0" nodeType="clickEffect">
                                  <p:stCondLst>
                                    <p:cond delay="0"/>
                                  </p:stCondLst>
                                  <p:childTnLst>
                                    <p:set>
                                      <p:cBhvr>
                                        <p:cTn id="133" dur="1" fill="hold">
                                          <p:stCondLst>
                                            <p:cond delay="0"/>
                                          </p:stCondLst>
                                        </p:cTn>
                                        <p:tgtEl>
                                          <p:spTgt spid="246"/>
                                        </p:tgtEl>
                                        <p:attrNameLst>
                                          <p:attrName>style.visibility</p:attrName>
                                        </p:attrNameLst>
                                      </p:cBhvr>
                                      <p:to>
                                        <p:strVal val="visible"/>
                                      </p:to>
                                    </p:set>
                                    <p:anim calcmode="lin" valueType="num">
                                      <p:cBhvr additive="base">
                                        <p:cTn id="134" dur="500" fill="hold"/>
                                        <p:tgtEl>
                                          <p:spTgt spid="246"/>
                                        </p:tgtEl>
                                        <p:attrNameLst>
                                          <p:attrName>ppt_x</p:attrName>
                                        </p:attrNameLst>
                                      </p:cBhvr>
                                      <p:tavLst>
                                        <p:tav tm="0">
                                          <p:val>
                                            <p:strVal val="#ppt_x"/>
                                          </p:val>
                                        </p:tav>
                                        <p:tav tm="100000">
                                          <p:val>
                                            <p:strVal val="#ppt_x"/>
                                          </p:val>
                                        </p:tav>
                                      </p:tavLst>
                                    </p:anim>
                                    <p:anim calcmode="lin" valueType="num">
                                      <p:cBhvr additive="base">
                                        <p:cTn id="135" dur="500" fill="hold"/>
                                        <p:tgtEl>
                                          <p:spTgt spid="246"/>
                                        </p:tgtEl>
                                        <p:attrNameLst>
                                          <p:attrName>ppt_y</p:attrName>
                                        </p:attrNameLst>
                                      </p:cBhvr>
                                      <p:tavLst>
                                        <p:tav tm="0">
                                          <p:val>
                                            <p:strVal val="1+#ppt_h/2"/>
                                          </p:val>
                                        </p:tav>
                                        <p:tav tm="100000">
                                          <p:val>
                                            <p:strVal val="#ppt_y"/>
                                          </p:val>
                                        </p:tav>
                                      </p:tavLst>
                                    </p:anim>
                                  </p:childTnLst>
                                </p:cTn>
                              </p:par>
                            </p:childTnLst>
                          </p:cTn>
                        </p:par>
                      </p:childTnLst>
                    </p:cTn>
                  </p:par>
                  <p:par>
                    <p:cTn id="136" fill="hold">
                      <p:stCondLst>
                        <p:cond delay="indefinite"/>
                      </p:stCondLst>
                      <p:childTnLst>
                        <p:par>
                          <p:cTn id="137" fill="hold">
                            <p:stCondLst>
                              <p:cond delay="0"/>
                            </p:stCondLst>
                            <p:childTnLst>
                              <p:par>
                                <p:cTn id="138" presetID="22" presetClass="entr" presetSubtype="8" fill="hold" grpId="0" nodeType="clickEffect">
                                  <p:stCondLst>
                                    <p:cond delay="0"/>
                                  </p:stCondLst>
                                  <p:childTnLst>
                                    <p:set>
                                      <p:cBhvr>
                                        <p:cTn id="139" dur="1" fill="hold">
                                          <p:stCondLst>
                                            <p:cond delay="0"/>
                                          </p:stCondLst>
                                        </p:cTn>
                                        <p:tgtEl>
                                          <p:spTgt spid="247"/>
                                        </p:tgtEl>
                                        <p:attrNameLst>
                                          <p:attrName>style.visibility</p:attrName>
                                        </p:attrNameLst>
                                      </p:cBhvr>
                                      <p:to>
                                        <p:strVal val="visible"/>
                                      </p:to>
                                    </p:set>
                                    <p:animEffect transition="in" filter="wipe(left)">
                                      <p:cBhvr>
                                        <p:cTn id="140" dur="500"/>
                                        <p:tgtEl>
                                          <p:spTgt spid="247"/>
                                        </p:tgtEl>
                                      </p:cBhvr>
                                    </p:animEffect>
                                  </p:childTnLst>
                                </p:cTn>
                              </p:par>
                            </p:childTnLst>
                          </p:cTn>
                        </p:par>
                      </p:childTnLst>
                    </p:cTn>
                  </p:par>
                  <p:par>
                    <p:cTn id="141" fill="hold">
                      <p:stCondLst>
                        <p:cond delay="indefinite"/>
                      </p:stCondLst>
                      <p:childTnLst>
                        <p:par>
                          <p:cTn id="142" fill="hold">
                            <p:stCondLst>
                              <p:cond delay="0"/>
                            </p:stCondLst>
                            <p:childTnLst>
                              <p:par>
                                <p:cTn id="143" presetID="22" presetClass="entr" presetSubtype="8" fill="hold" nodeType="clickEffect">
                                  <p:stCondLst>
                                    <p:cond delay="0"/>
                                  </p:stCondLst>
                                  <p:childTnLst>
                                    <p:set>
                                      <p:cBhvr>
                                        <p:cTn id="144" dur="1" fill="hold">
                                          <p:stCondLst>
                                            <p:cond delay="0"/>
                                          </p:stCondLst>
                                        </p:cTn>
                                        <p:tgtEl>
                                          <p:spTgt spid="199"/>
                                        </p:tgtEl>
                                        <p:attrNameLst>
                                          <p:attrName>style.visibility</p:attrName>
                                        </p:attrNameLst>
                                      </p:cBhvr>
                                      <p:to>
                                        <p:strVal val="visible"/>
                                      </p:to>
                                    </p:set>
                                    <p:animEffect transition="in" filter="wipe(left)">
                                      <p:cBhvr>
                                        <p:cTn id="145" dur="500"/>
                                        <p:tgtEl>
                                          <p:spTgt spid="199"/>
                                        </p:tgtEl>
                                      </p:cBhvr>
                                    </p:animEffect>
                                  </p:childTnLst>
                                </p:cTn>
                              </p:par>
                            </p:childTnLst>
                          </p:cTn>
                        </p:par>
                      </p:childTnLst>
                    </p:cTn>
                  </p:par>
                  <p:par>
                    <p:cTn id="146" fill="hold">
                      <p:stCondLst>
                        <p:cond delay="indefinite"/>
                      </p:stCondLst>
                      <p:childTnLst>
                        <p:par>
                          <p:cTn id="147" fill="hold">
                            <p:stCondLst>
                              <p:cond delay="0"/>
                            </p:stCondLst>
                            <p:childTnLst>
                              <p:par>
                                <p:cTn id="148" presetID="22" presetClass="entr" presetSubtype="8" fill="hold" grpId="0" nodeType="clickEffect">
                                  <p:stCondLst>
                                    <p:cond delay="0"/>
                                  </p:stCondLst>
                                  <p:childTnLst>
                                    <p:set>
                                      <p:cBhvr>
                                        <p:cTn id="149" dur="1" fill="hold">
                                          <p:stCondLst>
                                            <p:cond delay="0"/>
                                          </p:stCondLst>
                                        </p:cTn>
                                        <p:tgtEl>
                                          <p:spTgt spid="155"/>
                                        </p:tgtEl>
                                        <p:attrNameLst>
                                          <p:attrName>style.visibility</p:attrName>
                                        </p:attrNameLst>
                                      </p:cBhvr>
                                      <p:to>
                                        <p:strVal val="visible"/>
                                      </p:to>
                                    </p:set>
                                    <p:animEffect transition="in" filter="wipe(left)">
                                      <p:cBhvr>
                                        <p:cTn id="150" dur="500"/>
                                        <p:tgtEl>
                                          <p:spTgt spid="155"/>
                                        </p:tgtEl>
                                      </p:cBhvr>
                                    </p:animEffect>
                                  </p:childTnLst>
                                </p:cTn>
                              </p:par>
                            </p:childTnLst>
                          </p:cTn>
                        </p:par>
                      </p:childTnLst>
                    </p:cTn>
                  </p:par>
                  <p:par>
                    <p:cTn id="151" fill="hold">
                      <p:stCondLst>
                        <p:cond delay="indefinite"/>
                      </p:stCondLst>
                      <p:childTnLst>
                        <p:par>
                          <p:cTn id="152" fill="hold">
                            <p:stCondLst>
                              <p:cond delay="0"/>
                            </p:stCondLst>
                            <p:childTnLst>
                              <p:par>
                                <p:cTn id="153" presetID="22" presetClass="entr" presetSubtype="8" fill="hold" nodeType="clickEffect">
                                  <p:stCondLst>
                                    <p:cond delay="0"/>
                                  </p:stCondLst>
                                  <p:childTnLst>
                                    <p:set>
                                      <p:cBhvr>
                                        <p:cTn id="154" dur="1" fill="hold">
                                          <p:stCondLst>
                                            <p:cond delay="0"/>
                                          </p:stCondLst>
                                        </p:cTn>
                                        <p:tgtEl>
                                          <p:spTgt spid="201"/>
                                        </p:tgtEl>
                                        <p:attrNameLst>
                                          <p:attrName>style.visibility</p:attrName>
                                        </p:attrNameLst>
                                      </p:cBhvr>
                                      <p:to>
                                        <p:strVal val="visible"/>
                                      </p:to>
                                    </p:set>
                                    <p:animEffect transition="in" filter="wipe(left)">
                                      <p:cBhvr>
                                        <p:cTn id="155" dur="500"/>
                                        <p:tgtEl>
                                          <p:spTgt spid="201"/>
                                        </p:tgtEl>
                                      </p:cBhvr>
                                    </p:animEffect>
                                  </p:childTnLst>
                                </p:cTn>
                              </p:par>
                            </p:childTnLst>
                          </p:cTn>
                        </p:par>
                      </p:childTnLst>
                    </p:cTn>
                  </p:par>
                  <p:par>
                    <p:cTn id="156" fill="hold">
                      <p:stCondLst>
                        <p:cond delay="indefinite"/>
                      </p:stCondLst>
                      <p:childTnLst>
                        <p:par>
                          <p:cTn id="157" fill="hold">
                            <p:stCondLst>
                              <p:cond delay="0"/>
                            </p:stCondLst>
                            <p:childTnLst>
                              <p:par>
                                <p:cTn id="158" presetID="22" presetClass="entr" presetSubtype="8" fill="hold" nodeType="clickEffect">
                                  <p:stCondLst>
                                    <p:cond delay="0"/>
                                  </p:stCondLst>
                                  <p:childTnLst>
                                    <p:set>
                                      <p:cBhvr>
                                        <p:cTn id="159" dur="1" fill="hold">
                                          <p:stCondLst>
                                            <p:cond delay="0"/>
                                          </p:stCondLst>
                                        </p:cTn>
                                        <p:tgtEl>
                                          <p:spTgt spid="203"/>
                                        </p:tgtEl>
                                        <p:attrNameLst>
                                          <p:attrName>style.visibility</p:attrName>
                                        </p:attrNameLst>
                                      </p:cBhvr>
                                      <p:to>
                                        <p:strVal val="visible"/>
                                      </p:to>
                                    </p:set>
                                    <p:animEffect transition="in" filter="wipe(left)">
                                      <p:cBhvr>
                                        <p:cTn id="160" dur="500"/>
                                        <p:tgtEl>
                                          <p:spTgt spid="203"/>
                                        </p:tgtEl>
                                      </p:cBhvr>
                                    </p:animEffect>
                                  </p:childTnLst>
                                </p:cTn>
                              </p:par>
                            </p:childTnLst>
                          </p:cTn>
                        </p:par>
                      </p:childTnLst>
                    </p:cTn>
                  </p:par>
                  <p:par>
                    <p:cTn id="161" fill="hold">
                      <p:stCondLst>
                        <p:cond delay="indefinite"/>
                      </p:stCondLst>
                      <p:childTnLst>
                        <p:par>
                          <p:cTn id="162" fill="hold">
                            <p:stCondLst>
                              <p:cond delay="0"/>
                            </p:stCondLst>
                            <p:childTnLst>
                              <p:par>
                                <p:cTn id="163" presetID="22" presetClass="entr" presetSubtype="8" fill="hold" grpId="0" nodeType="clickEffect">
                                  <p:stCondLst>
                                    <p:cond delay="0"/>
                                  </p:stCondLst>
                                  <p:childTnLst>
                                    <p:set>
                                      <p:cBhvr>
                                        <p:cTn id="164" dur="1" fill="hold">
                                          <p:stCondLst>
                                            <p:cond delay="0"/>
                                          </p:stCondLst>
                                        </p:cTn>
                                        <p:tgtEl>
                                          <p:spTgt spid="156"/>
                                        </p:tgtEl>
                                        <p:attrNameLst>
                                          <p:attrName>style.visibility</p:attrName>
                                        </p:attrNameLst>
                                      </p:cBhvr>
                                      <p:to>
                                        <p:strVal val="visible"/>
                                      </p:to>
                                    </p:set>
                                    <p:animEffect transition="in" filter="wipe(left)">
                                      <p:cBhvr>
                                        <p:cTn id="165" dur="500"/>
                                        <p:tgtEl>
                                          <p:spTgt spid="156"/>
                                        </p:tgtEl>
                                      </p:cBhvr>
                                    </p:animEffect>
                                  </p:childTnLst>
                                </p:cTn>
                              </p:par>
                            </p:childTnLst>
                          </p:cTn>
                        </p:par>
                      </p:childTnLst>
                    </p:cTn>
                  </p:par>
                  <p:par>
                    <p:cTn id="166" fill="hold">
                      <p:stCondLst>
                        <p:cond delay="indefinite"/>
                      </p:stCondLst>
                      <p:childTnLst>
                        <p:par>
                          <p:cTn id="167" fill="hold">
                            <p:stCondLst>
                              <p:cond delay="0"/>
                            </p:stCondLst>
                            <p:childTnLst>
                              <p:par>
                                <p:cTn id="168" presetID="22" presetClass="entr" presetSubtype="8" fill="hold" grpId="0" nodeType="clickEffect">
                                  <p:stCondLst>
                                    <p:cond delay="0"/>
                                  </p:stCondLst>
                                  <p:childTnLst>
                                    <p:set>
                                      <p:cBhvr>
                                        <p:cTn id="169" dur="1" fill="hold">
                                          <p:stCondLst>
                                            <p:cond delay="0"/>
                                          </p:stCondLst>
                                        </p:cTn>
                                        <p:tgtEl>
                                          <p:spTgt spid="157"/>
                                        </p:tgtEl>
                                        <p:attrNameLst>
                                          <p:attrName>style.visibility</p:attrName>
                                        </p:attrNameLst>
                                      </p:cBhvr>
                                      <p:to>
                                        <p:strVal val="visible"/>
                                      </p:to>
                                    </p:set>
                                    <p:animEffect transition="in" filter="wipe(left)">
                                      <p:cBhvr>
                                        <p:cTn id="170" dur="500"/>
                                        <p:tgtEl>
                                          <p:spTgt spid="157"/>
                                        </p:tgtEl>
                                      </p:cBhvr>
                                    </p:animEffect>
                                  </p:childTnLst>
                                </p:cTn>
                              </p:par>
                            </p:childTnLst>
                          </p:cTn>
                        </p:par>
                      </p:childTnLst>
                    </p:cTn>
                  </p:par>
                  <p:par>
                    <p:cTn id="171" fill="hold">
                      <p:stCondLst>
                        <p:cond delay="indefinite"/>
                      </p:stCondLst>
                      <p:childTnLst>
                        <p:par>
                          <p:cTn id="172" fill="hold">
                            <p:stCondLst>
                              <p:cond delay="0"/>
                            </p:stCondLst>
                            <p:childTnLst>
                              <p:par>
                                <p:cTn id="173" presetID="22" presetClass="entr" presetSubtype="8" fill="hold" nodeType="clickEffect">
                                  <p:stCondLst>
                                    <p:cond delay="0"/>
                                  </p:stCondLst>
                                  <p:childTnLst>
                                    <p:set>
                                      <p:cBhvr>
                                        <p:cTn id="174" dur="1" fill="hold">
                                          <p:stCondLst>
                                            <p:cond delay="0"/>
                                          </p:stCondLst>
                                        </p:cTn>
                                        <p:tgtEl>
                                          <p:spTgt spid="205"/>
                                        </p:tgtEl>
                                        <p:attrNameLst>
                                          <p:attrName>style.visibility</p:attrName>
                                        </p:attrNameLst>
                                      </p:cBhvr>
                                      <p:to>
                                        <p:strVal val="visible"/>
                                      </p:to>
                                    </p:set>
                                    <p:animEffect transition="in" filter="wipe(left)">
                                      <p:cBhvr>
                                        <p:cTn id="175" dur="500"/>
                                        <p:tgtEl>
                                          <p:spTgt spid="205"/>
                                        </p:tgtEl>
                                      </p:cBhvr>
                                    </p:animEffect>
                                  </p:childTnLst>
                                </p:cTn>
                              </p:par>
                            </p:childTnLst>
                          </p:cTn>
                        </p:par>
                      </p:childTnLst>
                    </p:cTn>
                  </p:par>
                  <p:par>
                    <p:cTn id="176" fill="hold">
                      <p:stCondLst>
                        <p:cond delay="indefinite"/>
                      </p:stCondLst>
                      <p:childTnLst>
                        <p:par>
                          <p:cTn id="177" fill="hold">
                            <p:stCondLst>
                              <p:cond delay="0"/>
                            </p:stCondLst>
                            <p:childTnLst>
                              <p:par>
                                <p:cTn id="178" presetID="2" presetClass="entr" presetSubtype="4" fill="hold" grpId="0" nodeType="clickEffect">
                                  <p:stCondLst>
                                    <p:cond delay="0"/>
                                  </p:stCondLst>
                                  <p:childTnLst>
                                    <p:set>
                                      <p:cBhvr>
                                        <p:cTn id="179" dur="1" fill="hold">
                                          <p:stCondLst>
                                            <p:cond delay="0"/>
                                          </p:stCondLst>
                                        </p:cTn>
                                        <p:tgtEl>
                                          <p:spTgt spid="255"/>
                                        </p:tgtEl>
                                        <p:attrNameLst>
                                          <p:attrName>style.visibility</p:attrName>
                                        </p:attrNameLst>
                                      </p:cBhvr>
                                      <p:to>
                                        <p:strVal val="visible"/>
                                      </p:to>
                                    </p:set>
                                    <p:anim calcmode="lin" valueType="num">
                                      <p:cBhvr additive="base">
                                        <p:cTn id="180" dur="500" fill="hold"/>
                                        <p:tgtEl>
                                          <p:spTgt spid="255"/>
                                        </p:tgtEl>
                                        <p:attrNameLst>
                                          <p:attrName>ppt_x</p:attrName>
                                        </p:attrNameLst>
                                      </p:cBhvr>
                                      <p:tavLst>
                                        <p:tav tm="0">
                                          <p:val>
                                            <p:strVal val="#ppt_x"/>
                                          </p:val>
                                        </p:tav>
                                        <p:tav tm="100000">
                                          <p:val>
                                            <p:strVal val="#ppt_x"/>
                                          </p:val>
                                        </p:tav>
                                      </p:tavLst>
                                    </p:anim>
                                    <p:anim calcmode="lin" valueType="num">
                                      <p:cBhvr additive="base">
                                        <p:cTn id="181" dur="500" fill="hold"/>
                                        <p:tgtEl>
                                          <p:spTgt spid="255"/>
                                        </p:tgtEl>
                                        <p:attrNameLst>
                                          <p:attrName>ppt_y</p:attrName>
                                        </p:attrNameLst>
                                      </p:cBhvr>
                                      <p:tavLst>
                                        <p:tav tm="0">
                                          <p:val>
                                            <p:strVal val="1+#ppt_h/2"/>
                                          </p:val>
                                        </p:tav>
                                        <p:tav tm="100000">
                                          <p:val>
                                            <p:strVal val="#ppt_y"/>
                                          </p:val>
                                        </p:tav>
                                      </p:tavLst>
                                    </p:anim>
                                  </p:childTnLst>
                                </p:cTn>
                              </p:par>
                            </p:childTnLst>
                          </p:cTn>
                        </p:par>
                      </p:childTnLst>
                    </p:cTn>
                  </p:par>
                  <p:par>
                    <p:cTn id="182" fill="hold">
                      <p:stCondLst>
                        <p:cond delay="indefinite"/>
                      </p:stCondLst>
                      <p:childTnLst>
                        <p:par>
                          <p:cTn id="183" fill="hold">
                            <p:stCondLst>
                              <p:cond delay="0"/>
                            </p:stCondLst>
                            <p:childTnLst>
                              <p:par>
                                <p:cTn id="184" presetID="22" presetClass="entr" presetSubtype="8" fill="hold" grpId="0" nodeType="clickEffect">
                                  <p:stCondLst>
                                    <p:cond delay="0"/>
                                  </p:stCondLst>
                                  <p:childTnLst>
                                    <p:set>
                                      <p:cBhvr>
                                        <p:cTn id="185" dur="1" fill="hold">
                                          <p:stCondLst>
                                            <p:cond delay="0"/>
                                          </p:stCondLst>
                                        </p:cTn>
                                        <p:tgtEl>
                                          <p:spTgt spid="254"/>
                                        </p:tgtEl>
                                        <p:attrNameLst>
                                          <p:attrName>style.visibility</p:attrName>
                                        </p:attrNameLst>
                                      </p:cBhvr>
                                      <p:to>
                                        <p:strVal val="visible"/>
                                      </p:to>
                                    </p:set>
                                    <p:animEffect transition="in" filter="wipe(left)">
                                      <p:cBhvr>
                                        <p:cTn id="186" dur="500"/>
                                        <p:tgtEl>
                                          <p:spTgt spid="254"/>
                                        </p:tgtEl>
                                      </p:cBhvr>
                                    </p:animEffect>
                                  </p:childTnLst>
                                </p:cTn>
                              </p:par>
                            </p:childTnLst>
                          </p:cTn>
                        </p:par>
                      </p:childTnLst>
                    </p:cTn>
                  </p:par>
                  <p:par>
                    <p:cTn id="187" fill="hold">
                      <p:stCondLst>
                        <p:cond delay="indefinite"/>
                      </p:stCondLst>
                      <p:childTnLst>
                        <p:par>
                          <p:cTn id="188" fill="hold">
                            <p:stCondLst>
                              <p:cond delay="0"/>
                            </p:stCondLst>
                            <p:childTnLst>
                              <p:par>
                                <p:cTn id="189" presetID="22" presetClass="entr" presetSubtype="8" fill="hold" nodeType="clickEffect">
                                  <p:stCondLst>
                                    <p:cond delay="0"/>
                                  </p:stCondLst>
                                  <p:childTnLst>
                                    <p:set>
                                      <p:cBhvr>
                                        <p:cTn id="190" dur="1" fill="hold">
                                          <p:stCondLst>
                                            <p:cond delay="0"/>
                                          </p:stCondLst>
                                        </p:cTn>
                                        <p:tgtEl>
                                          <p:spTgt spid="18"/>
                                        </p:tgtEl>
                                        <p:attrNameLst>
                                          <p:attrName>style.visibility</p:attrName>
                                        </p:attrNameLst>
                                      </p:cBhvr>
                                      <p:to>
                                        <p:strVal val="visible"/>
                                      </p:to>
                                    </p:set>
                                    <p:animEffect transition="in" filter="wipe(left)">
                                      <p:cBhvr>
                                        <p:cTn id="191" dur="500"/>
                                        <p:tgtEl>
                                          <p:spTgt spid="18"/>
                                        </p:tgtEl>
                                      </p:cBhvr>
                                    </p:animEffect>
                                  </p:childTnLst>
                                </p:cTn>
                              </p:par>
                            </p:childTnLst>
                          </p:cTn>
                        </p:par>
                      </p:childTnLst>
                    </p:cTn>
                  </p:par>
                  <p:par>
                    <p:cTn id="192" fill="hold">
                      <p:stCondLst>
                        <p:cond delay="indefinite"/>
                      </p:stCondLst>
                      <p:childTnLst>
                        <p:par>
                          <p:cTn id="193" fill="hold">
                            <p:stCondLst>
                              <p:cond delay="0"/>
                            </p:stCondLst>
                            <p:childTnLst>
                              <p:par>
                                <p:cTn id="194" presetID="22" presetClass="entr" presetSubtype="8" fill="hold" grpId="0" nodeType="clickEffect">
                                  <p:stCondLst>
                                    <p:cond delay="0"/>
                                  </p:stCondLst>
                                  <p:childTnLst>
                                    <p:set>
                                      <p:cBhvr>
                                        <p:cTn id="195" dur="1" fill="hold">
                                          <p:stCondLst>
                                            <p:cond delay="0"/>
                                          </p:stCondLst>
                                        </p:cTn>
                                        <p:tgtEl>
                                          <p:spTgt spid="159"/>
                                        </p:tgtEl>
                                        <p:attrNameLst>
                                          <p:attrName>style.visibility</p:attrName>
                                        </p:attrNameLst>
                                      </p:cBhvr>
                                      <p:to>
                                        <p:strVal val="visible"/>
                                      </p:to>
                                    </p:set>
                                    <p:animEffect transition="in" filter="wipe(left)">
                                      <p:cBhvr>
                                        <p:cTn id="196" dur="500"/>
                                        <p:tgtEl>
                                          <p:spTgt spid="159"/>
                                        </p:tgtEl>
                                      </p:cBhvr>
                                    </p:animEffect>
                                  </p:childTnLst>
                                </p:cTn>
                              </p:par>
                            </p:childTnLst>
                          </p:cTn>
                        </p:par>
                      </p:childTnLst>
                    </p:cTn>
                  </p:par>
                  <p:par>
                    <p:cTn id="197" fill="hold">
                      <p:stCondLst>
                        <p:cond delay="indefinite"/>
                      </p:stCondLst>
                      <p:childTnLst>
                        <p:par>
                          <p:cTn id="198" fill="hold">
                            <p:stCondLst>
                              <p:cond delay="0"/>
                            </p:stCondLst>
                            <p:childTnLst>
                              <p:par>
                                <p:cTn id="199" presetID="22" presetClass="entr" presetSubtype="8" fill="hold" nodeType="clickEffect">
                                  <p:stCondLst>
                                    <p:cond delay="0"/>
                                  </p:stCondLst>
                                  <p:childTnLst>
                                    <p:set>
                                      <p:cBhvr>
                                        <p:cTn id="200" dur="1" fill="hold">
                                          <p:stCondLst>
                                            <p:cond delay="0"/>
                                          </p:stCondLst>
                                        </p:cTn>
                                        <p:tgtEl>
                                          <p:spTgt spid="209"/>
                                        </p:tgtEl>
                                        <p:attrNameLst>
                                          <p:attrName>style.visibility</p:attrName>
                                        </p:attrNameLst>
                                      </p:cBhvr>
                                      <p:to>
                                        <p:strVal val="visible"/>
                                      </p:to>
                                    </p:set>
                                    <p:animEffect transition="in" filter="wipe(left)">
                                      <p:cBhvr>
                                        <p:cTn id="201" dur="500"/>
                                        <p:tgtEl>
                                          <p:spTgt spid="209"/>
                                        </p:tgtEl>
                                      </p:cBhvr>
                                    </p:animEffect>
                                  </p:childTnLst>
                                </p:cTn>
                              </p:par>
                            </p:childTnLst>
                          </p:cTn>
                        </p:par>
                      </p:childTnLst>
                    </p:cTn>
                  </p:par>
                  <p:par>
                    <p:cTn id="202" fill="hold">
                      <p:stCondLst>
                        <p:cond delay="indefinite"/>
                      </p:stCondLst>
                      <p:childTnLst>
                        <p:par>
                          <p:cTn id="203" fill="hold">
                            <p:stCondLst>
                              <p:cond delay="0"/>
                            </p:stCondLst>
                            <p:childTnLst>
                              <p:par>
                                <p:cTn id="204" presetID="22" presetClass="entr" presetSubtype="8" fill="hold" grpId="0" nodeType="clickEffect">
                                  <p:stCondLst>
                                    <p:cond delay="0"/>
                                  </p:stCondLst>
                                  <p:childTnLst>
                                    <p:set>
                                      <p:cBhvr>
                                        <p:cTn id="205" dur="1" fill="hold">
                                          <p:stCondLst>
                                            <p:cond delay="0"/>
                                          </p:stCondLst>
                                        </p:cTn>
                                        <p:tgtEl>
                                          <p:spTgt spid="212"/>
                                        </p:tgtEl>
                                        <p:attrNameLst>
                                          <p:attrName>style.visibility</p:attrName>
                                        </p:attrNameLst>
                                      </p:cBhvr>
                                      <p:to>
                                        <p:strVal val="visible"/>
                                      </p:to>
                                    </p:set>
                                    <p:animEffect transition="in" filter="wipe(left)">
                                      <p:cBhvr>
                                        <p:cTn id="206" dur="500"/>
                                        <p:tgtEl>
                                          <p:spTgt spid="212"/>
                                        </p:tgtEl>
                                      </p:cBhvr>
                                    </p:animEffect>
                                  </p:childTnLst>
                                </p:cTn>
                              </p:par>
                            </p:childTnLst>
                          </p:cTn>
                        </p:par>
                      </p:childTnLst>
                    </p:cTn>
                  </p:par>
                  <p:par>
                    <p:cTn id="207" fill="hold">
                      <p:stCondLst>
                        <p:cond delay="indefinite"/>
                      </p:stCondLst>
                      <p:childTnLst>
                        <p:par>
                          <p:cTn id="208" fill="hold">
                            <p:stCondLst>
                              <p:cond delay="0"/>
                            </p:stCondLst>
                            <p:childTnLst>
                              <p:par>
                                <p:cTn id="209" presetID="22" presetClass="entr" presetSubtype="8" fill="hold" nodeType="clickEffect">
                                  <p:stCondLst>
                                    <p:cond delay="0"/>
                                  </p:stCondLst>
                                  <p:childTnLst>
                                    <p:set>
                                      <p:cBhvr>
                                        <p:cTn id="210" dur="1" fill="hold">
                                          <p:stCondLst>
                                            <p:cond delay="0"/>
                                          </p:stCondLst>
                                        </p:cTn>
                                        <p:tgtEl>
                                          <p:spTgt spid="216"/>
                                        </p:tgtEl>
                                        <p:attrNameLst>
                                          <p:attrName>style.visibility</p:attrName>
                                        </p:attrNameLst>
                                      </p:cBhvr>
                                      <p:to>
                                        <p:strVal val="visible"/>
                                      </p:to>
                                    </p:set>
                                    <p:animEffect transition="in" filter="wipe(left)">
                                      <p:cBhvr>
                                        <p:cTn id="211" dur="500"/>
                                        <p:tgtEl>
                                          <p:spTgt spid="216"/>
                                        </p:tgtEl>
                                      </p:cBhvr>
                                    </p:animEffect>
                                  </p:childTnLst>
                                </p:cTn>
                              </p:par>
                            </p:childTnLst>
                          </p:cTn>
                        </p:par>
                      </p:childTnLst>
                    </p:cTn>
                  </p:par>
                  <p:par>
                    <p:cTn id="212" fill="hold">
                      <p:stCondLst>
                        <p:cond delay="indefinite"/>
                      </p:stCondLst>
                      <p:childTnLst>
                        <p:par>
                          <p:cTn id="213" fill="hold">
                            <p:stCondLst>
                              <p:cond delay="0"/>
                            </p:stCondLst>
                            <p:childTnLst>
                              <p:par>
                                <p:cTn id="214" presetID="22" presetClass="entr" presetSubtype="8" fill="hold" nodeType="clickEffect">
                                  <p:stCondLst>
                                    <p:cond delay="0"/>
                                  </p:stCondLst>
                                  <p:childTnLst>
                                    <p:set>
                                      <p:cBhvr>
                                        <p:cTn id="215" dur="1" fill="hold">
                                          <p:stCondLst>
                                            <p:cond delay="0"/>
                                          </p:stCondLst>
                                        </p:cTn>
                                        <p:tgtEl>
                                          <p:spTgt spid="218"/>
                                        </p:tgtEl>
                                        <p:attrNameLst>
                                          <p:attrName>style.visibility</p:attrName>
                                        </p:attrNameLst>
                                      </p:cBhvr>
                                      <p:to>
                                        <p:strVal val="visible"/>
                                      </p:to>
                                    </p:set>
                                    <p:animEffect transition="in" filter="wipe(left)">
                                      <p:cBhvr>
                                        <p:cTn id="216" dur="500"/>
                                        <p:tgtEl>
                                          <p:spTgt spid="218"/>
                                        </p:tgtEl>
                                      </p:cBhvr>
                                    </p:animEffect>
                                  </p:childTnLst>
                                </p:cTn>
                              </p:par>
                            </p:childTnLst>
                          </p:cTn>
                        </p:par>
                      </p:childTnLst>
                    </p:cTn>
                  </p:par>
                  <p:par>
                    <p:cTn id="217" fill="hold">
                      <p:stCondLst>
                        <p:cond delay="indefinite"/>
                      </p:stCondLst>
                      <p:childTnLst>
                        <p:par>
                          <p:cTn id="218" fill="hold">
                            <p:stCondLst>
                              <p:cond delay="0"/>
                            </p:stCondLst>
                            <p:childTnLst>
                              <p:par>
                                <p:cTn id="219" presetID="22" presetClass="entr" presetSubtype="8" fill="hold" nodeType="clickEffect">
                                  <p:stCondLst>
                                    <p:cond delay="0"/>
                                  </p:stCondLst>
                                  <p:childTnLst>
                                    <p:set>
                                      <p:cBhvr>
                                        <p:cTn id="220" dur="1" fill="hold">
                                          <p:stCondLst>
                                            <p:cond delay="0"/>
                                          </p:stCondLst>
                                        </p:cTn>
                                        <p:tgtEl>
                                          <p:spTgt spid="20"/>
                                        </p:tgtEl>
                                        <p:attrNameLst>
                                          <p:attrName>style.visibility</p:attrName>
                                        </p:attrNameLst>
                                      </p:cBhvr>
                                      <p:to>
                                        <p:strVal val="visible"/>
                                      </p:to>
                                    </p:set>
                                    <p:animEffect transition="in" filter="wipe(left)">
                                      <p:cBhvr>
                                        <p:cTn id="221" dur="500"/>
                                        <p:tgtEl>
                                          <p:spTgt spid="20"/>
                                        </p:tgtEl>
                                      </p:cBhvr>
                                    </p:animEffect>
                                  </p:childTnLst>
                                </p:cTn>
                              </p:par>
                            </p:childTnLst>
                          </p:cTn>
                        </p:par>
                      </p:childTnLst>
                    </p:cTn>
                  </p:par>
                  <p:par>
                    <p:cTn id="222" fill="hold">
                      <p:stCondLst>
                        <p:cond delay="indefinite"/>
                      </p:stCondLst>
                      <p:childTnLst>
                        <p:par>
                          <p:cTn id="223" fill="hold">
                            <p:stCondLst>
                              <p:cond delay="0"/>
                            </p:stCondLst>
                            <p:childTnLst>
                              <p:par>
                                <p:cTn id="224" presetID="22" presetClass="entr" presetSubtype="8" fill="hold" grpId="0" nodeType="clickEffect">
                                  <p:stCondLst>
                                    <p:cond delay="0"/>
                                  </p:stCondLst>
                                  <p:childTnLst>
                                    <p:set>
                                      <p:cBhvr>
                                        <p:cTn id="225" dur="1" fill="hold">
                                          <p:stCondLst>
                                            <p:cond delay="0"/>
                                          </p:stCondLst>
                                        </p:cTn>
                                        <p:tgtEl>
                                          <p:spTgt spid="161"/>
                                        </p:tgtEl>
                                        <p:attrNameLst>
                                          <p:attrName>style.visibility</p:attrName>
                                        </p:attrNameLst>
                                      </p:cBhvr>
                                      <p:to>
                                        <p:strVal val="visible"/>
                                      </p:to>
                                    </p:set>
                                    <p:animEffect transition="in" filter="wipe(left)">
                                      <p:cBhvr>
                                        <p:cTn id="226" dur="500"/>
                                        <p:tgtEl>
                                          <p:spTgt spid="161"/>
                                        </p:tgtEl>
                                      </p:cBhvr>
                                    </p:animEffect>
                                  </p:childTnLst>
                                </p:cTn>
                              </p:par>
                            </p:childTnLst>
                          </p:cTn>
                        </p:par>
                      </p:childTnLst>
                    </p:cTn>
                  </p:par>
                  <p:par>
                    <p:cTn id="227" fill="hold">
                      <p:stCondLst>
                        <p:cond delay="indefinite"/>
                      </p:stCondLst>
                      <p:childTnLst>
                        <p:par>
                          <p:cTn id="228" fill="hold">
                            <p:stCondLst>
                              <p:cond delay="0"/>
                            </p:stCondLst>
                            <p:childTnLst>
                              <p:par>
                                <p:cTn id="229" presetID="22" presetClass="entr" presetSubtype="8" fill="hold" nodeType="clickEffect">
                                  <p:stCondLst>
                                    <p:cond delay="0"/>
                                  </p:stCondLst>
                                  <p:childTnLst>
                                    <p:set>
                                      <p:cBhvr>
                                        <p:cTn id="230" dur="1" fill="hold">
                                          <p:stCondLst>
                                            <p:cond delay="0"/>
                                          </p:stCondLst>
                                        </p:cTn>
                                        <p:tgtEl>
                                          <p:spTgt spid="24"/>
                                        </p:tgtEl>
                                        <p:attrNameLst>
                                          <p:attrName>style.visibility</p:attrName>
                                        </p:attrNameLst>
                                      </p:cBhvr>
                                      <p:to>
                                        <p:strVal val="visible"/>
                                      </p:to>
                                    </p:set>
                                    <p:animEffect transition="in" filter="wipe(left)">
                                      <p:cBhvr>
                                        <p:cTn id="231" dur="500"/>
                                        <p:tgtEl>
                                          <p:spTgt spid="24"/>
                                        </p:tgtEl>
                                      </p:cBhvr>
                                    </p:animEffect>
                                  </p:childTnLst>
                                </p:cTn>
                              </p:par>
                            </p:childTnLst>
                          </p:cTn>
                        </p:par>
                      </p:childTnLst>
                    </p:cTn>
                  </p:par>
                  <p:par>
                    <p:cTn id="232" fill="hold">
                      <p:stCondLst>
                        <p:cond delay="indefinite"/>
                      </p:stCondLst>
                      <p:childTnLst>
                        <p:par>
                          <p:cTn id="233" fill="hold">
                            <p:stCondLst>
                              <p:cond delay="0"/>
                            </p:stCondLst>
                            <p:childTnLst>
                              <p:par>
                                <p:cTn id="234" presetID="22" presetClass="entr" presetSubtype="8" fill="hold" nodeType="clickEffect">
                                  <p:stCondLst>
                                    <p:cond delay="0"/>
                                  </p:stCondLst>
                                  <p:childTnLst>
                                    <p:set>
                                      <p:cBhvr>
                                        <p:cTn id="235" dur="1" fill="hold">
                                          <p:stCondLst>
                                            <p:cond delay="0"/>
                                          </p:stCondLst>
                                        </p:cTn>
                                        <p:tgtEl>
                                          <p:spTgt spid="26"/>
                                        </p:tgtEl>
                                        <p:attrNameLst>
                                          <p:attrName>style.visibility</p:attrName>
                                        </p:attrNameLst>
                                      </p:cBhvr>
                                      <p:to>
                                        <p:strVal val="visible"/>
                                      </p:to>
                                    </p:set>
                                    <p:animEffect transition="in" filter="wipe(left)">
                                      <p:cBhvr>
                                        <p:cTn id="236" dur="500"/>
                                        <p:tgtEl>
                                          <p:spTgt spid="26"/>
                                        </p:tgtEl>
                                      </p:cBhvr>
                                    </p:animEffect>
                                  </p:childTnLst>
                                </p:cTn>
                              </p:par>
                            </p:childTnLst>
                          </p:cTn>
                        </p:par>
                      </p:childTnLst>
                    </p:cTn>
                  </p:par>
                  <p:par>
                    <p:cTn id="237" fill="hold">
                      <p:stCondLst>
                        <p:cond delay="indefinite"/>
                      </p:stCondLst>
                      <p:childTnLst>
                        <p:par>
                          <p:cTn id="238" fill="hold">
                            <p:stCondLst>
                              <p:cond delay="0"/>
                            </p:stCondLst>
                            <p:childTnLst>
                              <p:par>
                                <p:cTn id="239" presetID="22" presetClass="entr" presetSubtype="8" fill="hold" nodeType="clickEffect">
                                  <p:stCondLst>
                                    <p:cond delay="0"/>
                                  </p:stCondLst>
                                  <p:childTnLst>
                                    <p:set>
                                      <p:cBhvr>
                                        <p:cTn id="240" dur="1" fill="hold">
                                          <p:stCondLst>
                                            <p:cond delay="0"/>
                                          </p:stCondLst>
                                        </p:cTn>
                                        <p:tgtEl>
                                          <p:spTgt spid="22"/>
                                        </p:tgtEl>
                                        <p:attrNameLst>
                                          <p:attrName>style.visibility</p:attrName>
                                        </p:attrNameLst>
                                      </p:cBhvr>
                                      <p:to>
                                        <p:strVal val="visible"/>
                                      </p:to>
                                    </p:set>
                                    <p:animEffect transition="in" filter="wipe(left)">
                                      <p:cBhvr>
                                        <p:cTn id="241" dur="500"/>
                                        <p:tgtEl>
                                          <p:spTgt spid="22"/>
                                        </p:tgtEl>
                                      </p:cBhvr>
                                    </p:animEffect>
                                  </p:childTnLst>
                                </p:cTn>
                              </p:par>
                            </p:childTnLst>
                          </p:cTn>
                        </p:par>
                      </p:childTnLst>
                    </p:cTn>
                  </p:par>
                  <p:par>
                    <p:cTn id="242" fill="hold">
                      <p:stCondLst>
                        <p:cond delay="indefinite"/>
                      </p:stCondLst>
                      <p:childTnLst>
                        <p:par>
                          <p:cTn id="243" fill="hold">
                            <p:stCondLst>
                              <p:cond delay="0"/>
                            </p:stCondLst>
                            <p:childTnLst>
                              <p:par>
                                <p:cTn id="244" presetID="22" presetClass="entr" presetSubtype="8" fill="hold" grpId="0" nodeType="clickEffect">
                                  <p:stCondLst>
                                    <p:cond delay="0"/>
                                  </p:stCondLst>
                                  <p:childTnLst>
                                    <p:set>
                                      <p:cBhvr>
                                        <p:cTn id="245" dur="1" fill="hold">
                                          <p:stCondLst>
                                            <p:cond delay="0"/>
                                          </p:stCondLst>
                                        </p:cTn>
                                        <p:tgtEl>
                                          <p:spTgt spid="160"/>
                                        </p:tgtEl>
                                        <p:attrNameLst>
                                          <p:attrName>style.visibility</p:attrName>
                                        </p:attrNameLst>
                                      </p:cBhvr>
                                      <p:to>
                                        <p:strVal val="visible"/>
                                      </p:to>
                                    </p:set>
                                    <p:animEffect transition="in" filter="wipe(left)">
                                      <p:cBhvr>
                                        <p:cTn id="246" dur="500"/>
                                        <p:tgtEl>
                                          <p:spTgt spid="160"/>
                                        </p:tgtEl>
                                      </p:cBhvr>
                                    </p:animEffect>
                                  </p:childTnLst>
                                </p:cTn>
                              </p:par>
                            </p:childTnLst>
                          </p:cTn>
                        </p:par>
                      </p:childTnLst>
                    </p:cTn>
                  </p:par>
                  <p:par>
                    <p:cTn id="247" fill="hold">
                      <p:stCondLst>
                        <p:cond delay="indefinite"/>
                      </p:stCondLst>
                      <p:childTnLst>
                        <p:par>
                          <p:cTn id="248" fill="hold">
                            <p:stCondLst>
                              <p:cond delay="0"/>
                            </p:stCondLst>
                            <p:childTnLst>
                              <p:par>
                                <p:cTn id="249" presetID="22" presetClass="entr" presetSubtype="8" fill="hold" nodeType="clickEffect">
                                  <p:stCondLst>
                                    <p:cond delay="0"/>
                                  </p:stCondLst>
                                  <p:childTnLst>
                                    <p:set>
                                      <p:cBhvr>
                                        <p:cTn id="250" dur="1" fill="hold">
                                          <p:stCondLst>
                                            <p:cond delay="0"/>
                                          </p:stCondLst>
                                        </p:cTn>
                                        <p:tgtEl>
                                          <p:spTgt spid="28"/>
                                        </p:tgtEl>
                                        <p:attrNameLst>
                                          <p:attrName>style.visibility</p:attrName>
                                        </p:attrNameLst>
                                      </p:cBhvr>
                                      <p:to>
                                        <p:strVal val="visible"/>
                                      </p:to>
                                    </p:set>
                                    <p:animEffect transition="in" filter="wipe(left)">
                                      <p:cBhvr>
                                        <p:cTn id="251" dur="500"/>
                                        <p:tgtEl>
                                          <p:spTgt spid="28"/>
                                        </p:tgtEl>
                                      </p:cBhvr>
                                    </p:animEffect>
                                  </p:childTnLst>
                                </p:cTn>
                              </p:par>
                            </p:childTnLst>
                          </p:cTn>
                        </p:par>
                      </p:childTnLst>
                    </p:cTn>
                  </p:par>
                  <p:par>
                    <p:cTn id="252" fill="hold">
                      <p:stCondLst>
                        <p:cond delay="indefinite"/>
                      </p:stCondLst>
                      <p:childTnLst>
                        <p:par>
                          <p:cTn id="253" fill="hold">
                            <p:stCondLst>
                              <p:cond delay="0"/>
                            </p:stCondLst>
                            <p:childTnLst>
                              <p:par>
                                <p:cTn id="254" presetID="22" presetClass="entr" presetSubtype="8" fill="hold" nodeType="clickEffect">
                                  <p:stCondLst>
                                    <p:cond delay="0"/>
                                  </p:stCondLst>
                                  <p:childTnLst>
                                    <p:set>
                                      <p:cBhvr>
                                        <p:cTn id="255" dur="1" fill="hold">
                                          <p:stCondLst>
                                            <p:cond delay="0"/>
                                          </p:stCondLst>
                                        </p:cTn>
                                        <p:tgtEl>
                                          <p:spTgt spid="237"/>
                                        </p:tgtEl>
                                        <p:attrNameLst>
                                          <p:attrName>style.visibility</p:attrName>
                                        </p:attrNameLst>
                                      </p:cBhvr>
                                      <p:to>
                                        <p:strVal val="visible"/>
                                      </p:to>
                                    </p:set>
                                    <p:animEffect transition="in" filter="wipe(left)">
                                      <p:cBhvr>
                                        <p:cTn id="256" dur="500"/>
                                        <p:tgtEl>
                                          <p:spTgt spid="237"/>
                                        </p:tgtEl>
                                      </p:cBhvr>
                                    </p:animEffect>
                                  </p:childTnLst>
                                </p:cTn>
                              </p:par>
                            </p:childTnLst>
                          </p:cTn>
                        </p:par>
                      </p:childTnLst>
                    </p:cTn>
                  </p:par>
                  <p:par>
                    <p:cTn id="257" fill="hold">
                      <p:stCondLst>
                        <p:cond delay="indefinite"/>
                      </p:stCondLst>
                      <p:childTnLst>
                        <p:par>
                          <p:cTn id="258" fill="hold">
                            <p:stCondLst>
                              <p:cond delay="0"/>
                            </p:stCondLst>
                            <p:childTnLst>
                              <p:par>
                                <p:cTn id="259" presetID="22" presetClass="entr" presetSubtype="8" fill="hold" grpId="0" nodeType="clickEffect">
                                  <p:stCondLst>
                                    <p:cond delay="0"/>
                                  </p:stCondLst>
                                  <p:childTnLst>
                                    <p:set>
                                      <p:cBhvr>
                                        <p:cTn id="260" dur="1" fill="hold">
                                          <p:stCondLst>
                                            <p:cond delay="0"/>
                                          </p:stCondLst>
                                        </p:cTn>
                                        <p:tgtEl>
                                          <p:spTgt spid="162"/>
                                        </p:tgtEl>
                                        <p:attrNameLst>
                                          <p:attrName>style.visibility</p:attrName>
                                        </p:attrNameLst>
                                      </p:cBhvr>
                                      <p:to>
                                        <p:strVal val="visible"/>
                                      </p:to>
                                    </p:set>
                                    <p:animEffect transition="in" filter="wipe(left)">
                                      <p:cBhvr>
                                        <p:cTn id="261" dur="500"/>
                                        <p:tgtEl>
                                          <p:spTgt spid="162"/>
                                        </p:tgtEl>
                                      </p:cBhvr>
                                    </p:animEffect>
                                  </p:childTnLst>
                                </p:cTn>
                              </p:par>
                            </p:childTnLst>
                          </p:cTn>
                        </p:par>
                      </p:childTnLst>
                    </p:cTn>
                  </p:par>
                  <p:par>
                    <p:cTn id="262" fill="hold">
                      <p:stCondLst>
                        <p:cond delay="indefinite"/>
                      </p:stCondLst>
                      <p:childTnLst>
                        <p:par>
                          <p:cTn id="263" fill="hold">
                            <p:stCondLst>
                              <p:cond delay="0"/>
                            </p:stCondLst>
                            <p:childTnLst>
                              <p:par>
                                <p:cTn id="264" presetID="22" presetClass="entr" presetSubtype="8" fill="hold" grpId="0" nodeType="clickEffect">
                                  <p:stCondLst>
                                    <p:cond delay="0"/>
                                  </p:stCondLst>
                                  <p:childTnLst>
                                    <p:set>
                                      <p:cBhvr>
                                        <p:cTn id="265" dur="1" fill="hold">
                                          <p:stCondLst>
                                            <p:cond delay="0"/>
                                          </p:stCondLst>
                                        </p:cTn>
                                        <p:tgtEl>
                                          <p:spTgt spid="163"/>
                                        </p:tgtEl>
                                        <p:attrNameLst>
                                          <p:attrName>style.visibility</p:attrName>
                                        </p:attrNameLst>
                                      </p:cBhvr>
                                      <p:to>
                                        <p:strVal val="visible"/>
                                      </p:to>
                                    </p:set>
                                    <p:animEffect transition="in" filter="wipe(left)">
                                      <p:cBhvr>
                                        <p:cTn id="266" dur="500"/>
                                        <p:tgtEl>
                                          <p:spTgt spid="163"/>
                                        </p:tgtEl>
                                      </p:cBhvr>
                                    </p:animEffect>
                                  </p:childTnLst>
                                </p:cTn>
                              </p:par>
                            </p:childTnLst>
                          </p:cTn>
                        </p:par>
                      </p:childTnLst>
                    </p:cTn>
                  </p:par>
                  <p:par>
                    <p:cTn id="267" fill="hold">
                      <p:stCondLst>
                        <p:cond delay="indefinite"/>
                      </p:stCondLst>
                      <p:childTnLst>
                        <p:par>
                          <p:cTn id="268" fill="hold">
                            <p:stCondLst>
                              <p:cond delay="0"/>
                            </p:stCondLst>
                            <p:childTnLst>
                              <p:par>
                                <p:cTn id="269" presetID="22" presetClass="entr" presetSubtype="8" fill="hold" nodeType="clickEffect">
                                  <p:stCondLst>
                                    <p:cond delay="0"/>
                                  </p:stCondLst>
                                  <p:childTnLst>
                                    <p:set>
                                      <p:cBhvr>
                                        <p:cTn id="270" dur="1" fill="hold">
                                          <p:stCondLst>
                                            <p:cond delay="0"/>
                                          </p:stCondLst>
                                        </p:cTn>
                                        <p:tgtEl>
                                          <p:spTgt spid="228"/>
                                        </p:tgtEl>
                                        <p:attrNameLst>
                                          <p:attrName>style.visibility</p:attrName>
                                        </p:attrNameLst>
                                      </p:cBhvr>
                                      <p:to>
                                        <p:strVal val="visible"/>
                                      </p:to>
                                    </p:set>
                                    <p:animEffect transition="in" filter="wipe(left)">
                                      <p:cBhvr>
                                        <p:cTn id="271" dur="500"/>
                                        <p:tgtEl>
                                          <p:spTgt spid="228"/>
                                        </p:tgtEl>
                                      </p:cBhvr>
                                    </p:animEffect>
                                  </p:childTnLst>
                                </p:cTn>
                              </p:par>
                            </p:childTnLst>
                          </p:cTn>
                        </p:par>
                      </p:childTnLst>
                    </p:cTn>
                  </p:par>
                  <p:par>
                    <p:cTn id="272" fill="hold">
                      <p:stCondLst>
                        <p:cond delay="indefinite"/>
                      </p:stCondLst>
                      <p:childTnLst>
                        <p:par>
                          <p:cTn id="273" fill="hold">
                            <p:stCondLst>
                              <p:cond delay="0"/>
                            </p:stCondLst>
                            <p:childTnLst>
                              <p:par>
                                <p:cTn id="274" presetID="22" presetClass="entr" presetSubtype="8" fill="hold" grpId="0" nodeType="clickEffect">
                                  <p:stCondLst>
                                    <p:cond delay="0"/>
                                  </p:stCondLst>
                                  <p:childTnLst>
                                    <p:set>
                                      <p:cBhvr>
                                        <p:cTn id="275" dur="1" fill="hold">
                                          <p:stCondLst>
                                            <p:cond delay="0"/>
                                          </p:stCondLst>
                                        </p:cTn>
                                        <p:tgtEl>
                                          <p:spTgt spid="164"/>
                                        </p:tgtEl>
                                        <p:attrNameLst>
                                          <p:attrName>style.visibility</p:attrName>
                                        </p:attrNameLst>
                                      </p:cBhvr>
                                      <p:to>
                                        <p:strVal val="visible"/>
                                      </p:to>
                                    </p:set>
                                    <p:animEffect transition="in" filter="wipe(left)">
                                      <p:cBhvr>
                                        <p:cTn id="276" dur="500"/>
                                        <p:tgtEl>
                                          <p:spTgt spid="164"/>
                                        </p:tgtEl>
                                      </p:cBhvr>
                                    </p:animEffect>
                                  </p:childTnLst>
                                </p:cTn>
                              </p:par>
                            </p:childTnLst>
                          </p:cTn>
                        </p:par>
                      </p:childTnLst>
                    </p:cTn>
                  </p:par>
                  <p:par>
                    <p:cTn id="277" fill="hold">
                      <p:stCondLst>
                        <p:cond delay="indefinite"/>
                      </p:stCondLst>
                      <p:childTnLst>
                        <p:par>
                          <p:cTn id="278" fill="hold">
                            <p:stCondLst>
                              <p:cond delay="0"/>
                            </p:stCondLst>
                            <p:childTnLst>
                              <p:par>
                                <p:cTn id="279" presetID="22" presetClass="entr" presetSubtype="8" fill="hold" grpId="0" nodeType="clickEffect">
                                  <p:stCondLst>
                                    <p:cond delay="0"/>
                                  </p:stCondLst>
                                  <p:childTnLst>
                                    <p:set>
                                      <p:cBhvr>
                                        <p:cTn id="280" dur="1" fill="hold">
                                          <p:stCondLst>
                                            <p:cond delay="0"/>
                                          </p:stCondLst>
                                        </p:cTn>
                                        <p:tgtEl>
                                          <p:spTgt spid="165"/>
                                        </p:tgtEl>
                                        <p:attrNameLst>
                                          <p:attrName>style.visibility</p:attrName>
                                        </p:attrNameLst>
                                      </p:cBhvr>
                                      <p:to>
                                        <p:strVal val="visible"/>
                                      </p:to>
                                    </p:set>
                                    <p:animEffect transition="in" filter="wipe(left)">
                                      <p:cBhvr>
                                        <p:cTn id="281" dur="500"/>
                                        <p:tgtEl>
                                          <p:spTgt spid="165"/>
                                        </p:tgtEl>
                                      </p:cBhvr>
                                    </p:animEffect>
                                  </p:childTnLst>
                                </p:cTn>
                              </p:par>
                            </p:childTnLst>
                          </p:cTn>
                        </p:par>
                      </p:childTnLst>
                    </p:cTn>
                  </p:par>
                  <p:par>
                    <p:cTn id="282" fill="hold">
                      <p:stCondLst>
                        <p:cond delay="indefinite"/>
                      </p:stCondLst>
                      <p:childTnLst>
                        <p:par>
                          <p:cTn id="283" fill="hold">
                            <p:stCondLst>
                              <p:cond delay="0"/>
                            </p:stCondLst>
                            <p:childTnLst>
                              <p:par>
                                <p:cTn id="284" presetID="22" presetClass="entr" presetSubtype="8" fill="hold" nodeType="clickEffect">
                                  <p:stCondLst>
                                    <p:cond delay="0"/>
                                  </p:stCondLst>
                                  <p:childTnLst>
                                    <p:set>
                                      <p:cBhvr>
                                        <p:cTn id="285" dur="1" fill="hold">
                                          <p:stCondLst>
                                            <p:cond delay="0"/>
                                          </p:stCondLst>
                                        </p:cTn>
                                        <p:tgtEl>
                                          <p:spTgt spid="241"/>
                                        </p:tgtEl>
                                        <p:attrNameLst>
                                          <p:attrName>style.visibility</p:attrName>
                                        </p:attrNameLst>
                                      </p:cBhvr>
                                      <p:to>
                                        <p:strVal val="visible"/>
                                      </p:to>
                                    </p:set>
                                    <p:animEffect transition="in" filter="wipe(left)">
                                      <p:cBhvr>
                                        <p:cTn id="286" dur="500"/>
                                        <p:tgtEl>
                                          <p:spTgt spid="241"/>
                                        </p:tgtEl>
                                      </p:cBhvr>
                                    </p:animEffect>
                                  </p:childTnLst>
                                </p:cTn>
                              </p:par>
                            </p:childTnLst>
                          </p:cTn>
                        </p:par>
                      </p:childTnLst>
                    </p:cTn>
                  </p:par>
                  <p:par>
                    <p:cTn id="287" fill="hold">
                      <p:stCondLst>
                        <p:cond delay="indefinite"/>
                      </p:stCondLst>
                      <p:childTnLst>
                        <p:par>
                          <p:cTn id="288" fill="hold">
                            <p:stCondLst>
                              <p:cond delay="0"/>
                            </p:stCondLst>
                            <p:childTnLst>
                              <p:par>
                                <p:cTn id="289" presetID="22" presetClass="entr" presetSubtype="8" fill="hold" grpId="0" nodeType="clickEffect">
                                  <p:stCondLst>
                                    <p:cond delay="0"/>
                                  </p:stCondLst>
                                  <p:childTnLst>
                                    <p:set>
                                      <p:cBhvr>
                                        <p:cTn id="290" dur="1" fill="hold">
                                          <p:stCondLst>
                                            <p:cond delay="0"/>
                                          </p:stCondLst>
                                        </p:cTn>
                                        <p:tgtEl>
                                          <p:spTgt spid="167"/>
                                        </p:tgtEl>
                                        <p:attrNameLst>
                                          <p:attrName>style.visibility</p:attrName>
                                        </p:attrNameLst>
                                      </p:cBhvr>
                                      <p:to>
                                        <p:strVal val="visible"/>
                                      </p:to>
                                    </p:set>
                                    <p:animEffect transition="in" filter="wipe(left)">
                                      <p:cBhvr>
                                        <p:cTn id="291" dur="500"/>
                                        <p:tgtEl>
                                          <p:spTgt spid="167"/>
                                        </p:tgtEl>
                                      </p:cBhvr>
                                    </p:animEffect>
                                  </p:childTnLst>
                                </p:cTn>
                              </p:par>
                            </p:childTnLst>
                          </p:cTn>
                        </p:par>
                      </p:childTnLst>
                    </p:cTn>
                  </p:par>
                  <p:par>
                    <p:cTn id="292" fill="hold">
                      <p:stCondLst>
                        <p:cond delay="indefinite"/>
                      </p:stCondLst>
                      <p:childTnLst>
                        <p:par>
                          <p:cTn id="293" fill="hold">
                            <p:stCondLst>
                              <p:cond delay="0"/>
                            </p:stCondLst>
                            <p:childTnLst>
                              <p:par>
                                <p:cTn id="294" presetID="22" presetClass="entr" presetSubtype="8" fill="hold" grpId="0" nodeType="clickEffect">
                                  <p:stCondLst>
                                    <p:cond delay="0"/>
                                  </p:stCondLst>
                                  <p:childTnLst>
                                    <p:set>
                                      <p:cBhvr>
                                        <p:cTn id="295" dur="1" fill="hold">
                                          <p:stCondLst>
                                            <p:cond delay="0"/>
                                          </p:stCondLst>
                                        </p:cTn>
                                        <p:tgtEl>
                                          <p:spTgt spid="166"/>
                                        </p:tgtEl>
                                        <p:attrNameLst>
                                          <p:attrName>style.visibility</p:attrName>
                                        </p:attrNameLst>
                                      </p:cBhvr>
                                      <p:to>
                                        <p:strVal val="visible"/>
                                      </p:to>
                                    </p:set>
                                    <p:animEffect transition="in" filter="wipe(left)">
                                      <p:cBhvr>
                                        <p:cTn id="296" dur="500"/>
                                        <p:tgtEl>
                                          <p:spTgt spid="166"/>
                                        </p:tgtEl>
                                      </p:cBhvr>
                                    </p:animEffect>
                                  </p:childTnLst>
                                </p:cTn>
                              </p:par>
                            </p:childTnLst>
                          </p:cTn>
                        </p:par>
                      </p:childTnLst>
                    </p:cTn>
                  </p:par>
                  <p:par>
                    <p:cTn id="297" fill="hold">
                      <p:stCondLst>
                        <p:cond delay="indefinite"/>
                      </p:stCondLst>
                      <p:childTnLst>
                        <p:par>
                          <p:cTn id="298" fill="hold">
                            <p:stCondLst>
                              <p:cond delay="0"/>
                            </p:stCondLst>
                            <p:childTnLst>
                              <p:par>
                                <p:cTn id="299" presetID="22" presetClass="entr" presetSubtype="8" fill="hold" nodeType="clickEffect">
                                  <p:stCondLst>
                                    <p:cond delay="0"/>
                                  </p:stCondLst>
                                  <p:childTnLst>
                                    <p:set>
                                      <p:cBhvr>
                                        <p:cTn id="300" dur="1" fill="hold">
                                          <p:stCondLst>
                                            <p:cond delay="0"/>
                                          </p:stCondLst>
                                        </p:cTn>
                                        <p:tgtEl>
                                          <p:spTgt spid="243"/>
                                        </p:tgtEl>
                                        <p:attrNameLst>
                                          <p:attrName>style.visibility</p:attrName>
                                        </p:attrNameLst>
                                      </p:cBhvr>
                                      <p:to>
                                        <p:strVal val="visible"/>
                                      </p:to>
                                    </p:set>
                                    <p:animEffect transition="in" filter="wipe(left)">
                                      <p:cBhvr>
                                        <p:cTn id="301" dur="500"/>
                                        <p:tgtEl>
                                          <p:spTgt spid="243"/>
                                        </p:tgtEl>
                                      </p:cBhvr>
                                    </p:animEffect>
                                  </p:childTnLst>
                                </p:cTn>
                              </p:par>
                            </p:childTnLst>
                          </p:cTn>
                        </p:par>
                      </p:childTnLst>
                    </p:cTn>
                  </p:par>
                  <p:par>
                    <p:cTn id="302" fill="hold">
                      <p:stCondLst>
                        <p:cond delay="indefinite"/>
                      </p:stCondLst>
                      <p:childTnLst>
                        <p:par>
                          <p:cTn id="303" fill="hold">
                            <p:stCondLst>
                              <p:cond delay="0"/>
                            </p:stCondLst>
                            <p:childTnLst>
                              <p:par>
                                <p:cTn id="304" presetID="22" presetClass="entr" presetSubtype="8" fill="hold" grpId="0" nodeType="clickEffect">
                                  <p:stCondLst>
                                    <p:cond delay="0"/>
                                  </p:stCondLst>
                                  <p:childTnLst>
                                    <p:set>
                                      <p:cBhvr>
                                        <p:cTn id="305" dur="1" fill="hold">
                                          <p:stCondLst>
                                            <p:cond delay="0"/>
                                          </p:stCondLst>
                                        </p:cTn>
                                        <p:tgtEl>
                                          <p:spTgt spid="168"/>
                                        </p:tgtEl>
                                        <p:attrNameLst>
                                          <p:attrName>style.visibility</p:attrName>
                                        </p:attrNameLst>
                                      </p:cBhvr>
                                      <p:to>
                                        <p:strVal val="visible"/>
                                      </p:to>
                                    </p:set>
                                    <p:animEffect transition="in" filter="wipe(left)">
                                      <p:cBhvr>
                                        <p:cTn id="306" dur="500"/>
                                        <p:tgtEl>
                                          <p:spTgt spid="168"/>
                                        </p:tgtEl>
                                      </p:cBhvr>
                                    </p:animEffect>
                                  </p:childTnLst>
                                </p:cTn>
                              </p:par>
                            </p:childTnLst>
                          </p:cTn>
                        </p:par>
                      </p:childTnLst>
                    </p:cTn>
                  </p:par>
                  <p:par>
                    <p:cTn id="307" fill="hold">
                      <p:stCondLst>
                        <p:cond delay="indefinite"/>
                      </p:stCondLst>
                      <p:childTnLst>
                        <p:par>
                          <p:cTn id="308" fill="hold">
                            <p:stCondLst>
                              <p:cond delay="0"/>
                            </p:stCondLst>
                            <p:childTnLst>
                              <p:par>
                                <p:cTn id="309" presetID="22" presetClass="entr" presetSubtype="8" fill="hold" grpId="0" nodeType="clickEffect">
                                  <p:stCondLst>
                                    <p:cond delay="0"/>
                                  </p:stCondLst>
                                  <p:childTnLst>
                                    <p:set>
                                      <p:cBhvr>
                                        <p:cTn id="310" dur="1" fill="hold">
                                          <p:stCondLst>
                                            <p:cond delay="0"/>
                                          </p:stCondLst>
                                        </p:cTn>
                                        <p:tgtEl>
                                          <p:spTgt spid="170"/>
                                        </p:tgtEl>
                                        <p:attrNameLst>
                                          <p:attrName>style.visibility</p:attrName>
                                        </p:attrNameLst>
                                      </p:cBhvr>
                                      <p:to>
                                        <p:strVal val="visible"/>
                                      </p:to>
                                    </p:set>
                                    <p:animEffect transition="in" filter="wipe(left)">
                                      <p:cBhvr>
                                        <p:cTn id="311" dur="500"/>
                                        <p:tgtEl>
                                          <p:spTgt spid="170"/>
                                        </p:tgtEl>
                                      </p:cBhvr>
                                    </p:animEffect>
                                  </p:childTnLst>
                                </p:cTn>
                              </p:par>
                            </p:childTnLst>
                          </p:cTn>
                        </p:par>
                      </p:childTnLst>
                    </p:cTn>
                  </p:par>
                  <p:par>
                    <p:cTn id="312" fill="hold">
                      <p:stCondLst>
                        <p:cond delay="indefinite"/>
                      </p:stCondLst>
                      <p:childTnLst>
                        <p:par>
                          <p:cTn id="313" fill="hold">
                            <p:stCondLst>
                              <p:cond delay="0"/>
                            </p:stCondLst>
                            <p:childTnLst>
                              <p:par>
                                <p:cTn id="314" presetID="22" presetClass="entr" presetSubtype="8" fill="hold" nodeType="clickEffect">
                                  <p:stCondLst>
                                    <p:cond delay="0"/>
                                  </p:stCondLst>
                                  <p:childTnLst>
                                    <p:set>
                                      <p:cBhvr>
                                        <p:cTn id="315" dur="1" fill="hold">
                                          <p:stCondLst>
                                            <p:cond delay="0"/>
                                          </p:stCondLst>
                                        </p:cTn>
                                        <p:tgtEl>
                                          <p:spTgt spid="249"/>
                                        </p:tgtEl>
                                        <p:attrNameLst>
                                          <p:attrName>style.visibility</p:attrName>
                                        </p:attrNameLst>
                                      </p:cBhvr>
                                      <p:to>
                                        <p:strVal val="visible"/>
                                      </p:to>
                                    </p:set>
                                    <p:animEffect transition="in" filter="wipe(left)">
                                      <p:cBhvr>
                                        <p:cTn id="316" dur="500"/>
                                        <p:tgtEl>
                                          <p:spTgt spid="249"/>
                                        </p:tgtEl>
                                      </p:cBhvr>
                                    </p:animEffect>
                                  </p:childTnLst>
                                </p:cTn>
                              </p:par>
                            </p:childTnLst>
                          </p:cTn>
                        </p:par>
                      </p:childTnLst>
                    </p:cTn>
                  </p:par>
                  <p:par>
                    <p:cTn id="317" fill="hold">
                      <p:stCondLst>
                        <p:cond delay="indefinite"/>
                      </p:stCondLst>
                      <p:childTnLst>
                        <p:par>
                          <p:cTn id="318" fill="hold">
                            <p:stCondLst>
                              <p:cond delay="0"/>
                            </p:stCondLst>
                            <p:childTnLst>
                              <p:par>
                                <p:cTn id="319" presetID="22" presetClass="entr" presetSubtype="8" fill="hold" grpId="0" nodeType="clickEffect">
                                  <p:stCondLst>
                                    <p:cond delay="0"/>
                                  </p:stCondLst>
                                  <p:childTnLst>
                                    <p:set>
                                      <p:cBhvr>
                                        <p:cTn id="320" dur="1" fill="hold">
                                          <p:stCondLst>
                                            <p:cond delay="0"/>
                                          </p:stCondLst>
                                        </p:cTn>
                                        <p:tgtEl>
                                          <p:spTgt spid="169"/>
                                        </p:tgtEl>
                                        <p:attrNameLst>
                                          <p:attrName>style.visibility</p:attrName>
                                        </p:attrNameLst>
                                      </p:cBhvr>
                                      <p:to>
                                        <p:strVal val="visible"/>
                                      </p:to>
                                    </p:set>
                                    <p:animEffect transition="in" filter="wipe(left)">
                                      <p:cBhvr>
                                        <p:cTn id="321" dur="500"/>
                                        <p:tgtEl>
                                          <p:spTgt spid="169"/>
                                        </p:tgtEl>
                                      </p:cBhvr>
                                    </p:animEffect>
                                  </p:childTnLst>
                                </p:cTn>
                              </p:par>
                            </p:childTnLst>
                          </p:cTn>
                        </p:par>
                      </p:childTnLst>
                    </p:cTn>
                  </p:par>
                  <p:par>
                    <p:cTn id="322" fill="hold">
                      <p:stCondLst>
                        <p:cond delay="indefinite"/>
                      </p:stCondLst>
                      <p:childTnLst>
                        <p:par>
                          <p:cTn id="323" fill="hold">
                            <p:stCondLst>
                              <p:cond delay="0"/>
                            </p:stCondLst>
                            <p:childTnLst>
                              <p:par>
                                <p:cTn id="324" presetID="22" presetClass="entr" presetSubtype="8" fill="hold" grpId="0" nodeType="clickEffect">
                                  <p:stCondLst>
                                    <p:cond delay="0"/>
                                  </p:stCondLst>
                                  <p:childTnLst>
                                    <p:set>
                                      <p:cBhvr>
                                        <p:cTn id="325" dur="1" fill="hold">
                                          <p:stCondLst>
                                            <p:cond delay="0"/>
                                          </p:stCondLst>
                                        </p:cTn>
                                        <p:tgtEl>
                                          <p:spTgt spid="171"/>
                                        </p:tgtEl>
                                        <p:attrNameLst>
                                          <p:attrName>style.visibility</p:attrName>
                                        </p:attrNameLst>
                                      </p:cBhvr>
                                      <p:to>
                                        <p:strVal val="visible"/>
                                      </p:to>
                                    </p:set>
                                    <p:animEffect transition="in" filter="wipe(left)">
                                      <p:cBhvr>
                                        <p:cTn id="326" dur="500"/>
                                        <p:tgtEl>
                                          <p:spTgt spid="171"/>
                                        </p:tgtEl>
                                      </p:cBhvr>
                                    </p:animEffect>
                                  </p:childTnLst>
                                </p:cTn>
                              </p:par>
                            </p:childTnLst>
                          </p:cTn>
                        </p:par>
                      </p:childTnLst>
                    </p:cTn>
                  </p:par>
                  <p:par>
                    <p:cTn id="327" fill="hold">
                      <p:stCondLst>
                        <p:cond delay="indefinite"/>
                      </p:stCondLst>
                      <p:childTnLst>
                        <p:par>
                          <p:cTn id="328" fill="hold">
                            <p:stCondLst>
                              <p:cond delay="0"/>
                            </p:stCondLst>
                            <p:childTnLst>
                              <p:par>
                                <p:cTn id="329" presetID="22" presetClass="entr" presetSubtype="8" fill="hold" nodeType="clickEffect">
                                  <p:stCondLst>
                                    <p:cond delay="0"/>
                                  </p:stCondLst>
                                  <p:childTnLst>
                                    <p:set>
                                      <p:cBhvr>
                                        <p:cTn id="330" dur="1" fill="hold">
                                          <p:stCondLst>
                                            <p:cond delay="0"/>
                                          </p:stCondLst>
                                        </p:cTn>
                                        <p:tgtEl>
                                          <p:spTgt spid="251"/>
                                        </p:tgtEl>
                                        <p:attrNameLst>
                                          <p:attrName>style.visibility</p:attrName>
                                        </p:attrNameLst>
                                      </p:cBhvr>
                                      <p:to>
                                        <p:strVal val="visible"/>
                                      </p:to>
                                    </p:set>
                                    <p:animEffect transition="in" filter="wipe(left)">
                                      <p:cBhvr>
                                        <p:cTn id="331" dur="500"/>
                                        <p:tgtEl>
                                          <p:spTgt spid="2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 grpId="0" animBg="1"/>
      <p:bldP spid="146" grpId="0" animBg="1"/>
      <p:bldP spid="147" grpId="0" animBg="1"/>
      <p:bldP spid="148" grpId="0" animBg="1"/>
      <p:bldP spid="149" grpId="0" animBg="1"/>
      <p:bldP spid="150" grpId="0" animBg="1"/>
      <p:bldP spid="151" grpId="0" animBg="1"/>
      <p:bldP spid="152" grpId="0" animBg="1"/>
      <p:bldP spid="153" grpId="0" animBg="1"/>
      <p:bldP spid="155" grpId="0" animBg="1"/>
      <p:bldP spid="156" grpId="0" animBg="1"/>
      <p:bldP spid="157" grpId="0" animBg="1"/>
      <p:bldP spid="159" grpId="0" animBg="1"/>
      <p:bldP spid="160" grpId="0" animBg="1"/>
      <p:bldP spid="161" grpId="0" animBg="1"/>
      <p:bldP spid="162" grpId="0" animBg="1"/>
      <p:bldP spid="163" grpId="0" animBg="1"/>
      <p:bldP spid="164" grpId="0" animBg="1"/>
      <p:bldP spid="165" grpId="0" animBg="1"/>
      <p:bldP spid="166" grpId="0" animBg="1"/>
      <p:bldP spid="167" grpId="0" animBg="1"/>
      <p:bldP spid="168" grpId="0" animBg="1"/>
      <p:bldP spid="169" grpId="0" animBg="1"/>
      <p:bldP spid="170" grpId="0" animBg="1"/>
      <p:bldP spid="171" grpId="0" animBg="1"/>
      <p:bldP spid="212" grpId="0" animBg="1"/>
      <p:bldP spid="244" grpId="0" animBg="1"/>
      <p:bldP spid="245" grpId="0"/>
      <p:bldP spid="246" grpId="0" animBg="1"/>
      <p:bldP spid="247" grpId="0"/>
      <p:bldP spid="254" grpId="0"/>
      <p:bldP spid="255" grpId="0" animBg="1"/>
      <p:bldP spid="6" grpId="0"/>
      <p:bldP spid="8"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BB6BEAB-606D-45C9-B131-6C070C89CFC0}"/>
              </a:ext>
            </a:extLst>
          </p:cNvPr>
          <p:cNvSpPr>
            <a:spLocks noGrp="1"/>
          </p:cNvSpPr>
          <p:nvPr>
            <p:ph type="title"/>
          </p:nvPr>
        </p:nvSpPr>
        <p:spPr>
          <a:xfrm>
            <a:off x="36000" y="0"/>
            <a:ext cx="9072000" cy="720000"/>
          </a:xfrm>
          <a:ln>
            <a:solidFill>
              <a:srgbClr val="0070C0"/>
            </a:solidFill>
          </a:ln>
        </p:spPr>
        <p:txBody>
          <a:bodyPr>
            <a:normAutofit fontScale="90000"/>
          </a:bodyPr>
          <a:lstStyle/>
          <a:p>
            <a:pPr algn="ctr"/>
            <a:r>
              <a:rPr lang="it-IT" sz="2700" dirty="0">
                <a:ln>
                  <a:noFill/>
                </a:ln>
                <a:solidFill>
                  <a:srgbClr val="00B050"/>
                </a:solidFill>
                <a:latin typeface="Comic Sans MS" panose="030F0702030302020204" pitchFamily="66" charset="0"/>
              </a:rPr>
              <a:t>Geometria descrittiva dinamica</a:t>
            </a:r>
            <a:br>
              <a:rPr lang="it-IT" sz="3600" cap="none" dirty="0">
                <a:ln>
                  <a:noFill/>
                </a:ln>
                <a:solidFill>
                  <a:srgbClr val="00B050"/>
                </a:solidFill>
                <a:latin typeface="Comic Sans MS" panose="030F0702030302020204" pitchFamily="66" charset="0"/>
              </a:rPr>
            </a:br>
            <a:r>
              <a:rPr lang="it-IT" sz="2200" cap="none" dirty="0">
                <a:ln>
                  <a:noFill/>
                </a:ln>
                <a:solidFill>
                  <a:srgbClr val="00B050"/>
                </a:solidFill>
                <a:latin typeface="Comic Sans MS" panose="030F0702030302020204" pitchFamily="66" charset="0"/>
              </a:rPr>
              <a:t>Sezione rigata: Operazioni sul solido-faccia laterale ABV (2)</a:t>
            </a:r>
            <a:endParaRPr lang="it-IT" sz="2200" dirty="0"/>
          </a:p>
        </p:txBody>
      </p:sp>
      <p:sp>
        <p:nvSpPr>
          <p:cNvPr id="29" name="Rectangle 17">
            <a:extLst>
              <a:ext uri="{FF2B5EF4-FFF2-40B4-BE49-F238E27FC236}">
                <a16:creationId xmlns:a16="http://schemas.microsoft.com/office/drawing/2014/main" id="{B46F385C-B5D1-43A8-B2DD-1BC3441AF00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31" name="Rectangle 18">
            <a:extLst>
              <a:ext uri="{FF2B5EF4-FFF2-40B4-BE49-F238E27FC236}">
                <a16:creationId xmlns:a16="http://schemas.microsoft.com/office/drawing/2014/main" id="{E44BEA0B-8ABA-464F-88C0-C7B23811D26F}"/>
              </a:ext>
            </a:extLst>
          </p:cNvPr>
          <p:cNvSpPr>
            <a:spLocks noChangeArrowheads="1"/>
          </p:cNvSpPr>
          <p:nvPr/>
        </p:nvSpPr>
        <p:spPr bwMode="auto">
          <a:xfrm>
            <a:off x="0" y="1905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altLang="it-IT" sz="1000" b="0" i="0" u="none" strike="noStrike" kern="1200" cap="none" spc="0" normalizeH="0" baseline="0" noProof="0" dirty="0">
                <a:ln>
                  <a:noFill/>
                </a:ln>
                <a:solidFill>
                  <a:prstClr val="white"/>
                </a:solidFill>
                <a:effectLst/>
                <a:uLnTx/>
                <a:uFillTx/>
                <a:latin typeface="Comic Sans MS" panose="030F0702030302020204" pitchFamily="66" charset="0"/>
                <a:ea typeface="Times New Roman" panose="02020603050405020304" pitchFamily="18" charset="0"/>
                <a:cs typeface="Times New Roman" panose="02020603050405020304" pitchFamily="18" charset="0"/>
              </a:rPr>
              <a:t> </a:t>
            </a:r>
            <a:r>
              <a:rPr kumimoji="0" lang="it-IT" altLang="it-IT" sz="800" b="0" i="0" u="none" strike="noStrike" kern="1200" cap="none" spc="0" normalizeH="0" baseline="0" noProof="0" dirty="0">
                <a:ln>
                  <a:noFill/>
                </a:ln>
                <a:solidFill>
                  <a:prstClr val="white"/>
                </a:solidFill>
                <a:effectLst/>
                <a:uLnTx/>
                <a:uFillTx/>
                <a:latin typeface="Century Gothic"/>
                <a:ea typeface="+mn-ea"/>
                <a:cs typeface="+mn-cs"/>
              </a:rPr>
              <a:t> </a:t>
            </a:r>
            <a:endParaRPr kumimoji="0" lang="it-IT" altLang="it-IT" sz="1800" b="0" i="0" u="none" strike="noStrike" kern="1200" cap="none" spc="0" normalizeH="0" baseline="0" noProof="0" dirty="0">
              <a:ln>
                <a:noFill/>
              </a:ln>
              <a:solidFill>
                <a:prstClr val="white"/>
              </a:solidFill>
              <a:effectLst/>
              <a:uLnTx/>
              <a:uFillTx/>
              <a:latin typeface="Arial" panose="020B0604020202020204" pitchFamily="34" charset="0"/>
              <a:ea typeface="+mn-ea"/>
              <a:cs typeface="+mn-cs"/>
            </a:endParaRPr>
          </a:p>
        </p:txBody>
      </p:sp>
      <p:sp>
        <p:nvSpPr>
          <p:cNvPr id="44" name="Rectangle 34">
            <a:extLst>
              <a:ext uri="{FF2B5EF4-FFF2-40B4-BE49-F238E27FC236}">
                <a16:creationId xmlns:a16="http://schemas.microsoft.com/office/drawing/2014/main" id="{6DC769C0-0D8F-4CC6-A751-3DB7C90971D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48" name="Rectangle 38">
            <a:extLst>
              <a:ext uri="{FF2B5EF4-FFF2-40B4-BE49-F238E27FC236}">
                <a16:creationId xmlns:a16="http://schemas.microsoft.com/office/drawing/2014/main" id="{AAE798ED-C51D-4702-B253-6C71F9AF9D3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7" name="Rectangle 7">
            <a:extLst>
              <a:ext uri="{FF2B5EF4-FFF2-40B4-BE49-F238E27FC236}">
                <a16:creationId xmlns:a16="http://schemas.microsoft.com/office/drawing/2014/main" id="{F375D86E-FA93-4734-B626-A806EAEAFB59}"/>
              </a:ext>
            </a:extLst>
          </p:cNvPr>
          <p:cNvSpPr>
            <a:spLocks noChangeArrowheads="1"/>
          </p:cNvSpPr>
          <p:nvPr/>
        </p:nvSpPr>
        <p:spPr bwMode="auto">
          <a:xfrm>
            <a:off x="939589" y="1511087"/>
            <a:ext cx="9144000" cy="0"/>
          </a:xfrm>
          <a:prstGeom prst="rect">
            <a:avLst/>
          </a:prstGeom>
          <a:solidFill>
            <a:schemeClr val="accent4">
              <a:lumMod val="20000"/>
              <a:lumOff val="80000"/>
            </a:schemeClr>
          </a:solidFill>
          <a:ln>
            <a:noFill/>
          </a:ln>
          <a:effec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9" name="Rectangle 9">
            <a:extLst>
              <a:ext uri="{FF2B5EF4-FFF2-40B4-BE49-F238E27FC236}">
                <a16:creationId xmlns:a16="http://schemas.microsoft.com/office/drawing/2014/main" id="{F92B9A0E-A5C8-40B1-89D2-907E494AB02F}"/>
              </a:ext>
            </a:extLst>
          </p:cNvPr>
          <p:cNvSpPr>
            <a:spLocks noChangeArrowheads="1"/>
          </p:cNvSpPr>
          <p:nvPr/>
        </p:nvSpPr>
        <p:spPr bwMode="auto">
          <a:xfrm>
            <a:off x="942245" y="1885533"/>
            <a:ext cx="9144000" cy="0"/>
          </a:xfrm>
          <a:prstGeom prst="rect">
            <a:avLst/>
          </a:prstGeom>
          <a:solidFill>
            <a:schemeClr val="accent4">
              <a:lumMod val="20000"/>
              <a:lumOff val="80000"/>
            </a:schemeClr>
          </a:solidFill>
          <a:ln>
            <a:noFill/>
          </a:ln>
          <a:effec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61" name="Rectangle 27">
            <a:extLst>
              <a:ext uri="{FF2B5EF4-FFF2-40B4-BE49-F238E27FC236}">
                <a16:creationId xmlns:a16="http://schemas.microsoft.com/office/drawing/2014/main" id="{42B3B0BB-3A86-4968-A8A2-BE0345C432F7}"/>
              </a:ext>
            </a:extLst>
          </p:cNvPr>
          <p:cNvSpPr>
            <a:spLocks noChangeArrowheads="1"/>
          </p:cNvSpPr>
          <p:nvPr/>
        </p:nvSpPr>
        <p:spPr bwMode="auto">
          <a:xfrm>
            <a:off x="3437708" y="1607279"/>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67" name="Rectangle 33">
            <a:extLst>
              <a:ext uri="{FF2B5EF4-FFF2-40B4-BE49-F238E27FC236}">
                <a16:creationId xmlns:a16="http://schemas.microsoft.com/office/drawing/2014/main" id="{668E2CB1-EA3D-49F1-9DF1-1D8069584A31}"/>
              </a:ext>
            </a:extLst>
          </p:cNvPr>
          <p:cNvSpPr>
            <a:spLocks noChangeArrowheads="1"/>
          </p:cNvSpPr>
          <p:nvPr/>
        </p:nvSpPr>
        <p:spPr bwMode="auto">
          <a:xfrm>
            <a:off x="5484534" y="1056119"/>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79" name="Rectangle 63">
            <a:extLst>
              <a:ext uri="{FF2B5EF4-FFF2-40B4-BE49-F238E27FC236}">
                <a16:creationId xmlns:a16="http://schemas.microsoft.com/office/drawing/2014/main" id="{36ECF37C-E922-407E-AFE5-D09BB2A98DEA}"/>
              </a:ext>
            </a:extLst>
          </p:cNvPr>
          <p:cNvSpPr>
            <a:spLocks noChangeArrowheads="1"/>
          </p:cNvSpPr>
          <p:nvPr/>
        </p:nvSpPr>
        <p:spPr bwMode="auto">
          <a:xfrm>
            <a:off x="14125473" y="361909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4" name="CasellaDiTesto 3">
            <a:extLst>
              <a:ext uri="{FF2B5EF4-FFF2-40B4-BE49-F238E27FC236}">
                <a16:creationId xmlns:a16="http://schemas.microsoft.com/office/drawing/2014/main" id="{8F315346-26D6-4008-823C-410B311A7C0E}"/>
              </a:ext>
            </a:extLst>
          </p:cNvPr>
          <p:cNvSpPr txBox="1"/>
          <p:nvPr/>
        </p:nvSpPr>
        <p:spPr>
          <a:xfrm>
            <a:off x="36000" y="776704"/>
            <a:ext cx="9072000" cy="5909310"/>
          </a:xfrm>
          <a:prstGeom prst="rect">
            <a:avLst/>
          </a:prstGeom>
          <a:noFill/>
        </p:spPr>
        <p:txBody>
          <a:bodyPr wrap="square" rtlCol="0">
            <a:spAutoFit/>
          </a:bodyPr>
          <a:lstStyle/>
          <a:p>
            <a:pPr>
              <a:spcAft>
                <a:spcPts val="0"/>
              </a:spcAft>
            </a:pPr>
            <a:r>
              <a:rPr lang="it-IT" b="1"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1)</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Mediante le rette (a, b) contenenti rispettivamente i lati (AB) e (AV) del triangolo della faccia laterale e spigoli della piramide, si determinano le tracce (t</a:t>
            </a:r>
            <a:r>
              <a:rPr lang="it-IT" baseline="-25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1</a:t>
            </a:r>
            <a:r>
              <a:rPr lang="it-IT" baseline="-250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b</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t</a:t>
            </a:r>
            <a:r>
              <a:rPr lang="it-IT" baseline="-25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2</a:t>
            </a:r>
            <a:r>
              <a:rPr lang="it-IT" baseline="-250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b</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del piano generico </a:t>
            </a:r>
            <a:r>
              <a:rPr lang="it-IT"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b</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t>
            </a:r>
            <a:r>
              <a:rPr lang="it-IT"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Ðp</a:t>
            </a:r>
            <a:r>
              <a:rPr lang="it-IT" baseline="-25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1</a:t>
            </a:r>
            <a:r>
              <a:rPr lang="it-IT" baseline="30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a:t>
            </a:r>
            <a:r>
              <a:rPr lang="it-IT"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Ðp</a:t>
            </a:r>
            <a:r>
              <a:rPr lang="it-IT" baseline="-25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2</a:t>
            </a:r>
            <a:r>
              <a:rPr lang="it-IT" baseline="30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t>
            </a:r>
          </a:p>
          <a:p>
            <a:pPr>
              <a:spcAft>
                <a:spcPts val="0"/>
              </a:spcAft>
            </a:pP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a:t>
            </a:r>
          </a:p>
          <a:p>
            <a:pPr>
              <a:spcAft>
                <a:spcPts val="0"/>
              </a:spcAft>
            </a:pPr>
            <a:r>
              <a:rPr lang="it-IT" b="1"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2)</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Intersecando il piano </a:t>
            </a:r>
            <a:r>
              <a:rPr lang="it-IT"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a</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assegnato con il piano </a:t>
            </a:r>
            <a:r>
              <a:rPr lang="it-IT"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b</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trovato (</a:t>
            </a:r>
            <a:r>
              <a:rPr lang="it-IT"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a Ç b) </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si genera la retta generica  x(</a:t>
            </a:r>
            <a:r>
              <a:rPr lang="it-IT"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Ðp</a:t>
            </a:r>
            <a:r>
              <a:rPr lang="it-IT" baseline="-25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1</a:t>
            </a:r>
            <a:r>
              <a:rPr lang="it-IT" baseline="30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t>
            </a:r>
            <a:r>
              <a:rPr lang="it-IT"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 Ðp</a:t>
            </a:r>
            <a:r>
              <a:rPr lang="it-IT" baseline="-25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2</a:t>
            </a:r>
            <a:r>
              <a:rPr lang="it-IT" baseline="30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con entrambe le tracce reali nel secondo diedro.</a:t>
            </a:r>
          </a:p>
          <a:p>
            <a:pPr>
              <a:spcAft>
                <a:spcPts val="0"/>
              </a:spcAft>
            </a:pP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a:t>
            </a:r>
          </a:p>
          <a:p>
            <a:pPr>
              <a:spcAft>
                <a:spcPts val="0"/>
              </a:spcAft>
            </a:pPr>
            <a:r>
              <a:rPr lang="it-IT" b="1"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3)</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La retta x interseca le rette (a, b, c) contenenti i lati del triangolo della faccia laterale definendo i seguenti punti:</a:t>
            </a:r>
          </a:p>
          <a:p>
            <a:pPr>
              <a:spcAft>
                <a:spcPts val="0"/>
              </a:spcAft>
            </a:pPr>
            <a:endPar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a:p>
            <a:pPr>
              <a:spcAft>
                <a:spcPts val="0"/>
              </a:spcAft>
            </a:pPr>
            <a:endPar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a:p>
            <a:pPr>
              <a:spcAft>
                <a:spcPts val="0"/>
              </a:spcAft>
            </a:pPr>
            <a:endPar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a:p>
            <a:pPr>
              <a:spcAft>
                <a:spcPts val="0"/>
              </a:spcAft>
            </a:pPr>
            <a:endPar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a:p>
            <a:pPr>
              <a:spcAft>
                <a:spcPts val="0"/>
              </a:spcAft>
            </a:pPr>
            <a:endPar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a:p>
            <a:pPr>
              <a:spcAft>
                <a:spcPts val="0"/>
              </a:spcAft>
            </a:pPr>
            <a:endPar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a:p>
            <a:pPr>
              <a:spcAft>
                <a:spcPts val="0"/>
              </a:spcAft>
            </a:pP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t>
            </a:r>
            <a:r>
              <a:rPr lang="it-IT" b="1"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4) Analisi del risultato</a:t>
            </a:r>
            <a:endPar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a:p>
            <a:pPr>
              <a:spcAft>
                <a:spcPts val="0"/>
              </a:spcAft>
            </a:pP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Analizzando la collocazione dei punti ottenuti si evidenzia quanto di seguito:</a:t>
            </a:r>
          </a:p>
          <a:p>
            <a:pPr>
              <a:spcAft>
                <a:spcPts val="0"/>
              </a:spcAft>
            </a:pP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Il segmento (RZ) </a:t>
            </a:r>
            <a:r>
              <a:rPr lang="it-IT"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Ï </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alla faccia laterale (ABV) della piramide.</a:t>
            </a:r>
          </a:p>
          <a:p>
            <a:pPr>
              <a:spcAft>
                <a:spcPts val="0"/>
              </a:spcAft>
            </a:pPr>
            <a:endPar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a:p>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Il segmento (ZW) </a:t>
            </a:r>
            <a:r>
              <a:rPr lang="it-IT"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Î </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alla faccia laterale (ABV) della piramide, quindi costituisce un lato del poligono della sezione </a:t>
            </a:r>
            <a:endParaRPr kumimoji="0" lang="it-IT" b="0" i="0" u="none" strike="noStrike" kern="1200" cap="none" spc="0" normalizeH="0" baseline="0" noProof="0" dirty="0">
              <a:ln>
                <a:noFill/>
              </a:ln>
              <a:solidFill>
                <a:srgbClr val="00B050"/>
              </a:solidFill>
              <a:effectLst/>
              <a:uLnTx/>
              <a:uFillTx/>
              <a:latin typeface="Century Gothic"/>
            </a:endParaRPr>
          </a:p>
        </p:txBody>
      </p:sp>
      <p:sp>
        <p:nvSpPr>
          <p:cNvPr id="6" name="CasellaDiTesto 5">
            <a:extLst>
              <a:ext uri="{FF2B5EF4-FFF2-40B4-BE49-F238E27FC236}">
                <a16:creationId xmlns:a16="http://schemas.microsoft.com/office/drawing/2014/main" id="{1F101F18-0A90-4B40-BAB9-9D4AB99344BC}"/>
              </a:ext>
            </a:extLst>
          </p:cNvPr>
          <p:cNvSpPr txBox="1"/>
          <p:nvPr/>
        </p:nvSpPr>
        <p:spPr>
          <a:xfrm>
            <a:off x="3581700" y="3409840"/>
            <a:ext cx="2160000" cy="400110"/>
          </a:xfrm>
          <a:prstGeom prst="rect">
            <a:avLst/>
          </a:prstGeom>
          <a:solidFill>
            <a:srgbClr val="FF6600"/>
          </a:solidFill>
          <a:ln>
            <a:solidFill>
              <a:srgbClr val="0070C0"/>
            </a:solidFill>
          </a:ln>
        </p:spPr>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000" b="0" i="0" u="none" strike="noStrike" kern="1200" cap="none" spc="0" normalizeH="0" baseline="0" noProof="0" dirty="0">
                <a:ln>
                  <a:noFill/>
                </a:ln>
                <a:solidFill>
                  <a:prstClr val="black"/>
                </a:solidFill>
                <a:effectLst/>
                <a:uLnTx/>
                <a:uFillTx/>
                <a:latin typeface="Comic Sans MS" panose="030F0702030302020204" pitchFamily="66" charset="0"/>
                <a:ea typeface="Times New Roman" panose="02020603050405020304" pitchFamily="18" charset="0"/>
                <a:cs typeface="Times New Roman" panose="02020603050405020304" pitchFamily="18" charset="0"/>
              </a:rPr>
              <a:t>(x </a:t>
            </a:r>
            <a:r>
              <a:rPr kumimoji="0" lang="it-IT" sz="2000" b="0" i="0" u="none" strike="noStrike" kern="1200" cap="none" spc="0" normalizeH="0" baseline="0" noProof="0" dirty="0">
                <a:ln>
                  <a:noFill/>
                </a:ln>
                <a:solidFill>
                  <a:prstClr val="black"/>
                </a:solidFill>
                <a:effectLst/>
                <a:uLnTx/>
                <a:uFillTx/>
                <a:latin typeface="Symbol" panose="05050102010706020507" pitchFamily="18" charset="2"/>
                <a:ea typeface="Times New Roman" panose="02020603050405020304" pitchFamily="18" charset="0"/>
                <a:cs typeface="Times New Roman" panose="02020603050405020304" pitchFamily="18" charset="0"/>
              </a:rPr>
              <a:t>Ç </a:t>
            </a:r>
            <a:r>
              <a:rPr kumimoji="0" lang="it-IT" sz="2000" b="0" i="0" u="none" strike="noStrike" kern="1200" cap="none" spc="0" normalizeH="0" baseline="0" noProof="0" dirty="0">
                <a:ln>
                  <a:noFill/>
                </a:ln>
                <a:solidFill>
                  <a:prstClr val="black"/>
                </a:solidFill>
                <a:effectLst/>
                <a:uLnTx/>
                <a:uFillTx/>
                <a:latin typeface="Comic Sans MS" panose="030F0702030302020204" pitchFamily="66" charset="0"/>
                <a:ea typeface="Times New Roman" panose="02020603050405020304" pitchFamily="18" charset="0"/>
                <a:cs typeface="Times New Roman" panose="02020603050405020304" pitchFamily="18" charset="0"/>
              </a:rPr>
              <a:t>a </a:t>
            </a:r>
            <a:r>
              <a:rPr kumimoji="0" lang="it-IT" sz="2000" b="0" i="0" u="none" strike="noStrike" kern="1200" cap="none" spc="0" normalizeH="0" baseline="0" noProof="0" dirty="0">
                <a:ln>
                  <a:noFill/>
                </a:ln>
                <a:solidFill>
                  <a:prstClr val="black"/>
                </a:solidFill>
                <a:effectLst/>
                <a:uLnTx/>
                <a:uFillTx/>
                <a:latin typeface="Symbol" panose="05050102010706020507" pitchFamily="18" charset="2"/>
                <a:ea typeface="Times New Roman" panose="02020603050405020304" pitchFamily="18" charset="0"/>
                <a:cs typeface="Times New Roman" panose="02020603050405020304" pitchFamily="18" charset="0"/>
              </a:rPr>
              <a:t>® </a:t>
            </a:r>
            <a:r>
              <a:rPr kumimoji="0" lang="it-IT" sz="2000" b="0" i="0" u="none" strike="noStrike" kern="1200" cap="none" spc="0" normalizeH="0" baseline="0" noProof="0" dirty="0">
                <a:ln>
                  <a:noFill/>
                </a:ln>
                <a:solidFill>
                  <a:prstClr val="black"/>
                </a:solidFill>
                <a:effectLst/>
                <a:uLnTx/>
                <a:uFillTx/>
                <a:latin typeface="Comic Sans MS" panose="030F0702030302020204" pitchFamily="66" charset="0"/>
                <a:ea typeface="Times New Roman" panose="02020603050405020304" pitchFamily="18" charset="0"/>
                <a:cs typeface="Times New Roman" panose="02020603050405020304" pitchFamily="18" charset="0"/>
              </a:rPr>
              <a:t>R</a:t>
            </a:r>
            <a:r>
              <a:rPr kumimoji="0" lang="it-IT" sz="2000" b="0" i="0" u="none" strike="noStrike" kern="1200" cap="none" spc="0" normalizeH="0" baseline="0" noProof="0" dirty="0">
                <a:ln>
                  <a:noFill/>
                </a:ln>
                <a:solidFill>
                  <a:prstClr val="black"/>
                </a:solidFill>
                <a:effectLst/>
                <a:uLnTx/>
                <a:uFillTx/>
                <a:latin typeface="Symbol" panose="05050102010706020507" pitchFamily="18" charset="2"/>
                <a:ea typeface="Times New Roman" panose="02020603050405020304" pitchFamily="18" charset="0"/>
                <a:cs typeface="Times New Roman" panose="02020603050405020304" pitchFamily="18" charset="0"/>
              </a:rPr>
              <a:t>Ï</a:t>
            </a:r>
            <a:r>
              <a:rPr kumimoji="0" lang="it-IT" sz="2000" b="0" i="0" u="none" strike="noStrike" kern="1200" cap="none" spc="0" normalizeH="0" baseline="0" noProof="0" dirty="0">
                <a:ln>
                  <a:noFill/>
                </a:ln>
                <a:solidFill>
                  <a:prstClr val="black"/>
                </a:solidFill>
                <a:effectLst/>
                <a:uLnTx/>
                <a:uFillTx/>
                <a:latin typeface="Comic Sans MS" panose="030F0702030302020204" pitchFamily="66" charset="0"/>
                <a:ea typeface="Times New Roman" panose="02020603050405020304" pitchFamily="18" charset="0"/>
                <a:cs typeface="Times New Roman" panose="02020603050405020304" pitchFamily="18" charset="0"/>
              </a:rPr>
              <a:t>AB)</a:t>
            </a:r>
            <a:endParaRPr kumimoji="0" lang="it-IT" sz="2000" b="0" i="0" u="none" strike="noStrike" kern="1200" cap="none" spc="0" normalizeH="0" baseline="0" noProof="0" dirty="0">
              <a:ln>
                <a:noFill/>
              </a:ln>
              <a:solidFill>
                <a:prstClr val="black"/>
              </a:solidFill>
              <a:effectLst/>
              <a:uLnTx/>
              <a:uFillTx/>
              <a:latin typeface="Century Gothic"/>
              <a:ea typeface="+mn-ea"/>
              <a:cs typeface="+mn-cs"/>
            </a:endParaRPr>
          </a:p>
        </p:txBody>
      </p:sp>
      <p:sp>
        <p:nvSpPr>
          <p:cNvPr id="8" name="CasellaDiTesto 7">
            <a:extLst>
              <a:ext uri="{FF2B5EF4-FFF2-40B4-BE49-F238E27FC236}">
                <a16:creationId xmlns:a16="http://schemas.microsoft.com/office/drawing/2014/main" id="{61463883-39A3-4195-974D-A7EF9F733AA8}"/>
              </a:ext>
            </a:extLst>
          </p:cNvPr>
          <p:cNvSpPr txBox="1"/>
          <p:nvPr/>
        </p:nvSpPr>
        <p:spPr>
          <a:xfrm>
            <a:off x="3581700" y="3942813"/>
            <a:ext cx="2160000" cy="400110"/>
          </a:xfrm>
          <a:prstGeom prst="rect">
            <a:avLst/>
          </a:prstGeom>
          <a:solidFill>
            <a:srgbClr val="FF6600"/>
          </a:solidFill>
          <a:ln>
            <a:solidFill>
              <a:srgbClr val="0070C0"/>
            </a:solidFill>
          </a:ln>
        </p:spPr>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000" b="0" i="0" u="none" strike="noStrike" kern="1200" cap="none" spc="0" normalizeH="0" baseline="0" noProof="0" dirty="0">
                <a:ln>
                  <a:noFill/>
                </a:ln>
                <a:solidFill>
                  <a:prstClr val="black"/>
                </a:solidFill>
                <a:effectLst/>
                <a:uLnTx/>
                <a:uFillTx/>
                <a:latin typeface="Comic Sans MS" panose="030F0702030302020204" pitchFamily="66" charset="0"/>
                <a:ea typeface="Times New Roman" panose="02020603050405020304" pitchFamily="18" charset="0"/>
                <a:cs typeface="Times New Roman" panose="02020603050405020304" pitchFamily="18" charset="0"/>
              </a:rPr>
              <a:t>(x </a:t>
            </a:r>
            <a:r>
              <a:rPr kumimoji="0" lang="it-IT" sz="2000" b="0" i="0" u="none" strike="noStrike" kern="1200" cap="none" spc="0" normalizeH="0" baseline="0" noProof="0" dirty="0">
                <a:ln>
                  <a:noFill/>
                </a:ln>
                <a:solidFill>
                  <a:prstClr val="black"/>
                </a:solidFill>
                <a:effectLst/>
                <a:uLnTx/>
                <a:uFillTx/>
                <a:latin typeface="Symbol" panose="05050102010706020507" pitchFamily="18" charset="2"/>
                <a:ea typeface="Times New Roman" panose="02020603050405020304" pitchFamily="18" charset="0"/>
                <a:cs typeface="Times New Roman" panose="02020603050405020304" pitchFamily="18" charset="0"/>
              </a:rPr>
              <a:t>Ç </a:t>
            </a:r>
            <a:r>
              <a:rPr kumimoji="0" lang="it-IT" sz="2000" b="0" i="0" u="none" strike="noStrike" kern="1200" cap="none" spc="0" normalizeH="0" baseline="0" noProof="0" dirty="0">
                <a:ln>
                  <a:noFill/>
                </a:ln>
                <a:solidFill>
                  <a:prstClr val="black"/>
                </a:solidFill>
                <a:effectLst/>
                <a:uLnTx/>
                <a:uFillTx/>
                <a:latin typeface="Comic Sans MS" panose="030F0702030302020204" pitchFamily="66" charset="0"/>
                <a:ea typeface="Times New Roman" panose="02020603050405020304" pitchFamily="18" charset="0"/>
                <a:cs typeface="Times New Roman" panose="02020603050405020304" pitchFamily="18" charset="0"/>
              </a:rPr>
              <a:t>b </a:t>
            </a:r>
            <a:r>
              <a:rPr kumimoji="0" lang="it-IT" sz="2000" b="0" i="0" u="none" strike="noStrike" kern="1200" cap="none" spc="0" normalizeH="0" baseline="0" noProof="0" dirty="0">
                <a:ln>
                  <a:noFill/>
                </a:ln>
                <a:solidFill>
                  <a:prstClr val="black"/>
                </a:solidFill>
                <a:effectLst/>
                <a:uLnTx/>
                <a:uFillTx/>
                <a:latin typeface="Symbol" panose="05050102010706020507" pitchFamily="18" charset="2"/>
                <a:ea typeface="Times New Roman" panose="02020603050405020304" pitchFamily="18" charset="0"/>
                <a:cs typeface="Times New Roman" panose="02020603050405020304" pitchFamily="18" charset="0"/>
              </a:rPr>
              <a:t>® </a:t>
            </a:r>
            <a:r>
              <a:rPr kumimoji="0" lang="it-IT" sz="2000" b="0" i="0" u="none" strike="noStrike" kern="1200" cap="none" spc="0" normalizeH="0" baseline="0" noProof="0" dirty="0">
                <a:ln>
                  <a:noFill/>
                </a:ln>
                <a:solidFill>
                  <a:prstClr val="black"/>
                </a:solidFill>
                <a:effectLst/>
                <a:uLnTx/>
                <a:uFillTx/>
                <a:latin typeface="Comic Sans MS" panose="030F0702030302020204" pitchFamily="66" charset="0"/>
                <a:ea typeface="Times New Roman" panose="02020603050405020304" pitchFamily="18" charset="0"/>
                <a:cs typeface="Times New Roman" panose="02020603050405020304" pitchFamily="18" charset="0"/>
              </a:rPr>
              <a:t>Z</a:t>
            </a:r>
            <a:r>
              <a:rPr kumimoji="0" lang="it-IT" sz="2000" b="0" i="0" u="none" strike="noStrike" kern="1200" cap="none" spc="0" normalizeH="0" baseline="0" noProof="0" dirty="0">
                <a:ln>
                  <a:noFill/>
                </a:ln>
                <a:solidFill>
                  <a:prstClr val="black"/>
                </a:solidFill>
                <a:effectLst/>
                <a:uLnTx/>
                <a:uFillTx/>
                <a:latin typeface="Symbol" panose="05050102010706020507" pitchFamily="18" charset="2"/>
                <a:ea typeface="Times New Roman" panose="02020603050405020304" pitchFamily="18" charset="0"/>
                <a:cs typeface="Times New Roman" panose="02020603050405020304" pitchFamily="18" charset="0"/>
              </a:rPr>
              <a:t>Î</a:t>
            </a:r>
            <a:r>
              <a:rPr kumimoji="0" lang="it-IT" sz="2000" b="0" i="0" u="none" strike="noStrike" kern="1200" cap="none" spc="0" normalizeH="0" baseline="0" noProof="0" dirty="0">
                <a:ln>
                  <a:noFill/>
                </a:ln>
                <a:solidFill>
                  <a:prstClr val="black"/>
                </a:solidFill>
                <a:effectLst/>
                <a:uLnTx/>
                <a:uFillTx/>
                <a:latin typeface="Comic Sans MS" panose="030F0702030302020204" pitchFamily="66" charset="0"/>
                <a:ea typeface="Times New Roman" panose="02020603050405020304" pitchFamily="18" charset="0"/>
                <a:cs typeface="Times New Roman" panose="02020603050405020304" pitchFamily="18" charset="0"/>
              </a:rPr>
              <a:t>AV)</a:t>
            </a:r>
            <a:endParaRPr kumimoji="0" lang="it-IT" sz="2000" b="0" i="0" u="none" strike="noStrike" kern="1200" cap="none" spc="0" normalizeH="0" baseline="0" noProof="0" dirty="0">
              <a:ln>
                <a:noFill/>
              </a:ln>
              <a:solidFill>
                <a:prstClr val="black"/>
              </a:solidFill>
              <a:effectLst/>
              <a:uLnTx/>
              <a:uFillTx/>
              <a:latin typeface="Century Gothic"/>
              <a:ea typeface="+mn-ea"/>
              <a:cs typeface="+mn-cs"/>
            </a:endParaRPr>
          </a:p>
        </p:txBody>
      </p:sp>
      <p:sp>
        <p:nvSpPr>
          <p:cNvPr id="10" name="CasellaDiTesto 9">
            <a:extLst>
              <a:ext uri="{FF2B5EF4-FFF2-40B4-BE49-F238E27FC236}">
                <a16:creationId xmlns:a16="http://schemas.microsoft.com/office/drawing/2014/main" id="{C840E3FA-1449-403B-8D21-09405FD3EFDE}"/>
              </a:ext>
            </a:extLst>
          </p:cNvPr>
          <p:cNvSpPr txBox="1"/>
          <p:nvPr/>
        </p:nvSpPr>
        <p:spPr>
          <a:xfrm>
            <a:off x="3581700" y="4505087"/>
            <a:ext cx="2160000" cy="400110"/>
          </a:xfrm>
          <a:prstGeom prst="rect">
            <a:avLst/>
          </a:prstGeom>
          <a:solidFill>
            <a:srgbClr val="FF6600"/>
          </a:solidFill>
          <a:ln>
            <a:solidFill>
              <a:srgbClr val="0070C0"/>
            </a:solidFill>
          </a:ln>
        </p:spPr>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000" b="0" i="0" u="none" strike="noStrike" kern="1200" cap="none" spc="0" normalizeH="0" baseline="0" noProof="0" dirty="0">
                <a:ln>
                  <a:noFill/>
                </a:ln>
                <a:solidFill>
                  <a:prstClr val="black"/>
                </a:solidFill>
                <a:effectLst/>
                <a:uLnTx/>
                <a:uFillTx/>
                <a:latin typeface="Comic Sans MS" panose="030F0702030302020204" pitchFamily="66" charset="0"/>
                <a:ea typeface="Times New Roman" panose="02020603050405020304" pitchFamily="18" charset="0"/>
                <a:cs typeface="Times New Roman" panose="02020603050405020304" pitchFamily="18" charset="0"/>
              </a:rPr>
              <a:t>(x </a:t>
            </a:r>
            <a:r>
              <a:rPr kumimoji="0" lang="it-IT" sz="2000" b="0" i="0" u="none" strike="noStrike" kern="1200" cap="none" spc="0" normalizeH="0" baseline="0" noProof="0" dirty="0">
                <a:ln>
                  <a:noFill/>
                </a:ln>
                <a:solidFill>
                  <a:prstClr val="black"/>
                </a:solidFill>
                <a:effectLst/>
                <a:uLnTx/>
                <a:uFillTx/>
                <a:latin typeface="Symbol" panose="05050102010706020507" pitchFamily="18" charset="2"/>
                <a:ea typeface="Times New Roman" panose="02020603050405020304" pitchFamily="18" charset="0"/>
                <a:cs typeface="Times New Roman" panose="02020603050405020304" pitchFamily="18" charset="0"/>
              </a:rPr>
              <a:t>Ç </a:t>
            </a:r>
            <a:r>
              <a:rPr kumimoji="0" lang="it-IT" sz="2000" b="0" i="0" u="none" strike="noStrike" kern="1200" cap="none" spc="0" normalizeH="0" baseline="0" noProof="0" dirty="0">
                <a:ln>
                  <a:noFill/>
                </a:ln>
                <a:solidFill>
                  <a:prstClr val="black"/>
                </a:solidFill>
                <a:effectLst/>
                <a:uLnTx/>
                <a:uFillTx/>
                <a:latin typeface="Comic Sans MS" panose="030F0702030302020204" pitchFamily="66" charset="0"/>
                <a:ea typeface="Times New Roman" panose="02020603050405020304" pitchFamily="18" charset="0"/>
                <a:cs typeface="Times New Roman" panose="02020603050405020304" pitchFamily="18" charset="0"/>
              </a:rPr>
              <a:t>c </a:t>
            </a:r>
            <a:r>
              <a:rPr kumimoji="0" lang="it-IT" sz="2000" b="0" i="0" u="none" strike="noStrike" kern="1200" cap="none" spc="0" normalizeH="0" baseline="0" noProof="0" dirty="0">
                <a:ln>
                  <a:noFill/>
                </a:ln>
                <a:solidFill>
                  <a:prstClr val="black"/>
                </a:solidFill>
                <a:effectLst/>
                <a:uLnTx/>
                <a:uFillTx/>
                <a:latin typeface="Symbol" panose="05050102010706020507" pitchFamily="18" charset="2"/>
                <a:ea typeface="Times New Roman" panose="02020603050405020304" pitchFamily="18" charset="0"/>
                <a:cs typeface="Times New Roman" panose="02020603050405020304" pitchFamily="18" charset="0"/>
              </a:rPr>
              <a:t>® </a:t>
            </a:r>
            <a:r>
              <a:rPr kumimoji="0" lang="it-IT" sz="2000" b="0" i="0" u="none" strike="noStrike" kern="1200" cap="none" spc="0" normalizeH="0" baseline="0" noProof="0" dirty="0">
                <a:ln>
                  <a:noFill/>
                </a:ln>
                <a:solidFill>
                  <a:prstClr val="black"/>
                </a:solidFill>
                <a:effectLst/>
                <a:uLnTx/>
                <a:uFillTx/>
                <a:latin typeface="Comic Sans MS" panose="030F0702030302020204" pitchFamily="66" charset="0"/>
                <a:ea typeface="Times New Roman" panose="02020603050405020304" pitchFamily="18" charset="0"/>
                <a:cs typeface="Times New Roman" panose="02020603050405020304" pitchFamily="18" charset="0"/>
              </a:rPr>
              <a:t>W</a:t>
            </a:r>
            <a:r>
              <a:rPr kumimoji="0" lang="it-IT" sz="2000" b="0" i="0" u="none" strike="noStrike" kern="1200" cap="none" spc="0" normalizeH="0" baseline="0" noProof="0" dirty="0">
                <a:ln>
                  <a:noFill/>
                </a:ln>
                <a:solidFill>
                  <a:prstClr val="black"/>
                </a:solidFill>
                <a:effectLst/>
                <a:uLnTx/>
                <a:uFillTx/>
                <a:latin typeface="Symbol" panose="05050102010706020507" pitchFamily="18" charset="2"/>
                <a:ea typeface="Times New Roman" panose="02020603050405020304" pitchFamily="18" charset="0"/>
                <a:cs typeface="Times New Roman" panose="02020603050405020304" pitchFamily="18" charset="0"/>
              </a:rPr>
              <a:t>Î</a:t>
            </a:r>
            <a:r>
              <a:rPr kumimoji="0" lang="it-IT" sz="2000" b="0" i="0" u="none" strike="noStrike" kern="1200" cap="none" spc="0" normalizeH="0" baseline="0" noProof="0" dirty="0">
                <a:ln>
                  <a:noFill/>
                </a:ln>
                <a:solidFill>
                  <a:prstClr val="black"/>
                </a:solidFill>
                <a:effectLst/>
                <a:uLnTx/>
                <a:uFillTx/>
                <a:latin typeface="Comic Sans MS" panose="030F0702030302020204" pitchFamily="66" charset="0"/>
                <a:ea typeface="Times New Roman" panose="02020603050405020304" pitchFamily="18" charset="0"/>
                <a:cs typeface="Times New Roman" panose="02020603050405020304" pitchFamily="18" charset="0"/>
              </a:rPr>
              <a:t>BV)</a:t>
            </a:r>
            <a:endParaRPr kumimoji="0" lang="it-IT" sz="2000" b="0" i="0" u="none" strike="noStrike" kern="1200" cap="none" spc="0" normalizeH="0" baseline="0" noProof="0" dirty="0">
              <a:ln>
                <a:noFill/>
              </a:ln>
              <a:solidFill>
                <a:prstClr val="black"/>
              </a:solidFill>
              <a:effectLst/>
              <a:uLnTx/>
              <a:uFillTx/>
              <a:latin typeface="Century Gothic"/>
              <a:ea typeface="+mn-ea"/>
              <a:cs typeface="+mn-cs"/>
            </a:endParaRPr>
          </a:p>
        </p:txBody>
      </p:sp>
      <p:sp>
        <p:nvSpPr>
          <p:cNvPr id="16" name="Ritorno 15">
            <a:hlinkClick r:id="rId3" action="ppaction://hlinksldjump" highlightClick="1"/>
            <a:extLst>
              <a:ext uri="{FF2B5EF4-FFF2-40B4-BE49-F238E27FC236}">
                <a16:creationId xmlns:a16="http://schemas.microsoft.com/office/drawing/2014/main" id="{E4D06F2F-8B97-4E61-AD35-FD490033146D}"/>
              </a:ext>
            </a:extLst>
          </p:cNvPr>
          <p:cNvSpPr/>
          <p:nvPr/>
        </p:nvSpPr>
        <p:spPr>
          <a:xfrm>
            <a:off x="8556563" y="0"/>
            <a:ext cx="540000" cy="720000"/>
          </a:xfrm>
          <a:prstGeom prst="actionButtonReturn">
            <a:avLst/>
          </a:prstGeom>
          <a:solidFill>
            <a:schemeClr val="accent4">
              <a:lumMod val="20000"/>
              <a:lumOff val="80000"/>
            </a:schemeClr>
          </a:solidFill>
          <a:ln>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a:p>
        </p:txBody>
      </p:sp>
      <p:cxnSp>
        <p:nvCxnSpPr>
          <p:cNvPr id="18" name="Connettore diritto 17">
            <a:extLst>
              <a:ext uri="{FF2B5EF4-FFF2-40B4-BE49-F238E27FC236}">
                <a16:creationId xmlns:a16="http://schemas.microsoft.com/office/drawing/2014/main" id="{B3049ABD-BEEA-40ED-AB6B-A3086EB29D66}"/>
              </a:ext>
            </a:extLst>
          </p:cNvPr>
          <p:cNvCxnSpPr>
            <a:cxnSpLocks/>
          </p:cNvCxnSpPr>
          <p:nvPr/>
        </p:nvCxnSpPr>
        <p:spPr>
          <a:xfrm>
            <a:off x="49501" y="6831190"/>
            <a:ext cx="9044998" cy="0"/>
          </a:xfrm>
          <a:prstGeom prst="line">
            <a:avLst/>
          </a:prstGeom>
          <a:noFill/>
          <a:ln w="0" cap="flat" cmpd="sng" algn="ctr">
            <a:solidFill>
              <a:schemeClr val="bg2">
                <a:lumMod val="20000"/>
                <a:lumOff val="80000"/>
              </a:schemeClr>
            </a:solidFill>
            <a:prstDash val="solid"/>
            <a:miter lim="800000"/>
          </a:ln>
          <a:effectLst/>
        </p:spPr>
      </p:cxnSp>
    </p:spTree>
    <p:extLst>
      <p:ext uri="{BB962C8B-B14F-4D97-AF65-F5344CB8AC3E}">
        <p14:creationId xmlns:p14="http://schemas.microsoft.com/office/powerpoint/2010/main" val="164201358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wipe(left)">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wipe(left)">
                                      <p:cBhvr>
                                        <p:cTn id="17" dur="5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left)">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left)">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wipe(left)">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4">
                                            <p:txEl>
                                              <p:pRg st="11" end="11"/>
                                            </p:txEl>
                                          </p:spTgt>
                                        </p:tgtEl>
                                        <p:attrNameLst>
                                          <p:attrName>style.visibility</p:attrName>
                                        </p:attrNameLst>
                                      </p:cBhvr>
                                      <p:to>
                                        <p:strVal val="visible"/>
                                      </p:to>
                                    </p:set>
                                    <p:animEffect transition="in" filter="wipe(left)">
                                      <p:cBhvr>
                                        <p:cTn id="37" dur="500"/>
                                        <p:tgtEl>
                                          <p:spTgt spid="4">
                                            <p:txEl>
                                              <p:pRg st="11" end="1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4">
                                            <p:txEl>
                                              <p:pRg st="12" end="12"/>
                                            </p:txEl>
                                          </p:spTgt>
                                        </p:tgtEl>
                                        <p:attrNameLst>
                                          <p:attrName>style.visibility</p:attrName>
                                        </p:attrNameLst>
                                      </p:cBhvr>
                                      <p:to>
                                        <p:strVal val="visible"/>
                                      </p:to>
                                    </p:set>
                                    <p:animEffect transition="in" filter="wipe(left)">
                                      <p:cBhvr>
                                        <p:cTn id="42" dur="500"/>
                                        <p:tgtEl>
                                          <p:spTgt spid="4">
                                            <p:txEl>
                                              <p:pRg st="12" end="1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4">
                                            <p:txEl>
                                              <p:pRg st="13" end="13"/>
                                            </p:txEl>
                                          </p:spTgt>
                                        </p:tgtEl>
                                        <p:attrNameLst>
                                          <p:attrName>style.visibility</p:attrName>
                                        </p:attrNameLst>
                                      </p:cBhvr>
                                      <p:to>
                                        <p:strVal val="visible"/>
                                      </p:to>
                                    </p:set>
                                    <p:animEffect transition="in" filter="wipe(left)">
                                      <p:cBhvr>
                                        <p:cTn id="47" dur="500"/>
                                        <p:tgtEl>
                                          <p:spTgt spid="4">
                                            <p:txEl>
                                              <p:pRg st="13" end="13"/>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4">
                                            <p:txEl>
                                              <p:pRg st="15" end="15"/>
                                            </p:txEl>
                                          </p:spTgt>
                                        </p:tgtEl>
                                        <p:attrNameLst>
                                          <p:attrName>style.visibility</p:attrName>
                                        </p:attrNameLst>
                                      </p:cBhvr>
                                      <p:to>
                                        <p:strVal val="visible"/>
                                      </p:to>
                                    </p:set>
                                    <p:animEffect transition="in" filter="wipe(left)">
                                      <p:cBhvr>
                                        <p:cTn id="52" dur="500"/>
                                        <p:tgtEl>
                                          <p:spTgt spid="4">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1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BB6BEAB-606D-45C9-B131-6C070C89CFC0}"/>
              </a:ext>
            </a:extLst>
          </p:cNvPr>
          <p:cNvSpPr>
            <a:spLocks noGrp="1"/>
          </p:cNvSpPr>
          <p:nvPr>
            <p:ph type="title"/>
          </p:nvPr>
        </p:nvSpPr>
        <p:spPr>
          <a:xfrm>
            <a:off x="36000" y="0"/>
            <a:ext cx="9072000" cy="720000"/>
          </a:xfrm>
          <a:ln>
            <a:solidFill>
              <a:srgbClr val="0070C0"/>
            </a:solidFill>
          </a:ln>
        </p:spPr>
        <p:txBody>
          <a:bodyPr>
            <a:normAutofit fontScale="90000"/>
          </a:bodyPr>
          <a:lstStyle/>
          <a:p>
            <a:pPr algn="ctr"/>
            <a:r>
              <a:rPr lang="it-IT" sz="2700" dirty="0">
                <a:ln>
                  <a:noFill/>
                </a:ln>
                <a:solidFill>
                  <a:srgbClr val="00B050"/>
                </a:solidFill>
                <a:latin typeface="Comic Sans MS" panose="030F0702030302020204" pitchFamily="66" charset="0"/>
              </a:rPr>
              <a:t>Geometria descrittiva dinamica</a:t>
            </a:r>
            <a:br>
              <a:rPr lang="it-IT" sz="3600" cap="none" dirty="0">
                <a:ln>
                  <a:noFill/>
                </a:ln>
                <a:solidFill>
                  <a:srgbClr val="00B050"/>
                </a:solidFill>
                <a:latin typeface="Comic Sans MS" panose="030F0702030302020204" pitchFamily="66" charset="0"/>
              </a:rPr>
            </a:br>
            <a:r>
              <a:rPr lang="it-IT" sz="2200" cap="none" dirty="0">
                <a:ln>
                  <a:noFill/>
                </a:ln>
                <a:solidFill>
                  <a:srgbClr val="00B050"/>
                </a:solidFill>
                <a:latin typeface="Comic Sans MS" panose="030F0702030302020204" pitchFamily="66" charset="0"/>
              </a:rPr>
              <a:t>Sezione rigata: Operazioni sul solido-faccia laterale BCV (1)</a:t>
            </a:r>
            <a:endParaRPr lang="it-IT" sz="2200" dirty="0"/>
          </a:p>
        </p:txBody>
      </p:sp>
      <p:sp>
        <p:nvSpPr>
          <p:cNvPr id="29" name="Rectangle 17">
            <a:extLst>
              <a:ext uri="{FF2B5EF4-FFF2-40B4-BE49-F238E27FC236}">
                <a16:creationId xmlns:a16="http://schemas.microsoft.com/office/drawing/2014/main" id="{B46F385C-B5D1-43A8-B2DD-1BC3441AF00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31" name="Rectangle 18">
            <a:extLst>
              <a:ext uri="{FF2B5EF4-FFF2-40B4-BE49-F238E27FC236}">
                <a16:creationId xmlns:a16="http://schemas.microsoft.com/office/drawing/2014/main" id="{E44BEA0B-8ABA-464F-88C0-C7B23811D26F}"/>
              </a:ext>
            </a:extLst>
          </p:cNvPr>
          <p:cNvSpPr>
            <a:spLocks noChangeArrowheads="1"/>
          </p:cNvSpPr>
          <p:nvPr/>
        </p:nvSpPr>
        <p:spPr bwMode="auto">
          <a:xfrm>
            <a:off x="1095666" y="3429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altLang="it-IT" sz="1000" b="0" i="0" u="none" strike="noStrike" kern="1200" cap="none" spc="0" normalizeH="0" baseline="0" noProof="0" dirty="0">
                <a:ln>
                  <a:noFill/>
                </a:ln>
                <a:solidFill>
                  <a:prstClr val="white"/>
                </a:solidFill>
                <a:effectLst/>
                <a:uLnTx/>
                <a:uFillTx/>
                <a:latin typeface="Comic Sans MS" panose="030F0702030302020204" pitchFamily="66" charset="0"/>
                <a:ea typeface="Times New Roman" panose="02020603050405020304" pitchFamily="18" charset="0"/>
                <a:cs typeface="Times New Roman" panose="02020603050405020304" pitchFamily="18" charset="0"/>
              </a:rPr>
              <a:t> </a:t>
            </a:r>
            <a:r>
              <a:rPr kumimoji="0" lang="it-IT" altLang="it-IT" sz="800" b="0" i="0" u="none" strike="noStrike" kern="1200" cap="none" spc="0" normalizeH="0" baseline="0" noProof="0" dirty="0">
                <a:ln>
                  <a:noFill/>
                </a:ln>
                <a:solidFill>
                  <a:prstClr val="white"/>
                </a:solidFill>
                <a:effectLst/>
                <a:uLnTx/>
                <a:uFillTx/>
                <a:latin typeface="Century Gothic"/>
                <a:ea typeface="+mn-ea"/>
                <a:cs typeface="+mn-cs"/>
              </a:rPr>
              <a:t> </a:t>
            </a:r>
            <a:endParaRPr kumimoji="0" lang="it-IT" altLang="it-IT" sz="1800" b="0" i="0" u="none" strike="noStrike" kern="1200" cap="none" spc="0" normalizeH="0" baseline="0" noProof="0" dirty="0">
              <a:ln>
                <a:noFill/>
              </a:ln>
              <a:solidFill>
                <a:prstClr val="white"/>
              </a:solidFill>
              <a:effectLst/>
              <a:uLnTx/>
              <a:uFillTx/>
              <a:latin typeface="Arial" panose="020B0604020202020204" pitchFamily="34" charset="0"/>
              <a:ea typeface="+mn-ea"/>
              <a:cs typeface="+mn-cs"/>
            </a:endParaRPr>
          </a:p>
        </p:txBody>
      </p:sp>
      <p:graphicFrame>
        <p:nvGraphicFramePr>
          <p:cNvPr id="5" name="Tabella 4">
            <a:extLst>
              <a:ext uri="{FF2B5EF4-FFF2-40B4-BE49-F238E27FC236}">
                <a16:creationId xmlns:a16="http://schemas.microsoft.com/office/drawing/2014/main" id="{A54ED3F3-6093-4D2C-9F9F-A0B608E88E18}"/>
              </a:ext>
            </a:extLst>
          </p:cNvPr>
          <p:cNvGraphicFramePr>
            <a:graphicFrameLocks noGrp="1"/>
          </p:cNvGraphicFramePr>
          <p:nvPr/>
        </p:nvGraphicFramePr>
        <p:xfrm>
          <a:off x="49501" y="764412"/>
          <a:ext cx="9045000" cy="6024315"/>
        </p:xfrm>
        <a:graphic>
          <a:graphicData uri="http://schemas.openxmlformats.org/drawingml/2006/table">
            <a:tbl>
              <a:tblPr bandRow="1">
                <a:tableStyleId>{073A0DAA-6AF3-43AB-8588-CEC1D06C72B9}</a:tableStyleId>
              </a:tblPr>
              <a:tblGrid>
                <a:gridCol w="4522500">
                  <a:extLst>
                    <a:ext uri="{9D8B030D-6E8A-4147-A177-3AD203B41FA5}">
                      <a16:colId xmlns:a16="http://schemas.microsoft.com/office/drawing/2014/main" val="2900016614"/>
                    </a:ext>
                  </a:extLst>
                </a:gridCol>
                <a:gridCol w="4522500">
                  <a:extLst>
                    <a:ext uri="{9D8B030D-6E8A-4147-A177-3AD203B41FA5}">
                      <a16:colId xmlns:a16="http://schemas.microsoft.com/office/drawing/2014/main" val="748075930"/>
                    </a:ext>
                  </a:extLst>
                </a:gridCol>
              </a:tblGrid>
              <a:tr h="6024315">
                <a:tc>
                  <a:txBody>
                    <a:bodyPr/>
                    <a:lstStyle/>
                    <a:p>
                      <a:pPr>
                        <a:spcAft>
                          <a:spcPts val="0"/>
                        </a:spcAft>
                      </a:pPr>
                      <a:r>
                        <a:rPr lang="it-IT" sz="1800" dirty="0">
                          <a:effectLst/>
                          <a:latin typeface="Comic Sans MS" panose="030F0702030302020204" pitchFamily="66" charset="0"/>
                          <a:ea typeface="Times New Roman" panose="02020603050405020304" pitchFamily="18" charset="0"/>
                          <a:cs typeface="Times New Roman" panose="02020603050405020304" pitchFamily="18" charset="0"/>
                        </a:rPr>
                        <a:t> </a:t>
                      </a: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endParaRPr lang="it-IT"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val="2886159853"/>
                  </a:ext>
                </a:extLst>
              </a:tr>
            </a:tbl>
          </a:graphicData>
        </a:graphic>
      </p:graphicFrame>
      <p:sp>
        <p:nvSpPr>
          <p:cNvPr id="44" name="Rectangle 34">
            <a:extLst>
              <a:ext uri="{FF2B5EF4-FFF2-40B4-BE49-F238E27FC236}">
                <a16:creationId xmlns:a16="http://schemas.microsoft.com/office/drawing/2014/main" id="{6DC769C0-0D8F-4CC6-A751-3DB7C90971D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48" name="Rectangle 38">
            <a:extLst>
              <a:ext uri="{FF2B5EF4-FFF2-40B4-BE49-F238E27FC236}">
                <a16:creationId xmlns:a16="http://schemas.microsoft.com/office/drawing/2014/main" id="{AAE798ED-C51D-4702-B253-6C71F9AF9D3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67" name="Rectangle 33">
            <a:extLst>
              <a:ext uri="{FF2B5EF4-FFF2-40B4-BE49-F238E27FC236}">
                <a16:creationId xmlns:a16="http://schemas.microsoft.com/office/drawing/2014/main" id="{668E2CB1-EA3D-49F1-9DF1-1D8069584A31}"/>
              </a:ext>
            </a:extLst>
          </p:cNvPr>
          <p:cNvSpPr>
            <a:spLocks noChangeArrowheads="1"/>
          </p:cNvSpPr>
          <p:nvPr/>
        </p:nvSpPr>
        <p:spPr bwMode="auto">
          <a:xfrm>
            <a:off x="5484534" y="1056119"/>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73" name="Rectangle 39">
            <a:extLst>
              <a:ext uri="{FF2B5EF4-FFF2-40B4-BE49-F238E27FC236}">
                <a16:creationId xmlns:a16="http://schemas.microsoft.com/office/drawing/2014/main" id="{4E6CBF6B-0064-443B-9B58-CBEC0593D118}"/>
              </a:ext>
            </a:extLst>
          </p:cNvPr>
          <p:cNvSpPr>
            <a:spLocks noChangeArrowheads="1"/>
          </p:cNvSpPr>
          <p:nvPr/>
        </p:nvSpPr>
        <p:spPr bwMode="auto">
          <a:xfrm>
            <a:off x="6342751" y="929109"/>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79" name="Rectangle 63">
            <a:extLst>
              <a:ext uri="{FF2B5EF4-FFF2-40B4-BE49-F238E27FC236}">
                <a16:creationId xmlns:a16="http://schemas.microsoft.com/office/drawing/2014/main" id="{36ECF37C-E922-407E-AFE5-D09BB2A98DEA}"/>
              </a:ext>
            </a:extLst>
          </p:cNvPr>
          <p:cNvSpPr>
            <a:spLocks noChangeArrowheads="1"/>
          </p:cNvSpPr>
          <p:nvPr/>
        </p:nvSpPr>
        <p:spPr bwMode="auto">
          <a:xfrm>
            <a:off x="14125473" y="361909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45" name="AutoShape 50">
            <a:extLst>
              <a:ext uri="{FF2B5EF4-FFF2-40B4-BE49-F238E27FC236}">
                <a16:creationId xmlns:a16="http://schemas.microsoft.com/office/drawing/2014/main" id="{EA47F0BF-A893-46A3-8CB3-D22D7623AE3D}"/>
              </a:ext>
            </a:extLst>
          </p:cNvPr>
          <p:cNvSpPr>
            <a:spLocks/>
          </p:cNvSpPr>
          <p:nvPr/>
        </p:nvSpPr>
        <p:spPr bwMode="auto">
          <a:xfrm>
            <a:off x="5598610" y="1043413"/>
            <a:ext cx="138112" cy="1080000"/>
          </a:xfrm>
          <a:prstGeom prst="leftBrace">
            <a:avLst>
              <a:gd name="adj1" fmla="val 68966"/>
              <a:gd name="adj2" fmla="val 50000"/>
            </a:avLst>
          </a:prstGeom>
          <a:noFill/>
          <a:ln w="0">
            <a:solidFill>
              <a:srgbClr val="00B05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46" name="AutoShape 48">
            <a:extLst>
              <a:ext uri="{FF2B5EF4-FFF2-40B4-BE49-F238E27FC236}">
                <a16:creationId xmlns:a16="http://schemas.microsoft.com/office/drawing/2014/main" id="{FA911265-3BE0-4D59-97E8-7BCB34E32ED9}"/>
              </a:ext>
            </a:extLst>
          </p:cNvPr>
          <p:cNvSpPr>
            <a:spLocks/>
          </p:cNvSpPr>
          <p:nvPr/>
        </p:nvSpPr>
        <p:spPr bwMode="auto">
          <a:xfrm>
            <a:off x="6052635" y="1657776"/>
            <a:ext cx="76200" cy="685800"/>
          </a:xfrm>
          <a:prstGeom prst="leftBrace">
            <a:avLst>
              <a:gd name="adj1" fmla="val 75000"/>
              <a:gd name="adj2" fmla="val 50000"/>
            </a:avLst>
          </a:prstGeom>
          <a:noFill/>
          <a:ln w="0">
            <a:solidFill>
              <a:srgbClr val="00B05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47" name="AutoShape 49">
            <a:extLst>
              <a:ext uri="{FF2B5EF4-FFF2-40B4-BE49-F238E27FC236}">
                <a16:creationId xmlns:a16="http://schemas.microsoft.com/office/drawing/2014/main" id="{FFA5FEF8-50BE-4547-BFAA-1198259F021A}"/>
              </a:ext>
            </a:extLst>
          </p:cNvPr>
          <p:cNvSpPr>
            <a:spLocks/>
          </p:cNvSpPr>
          <p:nvPr/>
        </p:nvSpPr>
        <p:spPr bwMode="auto">
          <a:xfrm>
            <a:off x="6046285" y="813226"/>
            <a:ext cx="76200" cy="685800"/>
          </a:xfrm>
          <a:prstGeom prst="leftBrace">
            <a:avLst>
              <a:gd name="adj1" fmla="val 75000"/>
              <a:gd name="adj2" fmla="val 50000"/>
            </a:avLst>
          </a:prstGeom>
          <a:noFill/>
          <a:ln w="0">
            <a:solidFill>
              <a:srgbClr val="00B05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48" name="Line 43">
            <a:extLst>
              <a:ext uri="{FF2B5EF4-FFF2-40B4-BE49-F238E27FC236}">
                <a16:creationId xmlns:a16="http://schemas.microsoft.com/office/drawing/2014/main" id="{D3277E05-5698-42D2-8886-71397B1CC761}"/>
              </a:ext>
            </a:extLst>
          </p:cNvPr>
          <p:cNvSpPr>
            <a:spLocks noChangeShapeType="1"/>
          </p:cNvSpPr>
          <p:nvPr/>
        </p:nvSpPr>
        <p:spPr bwMode="auto">
          <a:xfrm>
            <a:off x="7038472" y="906888"/>
            <a:ext cx="336550" cy="146050"/>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49" name="Line 44">
            <a:extLst>
              <a:ext uri="{FF2B5EF4-FFF2-40B4-BE49-F238E27FC236}">
                <a16:creationId xmlns:a16="http://schemas.microsoft.com/office/drawing/2014/main" id="{246CD15A-E6AD-4DE2-8C8D-95DB0B94E8E8}"/>
              </a:ext>
            </a:extLst>
          </p:cNvPr>
          <p:cNvSpPr>
            <a:spLocks noChangeShapeType="1"/>
          </p:cNvSpPr>
          <p:nvPr/>
        </p:nvSpPr>
        <p:spPr bwMode="auto">
          <a:xfrm flipV="1">
            <a:off x="7038472" y="1294238"/>
            <a:ext cx="330200" cy="552450"/>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50" name="Line 45">
            <a:extLst>
              <a:ext uri="{FF2B5EF4-FFF2-40B4-BE49-F238E27FC236}">
                <a16:creationId xmlns:a16="http://schemas.microsoft.com/office/drawing/2014/main" id="{E873C8C3-BE83-4068-9265-58149353FBB5}"/>
              </a:ext>
            </a:extLst>
          </p:cNvPr>
          <p:cNvSpPr>
            <a:spLocks noChangeShapeType="1"/>
          </p:cNvSpPr>
          <p:nvPr/>
        </p:nvSpPr>
        <p:spPr bwMode="auto">
          <a:xfrm>
            <a:off x="7038472" y="1395838"/>
            <a:ext cx="320673" cy="472272"/>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51" name="Line 46">
            <a:extLst>
              <a:ext uri="{FF2B5EF4-FFF2-40B4-BE49-F238E27FC236}">
                <a16:creationId xmlns:a16="http://schemas.microsoft.com/office/drawing/2014/main" id="{C3F8C575-F3C7-4421-81CF-0894EF4C4F73}"/>
              </a:ext>
            </a:extLst>
          </p:cNvPr>
          <p:cNvSpPr>
            <a:spLocks noChangeShapeType="1"/>
          </p:cNvSpPr>
          <p:nvPr/>
        </p:nvSpPr>
        <p:spPr bwMode="auto">
          <a:xfrm flipV="1">
            <a:off x="7038472" y="2141864"/>
            <a:ext cx="309526" cy="96935"/>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52" name="Line 47">
            <a:extLst>
              <a:ext uri="{FF2B5EF4-FFF2-40B4-BE49-F238E27FC236}">
                <a16:creationId xmlns:a16="http://schemas.microsoft.com/office/drawing/2014/main" id="{1D3822D5-8545-4D6B-92D3-D871A5F20D5A}"/>
              </a:ext>
            </a:extLst>
          </p:cNvPr>
          <p:cNvSpPr>
            <a:spLocks noChangeShapeType="1"/>
          </p:cNvSpPr>
          <p:nvPr/>
        </p:nvSpPr>
        <p:spPr bwMode="auto">
          <a:xfrm flipV="1">
            <a:off x="8016372" y="1770450"/>
            <a:ext cx="369194" cy="336587"/>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53" name="Line 51">
            <a:extLst>
              <a:ext uri="{FF2B5EF4-FFF2-40B4-BE49-F238E27FC236}">
                <a16:creationId xmlns:a16="http://schemas.microsoft.com/office/drawing/2014/main" id="{F97BC18A-D387-47BC-B4C5-5EE7CA2D4ECC}"/>
              </a:ext>
            </a:extLst>
          </p:cNvPr>
          <p:cNvSpPr>
            <a:spLocks noChangeShapeType="1"/>
          </p:cNvSpPr>
          <p:nvPr/>
        </p:nvSpPr>
        <p:spPr bwMode="auto">
          <a:xfrm>
            <a:off x="8048122" y="1167238"/>
            <a:ext cx="324000" cy="342539"/>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54" name="Rectangle 52">
            <a:extLst>
              <a:ext uri="{FF2B5EF4-FFF2-40B4-BE49-F238E27FC236}">
                <a16:creationId xmlns:a16="http://schemas.microsoft.com/office/drawing/2014/main" id="{968D62C8-C952-486D-B7A9-46BCB35FF02E}"/>
              </a:ext>
            </a:extLst>
          </p:cNvPr>
          <p:cNvSpPr>
            <a:spLocks noChangeArrowheads="1"/>
          </p:cNvSpPr>
          <p:nvPr/>
        </p:nvSpPr>
        <p:spPr bwMode="auto">
          <a:xfrm>
            <a:off x="4212870" y="24405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55" name="AutoShape 54">
            <a:extLst>
              <a:ext uri="{FF2B5EF4-FFF2-40B4-BE49-F238E27FC236}">
                <a16:creationId xmlns:a16="http://schemas.microsoft.com/office/drawing/2014/main" id="{65F495C4-F9FC-4F6C-9EEC-56200199B2F4}"/>
              </a:ext>
            </a:extLst>
          </p:cNvPr>
          <p:cNvSpPr>
            <a:spLocks/>
          </p:cNvSpPr>
          <p:nvPr/>
        </p:nvSpPr>
        <p:spPr bwMode="auto">
          <a:xfrm>
            <a:off x="6052653" y="2744738"/>
            <a:ext cx="76200" cy="900000"/>
          </a:xfrm>
          <a:prstGeom prst="leftBrace">
            <a:avLst>
              <a:gd name="adj1" fmla="val 77778"/>
              <a:gd name="adj2" fmla="val 50000"/>
            </a:avLst>
          </a:prstGeom>
          <a:noFill/>
          <a:ln w="0">
            <a:solidFill>
              <a:srgbClr val="00B05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56" name="Line 53">
            <a:extLst>
              <a:ext uri="{FF2B5EF4-FFF2-40B4-BE49-F238E27FC236}">
                <a16:creationId xmlns:a16="http://schemas.microsoft.com/office/drawing/2014/main" id="{F213B812-3582-4D2F-8C93-B574DF887F78}"/>
              </a:ext>
            </a:extLst>
          </p:cNvPr>
          <p:cNvSpPr>
            <a:spLocks noChangeShapeType="1"/>
          </p:cNvSpPr>
          <p:nvPr/>
        </p:nvSpPr>
        <p:spPr bwMode="auto">
          <a:xfrm>
            <a:off x="7439620" y="2866855"/>
            <a:ext cx="248157" cy="188040"/>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57" name="Line 55">
            <a:extLst>
              <a:ext uri="{FF2B5EF4-FFF2-40B4-BE49-F238E27FC236}">
                <a16:creationId xmlns:a16="http://schemas.microsoft.com/office/drawing/2014/main" id="{541C5520-51BC-4096-B25E-A6A1CE4E1410}"/>
              </a:ext>
            </a:extLst>
          </p:cNvPr>
          <p:cNvSpPr>
            <a:spLocks noChangeShapeType="1"/>
          </p:cNvSpPr>
          <p:nvPr/>
        </p:nvSpPr>
        <p:spPr bwMode="auto">
          <a:xfrm flipV="1">
            <a:off x="7439621" y="3290769"/>
            <a:ext cx="277286" cy="247824"/>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58" name="Rectangle 56">
            <a:extLst>
              <a:ext uri="{FF2B5EF4-FFF2-40B4-BE49-F238E27FC236}">
                <a16:creationId xmlns:a16="http://schemas.microsoft.com/office/drawing/2014/main" id="{DA78886B-7DA3-4C1D-8F38-CB7C6B66D73E}"/>
              </a:ext>
            </a:extLst>
          </p:cNvPr>
          <p:cNvSpPr>
            <a:spLocks noChangeArrowheads="1"/>
          </p:cNvSpPr>
          <p:nvPr/>
        </p:nvSpPr>
        <p:spPr bwMode="auto">
          <a:xfrm>
            <a:off x="4635145" y="67175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59" name="AutoShape 69">
            <a:extLst>
              <a:ext uri="{FF2B5EF4-FFF2-40B4-BE49-F238E27FC236}">
                <a16:creationId xmlns:a16="http://schemas.microsoft.com/office/drawing/2014/main" id="{14F8E979-F1D9-4532-ACD5-C4B891625CC7}"/>
              </a:ext>
            </a:extLst>
          </p:cNvPr>
          <p:cNvSpPr>
            <a:spLocks/>
          </p:cNvSpPr>
          <p:nvPr/>
        </p:nvSpPr>
        <p:spPr bwMode="auto">
          <a:xfrm>
            <a:off x="5320934" y="4277243"/>
            <a:ext cx="142875" cy="1872000"/>
          </a:xfrm>
          <a:prstGeom prst="leftBrace">
            <a:avLst>
              <a:gd name="adj1" fmla="val 133333"/>
              <a:gd name="adj2" fmla="val 50000"/>
            </a:avLst>
          </a:prstGeom>
          <a:noFill/>
          <a:ln w="0">
            <a:solidFill>
              <a:srgbClr val="00B05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60" name="AutoShape 57">
            <a:extLst>
              <a:ext uri="{FF2B5EF4-FFF2-40B4-BE49-F238E27FC236}">
                <a16:creationId xmlns:a16="http://schemas.microsoft.com/office/drawing/2014/main" id="{7945B08C-99F4-4CDB-8DD1-23CF9764C357}"/>
              </a:ext>
            </a:extLst>
          </p:cNvPr>
          <p:cNvSpPr>
            <a:spLocks/>
          </p:cNvSpPr>
          <p:nvPr/>
        </p:nvSpPr>
        <p:spPr bwMode="auto">
          <a:xfrm>
            <a:off x="6275352" y="5733446"/>
            <a:ext cx="90487" cy="576000"/>
          </a:xfrm>
          <a:prstGeom prst="leftBrace">
            <a:avLst>
              <a:gd name="adj1" fmla="val 54386"/>
              <a:gd name="adj2" fmla="val 50000"/>
            </a:avLst>
          </a:prstGeom>
          <a:noFill/>
          <a:ln w="0">
            <a:solidFill>
              <a:srgbClr val="00B05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61" name="AutoShape 68">
            <a:extLst>
              <a:ext uri="{FF2B5EF4-FFF2-40B4-BE49-F238E27FC236}">
                <a16:creationId xmlns:a16="http://schemas.microsoft.com/office/drawing/2014/main" id="{D446ACE6-D6E3-4CAC-956B-7A23011A988E}"/>
              </a:ext>
            </a:extLst>
          </p:cNvPr>
          <p:cNvSpPr>
            <a:spLocks/>
          </p:cNvSpPr>
          <p:nvPr/>
        </p:nvSpPr>
        <p:spPr bwMode="auto">
          <a:xfrm>
            <a:off x="6269002" y="4915857"/>
            <a:ext cx="90487" cy="576000"/>
          </a:xfrm>
          <a:prstGeom prst="leftBrace">
            <a:avLst>
              <a:gd name="adj1" fmla="val 54386"/>
              <a:gd name="adj2" fmla="val 50000"/>
            </a:avLst>
          </a:prstGeom>
          <a:noFill/>
          <a:ln w="0">
            <a:solidFill>
              <a:srgbClr val="00B05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62" name="Line 58">
            <a:extLst>
              <a:ext uri="{FF2B5EF4-FFF2-40B4-BE49-F238E27FC236}">
                <a16:creationId xmlns:a16="http://schemas.microsoft.com/office/drawing/2014/main" id="{09265862-020E-4F9C-811D-2A4EB7F62C27}"/>
              </a:ext>
            </a:extLst>
          </p:cNvPr>
          <p:cNvSpPr>
            <a:spLocks noChangeShapeType="1"/>
          </p:cNvSpPr>
          <p:nvPr/>
        </p:nvSpPr>
        <p:spPr bwMode="auto">
          <a:xfrm>
            <a:off x="7633856" y="4214192"/>
            <a:ext cx="260745" cy="87696"/>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63" name="Line 67">
            <a:extLst>
              <a:ext uri="{FF2B5EF4-FFF2-40B4-BE49-F238E27FC236}">
                <a16:creationId xmlns:a16="http://schemas.microsoft.com/office/drawing/2014/main" id="{69C71942-109A-4554-B391-D608AD63E95D}"/>
              </a:ext>
            </a:extLst>
          </p:cNvPr>
          <p:cNvSpPr>
            <a:spLocks noChangeShapeType="1"/>
          </p:cNvSpPr>
          <p:nvPr/>
        </p:nvSpPr>
        <p:spPr bwMode="auto">
          <a:xfrm flipV="1">
            <a:off x="7644493" y="4503011"/>
            <a:ext cx="232646" cy="85745"/>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64" name="Line 59">
            <a:extLst>
              <a:ext uri="{FF2B5EF4-FFF2-40B4-BE49-F238E27FC236}">
                <a16:creationId xmlns:a16="http://schemas.microsoft.com/office/drawing/2014/main" id="{C820C815-2702-4DCD-8CB5-E5B130C1D31D}"/>
              </a:ext>
            </a:extLst>
          </p:cNvPr>
          <p:cNvSpPr>
            <a:spLocks noChangeShapeType="1"/>
          </p:cNvSpPr>
          <p:nvPr/>
        </p:nvSpPr>
        <p:spPr bwMode="auto">
          <a:xfrm>
            <a:off x="7657588" y="5039415"/>
            <a:ext cx="249757" cy="87696"/>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65" name="Line 66">
            <a:extLst>
              <a:ext uri="{FF2B5EF4-FFF2-40B4-BE49-F238E27FC236}">
                <a16:creationId xmlns:a16="http://schemas.microsoft.com/office/drawing/2014/main" id="{A5EDAC7C-0C0E-4F72-A2E5-B620ECFB28C7}"/>
              </a:ext>
            </a:extLst>
          </p:cNvPr>
          <p:cNvSpPr>
            <a:spLocks noChangeShapeType="1"/>
          </p:cNvSpPr>
          <p:nvPr/>
        </p:nvSpPr>
        <p:spPr bwMode="auto">
          <a:xfrm flipV="1">
            <a:off x="7657587" y="5323871"/>
            <a:ext cx="219551" cy="91099"/>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66" name="Line 60">
            <a:extLst>
              <a:ext uri="{FF2B5EF4-FFF2-40B4-BE49-F238E27FC236}">
                <a16:creationId xmlns:a16="http://schemas.microsoft.com/office/drawing/2014/main" id="{3755D369-C789-4D60-ABE5-E85064E8F1DF}"/>
              </a:ext>
            </a:extLst>
          </p:cNvPr>
          <p:cNvSpPr>
            <a:spLocks noChangeShapeType="1"/>
          </p:cNvSpPr>
          <p:nvPr/>
        </p:nvSpPr>
        <p:spPr bwMode="auto">
          <a:xfrm flipV="1">
            <a:off x="7666632" y="6096333"/>
            <a:ext cx="235983" cy="117623"/>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67" name="Line 65">
            <a:extLst>
              <a:ext uri="{FF2B5EF4-FFF2-40B4-BE49-F238E27FC236}">
                <a16:creationId xmlns:a16="http://schemas.microsoft.com/office/drawing/2014/main" id="{B0E78C56-CEB4-47F3-B68B-1E8101214BE6}"/>
              </a:ext>
            </a:extLst>
          </p:cNvPr>
          <p:cNvSpPr>
            <a:spLocks noChangeShapeType="1"/>
          </p:cNvSpPr>
          <p:nvPr/>
        </p:nvSpPr>
        <p:spPr bwMode="auto">
          <a:xfrm>
            <a:off x="7432639" y="5781071"/>
            <a:ext cx="450850" cy="146050"/>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68" name="Line 63">
            <a:extLst>
              <a:ext uri="{FF2B5EF4-FFF2-40B4-BE49-F238E27FC236}">
                <a16:creationId xmlns:a16="http://schemas.microsoft.com/office/drawing/2014/main" id="{8E055663-F53D-40AC-B212-4095D8353F99}"/>
              </a:ext>
            </a:extLst>
          </p:cNvPr>
          <p:cNvSpPr>
            <a:spLocks noChangeShapeType="1"/>
          </p:cNvSpPr>
          <p:nvPr/>
        </p:nvSpPr>
        <p:spPr bwMode="auto">
          <a:xfrm>
            <a:off x="8085647" y="4503010"/>
            <a:ext cx="206505" cy="221357"/>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69" name="Line 62">
            <a:extLst>
              <a:ext uri="{FF2B5EF4-FFF2-40B4-BE49-F238E27FC236}">
                <a16:creationId xmlns:a16="http://schemas.microsoft.com/office/drawing/2014/main" id="{B3C650C6-C7D0-42D4-A9A7-4689317D62B3}"/>
              </a:ext>
            </a:extLst>
          </p:cNvPr>
          <p:cNvSpPr>
            <a:spLocks noChangeShapeType="1"/>
          </p:cNvSpPr>
          <p:nvPr/>
        </p:nvSpPr>
        <p:spPr bwMode="auto">
          <a:xfrm>
            <a:off x="8081207" y="4527864"/>
            <a:ext cx="231766" cy="1013420"/>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70" name="Line 61">
            <a:extLst>
              <a:ext uri="{FF2B5EF4-FFF2-40B4-BE49-F238E27FC236}">
                <a16:creationId xmlns:a16="http://schemas.microsoft.com/office/drawing/2014/main" id="{41B045F4-DE16-4A79-9F4F-93BF52D494C4}"/>
              </a:ext>
            </a:extLst>
          </p:cNvPr>
          <p:cNvSpPr>
            <a:spLocks noChangeShapeType="1"/>
          </p:cNvSpPr>
          <p:nvPr/>
        </p:nvSpPr>
        <p:spPr bwMode="auto">
          <a:xfrm flipV="1">
            <a:off x="8067397" y="4939694"/>
            <a:ext cx="213646" cy="180000"/>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71" name="Line 64">
            <a:extLst>
              <a:ext uri="{FF2B5EF4-FFF2-40B4-BE49-F238E27FC236}">
                <a16:creationId xmlns:a16="http://schemas.microsoft.com/office/drawing/2014/main" id="{A0912271-EB8F-4121-8A6C-566F34C9847D}"/>
              </a:ext>
            </a:extLst>
          </p:cNvPr>
          <p:cNvSpPr>
            <a:spLocks noChangeShapeType="1"/>
          </p:cNvSpPr>
          <p:nvPr/>
        </p:nvSpPr>
        <p:spPr bwMode="auto">
          <a:xfrm flipV="1">
            <a:off x="8074598" y="5776757"/>
            <a:ext cx="213646" cy="139249"/>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80" name="Rectangle 78">
            <a:extLst>
              <a:ext uri="{FF2B5EF4-FFF2-40B4-BE49-F238E27FC236}">
                <a16:creationId xmlns:a16="http://schemas.microsoft.com/office/drawing/2014/main" id="{C7A539E1-4A88-4828-BF41-E2646BEDCE8D}"/>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82" name="Rectangle 80">
            <a:extLst>
              <a:ext uri="{FF2B5EF4-FFF2-40B4-BE49-F238E27FC236}">
                <a16:creationId xmlns:a16="http://schemas.microsoft.com/office/drawing/2014/main" id="{F4D27E8D-042F-4C4B-B2D2-570D2753500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84" name="Rectangle 82">
            <a:extLst>
              <a:ext uri="{FF2B5EF4-FFF2-40B4-BE49-F238E27FC236}">
                <a16:creationId xmlns:a16="http://schemas.microsoft.com/office/drawing/2014/main" id="{44ED2411-ED8C-4ABC-BE5C-3F6FA74ADB0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86" name="Rectangle 84">
            <a:extLst>
              <a:ext uri="{FF2B5EF4-FFF2-40B4-BE49-F238E27FC236}">
                <a16:creationId xmlns:a16="http://schemas.microsoft.com/office/drawing/2014/main" id="{C15E2481-864F-436B-87D6-2B7F770DC72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88" name="Rectangle 86">
            <a:extLst>
              <a:ext uri="{FF2B5EF4-FFF2-40B4-BE49-F238E27FC236}">
                <a16:creationId xmlns:a16="http://schemas.microsoft.com/office/drawing/2014/main" id="{F570DD7A-3500-458C-8D66-E5EB8B5F876B}"/>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90" name="Rectangle 88">
            <a:extLst>
              <a:ext uri="{FF2B5EF4-FFF2-40B4-BE49-F238E27FC236}">
                <a16:creationId xmlns:a16="http://schemas.microsoft.com/office/drawing/2014/main" id="{A37F967E-283D-4B5B-BB93-7457DE9E409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92" name="Rectangle 90">
            <a:extLst>
              <a:ext uri="{FF2B5EF4-FFF2-40B4-BE49-F238E27FC236}">
                <a16:creationId xmlns:a16="http://schemas.microsoft.com/office/drawing/2014/main" id="{100B7FDF-93AB-4B72-A3E9-76FA36E80A7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graphicFrame>
        <p:nvGraphicFramePr>
          <p:cNvPr id="193" name="Oggetto 192">
            <a:extLst>
              <a:ext uri="{FF2B5EF4-FFF2-40B4-BE49-F238E27FC236}">
                <a16:creationId xmlns:a16="http://schemas.microsoft.com/office/drawing/2014/main" id="{2E726A7C-20B5-4234-B5A2-9B1A76F0F305}"/>
              </a:ext>
            </a:extLst>
          </p:cNvPr>
          <p:cNvGraphicFramePr>
            <a:graphicFrameLocks noChangeAspect="1"/>
          </p:cNvGraphicFramePr>
          <p:nvPr/>
        </p:nvGraphicFramePr>
        <p:xfrm>
          <a:off x="7362322" y="1040545"/>
          <a:ext cx="684000" cy="254057"/>
        </p:xfrm>
        <a:graphic>
          <a:graphicData uri="http://schemas.openxmlformats.org/presentationml/2006/ole">
            <mc:AlternateContent xmlns:mc="http://schemas.openxmlformats.org/markup-compatibility/2006">
              <mc:Choice xmlns:v="urn:schemas-microsoft-com:vml" Requires="v">
                <p:oleObj spid="_x0000_s15181" name="Equazione" r:id="rId4" imgW="634725" imgH="241195" progId="Equation.3">
                  <p:embed/>
                </p:oleObj>
              </mc:Choice>
              <mc:Fallback>
                <p:oleObj name="Equazione" r:id="rId4" imgW="634725" imgH="241195" progId="Equation.3">
                  <p:embed/>
                  <p:pic>
                    <p:nvPicPr>
                      <p:cNvPr id="193" name="Oggetto 192">
                        <a:extLst>
                          <a:ext uri="{FF2B5EF4-FFF2-40B4-BE49-F238E27FC236}">
                            <a16:creationId xmlns:a16="http://schemas.microsoft.com/office/drawing/2014/main" id="{2E726A7C-20B5-4234-B5A2-9B1A76F0F30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62322" y="1040545"/>
                        <a:ext cx="684000" cy="254057"/>
                      </a:xfrm>
                      <a:prstGeom prst="rect">
                        <a:avLst/>
                      </a:prstGeom>
                      <a:solidFill>
                        <a:srgbClr val="FFFF00"/>
                      </a:solidFill>
                      <a:ln>
                        <a:solidFill>
                          <a:srgbClr val="0070C0"/>
                        </a:solidFill>
                      </a:ln>
                    </p:spPr>
                  </p:pic>
                </p:oleObj>
              </mc:Fallback>
            </mc:AlternateContent>
          </a:graphicData>
        </a:graphic>
      </p:graphicFrame>
      <p:sp>
        <p:nvSpPr>
          <p:cNvPr id="194" name="Rectangle 92">
            <a:extLst>
              <a:ext uri="{FF2B5EF4-FFF2-40B4-BE49-F238E27FC236}">
                <a16:creationId xmlns:a16="http://schemas.microsoft.com/office/drawing/2014/main" id="{C11C358A-F78E-400F-A97C-C8800FA42A0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graphicFrame>
        <p:nvGraphicFramePr>
          <p:cNvPr id="195" name="Oggetto 194">
            <a:extLst>
              <a:ext uri="{FF2B5EF4-FFF2-40B4-BE49-F238E27FC236}">
                <a16:creationId xmlns:a16="http://schemas.microsoft.com/office/drawing/2014/main" id="{09229BC5-A768-4177-A080-AFDDA3056588}"/>
              </a:ext>
            </a:extLst>
          </p:cNvPr>
          <p:cNvGraphicFramePr>
            <a:graphicFrameLocks noChangeAspect="1"/>
          </p:cNvGraphicFramePr>
          <p:nvPr/>
        </p:nvGraphicFramePr>
        <p:xfrm>
          <a:off x="7359145" y="1894039"/>
          <a:ext cx="684000" cy="247826"/>
        </p:xfrm>
        <a:graphic>
          <a:graphicData uri="http://schemas.openxmlformats.org/presentationml/2006/ole">
            <mc:AlternateContent xmlns:mc="http://schemas.openxmlformats.org/markup-compatibility/2006">
              <mc:Choice xmlns:v="urn:schemas-microsoft-com:vml" Requires="v">
                <p:oleObj spid="_x0000_s15182" name="Equazione" r:id="rId6" imgW="660113" imgH="241195" progId="Equation.3">
                  <p:embed/>
                </p:oleObj>
              </mc:Choice>
              <mc:Fallback>
                <p:oleObj name="Equazione" r:id="rId6" imgW="660113" imgH="241195" progId="Equation.3">
                  <p:embed/>
                  <p:pic>
                    <p:nvPicPr>
                      <p:cNvPr id="195" name="Oggetto 194">
                        <a:extLst>
                          <a:ext uri="{FF2B5EF4-FFF2-40B4-BE49-F238E27FC236}">
                            <a16:creationId xmlns:a16="http://schemas.microsoft.com/office/drawing/2014/main" id="{09229BC5-A768-4177-A080-AFDDA305658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359145" y="1894039"/>
                        <a:ext cx="684000" cy="247826"/>
                      </a:xfrm>
                      <a:prstGeom prst="rect">
                        <a:avLst/>
                      </a:prstGeom>
                      <a:solidFill>
                        <a:srgbClr val="FFFF00"/>
                      </a:solidFill>
                      <a:ln>
                        <a:solidFill>
                          <a:srgbClr val="0070C0"/>
                        </a:solidFill>
                      </a:ln>
                    </p:spPr>
                  </p:pic>
                </p:oleObj>
              </mc:Fallback>
            </mc:AlternateContent>
          </a:graphicData>
        </a:graphic>
      </p:graphicFrame>
      <p:sp>
        <p:nvSpPr>
          <p:cNvPr id="196" name="Rectangle 94">
            <a:extLst>
              <a:ext uri="{FF2B5EF4-FFF2-40B4-BE49-F238E27FC236}">
                <a16:creationId xmlns:a16="http://schemas.microsoft.com/office/drawing/2014/main" id="{338134D6-AB5C-46AF-9501-C0891E30CAB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graphicFrame>
        <p:nvGraphicFramePr>
          <p:cNvPr id="197" name="Oggetto 196">
            <a:extLst>
              <a:ext uri="{FF2B5EF4-FFF2-40B4-BE49-F238E27FC236}">
                <a16:creationId xmlns:a16="http://schemas.microsoft.com/office/drawing/2014/main" id="{0DF49ED6-6252-4316-BBDF-F399F0BD3E89}"/>
              </a:ext>
            </a:extLst>
          </p:cNvPr>
          <p:cNvGraphicFramePr>
            <a:graphicFrameLocks noChangeAspect="1"/>
          </p:cNvGraphicFramePr>
          <p:nvPr/>
        </p:nvGraphicFramePr>
        <p:xfrm>
          <a:off x="8389619" y="1486097"/>
          <a:ext cx="180000" cy="276923"/>
        </p:xfrm>
        <a:graphic>
          <a:graphicData uri="http://schemas.openxmlformats.org/presentationml/2006/ole">
            <mc:AlternateContent xmlns:mc="http://schemas.openxmlformats.org/markup-compatibility/2006">
              <mc:Choice xmlns:v="urn:schemas-microsoft-com:vml" Requires="v">
                <p:oleObj spid="_x0000_s15183" name="Equazione" r:id="rId8" imgW="126890" imgH="190335" progId="Equation.3">
                  <p:embed/>
                </p:oleObj>
              </mc:Choice>
              <mc:Fallback>
                <p:oleObj name="Equazione" r:id="rId8" imgW="126890" imgH="190335" progId="Equation.3">
                  <p:embed/>
                  <p:pic>
                    <p:nvPicPr>
                      <p:cNvPr id="197" name="Oggetto 196">
                        <a:extLst>
                          <a:ext uri="{FF2B5EF4-FFF2-40B4-BE49-F238E27FC236}">
                            <a16:creationId xmlns:a16="http://schemas.microsoft.com/office/drawing/2014/main" id="{0DF49ED6-6252-4316-BBDF-F399F0BD3E89}"/>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389619" y="1486097"/>
                        <a:ext cx="180000" cy="276923"/>
                      </a:xfrm>
                      <a:prstGeom prst="rect">
                        <a:avLst/>
                      </a:prstGeom>
                      <a:solidFill>
                        <a:srgbClr val="FFFF00"/>
                      </a:solidFill>
                      <a:ln>
                        <a:solidFill>
                          <a:srgbClr val="0070C0"/>
                        </a:solidFill>
                      </a:ln>
                    </p:spPr>
                  </p:pic>
                </p:oleObj>
              </mc:Fallback>
            </mc:AlternateContent>
          </a:graphicData>
        </a:graphic>
      </p:graphicFrame>
      <p:sp>
        <p:nvSpPr>
          <p:cNvPr id="198" name="Rectangle 106">
            <a:extLst>
              <a:ext uri="{FF2B5EF4-FFF2-40B4-BE49-F238E27FC236}">
                <a16:creationId xmlns:a16="http://schemas.microsoft.com/office/drawing/2014/main" id="{6E27E6D0-5D8A-465C-8470-48CB19C76F2A}"/>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graphicFrame>
        <p:nvGraphicFramePr>
          <p:cNvPr id="199" name="Oggetto 198">
            <a:extLst>
              <a:ext uri="{FF2B5EF4-FFF2-40B4-BE49-F238E27FC236}">
                <a16:creationId xmlns:a16="http://schemas.microsoft.com/office/drawing/2014/main" id="{12FB2AD2-5ED7-4482-A365-16E37CA22CD1}"/>
              </a:ext>
            </a:extLst>
          </p:cNvPr>
          <p:cNvGraphicFramePr>
            <a:graphicFrameLocks noChangeAspect="1"/>
          </p:cNvGraphicFramePr>
          <p:nvPr/>
        </p:nvGraphicFramePr>
        <p:xfrm>
          <a:off x="5560527" y="3052119"/>
          <a:ext cx="468000" cy="267427"/>
        </p:xfrm>
        <a:graphic>
          <a:graphicData uri="http://schemas.openxmlformats.org/presentationml/2006/ole">
            <mc:AlternateContent xmlns:mc="http://schemas.openxmlformats.org/markup-compatibility/2006">
              <mc:Choice xmlns:v="urn:schemas-microsoft-com:vml" Requires="v">
                <p:oleObj spid="_x0000_s15184" name="Equazione" r:id="rId10" imgW="330057" imgH="190417" progId="Equation.3">
                  <p:embed/>
                </p:oleObj>
              </mc:Choice>
              <mc:Fallback>
                <p:oleObj name="Equazione" r:id="rId10" imgW="330057" imgH="190417" progId="Equation.3">
                  <p:embed/>
                  <p:pic>
                    <p:nvPicPr>
                      <p:cNvPr id="199" name="Oggetto 198">
                        <a:extLst>
                          <a:ext uri="{FF2B5EF4-FFF2-40B4-BE49-F238E27FC236}">
                            <a16:creationId xmlns:a16="http://schemas.microsoft.com/office/drawing/2014/main" id="{12FB2AD2-5ED7-4482-A365-16E37CA22CD1}"/>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560527" y="3052119"/>
                        <a:ext cx="468000" cy="267427"/>
                      </a:xfrm>
                      <a:prstGeom prst="rect">
                        <a:avLst/>
                      </a:prstGeom>
                      <a:solidFill>
                        <a:srgbClr val="00FFFF"/>
                      </a:solidFill>
                      <a:ln>
                        <a:solidFill>
                          <a:srgbClr val="0070C0"/>
                        </a:solidFill>
                      </a:ln>
                    </p:spPr>
                  </p:pic>
                </p:oleObj>
              </mc:Fallback>
            </mc:AlternateContent>
          </a:graphicData>
        </a:graphic>
      </p:graphicFrame>
      <p:sp>
        <p:nvSpPr>
          <p:cNvPr id="200" name="Rectangle 108">
            <a:extLst>
              <a:ext uri="{FF2B5EF4-FFF2-40B4-BE49-F238E27FC236}">
                <a16:creationId xmlns:a16="http://schemas.microsoft.com/office/drawing/2014/main" id="{613A795D-55D2-4B58-A33A-30D974D9EE7C}"/>
              </a:ext>
            </a:extLst>
          </p:cNvPr>
          <p:cNvSpPr>
            <a:spLocks noChangeArrowheads="1"/>
          </p:cNvSpPr>
          <p:nvPr/>
        </p:nvSpPr>
        <p:spPr bwMode="auto">
          <a:xfrm>
            <a:off x="63002" y="4213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graphicFrame>
        <p:nvGraphicFramePr>
          <p:cNvPr id="201" name="Oggetto 200">
            <a:extLst>
              <a:ext uri="{FF2B5EF4-FFF2-40B4-BE49-F238E27FC236}">
                <a16:creationId xmlns:a16="http://schemas.microsoft.com/office/drawing/2014/main" id="{E3D90A43-B458-4187-86FD-156EE3EEB158}"/>
              </a:ext>
            </a:extLst>
          </p:cNvPr>
          <p:cNvGraphicFramePr>
            <a:graphicFrameLocks noChangeAspect="1"/>
          </p:cNvGraphicFramePr>
          <p:nvPr/>
        </p:nvGraphicFramePr>
        <p:xfrm>
          <a:off x="6168539" y="2764738"/>
          <a:ext cx="1260000" cy="247693"/>
        </p:xfrm>
        <a:graphic>
          <a:graphicData uri="http://schemas.openxmlformats.org/presentationml/2006/ole">
            <mc:AlternateContent xmlns:mc="http://schemas.openxmlformats.org/markup-compatibility/2006">
              <mc:Choice xmlns:v="urn:schemas-microsoft-com:vml" Requires="v">
                <p:oleObj spid="_x0000_s15185" name="Equazione" r:id="rId12" imgW="1028254" imgH="215806" progId="Equation.3">
                  <p:embed/>
                </p:oleObj>
              </mc:Choice>
              <mc:Fallback>
                <p:oleObj name="Equazione" r:id="rId12" imgW="1028254" imgH="215806" progId="Equation.3">
                  <p:embed/>
                  <p:pic>
                    <p:nvPicPr>
                      <p:cNvPr id="201" name="Oggetto 200">
                        <a:extLst>
                          <a:ext uri="{FF2B5EF4-FFF2-40B4-BE49-F238E27FC236}">
                            <a16:creationId xmlns:a16="http://schemas.microsoft.com/office/drawing/2014/main" id="{E3D90A43-B458-4187-86FD-156EE3EEB158}"/>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168539" y="2764738"/>
                        <a:ext cx="1260000" cy="247693"/>
                      </a:xfrm>
                      <a:prstGeom prst="rect">
                        <a:avLst/>
                      </a:prstGeom>
                      <a:solidFill>
                        <a:srgbClr val="00FFFF"/>
                      </a:solidFill>
                      <a:ln>
                        <a:solidFill>
                          <a:srgbClr val="0070C0"/>
                        </a:solidFill>
                      </a:ln>
                    </p:spPr>
                  </p:pic>
                </p:oleObj>
              </mc:Fallback>
            </mc:AlternateContent>
          </a:graphicData>
        </a:graphic>
      </p:graphicFrame>
      <p:sp>
        <p:nvSpPr>
          <p:cNvPr id="202" name="Rectangle 110">
            <a:extLst>
              <a:ext uri="{FF2B5EF4-FFF2-40B4-BE49-F238E27FC236}">
                <a16:creationId xmlns:a16="http://schemas.microsoft.com/office/drawing/2014/main" id="{3845615D-1120-4760-86B0-600D545793F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graphicFrame>
        <p:nvGraphicFramePr>
          <p:cNvPr id="203" name="Oggetto 202">
            <a:extLst>
              <a:ext uri="{FF2B5EF4-FFF2-40B4-BE49-F238E27FC236}">
                <a16:creationId xmlns:a16="http://schemas.microsoft.com/office/drawing/2014/main" id="{0EC023C5-6F11-4444-9207-ED97B3263415}"/>
              </a:ext>
            </a:extLst>
          </p:cNvPr>
          <p:cNvGraphicFramePr>
            <a:graphicFrameLocks noChangeAspect="1"/>
          </p:cNvGraphicFramePr>
          <p:nvPr/>
        </p:nvGraphicFramePr>
        <p:xfrm>
          <a:off x="6173303" y="3390422"/>
          <a:ext cx="1260000" cy="249828"/>
        </p:xfrm>
        <a:graphic>
          <a:graphicData uri="http://schemas.openxmlformats.org/presentationml/2006/ole">
            <mc:AlternateContent xmlns:mc="http://schemas.openxmlformats.org/markup-compatibility/2006">
              <mc:Choice xmlns:v="urn:schemas-microsoft-com:vml" Requires="v">
                <p:oleObj spid="_x0000_s15186" name="Equazione" r:id="rId14" imgW="1104421" imgH="215806" progId="Equation.3">
                  <p:embed/>
                </p:oleObj>
              </mc:Choice>
              <mc:Fallback>
                <p:oleObj name="Equazione" r:id="rId14" imgW="1104421" imgH="215806" progId="Equation.3">
                  <p:embed/>
                  <p:pic>
                    <p:nvPicPr>
                      <p:cNvPr id="203" name="Oggetto 202">
                        <a:extLst>
                          <a:ext uri="{FF2B5EF4-FFF2-40B4-BE49-F238E27FC236}">
                            <a16:creationId xmlns:a16="http://schemas.microsoft.com/office/drawing/2014/main" id="{0EC023C5-6F11-4444-9207-ED97B3263415}"/>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173303" y="3390422"/>
                        <a:ext cx="1260000" cy="249828"/>
                      </a:xfrm>
                      <a:prstGeom prst="rect">
                        <a:avLst/>
                      </a:prstGeom>
                      <a:solidFill>
                        <a:srgbClr val="00FFFF"/>
                      </a:solidFill>
                      <a:ln>
                        <a:solidFill>
                          <a:srgbClr val="0070C0"/>
                        </a:solidFill>
                      </a:ln>
                    </p:spPr>
                  </p:pic>
                </p:oleObj>
              </mc:Fallback>
            </mc:AlternateContent>
          </a:graphicData>
        </a:graphic>
      </p:graphicFrame>
      <p:sp>
        <p:nvSpPr>
          <p:cNvPr id="204" name="Rectangle 112">
            <a:extLst>
              <a:ext uri="{FF2B5EF4-FFF2-40B4-BE49-F238E27FC236}">
                <a16:creationId xmlns:a16="http://schemas.microsoft.com/office/drawing/2014/main" id="{4B78D42C-0A7F-4DEC-BC62-0C405AB828A8}"/>
              </a:ext>
            </a:extLst>
          </p:cNvPr>
          <p:cNvSpPr>
            <a:spLocks noChangeArrowheads="1"/>
          </p:cNvSpPr>
          <p:nvPr/>
        </p:nvSpPr>
        <p:spPr bwMode="auto">
          <a:xfrm>
            <a:off x="3402400" y="0"/>
            <a:ext cx="5741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graphicFrame>
        <p:nvGraphicFramePr>
          <p:cNvPr id="205" name="Oggetto 204">
            <a:extLst>
              <a:ext uri="{FF2B5EF4-FFF2-40B4-BE49-F238E27FC236}">
                <a16:creationId xmlns:a16="http://schemas.microsoft.com/office/drawing/2014/main" id="{436CFAA9-D84D-4DE9-A105-373AB0C85F96}"/>
              </a:ext>
            </a:extLst>
          </p:cNvPr>
          <p:cNvGraphicFramePr>
            <a:graphicFrameLocks noChangeAspect="1"/>
          </p:cNvGraphicFramePr>
          <p:nvPr/>
        </p:nvGraphicFramePr>
        <p:xfrm>
          <a:off x="7707386" y="3050468"/>
          <a:ext cx="288000" cy="238978"/>
        </p:xfrm>
        <a:graphic>
          <a:graphicData uri="http://schemas.openxmlformats.org/presentationml/2006/ole">
            <mc:AlternateContent xmlns:mc="http://schemas.openxmlformats.org/markup-compatibility/2006">
              <mc:Choice xmlns:v="urn:schemas-microsoft-com:vml" Requires="v">
                <p:oleObj spid="_x0000_s15187" name="Equazione" r:id="rId16" imgW="114102" imgH="126780" progId="Equation.3">
                  <p:embed/>
                </p:oleObj>
              </mc:Choice>
              <mc:Fallback>
                <p:oleObj name="Equazione" r:id="rId16" imgW="114102" imgH="126780" progId="Equation.3">
                  <p:embed/>
                  <p:pic>
                    <p:nvPicPr>
                      <p:cNvPr id="205" name="Oggetto 204">
                        <a:extLst>
                          <a:ext uri="{FF2B5EF4-FFF2-40B4-BE49-F238E27FC236}">
                            <a16:creationId xmlns:a16="http://schemas.microsoft.com/office/drawing/2014/main" id="{436CFAA9-D84D-4DE9-A105-373AB0C85F96}"/>
                          </a:ext>
                        </a:extLst>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7707386" y="3050468"/>
                        <a:ext cx="288000" cy="238978"/>
                      </a:xfrm>
                      <a:prstGeom prst="rect">
                        <a:avLst/>
                      </a:prstGeom>
                      <a:solidFill>
                        <a:srgbClr val="00FFFF"/>
                      </a:solidFill>
                      <a:ln>
                        <a:solidFill>
                          <a:srgbClr val="0070C0"/>
                        </a:solidFill>
                      </a:ln>
                    </p:spPr>
                  </p:pic>
                </p:oleObj>
              </mc:Fallback>
            </mc:AlternateContent>
          </a:graphicData>
        </a:graphic>
      </p:graphicFrame>
      <p:sp>
        <p:nvSpPr>
          <p:cNvPr id="206" name="Rectangle 114">
            <a:extLst>
              <a:ext uri="{FF2B5EF4-FFF2-40B4-BE49-F238E27FC236}">
                <a16:creationId xmlns:a16="http://schemas.microsoft.com/office/drawing/2014/main" id="{71693F69-A6CE-4542-AFF6-C7E65D52A34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08" name="Rectangle 116">
            <a:extLst>
              <a:ext uri="{FF2B5EF4-FFF2-40B4-BE49-F238E27FC236}">
                <a16:creationId xmlns:a16="http://schemas.microsoft.com/office/drawing/2014/main" id="{E6078DC3-7E12-410F-9ADB-15DE7A7F62A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10" name="Rectangle 118">
            <a:extLst>
              <a:ext uri="{FF2B5EF4-FFF2-40B4-BE49-F238E27FC236}">
                <a16:creationId xmlns:a16="http://schemas.microsoft.com/office/drawing/2014/main" id="{6BA26048-0AD7-4D3B-9D83-74EAA5084FC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12" name="AutoShape 68">
            <a:extLst>
              <a:ext uri="{FF2B5EF4-FFF2-40B4-BE49-F238E27FC236}">
                <a16:creationId xmlns:a16="http://schemas.microsoft.com/office/drawing/2014/main" id="{1D8514F8-656C-4454-AC06-BBE8D6A1F802}"/>
              </a:ext>
            </a:extLst>
          </p:cNvPr>
          <p:cNvSpPr>
            <a:spLocks/>
          </p:cNvSpPr>
          <p:nvPr/>
        </p:nvSpPr>
        <p:spPr bwMode="auto">
          <a:xfrm>
            <a:off x="6254275" y="4117479"/>
            <a:ext cx="90487" cy="576000"/>
          </a:xfrm>
          <a:prstGeom prst="leftBrace">
            <a:avLst>
              <a:gd name="adj1" fmla="val 54386"/>
              <a:gd name="adj2" fmla="val 50000"/>
            </a:avLst>
          </a:prstGeom>
          <a:noFill/>
          <a:ln w="0">
            <a:solidFill>
              <a:srgbClr val="00B05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13" name="Rectangle 120">
            <a:extLst>
              <a:ext uri="{FF2B5EF4-FFF2-40B4-BE49-F238E27FC236}">
                <a16:creationId xmlns:a16="http://schemas.microsoft.com/office/drawing/2014/main" id="{0C8719C2-1758-4700-84FE-FA226DD0F613}"/>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15" name="Rectangle 122">
            <a:extLst>
              <a:ext uri="{FF2B5EF4-FFF2-40B4-BE49-F238E27FC236}">
                <a16:creationId xmlns:a16="http://schemas.microsoft.com/office/drawing/2014/main" id="{C94C46BF-68DB-4CBA-84AD-5288692BE9B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17" name="Rectangle 124">
            <a:extLst>
              <a:ext uri="{FF2B5EF4-FFF2-40B4-BE49-F238E27FC236}">
                <a16:creationId xmlns:a16="http://schemas.microsoft.com/office/drawing/2014/main" id="{47D92AE2-0FF2-45CA-86EB-4B0A09D3143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19" name="Rectangle 126">
            <a:extLst>
              <a:ext uri="{FF2B5EF4-FFF2-40B4-BE49-F238E27FC236}">
                <a16:creationId xmlns:a16="http://schemas.microsoft.com/office/drawing/2014/main" id="{A692EFF7-AAD7-4940-BF4A-4CCBC311CA1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21" name="Rectangle 128">
            <a:extLst>
              <a:ext uri="{FF2B5EF4-FFF2-40B4-BE49-F238E27FC236}">
                <a16:creationId xmlns:a16="http://schemas.microsoft.com/office/drawing/2014/main" id="{AD63AD98-7066-4AE3-A714-E2EE87F3575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23" name="Rectangle 130">
            <a:extLst>
              <a:ext uri="{FF2B5EF4-FFF2-40B4-BE49-F238E27FC236}">
                <a16:creationId xmlns:a16="http://schemas.microsoft.com/office/drawing/2014/main" id="{F39BCA91-4892-4257-8939-08F3F22C70C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25" name="Rectangle 155">
            <a:extLst>
              <a:ext uri="{FF2B5EF4-FFF2-40B4-BE49-F238E27FC236}">
                <a16:creationId xmlns:a16="http://schemas.microsoft.com/office/drawing/2014/main" id="{A9CFC210-63E1-4D6A-8C53-211F41D11B9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27" name="Rectangle 157">
            <a:extLst>
              <a:ext uri="{FF2B5EF4-FFF2-40B4-BE49-F238E27FC236}">
                <a16:creationId xmlns:a16="http://schemas.microsoft.com/office/drawing/2014/main" id="{79E690B9-4573-47D8-AE2D-62063A7925B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29" name="Rectangle 159">
            <a:extLst>
              <a:ext uri="{FF2B5EF4-FFF2-40B4-BE49-F238E27FC236}">
                <a16:creationId xmlns:a16="http://schemas.microsoft.com/office/drawing/2014/main" id="{A752F1D8-3B37-4D67-B202-CC1408AE734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31" name="Rectangle 161">
            <a:extLst>
              <a:ext uri="{FF2B5EF4-FFF2-40B4-BE49-F238E27FC236}">
                <a16:creationId xmlns:a16="http://schemas.microsoft.com/office/drawing/2014/main" id="{A628C8A9-EA0B-4C13-ADCC-8BB97BC73AC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33" name="Rectangle 163">
            <a:extLst>
              <a:ext uri="{FF2B5EF4-FFF2-40B4-BE49-F238E27FC236}">
                <a16:creationId xmlns:a16="http://schemas.microsoft.com/office/drawing/2014/main" id="{C6262621-E6DC-48A9-B766-3159E313AC8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35" name="Rectangle 165">
            <a:extLst>
              <a:ext uri="{FF2B5EF4-FFF2-40B4-BE49-F238E27FC236}">
                <a16:creationId xmlns:a16="http://schemas.microsoft.com/office/drawing/2014/main" id="{8A1F0177-CD81-4E17-B26D-DDCC1EBBDFD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44" name="Rettangolo 243">
            <a:extLst>
              <a:ext uri="{FF2B5EF4-FFF2-40B4-BE49-F238E27FC236}">
                <a16:creationId xmlns:a16="http://schemas.microsoft.com/office/drawing/2014/main" id="{423C31AB-7AA1-43EC-AA3E-F094B01AAD37}"/>
              </a:ext>
            </a:extLst>
          </p:cNvPr>
          <p:cNvSpPr/>
          <p:nvPr/>
        </p:nvSpPr>
        <p:spPr>
          <a:xfrm>
            <a:off x="4583354" y="769159"/>
            <a:ext cx="4500000" cy="1908000"/>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45" name="CasellaDiTesto 244">
            <a:extLst>
              <a:ext uri="{FF2B5EF4-FFF2-40B4-BE49-F238E27FC236}">
                <a16:creationId xmlns:a16="http://schemas.microsoft.com/office/drawing/2014/main" id="{81974986-5FAD-4F42-9111-44986E5F9882}"/>
              </a:ext>
            </a:extLst>
          </p:cNvPr>
          <p:cNvSpPr txBox="1"/>
          <p:nvPr/>
        </p:nvSpPr>
        <p:spPr>
          <a:xfrm>
            <a:off x="4583354" y="2374289"/>
            <a:ext cx="4500000"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1200" b="0" i="0" u="none" strike="noStrike" kern="1200" cap="none" spc="0" normalizeH="0" baseline="0" noProof="0" dirty="0">
                <a:ln>
                  <a:noFill/>
                </a:ln>
                <a:solidFill>
                  <a:srgbClr val="00B050"/>
                </a:solidFill>
                <a:effectLst/>
                <a:uLnTx/>
                <a:uFillTx/>
                <a:latin typeface="Comic Sans MS"/>
                <a:ea typeface="+mn-ea"/>
                <a:cs typeface="+mn-cs"/>
              </a:rPr>
              <a:t>Figura 1- Ricerca del piano contenente la faccia laterale</a:t>
            </a:r>
          </a:p>
        </p:txBody>
      </p:sp>
      <p:sp>
        <p:nvSpPr>
          <p:cNvPr id="246" name="Rettangolo 245">
            <a:extLst>
              <a:ext uri="{FF2B5EF4-FFF2-40B4-BE49-F238E27FC236}">
                <a16:creationId xmlns:a16="http://schemas.microsoft.com/office/drawing/2014/main" id="{B3716413-0118-47A4-95F4-B937C2502710}"/>
              </a:ext>
            </a:extLst>
          </p:cNvPr>
          <p:cNvSpPr/>
          <p:nvPr/>
        </p:nvSpPr>
        <p:spPr>
          <a:xfrm>
            <a:off x="4585202" y="2709058"/>
            <a:ext cx="4500000" cy="129600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noFill/>
              <a:effectLst/>
              <a:uLnTx/>
              <a:uFillTx/>
              <a:latin typeface="Century Gothic"/>
              <a:ea typeface="+mn-ea"/>
              <a:cs typeface="+mn-cs"/>
            </a:endParaRPr>
          </a:p>
        </p:txBody>
      </p:sp>
      <p:sp>
        <p:nvSpPr>
          <p:cNvPr id="247" name="CasellaDiTesto 246">
            <a:extLst>
              <a:ext uri="{FF2B5EF4-FFF2-40B4-BE49-F238E27FC236}">
                <a16:creationId xmlns:a16="http://schemas.microsoft.com/office/drawing/2014/main" id="{FEE47236-A42F-4187-A2EC-6511D229ABB2}"/>
              </a:ext>
            </a:extLst>
          </p:cNvPr>
          <p:cNvSpPr txBox="1"/>
          <p:nvPr/>
        </p:nvSpPr>
        <p:spPr>
          <a:xfrm>
            <a:off x="4577566" y="3706493"/>
            <a:ext cx="4500000"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1200" b="0" i="0" u="none" strike="noStrike" kern="1200" cap="none" spc="0" normalizeH="0" baseline="0" noProof="0" dirty="0">
                <a:ln>
                  <a:noFill/>
                </a:ln>
                <a:solidFill>
                  <a:srgbClr val="00B050"/>
                </a:solidFill>
                <a:effectLst/>
                <a:uLnTx/>
                <a:uFillTx/>
                <a:latin typeface="Comic Sans MS"/>
                <a:ea typeface="+mn-ea"/>
                <a:cs typeface="+mn-cs"/>
              </a:rPr>
              <a:t>Figura 2- Ricerca retta intersezione tra i due piani</a:t>
            </a:r>
          </a:p>
        </p:txBody>
      </p:sp>
      <p:sp>
        <p:nvSpPr>
          <p:cNvPr id="254" name="CasellaDiTesto 253">
            <a:extLst>
              <a:ext uri="{FF2B5EF4-FFF2-40B4-BE49-F238E27FC236}">
                <a16:creationId xmlns:a16="http://schemas.microsoft.com/office/drawing/2014/main" id="{46F66AFC-8A6C-458E-88BD-38CF18D9FCD0}"/>
              </a:ext>
            </a:extLst>
          </p:cNvPr>
          <p:cNvSpPr txBox="1"/>
          <p:nvPr/>
        </p:nvSpPr>
        <p:spPr>
          <a:xfrm>
            <a:off x="4581899" y="6325876"/>
            <a:ext cx="4500000" cy="46166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1200" b="0" i="0" u="none" strike="noStrike" kern="1200" cap="none" spc="0" normalizeH="0" baseline="0" noProof="0" dirty="0">
                <a:ln>
                  <a:noFill/>
                </a:ln>
                <a:solidFill>
                  <a:srgbClr val="00B050"/>
                </a:solidFill>
                <a:effectLst/>
                <a:uLnTx/>
                <a:uFillTx/>
                <a:latin typeface="Comic Sans MS"/>
                <a:ea typeface="+mn-ea"/>
                <a:cs typeface="+mn-cs"/>
              </a:rPr>
              <a:t>Figura 3- Intersezione della retta x con le rette formanti la faccia laterale del solido e analisi del risultato</a:t>
            </a:r>
          </a:p>
        </p:txBody>
      </p:sp>
      <p:sp>
        <p:nvSpPr>
          <p:cNvPr id="255" name="Rettangolo 254">
            <a:extLst>
              <a:ext uri="{FF2B5EF4-FFF2-40B4-BE49-F238E27FC236}">
                <a16:creationId xmlns:a16="http://schemas.microsoft.com/office/drawing/2014/main" id="{3AD4CF88-9F88-4E89-9411-51FDCE3D5397}"/>
              </a:ext>
            </a:extLst>
          </p:cNvPr>
          <p:cNvSpPr/>
          <p:nvPr/>
        </p:nvSpPr>
        <p:spPr>
          <a:xfrm>
            <a:off x="4552015" y="4045758"/>
            <a:ext cx="4536000" cy="273600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8" name="CasellaDiTesto 7">
            <a:extLst>
              <a:ext uri="{FF2B5EF4-FFF2-40B4-BE49-F238E27FC236}">
                <a16:creationId xmlns:a16="http://schemas.microsoft.com/office/drawing/2014/main" id="{1FA1D321-80D2-4FDA-96B9-5C388287DB50}"/>
              </a:ext>
            </a:extLst>
          </p:cNvPr>
          <p:cNvSpPr txBox="1"/>
          <p:nvPr/>
        </p:nvSpPr>
        <p:spPr>
          <a:xfrm>
            <a:off x="41556" y="4803880"/>
            <a:ext cx="4500000" cy="2031325"/>
          </a:xfrm>
          <a:prstGeom prst="rect">
            <a:avLst/>
          </a:prstGeom>
          <a:noFill/>
        </p:spPr>
        <p:txBody>
          <a:bodyPr wrap="square" rtlCol="0">
            <a:spAutoFit/>
          </a:bodyPr>
          <a:lstStyle/>
          <a:p>
            <a:pPr lvl="0">
              <a:defRPr/>
            </a:pPr>
            <a:r>
              <a:rPr kumimoji="0" lang="it-IT" sz="1400" b="0" i="0" u="none" strike="noStrike" kern="1200" cap="none" spc="0" normalizeH="0" baseline="0" noProof="0" dirty="0">
                <a:ln>
                  <a:noFill/>
                </a:ln>
                <a:solidFill>
                  <a:srgbClr val="00B050"/>
                </a:solidFill>
                <a:effectLst/>
                <a:uLnTx/>
                <a:uFillTx/>
                <a:latin typeface="Comic Sans MS" panose="030F0702030302020204" pitchFamily="66" charset="0"/>
                <a:ea typeface="Times New Roman" panose="02020603050405020304" pitchFamily="18" charset="0"/>
                <a:cs typeface="Times New Roman" panose="02020603050405020304" pitchFamily="18" charset="0"/>
              </a:rPr>
              <a:t>Per la determinazione del piano contenente la faccia utilizziamo la  modalità evidenziata nella definizione dell’algoritmo grafico e indicata </a:t>
            </a:r>
            <a:r>
              <a:rPr lang="it-IT" sz="1400" dirty="0">
                <a:solidFill>
                  <a:srgbClr val="002060"/>
                </a:solidFill>
                <a:latin typeface="Comic Sans MS" panose="030F0702030302020204" pitchFamily="66" charset="0"/>
                <a:ea typeface="Times New Roman" panose="02020603050405020304" pitchFamily="18" charset="0"/>
                <a:cs typeface="Times New Roman" panose="02020603050405020304" pitchFamily="18" charset="0"/>
                <a:hlinkClick r:id="rId18" action="ppaction://hlinksldjump"/>
              </a:rPr>
              <a:t>con la lettera a) nella diapositiva 6</a:t>
            </a:r>
            <a:r>
              <a:rPr lang="it-IT" sz="1400" dirty="0">
                <a:solidFill>
                  <a:srgbClr val="002060"/>
                </a:solidFill>
                <a:latin typeface="Comic Sans MS" panose="030F0702030302020204" pitchFamily="66" charset="0"/>
                <a:ea typeface="Times New Roman" panose="02020603050405020304" pitchFamily="18" charset="0"/>
                <a:cs typeface="Times New Roman" panose="02020603050405020304" pitchFamily="18" charset="0"/>
              </a:rPr>
              <a:t> </a:t>
            </a:r>
            <a:r>
              <a:rPr kumimoji="0" lang="it-IT" sz="1400" b="0" i="0" u="none" strike="noStrike" kern="1200" cap="none" spc="0" normalizeH="0" baseline="0" noProof="0" dirty="0">
                <a:ln>
                  <a:noFill/>
                </a:ln>
                <a:solidFill>
                  <a:srgbClr val="00B050"/>
                </a:solidFill>
                <a:effectLst/>
                <a:uLnTx/>
                <a:uFillTx/>
                <a:latin typeface="Comic Sans MS" panose="030F0702030302020204" pitchFamily="66" charset="0"/>
                <a:ea typeface="Times New Roman" panose="02020603050405020304" pitchFamily="18" charset="0"/>
                <a:cs typeface="Times New Roman" panose="02020603050405020304" pitchFamily="18" charset="0"/>
              </a:rPr>
              <a:t>considerando i tre vertici della faccia laterale come tre punti distinti, non coincidenti comunque collocati nello spazio del diedro. La procedura risolutiva prevede lo sviluppo grafico dei passaggi indicati nelle figure 1, 2, 3 poste a lato con la relativa analisi del risultato</a:t>
            </a:r>
            <a:endParaRPr kumimoji="0" lang="it-IT" sz="1400" b="0" i="0" u="none" strike="noStrike" kern="1200" cap="none" spc="0" normalizeH="0" baseline="0" noProof="0" dirty="0">
              <a:ln>
                <a:noFill/>
              </a:ln>
              <a:solidFill>
                <a:srgbClr val="00B050"/>
              </a:solidFill>
              <a:effectLst/>
              <a:uLnTx/>
              <a:uFillTx/>
              <a:latin typeface="Century Gothic"/>
              <a:ea typeface="+mn-ea"/>
              <a:cs typeface="+mn-cs"/>
            </a:endParaRPr>
          </a:p>
        </p:txBody>
      </p:sp>
      <p:sp>
        <p:nvSpPr>
          <p:cNvPr id="9" name="Rectangle 61">
            <a:extLst>
              <a:ext uri="{FF2B5EF4-FFF2-40B4-BE49-F238E27FC236}">
                <a16:creationId xmlns:a16="http://schemas.microsoft.com/office/drawing/2014/main" id="{F2A1614E-B163-4345-991E-A986FDEDEE4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1" name="Rectangle 63">
            <a:extLst>
              <a:ext uri="{FF2B5EF4-FFF2-40B4-BE49-F238E27FC236}">
                <a16:creationId xmlns:a16="http://schemas.microsoft.com/office/drawing/2014/main" id="{B46E9D64-57D9-48C4-86AA-98647E3548B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3" name="Rectangle 92">
            <a:extLst>
              <a:ext uri="{FF2B5EF4-FFF2-40B4-BE49-F238E27FC236}">
                <a16:creationId xmlns:a16="http://schemas.microsoft.com/office/drawing/2014/main" id="{EAA5132E-5C4C-477D-ACFE-C00EFCC884F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5" name="Rectangle 94">
            <a:extLst>
              <a:ext uri="{FF2B5EF4-FFF2-40B4-BE49-F238E27FC236}">
                <a16:creationId xmlns:a16="http://schemas.microsoft.com/office/drawing/2014/main" id="{EAB0C341-9CE2-4C31-BEA8-40E030531BE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7" name="Rectangle 96">
            <a:extLst>
              <a:ext uri="{FF2B5EF4-FFF2-40B4-BE49-F238E27FC236}">
                <a16:creationId xmlns:a16="http://schemas.microsoft.com/office/drawing/2014/main" id="{2BC65C4B-74DA-4305-9976-71DE420AB29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9" name="Rectangle 127">
            <a:extLst>
              <a:ext uri="{FF2B5EF4-FFF2-40B4-BE49-F238E27FC236}">
                <a16:creationId xmlns:a16="http://schemas.microsoft.com/office/drawing/2014/main" id="{07B7917F-5C69-438F-B633-18330DA014C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1" name="Rectangle 129">
            <a:extLst>
              <a:ext uri="{FF2B5EF4-FFF2-40B4-BE49-F238E27FC236}">
                <a16:creationId xmlns:a16="http://schemas.microsoft.com/office/drawing/2014/main" id="{4C9D1826-B61A-4C8C-A3EA-D82B51DE3749}"/>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3" name="Rectangle 131">
            <a:extLst>
              <a:ext uri="{FF2B5EF4-FFF2-40B4-BE49-F238E27FC236}">
                <a16:creationId xmlns:a16="http://schemas.microsoft.com/office/drawing/2014/main" id="{750C5CC9-929D-43FC-964F-201233ED22FA}"/>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5" name="Rectangle 133">
            <a:extLst>
              <a:ext uri="{FF2B5EF4-FFF2-40B4-BE49-F238E27FC236}">
                <a16:creationId xmlns:a16="http://schemas.microsoft.com/office/drawing/2014/main" id="{027BA0BE-C569-4B62-BCF1-ADC39ACCC2A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7" name="Rectangle 135">
            <a:extLst>
              <a:ext uri="{FF2B5EF4-FFF2-40B4-BE49-F238E27FC236}">
                <a16:creationId xmlns:a16="http://schemas.microsoft.com/office/drawing/2014/main" id="{362583F9-2B05-420F-9B1F-8ED4D9B4FDE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30" name="Rectangle 137">
            <a:extLst>
              <a:ext uri="{FF2B5EF4-FFF2-40B4-BE49-F238E27FC236}">
                <a16:creationId xmlns:a16="http://schemas.microsoft.com/office/drawing/2014/main" id="{1A7C44CC-7E17-49F5-BF83-04F1010DA79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40" name="Rectangle 166">
            <a:extLst>
              <a:ext uri="{FF2B5EF4-FFF2-40B4-BE49-F238E27FC236}">
                <a16:creationId xmlns:a16="http://schemas.microsoft.com/office/drawing/2014/main" id="{E605EE83-F3A9-4044-A924-3F82B3CC01B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42" name="Rectangle 168">
            <a:extLst>
              <a:ext uri="{FF2B5EF4-FFF2-40B4-BE49-F238E27FC236}">
                <a16:creationId xmlns:a16="http://schemas.microsoft.com/office/drawing/2014/main" id="{49FD7EE6-9732-4158-89F9-26E892FC121D}"/>
              </a:ext>
            </a:extLst>
          </p:cNvPr>
          <p:cNvSpPr>
            <a:spLocks noChangeArrowheads="1"/>
          </p:cNvSpPr>
          <p:nvPr/>
        </p:nvSpPr>
        <p:spPr bwMode="auto">
          <a:xfrm>
            <a:off x="7846238" y="5903998"/>
            <a:ext cx="180000" cy="18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graphicFrame>
        <p:nvGraphicFramePr>
          <p:cNvPr id="243" name="Oggetto 242">
            <a:extLst>
              <a:ext uri="{FF2B5EF4-FFF2-40B4-BE49-F238E27FC236}">
                <a16:creationId xmlns:a16="http://schemas.microsoft.com/office/drawing/2014/main" id="{5AED7E8D-918C-4884-8195-767ED72198BF}"/>
              </a:ext>
            </a:extLst>
          </p:cNvPr>
          <p:cNvGraphicFramePr>
            <a:graphicFrameLocks/>
          </p:cNvGraphicFramePr>
          <p:nvPr>
            <p:extLst>
              <p:ext uri="{D42A27DB-BD31-4B8C-83A1-F6EECF244321}">
                <p14:modId xmlns:p14="http://schemas.microsoft.com/office/powerpoint/2010/main" val="895574166"/>
              </p:ext>
            </p:extLst>
          </p:nvPr>
        </p:nvGraphicFramePr>
        <p:xfrm>
          <a:off x="7865694" y="5133740"/>
          <a:ext cx="180000" cy="180000"/>
        </p:xfrm>
        <a:graphic>
          <a:graphicData uri="http://schemas.openxmlformats.org/presentationml/2006/ole">
            <mc:AlternateContent xmlns:mc="http://schemas.openxmlformats.org/markup-compatibility/2006">
              <mc:Choice xmlns:v="urn:schemas-microsoft-com:vml" Requires="v">
                <p:oleObj spid="_x0000_s15188" name="Equazione" r:id="rId19" imgW="164957" imgH="152268" progId="Equation.3">
                  <p:embed/>
                </p:oleObj>
              </mc:Choice>
              <mc:Fallback>
                <p:oleObj name="Equazione" r:id="rId19" imgW="164957" imgH="152268" progId="Equation.3">
                  <p:embed/>
                  <p:pic>
                    <p:nvPicPr>
                      <p:cNvPr id="243" name="Oggetto 242">
                        <a:extLst>
                          <a:ext uri="{FF2B5EF4-FFF2-40B4-BE49-F238E27FC236}">
                            <a16:creationId xmlns:a16="http://schemas.microsoft.com/office/drawing/2014/main" id="{5AED7E8D-918C-4884-8195-767ED72198BF}"/>
                          </a:ext>
                        </a:extLst>
                      </p:cNvPr>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7865694" y="5133740"/>
                        <a:ext cx="180000" cy="180000"/>
                      </a:xfrm>
                      <a:prstGeom prst="rect">
                        <a:avLst/>
                      </a:prstGeom>
                      <a:solidFill>
                        <a:srgbClr val="FF6600"/>
                      </a:solidFill>
                      <a:ln>
                        <a:solidFill>
                          <a:srgbClr val="0070C0"/>
                        </a:solidFill>
                      </a:ln>
                    </p:spPr>
                  </p:pic>
                </p:oleObj>
              </mc:Fallback>
            </mc:AlternateContent>
          </a:graphicData>
        </a:graphic>
      </p:graphicFrame>
      <p:sp>
        <p:nvSpPr>
          <p:cNvPr id="248" name="Rectangle 170">
            <a:extLst>
              <a:ext uri="{FF2B5EF4-FFF2-40B4-BE49-F238E27FC236}">
                <a16:creationId xmlns:a16="http://schemas.microsoft.com/office/drawing/2014/main" id="{2460395E-96FD-4F2C-A3B2-1BD6B46942B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50" name="Rectangle 200">
            <a:extLst>
              <a:ext uri="{FF2B5EF4-FFF2-40B4-BE49-F238E27FC236}">
                <a16:creationId xmlns:a16="http://schemas.microsoft.com/office/drawing/2014/main" id="{3F1D76E0-165C-43BF-8705-D7E2F525C06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pic>
        <p:nvPicPr>
          <p:cNvPr id="3" name="Immagine 2">
            <a:extLst>
              <a:ext uri="{FF2B5EF4-FFF2-40B4-BE49-F238E27FC236}">
                <a16:creationId xmlns:a16="http://schemas.microsoft.com/office/drawing/2014/main" id="{BB8EA8C6-7848-41EE-9383-40AD47725616}"/>
              </a:ext>
            </a:extLst>
          </p:cNvPr>
          <p:cNvPicPr>
            <a:picLocks noChangeAspect="1"/>
          </p:cNvPicPr>
          <p:nvPr/>
        </p:nvPicPr>
        <p:blipFill rotWithShape="1">
          <a:blip r:embed="rId21"/>
          <a:srcRect l="28182" r="28054"/>
          <a:stretch/>
        </p:blipFill>
        <p:spPr>
          <a:xfrm>
            <a:off x="126942" y="1330573"/>
            <a:ext cx="4356000" cy="3492377"/>
          </a:xfrm>
          <a:prstGeom prst="rect">
            <a:avLst/>
          </a:prstGeom>
          <a:solidFill>
            <a:schemeClr val="accent4">
              <a:lumMod val="20000"/>
              <a:lumOff val="80000"/>
            </a:schemeClr>
          </a:solidFill>
          <a:ln>
            <a:solidFill>
              <a:srgbClr val="0070C0"/>
            </a:solidFill>
          </a:ln>
        </p:spPr>
      </p:pic>
      <p:sp>
        <p:nvSpPr>
          <p:cNvPr id="7" name="Rectangle 32">
            <a:extLst>
              <a:ext uri="{FF2B5EF4-FFF2-40B4-BE49-F238E27FC236}">
                <a16:creationId xmlns:a16="http://schemas.microsoft.com/office/drawing/2014/main" id="{B745CD82-7702-4DB7-A31E-1AE765A7683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224" name="Oggetto 223">
            <a:extLst>
              <a:ext uri="{FF2B5EF4-FFF2-40B4-BE49-F238E27FC236}">
                <a16:creationId xmlns:a16="http://schemas.microsoft.com/office/drawing/2014/main" id="{935B2DDF-903B-4B39-9341-07E22C46CEE4}"/>
              </a:ext>
            </a:extLst>
          </p:cNvPr>
          <p:cNvGraphicFramePr>
            <a:graphicFrameLocks noChangeAspect="1"/>
          </p:cNvGraphicFramePr>
          <p:nvPr>
            <p:extLst>
              <p:ext uri="{D42A27DB-BD31-4B8C-83A1-F6EECF244321}">
                <p14:modId xmlns:p14="http://schemas.microsoft.com/office/powerpoint/2010/main" val="1421616632"/>
              </p:ext>
            </p:extLst>
          </p:nvPr>
        </p:nvGraphicFramePr>
        <p:xfrm>
          <a:off x="5251907" y="1521527"/>
          <a:ext cx="360000" cy="174546"/>
        </p:xfrm>
        <a:graphic>
          <a:graphicData uri="http://schemas.openxmlformats.org/presentationml/2006/ole">
            <mc:AlternateContent xmlns:mc="http://schemas.openxmlformats.org/markup-compatibility/2006">
              <mc:Choice xmlns:v="urn:schemas-microsoft-com:vml" Requires="v">
                <p:oleObj spid="_x0000_s15189" name="Equazione" r:id="rId22" imgW="317225" imgH="152268" progId="Equation.3">
                  <p:embed/>
                </p:oleObj>
              </mc:Choice>
              <mc:Fallback>
                <p:oleObj name="Equazione" r:id="rId22" imgW="317225" imgH="152268" progId="Equation.3">
                  <p:embed/>
                  <p:pic>
                    <p:nvPicPr>
                      <p:cNvPr id="0" name="Object 31"/>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5251907" y="1521527"/>
                        <a:ext cx="360000" cy="174546"/>
                      </a:xfrm>
                      <a:prstGeom prst="rect">
                        <a:avLst/>
                      </a:prstGeom>
                      <a:solidFill>
                        <a:srgbClr val="FFFF00"/>
                      </a:solidFill>
                      <a:ln>
                        <a:solidFill>
                          <a:srgbClr val="0070C0"/>
                        </a:solidFill>
                      </a:ln>
                    </p:spPr>
                  </p:pic>
                </p:oleObj>
              </mc:Fallback>
            </mc:AlternateContent>
          </a:graphicData>
        </a:graphic>
      </p:graphicFrame>
      <p:sp>
        <p:nvSpPr>
          <p:cNvPr id="226" name="Rectangle 63">
            <a:extLst>
              <a:ext uri="{FF2B5EF4-FFF2-40B4-BE49-F238E27FC236}">
                <a16:creationId xmlns:a16="http://schemas.microsoft.com/office/drawing/2014/main" id="{38148905-8F14-4CC3-9C27-214D2A54821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230" name="Oggetto 229">
            <a:extLst>
              <a:ext uri="{FF2B5EF4-FFF2-40B4-BE49-F238E27FC236}">
                <a16:creationId xmlns:a16="http://schemas.microsoft.com/office/drawing/2014/main" id="{10E0E9A8-C131-4891-BCFE-1AADE7F0DA85}"/>
              </a:ext>
            </a:extLst>
          </p:cNvPr>
          <p:cNvGraphicFramePr>
            <a:graphicFrameLocks noChangeAspect="1"/>
          </p:cNvGraphicFramePr>
          <p:nvPr>
            <p:extLst>
              <p:ext uri="{D42A27DB-BD31-4B8C-83A1-F6EECF244321}">
                <p14:modId xmlns:p14="http://schemas.microsoft.com/office/powerpoint/2010/main" val="620336867"/>
              </p:ext>
            </p:extLst>
          </p:nvPr>
        </p:nvGraphicFramePr>
        <p:xfrm>
          <a:off x="5762480" y="1038477"/>
          <a:ext cx="252000" cy="210000"/>
        </p:xfrm>
        <a:graphic>
          <a:graphicData uri="http://schemas.openxmlformats.org/presentationml/2006/ole">
            <mc:AlternateContent xmlns:mc="http://schemas.openxmlformats.org/markup-compatibility/2006">
              <mc:Choice xmlns:v="urn:schemas-microsoft-com:vml" Requires="v">
                <p:oleObj spid="_x0000_s15190" name="Equazione" r:id="rId24" imgW="228600" imgH="190500" progId="Equation.3">
                  <p:embed/>
                </p:oleObj>
              </mc:Choice>
              <mc:Fallback>
                <p:oleObj name="Equazione" r:id="rId24" imgW="228600" imgH="190500" progId="Equation.3">
                  <p:embed/>
                  <p:pic>
                    <p:nvPicPr>
                      <p:cNvPr id="0" name="Object 62"/>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5762480" y="1038477"/>
                        <a:ext cx="252000" cy="210000"/>
                      </a:xfrm>
                      <a:prstGeom prst="rect">
                        <a:avLst/>
                      </a:prstGeom>
                      <a:solidFill>
                        <a:srgbClr val="FFFF00"/>
                      </a:solidFill>
                      <a:ln>
                        <a:solidFill>
                          <a:srgbClr val="0070C0"/>
                        </a:solidFill>
                      </a:ln>
                    </p:spPr>
                  </p:pic>
                </p:oleObj>
              </mc:Fallback>
            </mc:AlternateContent>
          </a:graphicData>
        </a:graphic>
      </p:graphicFrame>
      <p:sp>
        <p:nvSpPr>
          <p:cNvPr id="232" name="Rectangle 65">
            <a:extLst>
              <a:ext uri="{FF2B5EF4-FFF2-40B4-BE49-F238E27FC236}">
                <a16:creationId xmlns:a16="http://schemas.microsoft.com/office/drawing/2014/main" id="{719F75EE-2EA3-4B45-9204-8B6CE4BAAA8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234" name="Oggetto 233">
            <a:extLst>
              <a:ext uri="{FF2B5EF4-FFF2-40B4-BE49-F238E27FC236}">
                <a16:creationId xmlns:a16="http://schemas.microsoft.com/office/drawing/2014/main" id="{76485DE2-1D3F-4F5E-896C-C3654A8467D5}"/>
              </a:ext>
            </a:extLst>
          </p:cNvPr>
          <p:cNvGraphicFramePr>
            <a:graphicFrameLocks noChangeAspect="1"/>
          </p:cNvGraphicFramePr>
          <p:nvPr>
            <p:extLst>
              <p:ext uri="{D42A27DB-BD31-4B8C-83A1-F6EECF244321}">
                <p14:modId xmlns:p14="http://schemas.microsoft.com/office/powerpoint/2010/main" val="1833448480"/>
              </p:ext>
            </p:extLst>
          </p:nvPr>
        </p:nvGraphicFramePr>
        <p:xfrm>
          <a:off x="5750875" y="1938178"/>
          <a:ext cx="252000" cy="210000"/>
        </p:xfrm>
        <a:graphic>
          <a:graphicData uri="http://schemas.openxmlformats.org/presentationml/2006/ole">
            <mc:AlternateContent xmlns:mc="http://schemas.openxmlformats.org/markup-compatibility/2006">
              <mc:Choice xmlns:v="urn:schemas-microsoft-com:vml" Requires="v">
                <p:oleObj spid="_x0000_s15191" name="Equazione" r:id="rId26" imgW="228600" imgH="190500" progId="Equation.3">
                  <p:embed/>
                </p:oleObj>
              </mc:Choice>
              <mc:Fallback>
                <p:oleObj name="Equazione" r:id="rId26" imgW="228600" imgH="190500" progId="Equation.3">
                  <p:embed/>
                  <p:pic>
                    <p:nvPicPr>
                      <p:cNvPr id="0" name="Object 64"/>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5750875" y="1938178"/>
                        <a:ext cx="252000" cy="210000"/>
                      </a:xfrm>
                      <a:prstGeom prst="rect">
                        <a:avLst/>
                      </a:prstGeom>
                      <a:solidFill>
                        <a:srgbClr val="FFFF00"/>
                      </a:solidFill>
                      <a:ln>
                        <a:solidFill>
                          <a:srgbClr val="0070C0"/>
                        </a:solidFill>
                      </a:ln>
                    </p:spPr>
                  </p:pic>
                </p:oleObj>
              </mc:Fallback>
            </mc:AlternateContent>
          </a:graphicData>
        </a:graphic>
      </p:graphicFrame>
      <p:sp>
        <p:nvSpPr>
          <p:cNvPr id="236" name="Rectangle 67">
            <a:extLst>
              <a:ext uri="{FF2B5EF4-FFF2-40B4-BE49-F238E27FC236}">
                <a16:creationId xmlns:a16="http://schemas.microsoft.com/office/drawing/2014/main" id="{213555AC-E2EC-4C30-9923-ED34D0CEBC0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238" name="Oggetto 237">
            <a:extLst>
              <a:ext uri="{FF2B5EF4-FFF2-40B4-BE49-F238E27FC236}">
                <a16:creationId xmlns:a16="http://schemas.microsoft.com/office/drawing/2014/main" id="{582C0A42-A262-4087-82E3-914854927DB6}"/>
              </a:ext>
            </a:extLst>
          </p:cNvPr>
          <p:cNvGraphicFramePr>
            <a:graphicFrameLocks noChangeAspect="1"/>
          </p:cNvGraphicFramePr>
          <p:nvPr>
            <p:extLst>
              <p:ext uri="{D42A27DB-BD31-4B8C-83A1-F6EECF244321}">
                <p14:modId xmlns:p14="http://schemas.microsoft.com/office/powerpoint/2010/main" val="1140309038"/>
              </p:ext>
            </p:extLst>
          </p:nvPr>
        </p:nvGraphicFramePr>
        <p:xfrm>
          <a:off x="6137080" y="830582"/>
          <a:ext cx="900000" cy="227473"/>
        </p:xfrm>
        <a:graphic>
          <a:graphicData uri="http://schemas.openxmlformats.org/presentationml/2006/ole">
            <mc:AlternateContent xmlns:mc="http://schemas.openxmlformats.org/markup-compatibility/2006">
              <mc:Choice xmlns:v="urn:schemas-microsoft-com:vml" Requires="v">
                <p:oleObj spid="_x0000_s15192" name="Equazione" r:id="rId28" imgW="799753" imgH="215806" progId="Equation.3">
                  <p:embed/>
                </p:oleObj>
              </mc:Choice>
              <mc:Fallback>
                <p:oleObj name="Equazione" r:id="rId28" imgW="799753" imgH="215806" progId="Equation.3">
                  <p:embed/>
                  <p:pic>
                    <p:nvPicPr>
                      <p:cNvPr id="0" name="Object 66"/>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6137080" y="830582"/>
                        <a:ext cx="900000" cy="227473"/>
                      </a:xfrm>
                      <a:prstGeom prst="rect">
                        <a:avLst/>
                      </a:prstGeom>
                      <a:solidFill>
                        <a:srgbClr val="FFFF00"/>
                      </a:solidFill>
                      <a:ln>
                        <a:solidFill>
                          <a:srgbClr val="0070C0"/>
                        </a:solidFill>
                      </a:ln>
                    </p:spPr>
                  </p:pic>
                </p:oleObj>
              </mc:Fallback>
            </mc:AlternateContent>
          </a:graphicData>
        </a:graphic>
      </p:graphicFrame>
      <p:sp>
        <p:nvSpPr>
          <p:cNvPr id="239" name="Rectangle 69">
            <a:extLst>
              <a:ext uri="{FF2B5EF4-FFF2-40B4-BE49-F238E27FC236}">
                <a16:creationId xmlns:a16="http://schemas.microsoft.com/office/drawing/2014/main" id="{5E6CC487-2A36-4040-BF09-A3FA60278F1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252" name="Oggetto 251">
            <a:extLst>
              <a:ext uri="{FF2B5EF4-FFF2-40B4-BE49-F238E27FC236}">
                <a16:creationId xmlns:a16="http://schemas.microsoft.com/office/drawing/2014/main" id="{2315A5F2-DF10-43AB-9D8B-A31024CE410C}"/>
              </a:ext>
            </a:extLst>
          </p:cNvPr>
          <p:cNvGraphicFramePr>
            <a:graphicFrameLocks noChangeAspect="1"/>
          </p:cNvGraphicFramePr>
          <p:nvPr>
            <p:extLst>
              <p:ext uri="{D42A27DB-BD31-4B8C-83A1-F6EECF244321}">
                <p14:modId xmlns:p14="http://schemas.microsoft.com/office/powerpoint/2010/main" val="3562888743"/>
              </p:ext>
            </p:extLst>
          </p:nvPr>
        </p:nvGraphicFramePr>
        <p:xfrm>
          <a:off x="6137080" y="1288511"/>
          <a:ext cx="900000" cy="227473"/>
        </p:xfrm>
        <a:graphic>
          <a:graphicData uri="http://schemas.openxmlformats.org/presentationml/2006/ole">
            <mc:AlternateContent xmlns:mc="http://schemas.openxmlformats.org/markup-compatibility/2006">
              <mc:Choice xmlns:v="urn:schemas-microsoft-com:vml" Requires="v">
                <p:oleObj spid="_x0000_s15193" name="Equazione" r:id="rId30" imgW="875920" imgH="215806" progId="Equation.3">
                  <p:embed/>
                </p:oleObj>
              </mc:Choice>
              <mc:Fallback>
                <p:oleObj name="Equazione" r:id="rId30" imgW="875920" imgH="215806" progId="Equation.3">
                  <p:embed/>
                  <p:pic>
                    <p:nvPicPr>
                      <p:cNvPr id="0" name="Object 68"/>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6137080" y="1288511"/>
                        <a:ext cx="900000" cy="227473"/>
                      </a:xfrm>
                      <a:prstGeom prst="rect">
                        <a:avLst/>
                      </a:prstGeom>
                      <a:solidFill>
                        <a:srgbClr val="FFFF00"/>
                      </a:solidFill>
                      <a:ln>
                        <a:solidFill>
                          <a:srgbClr val="0070C0"/>
                        </a:solidFill>
                      </a:ln>
                    </p:spPr>
                  </p:pic>
                </p:oleObj>
              </mc:Fallback>
            </mc:AlternateContent>
          </a:graphicData>
        </a:graphic>
      </p:graphicFrame>
      <p:sp>
        <p:nvSpPr>
          <p:cNvPr id="253" name="Rectangle 71">
            <a:extLst>
              <a:ext uri="{FF2B5EF4-FFF2-40B4-BE49-F238E27FC236}">
                <a16:creationId xmlns:a16="http://schemas.microsoft.com/office/drawing/2014/main" id="{6ED3A4AF-95B2-41BF-AD8B-B622DDC381A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32" name="Oggetto 31">
            <a:extLst>
              <a:ext uri="{FF2B5EF4-FFF2-40B4-BE49-F238E27FC236}">
                <a16:creationId xmlns:a16="http://schemas.microsoft.com/office/drawing/2014/main" id="{19333C31-97B1-4CBB-9AA2-44461DDBABCD}"/>
              </a:ext>
            </a:extLst>
          </p:cNvPr>
          <p:cNvGraphicFramePr>
            <a:graphicFrameLocks noChangeAspect="1"/>
          </p:cNvGraphicFramePr>
          <p:nvPr>
            <p:extLst>
              <p:ext uri="{D42A27DB-BD31-4B8C-83A1-F6EECF244321}">
                <p14:modId xmlns:p14="http://schemas.microsoft.com/office/powerpoint/2010/main" val="416969623"/>
              </p:ext>
            </p:extLst>
          </p:nvPr>
        </p:nvGraphicFramePr>
        <p:xfrm>
          <a:off x="6137080" y="1661931"/>
          <a:ext cx="900000" cy="227473"/>
        </p:xfrm>
        <a:graphic>
          <a:graphicData uri="http://schemas.openxmlformats.org/presentationml/2006/ole">
            <mc:AlternateContent xmlns:mc="http://schemas.openxmlformats.org/markup-compatibility/2006">
              <mc:Choice xmlns:v="urn:schemas-microsoft-com:vml" Requires="v">
                <p:oleObj spid="_x0000_s15194" name="Equazione" r:id="rId32" imgW="787058" imgH="215806" progId="Equation.3">
                  <p:embed/>
                </p:oleObj>
              </mc:Choice>
              <mc:Fallback>
                <p:oleObj name="Equazione" r:id="rId32" imgW="787058" imgH="215806" progId="Equation.3">
                  <p:embed/>
                  <p:pic>
                    <p:nvPicPr>
                      <p:cNvPr id="0" name="Object 70"/>
                      <p:cNvPicPr>
                        <a:picLocks noChangeAspect="1" noChangeArrowheads="1"/>
                      </p:cNvPicPr>
                      <p:nvPr/>
                    </p:nvPicPr>
                    <p:blipFill>
                      <a:blip r:embed="rId33">
                        <a:extLst>
                          <a:ext uri="{28A0092B-C50C-407E-A947-70E740481C1C}">
                            <a14:useLocalDpi xmlns:a14="http://schemas.microsoft.com/office/drawing/2010/main" val="0"/>
                          </a:ext>
                        </a:extLst>
                      </a:blip>
                      <a:srcRect/>
                      <a:stretch>
                        <a:fillRect/>
                      </a:stretch>
                    </p:blipFill>
                    <p:spPr bwMode="auto">
                      <a:xfrm>
                        <a:off x="6137080" y="1661931"/>
                        <a:ext cx="900000" cy="227473"/>
                      </a:xfrm>
                      <a:prstGeom prst="rect">
                        <a:avLst/>
                      </a:prstGeom>
                      <a:solidFill>
                        <a:srgbClr val="FFFF00"/>
                      </a:solidFill>
                      <a:ln>
                        <a:solidFill>
                          <a:srgbClr val="0070C0"/>
                        </a:solidFill>
                      </a:ln>
                    </p:spPr>
                  </p:pic>
                </p:oleObj>
              </mc:Fallback>
            </mc:AlternateContent>
          </a:graphicData>
        </a:graphic>
      </p:graphicFrame>
      <p:sp>
        <p:nvSpPr>
          <p:cNvPr id="33" name="Rectangle 73">
            <a:extLst>
              <a:ext uri="{FF2B5EF4-FFF2-40B4-BE49-F238E27FC236}">
                <a16:creationId xmlns:a16="http://schemas.microsoft.com/office/drawing/2014/main" id="{8A1F2A3C-0D8A-45A5-9490-9CB2ED76CC9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34" name="Oggetto 33">
            <a:extLst>
              <a:ext uri="{FF2B5EF4-FFF2-40B4-BE49-F238E27FC236}">
                <a16:creationId xmlns:a16="http://schemas.microsoft.com/office/drawing/2014/main" id="{2100BE1A-6170-46B7-AB0E-DF2F70A46012}"/>
              </a:ext>
            </a:extLst>
          </p:cNvPr>
          <p:cNvGraphicFramePr>
            <a:graphicFrameLocks noChangeAspect="1"/>
          </p:cNvGraphicFramePr>
          <p:nvPr>
            <p:extLst>
              <p:ext uri="{D42A27DB-BD31-4B8C-83A1-F6EECF244321}">
                <p14:modId xmlns:p14="http://schemas.microsoft.com/office/powerpoint/2010/main" val="4274923899"/>
              </p:ext>
            </p:extLst>
          </p:nvPr>
        </p:nvGraphicFramePr>
        <p:xfrm>
          <a:off x="6166122" y="2134067"/>
          <a:ext cx="900000" cy="227473"/>
        </p:xfrm>
        <a:graphic>
          <a:graphicData uri="http://schemas.openxmlformats.org/presentationml/2006/ole">
            <mc:AlternateContent xmlns:mc="http://schemas.openxmlformats.org/markup-compatibility/2006">
              <mc:Choice xmlns:v="urn:schemas-microsoft-com:vml" Requires="v">
                <p:oleObj spid="_x0000_s15195" name="Equazione" r:id="rId34" imgW="875920" imgH="215806" progId="Equation.3">
                  <p:embed/>
                </p:oleObj>
              </mc:Choice>
              <mc:Fallback>
                <p:oleObj name="Equazione" r:id="rId34" imgW="875920" imgH="215806" progId="Equation.3">
                  <p:embed/>
                  <p:pic>
                    <p:nvPicPr>
                      <p:cNvPr id="0" name="Object 72"/>
                      <p:cNvPicPr>
                        <a:picLocks noChangeAspect="1" noChangeArrowheads="1"/>
                      </p:cNvPicPr>
                      <p:nvPr/>
                    </p:nvPicPr>
                    <p:blipFill>
                      <a:blip r:embed="rId35">
                        <a:extLst>
                          <a:ext uri="{28A0092B-C50C-407E-A947-70E740481C1C}">
                            <a14:useLocalDpi xmlns:a14="http://schemas.microsoft.com/office/drawing/2010/main" val="0"/>
                          </a:ext>
                        </a:extLst>
                      </a:blip>
                      <a:srcRect/>
                      <a:stretch>
                        <a:fillRect/>
                      </a:stretch>
                    </p:blipFill>
                    <p:spPr bwMode="auto">
                      <a:xfrm>
                        <a:off x="6166122" y="2134067"/>
                        <a:ext cx="900000" cy="227473"/>
                      </a:xfrm>
                      <a:prstGeom prst="rect">
                        <a:avLst/>
                      </a:prstGeom>
                      <a:solidFill>
                        <a:srgbClr val="FFFF00"/>
                      </a:solidFill>
                      <a:ln>
                        <a:solidFill>
                          <a:srgbClr val="0070C0"/>
                        </a:solidFill>
                      </a:ln>
                    </p:spPr>
                  </p:pic>
                </p:oleObj>
              </mc:Fallback>
            </mc:AlternateContent>
          </a:graphicData>
        </a:graphic>
      </p:graphicFrame>
      <p:sp>
        <p:nvSpPr>
          <p:cNvPr id="35" name="Rectangle 75">
            <a:extLst>
              <a:ext uri="{FF2B5EF4-FFF2-40B4-BE49-F238E27FC236}">
                <a16:creationId xmlns:a16="http://schemas.microsoft.com/office/drawing/2014/main" id="{A5518F30-32A2-4419-9F20-4B5CC3502F5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36" name="Oggetto 35">
            <a:extLst>
              <a:ext uri="{FF2B5EF4-FFF2-40B4-BE49-F238E27FC236}">
                <a16:creationId xmlns:a16="http://schemas.microsoft.com/office/drawing/2014/main" id="{475AEF06-752F-4FA7-B505-FB90BB5405FA}"/>
              </a:ext>
            </a:extLst>
          </p:cNvPr>
          <p:cNvGraphicFramePr>
            <a:graphicFrameLocks noChangeAspect="1"/>
          </p:cNvGraphicFramePr>
          <p:nvPr>
            <p:extLst>
              <p:ext uri="{D42A27DB-BD31-4B8C-83A1-F6EECF244321}">
                <p14:modId xmlns:p14="http://schemas.microsoft.com/office/powerpoint/2010/main" val="1634513444"/>
              </p:ext>
            </p:extLst>
          </p:nvPr>
        </p:nvGraphicFramePr>
        <p:xfrm>
          <a:off x="4643276" y="5109571"/>
          <a:ext cx="648000" cy="219660"/>
        </p:xfrm>
        <a:graphic>
          <a:graphicData uri="http://schemas.openxmlformats.org/presentationml/2006/ole">
            <mc:AlternateContent xmlns:mc="http://schemas.openxmlformats.org/markup-compatibility/2006">
              <mc:Choice xmlns:v="urn:schemas-microsoft-com:vml" Requires="v">
                <p:oleObj spid="_x0000_s15196" name="Equazione" r:id="rId36" imgW="558800" imgH="190500" progId="Equation.3">
                  <p:embed/>
                </p:oleObj>
              </mc:Choice>
              <mc:Fallback>
                <p:oleObj name="Equazione" r:id="rId36" imgW="558800" imgH="190500" progId="Equation.3">
                  <p:embed/>
                  <p:pic>
                    <p:nvPicPr>
                      <p:cNvPr id="0" name="Object 74"/>
                      <p:cNvPicPr>
                        <a:picLocks noChangeAspect="1" noChangeArrowheads="1"/>
                      </p:cNvPicPr>
                      <p:nvPr/>
                    </p:nvPicPr>
                    <p:blipFill>
                      <a:blip r:embed="rId37">
                        <a:extLst>
                          <a:ext uri="{28A0092B-C50C-407E-A947-70E740481C1C}">
                            <a14:useLocalDpi xmlns:a14="http://schemas.microsoft.com/office/drawing/2010/main" val="0"/>
                          </a:ext>
                        </a:extLst>
                      </a:blip>
                      <a:srcRect/>
                      <a:stretch>
                        <a:fillRect/>
                      </a:stretch>
                    </p:blipFill>
                    <p:spPr bwMode="auto">
                      <a:xfrm>
                        <a:off x="4643276" y="5109571"/>
                        <a:ext cx="648000" cy="219660"/>
                      </a:xfrm>
                      <a:prstGeom prst="rect">
                        <a:avLst/>
                      </a:prstGeom>
                      <a:solidFill>
                        <a:srgbClr val="FFCC00"/>
                      </a:solidFill>
                      <a:ln>
                        <a:solidFill>
                          <a:srgbClr val="0070C0"/>
                        </a:solidFill>
                      </a:ln>
                    </p:spPr>
                  </p:pic>
                </p:oleObj>
              </mc:Fallback>
            </mc:AlternateContent>
          </a:graphicData>
        </a:graphic>
      </p:graphicFrame>
      <p:sp>
        <p:nvSpPr>
          <p:cNvPr id="37" name="Rectangle 106">
            <a:extLst>
              <a:ext uri="{FF2B5EF4-FFF2-40B4-BE49-F238E27FC236}">
                <a16:creationId xmlns:a16="http://schemas.microsoft.com/office/drawing/2014/main" id="{4C43E8E8-1F92-4E0C-8650-529BA79C7AF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38" name="Oggetto 37">
            <a:extLst>
              <a:ext uri="{FF2B5EF4-FFF2-40B4-BE49-F238E27FC236}">
                <a16:creationId xmlns:a16="http://schemas.microsoft.com/office/drawing/2014/main" id="{434B7E6B-FD58-4BC5-AD47-D932EAA1854B}"/>
              </a:ext>
            </a:extLst>
          </p:cNvPr>
          <p:cNvGraphicFramePr>
            <a:graphicFrameLocks noChangeAspect="1"/>
          </p:cNvGraphicFramePr>
          <p:nvPr>
            <p:extLst>
              <p:ext uri="{D42A27DB-BD31-4B8C-83A1-F6EECF244321}">
                <p14:modId xmlns:p14="http://schemas.microsoft.com/office/powerpoint/2010/main" val="1990415055"/>
              </p:ext>
            </p:extLst>
          </p:nvPr>
        </p:nvGraphicFramePr>
        <p:xfrm>
          <a:off x="5489296" y="4283684"/>
          <a:ext cx="720000" cy="208696"/>
        </p:xfrm>
        <a:graphic>
          <a:graphicData uri="http://schemas.openxmlformats.org/presentationml/2006/ole">
            <mc:AlternateContent xmlns:mc="http://schemas.openxmlformats.org/markup-compatibility/2006">
              <mc:Choice xmlns:v="urn:schemas-microsoft-com:vml" Requires="v">
                <p:oleObj spid="_x0000_s15197" name="Equazione" r:id="rId38" imgW="647700" imgH="190500" progId="Equation.3">
                  <p:embed/>
                </p:oleObj>
              </mc:Choice>
              <mc:Fallback>
                <p:oleObj name="Equazione" r:id="rId38" imgW="647700" imgH="190500" progId="Equation.3">
                  <p:embed/>
                  <p:pic>
                    <p:nvPicPr>
                      <p:cNvPr id="0" name="Object 105"/>
                      <p:cNvPicPr>
                        <a:picLocks noChangeAspect="1" noChangeArrowheads="1"/>
                      </p:cNvPicPr>
                      <p:nvPr/>
                    </p:nvPicPr>
                    <p:blipFill>
                      <a:blip r:embed="rId39">
                        <a:extLst>
                          <a:ext uri="{28A0092B-C50C-407E-A947-70E740481C1C}">
                            <a14:useLocalDpi xmlns:a14="http://schemas.microsoft.com/office/drawing/2010/main" val="0"/>
                          </a:ext>
                        </a:extLst>
                      </a:blip>
                      <a:srcRect/>
                      <a:stretch>
                        <a:fillRect/>
                      </a:stretch>
                    </p:blipFill>
                    <p:spPr bwMode="auto">
                      <a:xfrm>
                        <a:off x="5489296" y="4283684"/>
                        <a:ext cx="720000" cy="208696"/>
                      </a:xfrm>
                      <a:prstGeom prst="rect">
                        <a:avLst/>
                      </a:prstGeom>
                      <a:solidFill>
                        <a:srgbClr val="FFCC00"/>
                      </a:solidFill>
                      <a:ln>
                        <a:solidFill>
                          <a:srgbClr val="0070C0"/>
                        </a:solidFill>
                      </a:ln>
                    </p:spPr>
                  </p:pic>
                </p:oleObj>
              </mc:Fallback>
            </mc:AlternateContent>
          </a:graphicData>
        </a:graphic>
      </p:graphicFrame>
      <p:sp>
        <p:nvSpPr>
          <p:cNvPr id="39" name="Rectangle 108">
            <a:extLst>
              <a:ext uri="{FF2B5EF4-FFF2-40B4-BE49-F238E27FC236}">
                <a16:creationId xmlns:a16="http://schemas.microsoft.com/office/drawing/2014/main" id="{1F31EB50-2CAD-4897-9DFB-EC4F69EEBC3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40" name="Oggetto 39">
            <a:extLst>
              <a:ext uri="{FF2B5EF4-FFF2-40B4-BE49-F238E27FC236}">
                <a16:creationId xmlns:a16="http://schemas.microsoft.com/office/drawing/2014/main" id="{643B9380-8174-4E34-8F81-38B17A99500A}"/>
              </a:ext>
            </a:extLst>
          </p:cNvPr>
          <p:cNvGraphicFramePr>
            <a:graphicFrameLocks noChangeAspect="1"/>
          </p:cNvGraphicFramePr>
          <p:nvPr>
            <p:extLst>
              <p:ext uri="{D42A27DB-BD31-4B8C-83A1-F6EECF244321}">
                <p14:modId xmlns:p14="http://schemas.microsoft.com/office/powerpoint/2010/main" val="4021901498"/>
              </p:ext>
            </p:extLst>
          </p:nvPr>
        </p:nvGraphicFramePr>
        <p:xfrm>
          <a:off x="5516077" y="5111580"/>
          <a:ext cx="720000" cy="208696"/>
        </p:xfrm>
        <a:graphic>
          <a:graphicData uri="http://schemas.openxmlformats.org/presentationml/2006/ole">
            <mc:AlternateContent xmlns:mc="http://schemas.openxmlformats.org/markup-compatibility/2006">
              <mc:Choice xmlns:v="urn:schemas-microsoft-com:vml" Requires="v">
                <p:oleObj spid="_x0000_s15198" name="Equazione" r:id="rId40" imgW="647700" imgH="190500" progId="Equation.3">
                  <p:embed/>
                </p:oleObj>
              </mc:Choice>
              <mc:Fallback>
                <p:oleObj name="Equazione" r:id="rId40" imgW="647700" imgH="190500" progId="Equation.3">
                  <p:embed/>
                  <p:pic>
                    <p:nvPicPr>
                      <p:cNvPr id="0" name="Object 107"/>
                      <p:cNvPicPr>
                        <a:picLocks noChangeAspect="1" noChangeArrowheads="1"/>
                      </p:cNvPicPr>
                      <p:nvPr/>
                    </p:nvPicPr>
                    <p:blipFill>
                      <a:blip r:embed="rId41">
                        <a:extLst>
                          <a:ext uri="{28A0092B-C50C-407E-A947-70E740481C1C}">
                            <a14:useLocalDpi xmlns:a14="http://schemas.microsoft.com/office/drawing/2010/main" val="0"/>
                          </a:ext>
                        </a:extLst>
                      </a:blip>
                      <a:srcRect/>
                      <a:stretch>
                        <a:fillRect/>
                      </a:stretch>
                    </p:blipFill>
                    <p:spPr bwMode="auto">
                      <a:xfrm>
                        <a:off x="5516077" y="5111580"/>
                        <a:ext cx="720000" cy="208696"/>
                      </a:xfrm>
                      <a:prstGeom prst="rect">
                        <a:avLst/>
                      </a:prstGeom>
                      <a:solidFill>
                        <a:srgbClr val="FFCC00"/>
                      </a:solidFill>
                      <a:ln>
                        <a:solidFill>
                          <a:srgbClr val="0070C0"/>
                        </a:solidFill>
                      </a:ln>
                    </p:spPr>
                  </p:pic>
                </p:oleObj>
              </mc:Fallback>
            </mc:AlternateContent>
          </a:graphicData>
        </a:graphic>
      </p:graphicFrame>
      <p:sp>
        <p:nvSpPr>
          <p:cNvPr id="41" name="Rectangle 110">
            <a:extLst>
              <a:ext uri="{FF2B5EF4-FFF2-40B4-BE49-F238E27FC236}">
                <a16:creationId xmlns:a16="http://schemas.microsoft.com/office/drawing/2014/main" id="{293B0AA7-6FB9-4749-994C-170AD96E6A4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42" name="Oggetto 41">
            <a:extLst>
              <a:ext uri="{FF2B5EF4-FFF2-40B4-BE49-F238E27FC236}">
                <a16:creationId xmlns:a16="http://schemas.microsoft.com/office/drawing/2014/main" id="{28D021AC-E7B4-4A5F-9DC2-0E7189539273}"/>
              </a:ext>
            </a:extLst>
          </p:cNvPr>
          <p:cNvGraphicFramePr>
            <a:graphicFrameLocks noChangeAspect="1"/>
          </p:cNvGraphicFramePr>
          <p:nvPr>
            <p:extLst>
              <p:ext uri="{D42A27DB-BD31-4B8C-83A1-F6EECF244321}">
                <p14:modId xmlns:p14="http://schemas.microsoft.com/office/powerpoint/2010/main" val="2716226725"/>
              </p:ext>
            </p:extLst>
          </p:nvPr>
        </p:nvGraphicFramePr>
        <p:xfrm>
          <a:off x="5504889" y="5943809"/>
          <a:ext cx="720000" cy="211764"/>
        </p:xfrm>
        <a:graphic>
          <a:graphicData uri="http://schemas.openxmlformats.org/presentationml/2006/ole">
            <mc:AlternateContent xmlns:mc="http://schemas.openxmlformats.org/markup-compatibility/2006">
              <mc:Choice xmlns:v="urn:schemas-microsoft-com:vml" Requires="v">
                <p:oleObj spid="_x0000_s15199" name="Equazione" r:id="rId42" imgW="634725" imgH="190417" progId="Equation.3">
                  <p:embed/>
                </p:oleObj>
              </mc:Choice>
              <mc:Fallback>
                <p:oleObj name="Equazione" r:id="rId42" imgW="634725" imgH="190417" progId="Equation.3">
                  <p:embed/>
                  <p:pic>
                    <p:nvPicPr>
                      <p:cNvPr id="0" name="Object 109"/>
                      <p:cNvPicPr>
                        <a:picLocks noChangeAspect="1" noChangeArrowheads="1"/>
                      </p:cNvPicPr>
                      <p:nvPr/>
                    </p:nvPicPr>
                    <p:blipFill>
                      <a:blip r:embed="rId43">
                        <a:extLst>
                          <a:ext uri="{28A0092B-C50C-407E-A947-70E740481C1C}">
                            <a14:useLocalDpi xmlns:a14="http://schemas.microsoft.com/office/drawing/2010/main" val="0"/>
                          </a:ext>
                        </a:extLst>
                      </a:blip>
                      <a:srcRect/>
                      <a:stretch>
                        <a:fillRect/>
                      </a:stretch>
                    </p:blipFill>
                    <p:spPr bwMode="auto">
                      <a:xfrm>
                        <a:off x="5504889" y="5943809"/>
                        <a:ext cx="720000" cy="211764"/>
                      </a:xfrm>
                      <a:prstGeom prst="rect">
                        <a:avLst/>
                      </a:prstGeom>
                      <a:solidFill>
                        <a:srgbClr val="FFCC00"/>
                      </a:solidFill>
                      <a:ln>
                        <a:solidFill>
                          <a:srgbClr val="0070C0"/>
                        </a:solidFill>
                      </a:ln>
                    </p:spPr>
                  </p:pic>
                </p:oleObj>
              </mc:Fallback>
            </mc:AlternateContent>
          </a:graphicData>
        </a:graphic>
      </p:graphicFrame>
      <p:sp>
        <p:nvSpPr>
          <p:cNvPr id="43" name="Rectangle 112">
            <a:extLst>
              <a:ext uri="{FF2B5EF4-FFF2-40B4-BE49-F238E27FC236}">
                <a16:creationId xmlns:a16="http://schemas.microsoft.com/office/drawing/2014/main" id="{FB080C09-D0AD-403C-A86C-55BF17A1800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45" name="Oggetto 44">
            <a:extLst>
              <a:ext uri="{FF2B5EF4-FFF2-40B4-BE49-F238E27FC236}">
                <a16:creationId xmlns:a16="http://schemas.microsoft.com/office/drawing/2014/main" id="{B1282721-779B-4431-AB2D-F3365EB84FD6}"/>
              </a:ext>
            </a:extLst>
          </p:cNvPr>
          <p:cNvGraphicFramePr>
            <a:graphicFrameLocks noChangeAspect="1"/>
          </p:cNvGraphicFramePr>
          <p:nvPr>
            <p:extLst>
              <p:ext uri="{D42A27DB-BD31-4B8C-83A1-F6EECF244321}">
                <p14:modId xmlns:p14="http://schemas.microsoft.com/office/powerpoint/2010/main" val="3013829526"/>
              </p:ext>
            </p:extLst>
          </p:nvPr>
        </p:nvGraphicFramePr>
        <p:xfrm>
          <a:off x="6365839" y="4127605"/>
          <a:ext cx="1260000" cy="206558"/>
        </p:xfrm>
        <a:graphic>
          <a:graphicData uri="http://schemas.openxmlformats.org/presentationml/2006/ole">
            <mc:AlternateContent xmlns:mc="http://schemas.openxmlformats.org/markup-compatibility/2006">
              <mc:Choice xmlns:v="urn:schemas-microsoft-com:vml" Requires="v">
                <p:oleObj spid="_x0000_s15200" name="Equazione" r:id="rId44" imgW="965200" imgH="190500" progId="Equation.3">
                  <p:embed/>
                </p:oleObj>
              </mc:Choice>
              <mc:Fallback>
                <p:oleObj name="Equazione" r:id="rId44" imgW="965200" imgH="190500" progId="Equation.3">
                  <p:embed/>
                  <p:pic>
                    <p:nvPicPr>
                      <p:cNvPr id="0" name="Object 111"/>
                      <p:cNvPicPr>
                        <a:picLocks noChangeAspect="1" noChangeArrowheads="1"/>
                      </p:cNvPicPr>
                      <p:nvPr/>
                    </p:nvPicPr>
                    <p:blipFill>
                      <a:blip r:embed="rId45">
                        <a:extLst>
                          <a:ext uri="{28A0092B-C50C-407E-A947-70E740481C1C}">
                            <a14:useLocalDpi xmlns:a14="http://schemas.microsoft.com/office/drawing/2010/main" val="0"/>
                          </a:ext>
                        </a:extLst>
                      </a:blip>
                      <a:srcRect/>
                      <a:stretch>
                        <a:fillRect/>
                      </a:stretch>
                    </p:blipFill>
                    <p:spPr bwMode="auto">
                      <a:xfrm>
                        <a:off x="6365839" y="4127605"/>
                        <a:ext cx="1260000" cy="206558"/>
                      </a:xfrm>
                      <a:prstGeom prst="rect">
                        <a:avLst/>
                      </a:prstGeom>
                      <a:solidFill>
                        <a:srgbClr val="FFCC00"/>
                      </a:solidFill>
                      <a:ln>
                        <a:solidFill>
                          <a:srgbClr val="0070C0"/>
                        </a:solidFill>
                      </a:ln>
                    </p:spPr>
                  </p:pic>
                </p:oleObj>
              </mc:Fallback>
            </mc:AlternateContent>
          </a:graphicData>
        </a:graphic>
      </p:graphicFrame>
      <p:sp>
        <p:nvSpPr>
          <p:cNvPr id="46" name="Rectangle 114">
            <a:extLst>
              <a:ext uri="{FF2B5EF4-FFF2-40B4-BE49-F238E27FC236}">
                <a16:creationId xmlns:a16="http://schemas.microsoft.com/office/drawing/2014/main" id="{7D6E6085-0A78-4052-B024-A74114898F2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47" name="Oggetto 46">
            <a:extLst>
              <a:ext uri="{FF2B5EF4-FFF2-40B4-BE49-F238E27FC236}">
                <a16:creationId xmlns:a16="http://schemas.microsoft.com/office/drawing/2014/main" id="{558D27EC-8572-47B7-B424-271E15C89040}"/>
              </a:ext>
            </a:extLst>
          </p:cNvPr>
          <p:cNvGraphicFramePr>
            <a:graphicFrameLocks noChangeAspect="1"/>
          </p:cNvGraphicFramePr>
          <p:nvPr>
            <p:extLst>
              <p:ext uri="{D42A27DB-BD31-4B8C-83A1-F6EECF244321}">
                <p14:modId xmlns:p14="http://schemas.microsoft.com/office/powerpoint/2010/main" val="2444495663"/>
              </p:ext>
            </p:extLst>
          </p:nvPr>
        </p:nvGraphicFramePr>
        <p:xfrm>
          <a:off x="6370607" y="4489805"/>
          <a:ext cx="1260000" cy="204879"/>
        </p:xfrm>
        <a:graphic>
          <a:graphicData uri="http://schemas.openxmlformats.org/presentationml/2006/ole">
            <mc:AlternateContent xmlns:mc="http://schemas.openxmlformats.org/markup-compatibility/2006">
              <mc:Choice xmlns:v="urn:schemas-microsoft-com:vml" Requires="v">
                <p:oleObj spid="_x0000_s15201" name="Equazione" r:id="rId46" imgW="1066800" imgH="190500" progId="Equation.3">
                  <p:embed/>
                </p:oleObj>
              </mc:Choice>
              <mc:Fallback>
                <p:oleObj name="Equazione" r:id="rId46" imgW="1066800" imgH="190500" progId="Equation.3">
                  <p:embed/>
                  <p:pic>
                    <p:nvPicPr>
                      <p:cNvPr id="0" name="Object 113"/>
                      <p:cNvPicPr>
                        <a:picLocks noChangeAspect="1" noChangeArrowheads="1"/>
                      </p:cNvPicPr>
                      <p:nvPr/>
                    </p:nvPicPr>
                    <p:blipFill>
                      <a:blip r:embed="rId47">
                        <a:extLst>
                          <a:ext uri="{28A0092B-C50C-407E-A947-70E740481C1C}">
                            <a14:useLocalDpi xmlns:a14="http://schemas.microsoft.com/office/drawing/2010/main" val="0"/>
                          </a:ext>
                        </a:extLst>
                      </a:blip>
                      <a:srcRect/>
                      <a:stretch>
                        <a:fillRect/>
                      </a:stretch>
                    </p:blipFill>
                    <p:spPr bwMode="auto">
                      <a:xfrm>
                        <a:off x="6370607" y="4489805"/>
                        <a:ext cx="1260000" cy="204879"/>
                      </a:xfrm>
                      <a:prstGeom prst="rect">
                        <a:avLst/>
                      </a:prstGeom>
                      <a:solidFill>
                        <a:srgbClr val="FFCC00"/>
                      </a:solidFill>
                      <a:ln>
                        <a:solidFill>
                          <a:srgbClr val="0070C0"/>
                        </a:solidFill>
                      </a:ln>
                    </p:spPr>
                  </p:pic>
                </p:oleObj>
              </mc:Fallback>
            </mc:AlternateContent>
          </a:graphicData>
        </a:graphic>
      </p:graphicFrame>
      <p:sp>
        <p:nvSpPr>
          <p:cNvPr id="49" name="Rectangle 116">
            <a:extLst>
              <a:ext uri="{FF2B5EF4-FFF2-40B4-BE49-F238E27FC236}">
                <a16:creationId xmlns:a16="http://schemas.microsoft.com/office/drawing/2014/main" id="{684BC5F5-5A7D-4B7D-9F2E-74EFC5098CC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50" name="Oggetto 49">
            <a:extLst>
              <a:ext uri="{FF2B5EF4-FFF2-40B4-BE49-F238E27FC236}">
                <a16:creationId xmlns:a16="http://schemas.microsoft.com/office/drawing/2014/main" id="{873DAD18-1951-4251-83D1-5699AB7FF5A8}"/>
              </a:ext>
            </a:extLst>
          </p:cNvPr>
          <p:cNvGraphicFramePr>
            <a:graphicFrameLocks noChangeAspect="1"/>
          </p:cNvGraphicFramePr>
          <p:nvPr>
            <p:extLst>
              <p:ext uri="{D42A27DB-BD31-4B8C-83A1-F6EECF244321}">
                <p14:modId xmlns:p14="http://schemas.microsoft.com/office/powerpoint/2010/main" val="577963573"/>
              </p:ext>
            </p:extLst>
          </p:nvPr>
        </p:nvGraphicFramePr>
        <p:xfrm>
          <a:off x="6377890" y="4931404"/>
          <a:ext cx="1260000" cy="194634"/>
        </p:xfrm>
        <a:graphic>
          <a:graphicData uri="http://schemas.openxmlformats.org/presentationml/2006/ole">
            <mc:AlternateContent xmlns:mc="http://schemas.openxmlformats.org/markup-compatibility/2006">
              <mc:Choice xmlns:v="urn:schemas-microsoft-com:vml" Requires="v">
                <p:oleObj spid="_x0000_s15202" name="Equazione" r:id="rId48" imgW="977900" imgH="190500" progId="Equation.3">
                  <p:embed/>
                </p:oleObj>
              </mc:Choice>
              <mc:Fallback>
                <p:oleObj name="Equazione" r:id="rId48" imgW="977900" imgH="190500" progId="Equation.3">
                  <p:embed/>
                  <p:pic>
                    <p:nvPicPr>
                      <p:cNvPr id="0" name="Object 115"/>
                      <p:cNvPicPr>
                        <a:picLocks noChangeAspect="1" noChangeArrowheads="1"/>
                      </p:cNvPicPr>
                      <p:nvPr/>
                    </p:nvPicPr>
                    <p:blipFill>
                      <a:blip r:embed="rId49">
                        <a:extLst>
                          <a:ext uri="{28A0092B-C50C-407E-A947-70E740481C1C}">
                            <a14:useLocalDpi xmlns:a14="http://schemas.microsoft.com/office/drawing/2010/main" val="0"/>
                          </a:ext>
                        </a:extLst>
                      </a:blip>
                      <a:srcRect/>
                      <a:stretch>
                        <a:fillRect/>
                      </a:stretch>
                    </p:blipFill>
                    <p:spPr bwMode="auto">
                      <a:xfrm>
                        <a:off x="6377890" y="4931404"/>
                        <a:ext cx="1260000" cy="194634"/>
                      </a:xfrm>
                      <a:prstGeom prst="rect">
                        <a:avLst/>
                      </a:prstGeom>
                      <a:solidFill>
                        <a:srgbClr val="FFCC00"/>
                      </a:solidFill>
                      <a:ln>
                        <a:solidFill>
                          <a:srgbClr val="0070C0"/>
                        </a:solidFill>
                      </a:ln>
                    </p:spPr>
                  </p:pic>
                </p:oleObj>
              </mc:Fallback>
            </mc:AlternateContent>
          </a:graphicData>
        </a:graphic>
      </p:graphicFrame>
      <p:sp>
        <p:nvSpPr>
          <p:cNvPr id="51" name="Rectangle 118">
            <a:extLst>
              <a:ext uri="{FF2B5EF4-FFF2-40B4-BE49-F238E27FC236}">
                <a16:creationId xmlns:a16="http://schemas.microsoft.com/office/drawing/2014/main" id="{2620D1D2-96F8-4142-AC24-E7C56D81F4F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52" name="Oggetto 51">
            <a:extLst>
              <a:ext uri="{FF2B5EF4-FFF2-40B4-BE49-F238E27FC236}">
                <a16:creationId xmlns:a16="http://schemas.microsoft.com/office/drawing/2014/main" id="{598D69DA-45AB-4A98-B3E9-F9D8023A3638}"/>
              </a:ext>
            </a:extLst>
          </p:cNvPr>
          <p:cNvGraphicFramePr>
            <a:graphicFrameLocks noChangeAspect="1"/>
          </p:cNvGraphicFramePr>
          <p:nvPr>
            <p:extLst>
              <p:ext uri="{D42A27DB-BD31-4B8C-83A1-F6EECF244321}">
                <p14:modId xmlns:p14="http://schemas.microsoft.com/office/powerpoint/2010/main" val="4287485137"/>
              </p:ext>
            </p:extLst>
          </p:nvPr>
        </p:nvGraphicFramePr>
        <p:xfrm>
          <a:off x="6370606" y="5264646"/>
          <a:ext cx="1260000" cy="201600"/>
        </p:xfrm>
        <a:graphic>
          <a:graphicData uri="http://schemas.openxmlformats.org/presentationml/2006/ole">
            <mc:AlternateContent xmlns:mc="http://schemas.openxmlformats.org/markup-compatibility/2006">
              <mc:Choice xmlns:v="urn:schemas-microsoft-com:vml" Requires="v">
                <p:oleObj spid="_x0000_s15203" name="Equazione" r:id="rId50" imgW="1079032" imgH="190417" progId="Equation.3">
                  <p:embed/>
                </p:oleObj>
              </mc:Choice>
              <mc:Fallback>
                <p:oleObj name="Equazione" r:id="rId50" imgW="1079032" imgH="190417" progId="Equation.3">
                  <p:embed/>
                  <p:pic>
                    <p:nvPicPr>
                      <p:cNvPr id="0" name="Object 117"/>
                      <p:cNvPicPr>
                        <a:picLocks noChangeAspect="1" noChangeArrowheads="1"/>
                      </p:cNvPicPr>
                      <p:nvPr/>
                    </p:nvPicPr>
                    <p:blipFill>
                      <a:blip r:embed="rId51">
                        <a:extLst>
                          <a:ext uri="{28A0092B-C50C-407E-A947-70E740481C1C}">
                            <a14:useLocalDpi xmlns:a14="http://schemas.microsoft.com/office/drawing/2010/main" val="0"/>
                          </a:ext>
                        </a:extLst>
                      </a:blip>
                      <a:srcRect/>
                      <a:stretch>
                        <a:fillRect/>
                      </a:stretch>
                    </p:blipFill>
                    <p:spPr bwMode="auto">
                      <a:xfrm>
                        <a:off x="6370606" y="5264646"/>
                        <a:ext cx="1260000" cy="201600"/>
                      </a:xfrm>
                      <a:prstGeom prst="rect">
                        <a:avLst/>
                      </a:prstGeom>
                      <a:solidFill>
                        <a:srgbClr val="FFCC00"/>
                      </a:solidFill>
                      <a:ln>
                        <a:solidFill>
                          <a:srgbClr val="0070C0"/>
                        </a:solidFill>
                      </a:ln>
                    </p:spPr>
                  </p:pic>
                </p:oleObj>
              </mc:Fallback>
            </mc:AlternateContent>
          </a:graphicData>
        </a:graphic>
      </p:graphicFrame>
      <p:sp>
        <p:nvSpPr>
          <p:cNvPr id="53" name="Rectangle 120">
            <a:extLst>
              <a:ext uri="{FF2B5EF4-FFF2-40B4-BE49-F238E27FC236}">
                <a16:creationId xmlns:a16="http://schemas.microsoft.com/office/drawing/2014/main" id="{A16DDE80-6A69-4E7F-BFA4-5FCAE06E0D3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54" name="Oggetto 53">
            <a:extLst>
              <a:ext uri="{FF2B5EF4-FFF2-40B4-BE49-F238E27FC236}">
                <a16:creationId xmlns:a16="http://schemas.microsoft.com/office/drawing/2014/main" id="{FBAAAC17-65E2-46E5-8F0F-6E59A1F7A464}"/>
              </a:ext>
            </a:extLst>
          </p:cNvPr>
          <p:cNvGraphicFramePr>
            <a:graphicFrameLocks noChangeAspect="1"/>
          </p:cNvGraphicFramePr>
          <p:nvPr>
            <p:extLst>
              <p:ext uri="{D42A27DB-BD31-4B8C-83A1-F6EECF244321}">
                <p14:modId xmlns:p14="http://schemas.microsoft.com/office/powerpoint/2010/main" val="310209069"/>
              </p:ext>
            </p:extLst>
          </p:nvPr>
        </p:nvGraphicFramePr>
        <p:xfrm>
          <a:off x="6372323" y="5751150"/>
          <a:ext cx="1260000" cy="194634"/>
        </p:xfrm>
        <a:graphic>
          <a:graphicData uri="http://schemas.openxmlformats.org/presentationml/2006/ole">
            <mc:AlternateContent xmlns:mc="http://schemas.openxmlformats.org/markup-compatibility/2006">
              <mc:Choice xmlns:v="urn:schemas-microsoft-com:vml" Requires="v">
                <p:oleObj spid="_x0000_s15204" name="Equazione" r:id="rId52" imgW="965200" imgH="190500" progId="Equation.3">
                  <p:embed/>
                </p:oleObj>
              </mc:Choice>
              <mc:Fallback>
                <p:oleObj name="Equazione" r:id="rId52" imgW="965200" imgH="190500" progId="Equation.3">
                  <p:embed/>
                  <p:pic>
                    <p:nvPicPr>
                      <p:cNvPr id="0" name="Object 119"/>
                      <p:cNvPicPr>
                        <a:picLocks noChangeAspect="1" noChangeArrowheads="1"/>
                      </p:cNvPicPr>
                      <p:nvPr/>
                    </p:nvPicPr>
                    <p:blipFill>
                      <a:blip r:embed="rId53">
                        <a:extLst>
                          <a:ext uri="{28A0092B-C50C-407E-A947-70E740481C1C}">
                            <a14:useLocalDpi xmlns:a14="http://schemas.microsoft.com/office/drawing/2010/main" val="0"/>
                          </a:ext>
                        </a:extLst>
                      </a:blip>
                      <a:srcRect/>
                      <a:stretch>
                        <a:fillRect/>
                      </a:stretch>
                    </p:blipFill>
                    <p:spPr bwMode="auto">
                      <a:xfrm>
                        <a:off x="6372323" y="5751150"/>
                        <a:ext cx="1260000" cy="194634"/>
                      </a:xfrm>
                      <a:prstGeom prst="rect">
                        <a:avLst/>
                      </a:prstGeom>
                      <a:solidFill>
                        <a:srgbClr val="FFCC00"/>
                      </a:solidFill>
                      <a:ln>
                        <a:solidFill>
                          <a:srgbClr val="0070C0"/>
                        </a:solidFill>
                      </a:ln>
                    </p:spPr>
                  </p:pic>
                </p:oleObj>
              </mc:Fallback>
            </mc:AlternateContent>
          </a:graphicData>
        </a:graphic>
      </p:graphicFrame>
      <p:sp>
        <p:nvSpPr>
          <p:cNvPr id="55" name="Rectangle 122">
            <a:extLst>
              <a:ext uri="{FF2B5EF4-FFF2-40B4-BE49-F238E27FC236}">
                <a16:creationId xmlns:a16="http://schemas.microsoft.com/office/drawing/2014/main" id="{F66D5A47-97F1-4141-9B63-DD09A4B1B73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56" name="Oggetto 55">
            <a:extLst>
              <a:ext uri="{FF2B5EF4-FFF2-40B4-BE49-F238E27FC236}">
                <a16:creationId xmlns:a16="http://schemas.microsoft.com/office/drawing/2014/main" id="{35959067-B250-494E-BD20-FD4C8F39BD09}"/>
              </a:ext>
            </a:extLst>
          </p:cNvPr>
          <p:cNvGraphicFramePr>
            <a:graphicFrameLocks/>
          </p:cNvGraphicFramePr>
          <p:nvPr>
            <p:extLst>
              <p:ext uri="{D42A27DB-BD31-4B8C-83A1-F6EECF244321}">
                <p14:modId xmlns:p14="http://schemas.microsoft.com/office/powerpoint/2010/main" val="2944853145"/>
              </p:ext>
            </p:extLst>
          </p:nvPr>
        </p:nvGraphicFramePr>
        <p:xfrm>
          <a:off x="6386177" y="6125619"/>
          <a:ext cx="1260000" cy="180975"/>
        </p:xfrm>
        <a:graphic>
          <a:graphicData uri="http://schemas.openxmlformats.org/presentationml/2006/ole">
            <mc:AlternateContent xmlns:mc="http://schemas.openxmlformats.org/markup-compatibility/2006">
              <mc:Choice xmlns:v="urn:schemas-microsoft-com:vml" Requires="v">
                <p:oleObj spid="_x0000_s15205" name="Equazione" r:id="rId54" imgW="1231366" imgH="215806" progId="Equation.3">
                  <p:embed/>
                </p:oleObj>
              </mc:Choice>
              <mc:Fallback>
                <p:oleObj name="Equazione" r:id="rId54" imgW="1231366" imgH="215806" progId="Equation.3">
                  <p:embed/>
                  <p:pic>
                    <p:nvPicPr>
                      <p:cNvPr id="0" name="Object 121"/>
                      <p:cNvPicPr>
                        <a:picLocks noChangeArrowheads="1"/>
                      </p:cNvPicPr>
                      <p:nvPr/>
                    </p:nvPicPr>
                    <p:blipFill>
                      <a:blip r:embed="rId55">
                        <a:extLst>
                          <a:ext uri="{28A0092B-C50C-407E-A947-70E740481C1C}">
                            <a14:useLocalDpi xmlns:a14="http://schemas.microsoft.com/office/drawing/2010/main" val="0"/>
                          </a:ext>
                        </a:extLst>
                      </a:blip>
                      <a:srcRect/>
                      <a:stretch>
                        <a:fillRect/>
                      </a:stretch>
                    </p:blipFill>
                    <p:spPr bwMode="auto">
                      <a:xfrm>
                        <a:off x="6386177" y="6125619"/>
                        <a:ext cx="1260000" cy="180975"/>
                      </a:xfrm>
                      <a:prstGeom prst="rect">
                        <a:avLst/>
                      </a:prstGeom>
                      <a:solidFill>
                        <a:srgbClr val="FFCC00"/>
                      </a:solidFill>
                      <a:ln>
                        <a:solidFill>
                          <a:srgbClr val="0070C0"/>
                        </a:solidFill>
                      </a:ln>
                    </p:spPr>
                  </p:pic>
                </p:oleObj>
              </mc:Fallback>
            </mc:AlternateContent>
          </a:graphicData>
        </a:graphic>
      </p:graphicFrame>
      <p:sp>
        <p:nvSpPr>
          <p:cNvPr id="57" name="Rectangle 151">
            <a:extLst>
              <a:ext uri="{FF2B5EF4-FFF2-40B4-BE49-F238E27FC236}">
                <a16:creationId xmlns:a16="http://schemas.microsoft.com/office/drawing/2014/main" id="{8E700769-4179-42B2-B336-DBEDE1CB8A6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58" name="Oggetto 57">
            <a:extLst>
              <a:ext uri="{FF2B5EF4-FFF2-40B4-BE49-F238E27FC236}">
                <a16:creationId xmlns:a16="http://schemas.microsoft.com/office/drawing/2014/main" id="{43597418-6257-4428-B1F2-2BFACFEBA908}"/>
              </a:ext>
            </a:extLst>
          </p:cNvPr>
          <p:cNvGraphicFramePr>
            <a:graphicFrameLocks noChangeAspect="1"/>
          </p:cNvGraphicFramePr>
          <p:nvPr>
            <p:extLst>
              <p:ext uri="{D42A27DB-BD31-4B8C-83A1-F6EECF244321}">
                <p14:modId xmlns:p14="http://schemas.microsoft.com/office/powerpoint/2010/main" val="1018720347"/>
              </p:ext>
            </p:extLst>
          </p:nvPr>
        </p:nvGraphicFramePr>
        <p:xfrm>
          <a:off x="7911199" y="4309013"/>
          <a:ext cx="180000" cy="207693"/>
        </p:xfrm>
        <a:graphic>
          <a:graphicData uri="http://schemas.openxmlformats.org/presentationml/2006/ole">
            <mc:AlternateContent xmlns:mc="http://schemas.openxmlformats.org/markup-compatibility/2006">
              <mc:Choice xmlns:v="urn:schemas-microsoft-com:vml" Requires="v">
                <p:oleObj spid="_x0000_s15206" name="Equazione" r:id="rId56" imgW="126835" imgH="139518" progId="Equation.3">
                  <p:embed/>
                </p:oleObj>
              </mc:Choice>
              <mc:Fallback>
                <p:oleObj name="Equazione" r:id="rId56" imgW="126835" imgH="139518" progId="Equation.3">
                  <p:embed/>
                  <p:pic>
                    <p:nvPicPr>
                      <p:cNvPr id="0" name="Object 150"/>
                      <p:cNvPicPr>
                        <a:picLocks noChangeAspect="1" noChangeArrowheads="1"/>
                      </p:cNvPicPr>
                      <p:nvPr/>
                    </p:nvPicPr>
                    <p:blipFill>
                      <a:blip r:embed="rId57">
                        <a:extLst>
                          <a:ext uri="{28A0092B-C50C-407E-A947-70E740481C1C}">
                            <a14:useLocalDpi xmlns:a14="http://schemas.microsoft.com/office/drawing/2010/main" val="0"/>
                          </a:ext>
                        </a:extLst>
                      </a:blip>
                      <a:srcRect/>
                      <a:stretch>
                        <a:fillRect/>
                      </a:stretch>
                    </p:blipFill>
                    <p:spPr bwMode="auto">
                      <a:xfrm>
                        <a:off x="7911199" y="4309013"/>
                        <a:ext cx="180000" cy="207693"/>
                      </a:xfrm>
                      <a:prstGeom prst="rect">
                        <a:avLst/>
                      </a:prstGeom>
                      <a:solidFill>
                        <a:srgbClr val="FF6600"/>
                      </a:solidFill>
                      <a:ln>
                        <a:solidFill>
                          <a:srgbClr val="0070C0"/>
                        </a:solidFill>
                      </a:ln>
                    </p:spPr>
                  </p:pic>
                </p:oleObj>
              </mc:Fallback>
            </mc:AlternateContent>
          </a:graphicData>
        </a:graphic>
      </p:graphicFrame>
      <p:sp>
        <p:nvSpPr>
          <p:cNvPr id="59" name="Rectangle 153">
            <a:extLst>
              <a:ext uri="{FF2B5EF4-FFF2-40B4-BE49-F238E27FC236}">
                <a16:creationId xmlns:a16="http://schemas.microsoft.com/office/drawing/2014/main" id="{EA77316E-CE3F-4BD9-9A6B-782EB5D2421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60" name="Oggetto 59">
            <a:extLst>
              <a:ext uri="{FF2B5EF4-FFF2-40B4-BE49-F238E27FC236}">
                <a16:creationId xmlns:a16="http://schemas.microsoft.com/office/drawing/2014/main" id="{72EED703-C2CF-4D2D-9266-DE98B5A223CC}"/>
              </a:ext>
            </a:extLst>
          </p:cNvPr>
          <p:cNvGraphicFramePr>
            <a:graphicFrameLocks noChangeAspect="1"/>
          </p:cNvGraphicFramePr>
          <p:nvPr>
            <p:extLst>
              <p:ext uri="{D42A27DB-BD31-4B8C-83A1-F6EECF244321}">
                <p14:modId xmlns:p14="http://schemas.microsoft.com/office/powerpoint/2010/main" val="504868680"/>
              </p:ext>
            </p:extLst>
          </p:nvPr>
        </p:nvGraphicFramePr>
        <p:xfrm>
          <a:off x="7897998" y="5915841"/>
          <a:ext cx="180000" cy="221539"/>
        </p:xfrm>
        <a:graphic>
          <a:graphicData uri="http://schemas.openxmlformats.org/presentationml/2006/ole">
            <mc:AlternateContent xmlns:mc="http://schemas.openxmlformats.org/markup-compatibility/2006">
              <mc:Choice xmlns:v="urn:schemas-microsoft-com:vml" Requires="v">
                <p:oleObj spid="_x0000_s15207" name="Equazione" r:id="rId58" imgW="126835" imgH="152202" progId="Equation.3">
                  <p:embed/>
                </p:oleObj>
              </mc:Choice>
              <mc:Fallback>
                <p:oleObj name="Equazione" r:id="rId58" imgW="126835" imgH="152202" progId="Equation.3">
                  <p:embed/>
                  <p:pic>
                    <p:nvPicPr>
                      <p:cNvPr id="0" name="Object 152"/>
                      <p:cNvPicPr>
                        <a:picLocks noChangeAspect="1" noChangeArrowheads="1"/>
                      </p:cNvPicPr>
                      <p:nvPr/>
                    </p:nvPicPr>
                    <p:blipFill>
                      <a:blip r:embed="rId59">
                        <a:extLst>
                          <a:ext uri="{28A0092B-C50C-407E-A947-70E740481C1C}">
                            <a14:useLocalDpi xmlns:a14="http://schemas.microsoft.com/office/drawing/2010/main" val="0"/>
                          </a:ext>
                        </a:extLst>
                      </a:blip>
                      <a:srcRect/>
                      <a:stretch>
                        <a:fillRect/>
                      </a:stretch>
                    </p:blipFill>
                    <p:spPr bwMode="auto">
                      <a:xfrm>
                        <a:off x="7897998" y="5915841"/>
                        <a:ext cx="180000" cy="221539"/>
                      </a:xfrm>
                      <a:prstGeom prst="rect">
                        <a:avLst/>
                      </a:prstGeom>
                      <a:solidFill>
                        <a:srgbClr val="FF6600"/>
                      </a:solidFill>
                      <a:ln>
                        <a:solidFill>
                          <a:srgbClr val="0070C0"/>
                        </a:solidFill>
                      </a:ln>
                    </p:spPr>
                  </p:pic>
                </p:oleObj>
              </mc:Fallback>
            </mc:AlternateContent>
          </a:graphicData>
        </a:graphic>
      </p:graphicFrame>
      <p:sp>
        <p:nvSpPr>
          <p:cNvPr id="61" name="Rectangle 155">
            <a:extLst>
              <a:ext uri="{FF2B5EF4-FFF2-40B4-BE49-F238E27FC236}">
                <a16:creationId xmlns:a16="http://schemas.microsoft.com/office/drawing/2014/main" id="{CDE20A56-E722-446F-BEA8-341AB7E0E93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62" name="Oggetto 61">
            <a:extLst>
              <a:ext uri="{FF2B5EF4-FFF2-40B4-BE49-F238E27FC236}">
                <a16:creationId xmlns:a16="http://schemas.microsoft.com/office/drawing/2014/main" id="{B1A3B9CF-3169-433E-B371-F70CF15FD193}"/>
              </a:ext>
            </a:extLst>
          </p:cNvPr>
          <p:cNvGraphicFramePr>
            <a:graphicFrameLocks noChangeAspect="1"/>
          </p:cNvGraphicFramePr>
          <p:nvPr>
            <p:extLst>
              <p:ext uri="{D42A27DB-BD31-4B8C-83A1-F6EECF244321}">
                <p14:modId xmlns:p14="http://schemas.microsoft.com/office/powerpoint/2010/main" val="2506300642"/>
              </p:ext>
            </p:extLst>
          </p:nvPr>
        </p:nvGraphicFramePr>
        <p:xfrm>
          <a:off x="8302745" y="4724366"/>
          <a:ext cx="720000" cy="220800"/>
        </p:xfrm>
        <a:graphic>
          <a:graphicData uri="http://schemas.openxmlformats.org/presentationml/2006/ole">
            <mc:AlternateContent xmlns:mc="http://schemas.openxmlformats.org/markup-compatibility/2006">
              <mc:Choice xmlns:v="urn:schemas-microsoft-com:vml" Requires="v">
                <p:oleObj spid="_x0000_s15208" name="Equazione" r:id="rId60" imgW="710891" imgH="215806" progId="Equation.3">
                  <p:embed/>
                </p:oleObj>
              </mc:Choice>
              <mc:Fallback>
                <p:oleObj name="Equazione" r:id="rId60" imgW="710891" imgH="215806" progId="Equation.3">
                  <p:embed/>
                  <p:pic>
                    <p:nvPicPr>
                      <p:cNvPr id="0" name="Object 154"/>
                      <p:cNvPicPr>
                        <a:picLocks noChangeAspect="1" noChangeArrowheads="1"/>
                      </p:cNvPicPr>
                      <p:nvPr/>
                    </p:nvPicPr>
                    <p:blipFill>
                      <a:blip r:embed="rId61">
                        <a:extLst>
                          <a:ext uri="{28A0092B-C50C-407E-A947-70E740481C1C}">
                            <a14:useLocalDpi xmlns:a14="http://schemas.microsoft.com/office/drawing/2010/main" val="0"/>
                          </a:ext>
                        </a:extLst>
                      </a:blip>
                      <a:srcRect/>
                      <a:stretch>
                        <a:fillRect/>
                      </a:stretch>
                    </p:blipFill>
                    <p:spPr bwMode="auto">
                      <a:xfrm>
                        <a:off x="8302745" y="4724366"/>
                        <a:ext cx="720000" cy="220800"/>
                      </a:xfrm>
                      <a:prstGeom prst="rect">
                        <a:avLst/>
                      </a:prstGeom>
                      <a:solidFill>
                        <a:srgbClr val="FF6600"/>
                      </a:solidFill>
                      <a:ln>
                        <a:solidFill>
                          <a:srgbClr val="0070C0"/>
                        </a:solidFill>
                      </a:ln>
                    </p:spPr>
                  </p:pic>
                </p:oleObj>
              </mc:Fallback>
            </mc:AlternateContent>
          </a:graphicData>
        </a:graphic>
      </p:graphicFrame>
      <p:sp>
        <p:nvSpPr>
          <p:cNvPr id="63" name="Rectangle 157">
            <a:extLst>
              <a:ext uri="{FF2B5EF4-FFF2-40B4-BE49-F238E27FC236}">
                <a16:creationId xmlns:a16="http://schemas.microsoft.com/office/drawing/2014/main" id="{A6C6C621-BD63-4747-9D67-8B1AE73ADB9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64" name="Oggetto 63">
            <a:extLst>
              <a:ext uri="{FF2B5EF4-FFF2-40B4-BE49-F238E27FC236}">
                <a16:creationId xmlns:a16="http://schemas.microsoft.com/office/drawing/2014/main" id="{16DE574D-0BCC-43D1-A28A-78EA44A7E533}"/>
              </a:ext>
            </a:extLst>
          </p:cNvPr>
          <p:cNvGraphicFramePr>
            <a:graphicFrameLocks noChangeAspect="1"/>
          </p:cNvGraphicFramePr>
          <p:nvPr>
            <p:extLst>
              <p:ext uri="{D42A27DB-BD31-4B8C-83A1-F6EECF244321}">
                <p14:modId xmlns:p14="http://schemas.microsoft.com/office/powerpoint/2010/main" val="3155267251"/>
              </p:ext>
            </p:extLst>
          </p:nvPr>
        </p:nvGraphicFramePr>
        <p:xfrm>
          <a:off x="8307406" y="5541504"/>
          <a:ext cx="720000" cy="240000"/>
        </p:xfrm>
        <a:graphic>
          <a:graphicData uri="http://schemas.openxmlformats.org/presentationml/2006/ole">
            <mc:AlternateContent xmlns:mc="http://schemas.openxmlformats.org/markup-compatibility/2006">
              <mc:Choice xmlns:v="urn:schemas-microsoft-com:vml" Requires="v">
                <p:oleObj spid="_x0000_s15209" name="Equazione" r:id="rId62" imgW="660113" imgH="215806" progId="Equation.3">
                  <p:embed/>
                </p:oleObj>
              </mc:Choice>
              <mc:Fallback>
                <p:oleObj name="Equazione" r:id="rId62" imgW="660113" imgH="215806" progId="Equation.3">
                  <p:embed/>
                  <p:pic>
                    <p:nvPicPr>
                      <p:cNvPr id="0" name="Object 156"/>
                      <p:cNvPicPr>
                        <a:picLocks noChangeAspect="1" noChangeArrowheads="1"/>
                      </p:cNvPicPr>
                      <p:nvPr/>
                    </p:nvPicPr>
                    <p:blipFill>
                      <a:blip r:embed="rId63">
                        <a:extLst>
                          <a:ext uri="{28A0092B-C50C-407E-A947-70E740481C1C}">
                            <a14:useLocalDpi xmlns:a14="http://schemas.microsoft.com/office/drawing/2010/main" val="0"/>
                          </a:ext>
                        </a:extLst>
                      </a:blip>
                      <a:srcRect/>
                      <a:stretch>
                        <a:fillRect/>
                      </a:stretch>
                    </p:blipFill>
                    <p:spPr bwMode="auto">
                      <a:xfrm>
                        <a:off x="8307406" y="5541504"/>
                        <a:ext cx="720000" cy="240000"/>
                      </a:xfrm>
                      <a:prstGeom prst="rect">
                        <a:avLst/>
                      </a:prstGeom>
                      <a:solidFill>
                        <a:srgbClr val="FF6600"/>
                      </a:solidFill>
                      <a:ln>
                        <a:solidFill>
                          <a:srgbClr val="0070C0"/>
                        </a:solidFill>
                      </a:ln>
                    </p:spPr>
                  </p:pic>
                </p:oleObj>
              </mc:Fallback>
            </mc:AlternateContent>
          </a:graphicData>
        </a:graphic>
      </p:graphicFrame>
      <p:sp>
        <p:nvSpPr>
          <p:cNvPr id="140" name="CasellaDiTesto 139">
            <a:extLst>
              <a:ext uri="{FF2B5EF4-FFF2-40B4-BE49-F238E27FC236}">
                <a16:creationId xmlns:a16="http://schemas.microsoft.com/office/drawing/2014/main" id="{E53624C5-3978-4B9E-90D3-11ED01A19214}"/>
              </a:ext>
            </a:extLst>
          </p:cNvPr>
          <p:cNvSpPr txBox="1"/>
          <p:nvPr/>
        </p:nvSpPr>
        <p:spPr>
          <a:xfrm>
            <a:off x="54102" y="763253"/>
            <a:ext cx="4536000" cy="523220"/>
          </a:xfrm>
          <a:prstGeom prst="rect">
            <a:avLst/>
          </a:prstGeom>
          <a:noFill/>
        </p:spPr>
        <p:txBody>
          <a:bodyPr wrap="square" rtlCol="0">
            <a:spAutoFit/>
          </a:bodyPr>
          <a:lstStyle/>
          <a:p>
            <a:pPr algn="ctr"/>
            <a:r>
              <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Elaborazione grafica della procedura risolutiva di: (B,C,V) </a:t>
            </a:r>
            <a:r>
              <a:rPr lang="it-IT" sz="14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Î b Ç </a:t>
            </a:r>
            <a:r>
              <a:rPr lang="it-IT" sz="1400" dirty="0">
                <a:solidFill>
                  <a:srgbClr val="00B050"/>
                </a:solidFill>
                <a:latin typeface="Symbol" panose="05050102010706020507" pitchFamily="18" charset="2"/>
                <a:ea typeface="Times New Roman" panose="02020603050405020304" pitchFamily="18" charset="0"/>
                <a:cs typeface="GreekC"/>
              </a:rPr>
              <a:t>a </a:t>
            </a:r>
            <a:r>
              <a:rPr lang="it-IT" sz="1400" b="1"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 </a:t>
            </a:r>
            <a:r>
              <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(ZW)</a:t>
            </a:r>
            <a:endParaRPr lang="it-IT" sz="1400" dirty="0">
              <a:solidFill>
                <a:srgbClr val="00B050"/>
              </a:solidFill>
            </a:endParaRPr>
          </a:p>
        </p:txBody>
      </p:sp>
      <p:sp>
        <p:nvSpPr>
          <p:cNvPr id="141" name="Ritorno 140">
            <a:hlinkClick r:id="rId64" action="ppaction://hlinksldjump" highlightClick="1"/>
            <a:extLst>
              <a:ext uri="{FF2B5EF4-FFF2-40B4-BE49-F238E27FC236}">
                <a16:creationId xmlns:a16="http://schemas.microsoft.com/office/drawing/2014/main" id="{111A2623-A6F1-4B10-A498-F3605D5FC12C}"/>
              </a:ext>
            </a:extLst>
          </p:cNvPr>
          <p:cNvSpPr/>
          <p:nvPr/>
        </p:nvSpPr>
        <p:spPr>
          <a:xfrm>
            <a:off x="8556563" y="0"/>
            <a:ext cx="540000" cy="720000"/>
          </a:xfrm>
          <a:prstGeom prst="actionButtonReturn">
            <a:avLst/>
          </a:prstGeom>
          <a:solidFill>
            <a:schemeClr val="accent4">
              <a:lumMod val="20000"/>
              <a:lumOff val="80000"/>
            </a:schemeClr>
          </a:solidFill>
          <a:ln>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a:p>
        </p:txBody>
      </p:sp>
      <p:cxnSp>
        <p:nvCxnSpPr>
          <p:cNvPr id="142" name="Connettore diritto 141">
            <a:extLst>
              <a:ext uri="{FF2B5EF4-FFF2-40B4-BE49-F238E27FC236}">
                <a16:creationId xmlns:a16="http://schemas.microsoft.com/office/drawing/2014/main" id="{55C8A2DE-45F3-4531-BB30-D3D2059E62A4}"/>
              </a:ext>
            </a:extLst>
          </p:cNvPr>
          <p:cNvCxnSpPr>
            <a:cxnSpLocks/>
          </p:cNvCxnSpPr>
          <p:nvPr/>
        </p:nvCxnSpPr>
        <p:spPr>
          <a:xfrm>
            <a:off x="49501" y="6831190"/>
            <a:ext cx="9044998" cy="0"/>
          </a:xfrm>
          <a:prstGeom prst="line">
            <a:avLst/>
          </a:prstGeom>
          <a:noFill/>
          <a:ln w="0" cap="flat" cmpd="sng" algn="ctr">
            <a:solidFill>
              <a:schemeClr val="bg2">
                <a:lumMod val="20000"/>
                <a:lumOff val="80000"/>
              </a:schemeClr>
            </a:solidFill>
            <a:prstDash val="solid"/>
            <a:miter lim="800000"/>
          </a:ln>
          <a:effectLst/>
        </p:spPr>
      </p:cxnSp>
      <p:cxnSp>
        <p:nvCxnSpPr>
          <p:cNvPr id="143" name="Connettore diritto 142">
            <a:extLst>
              <a:ext uri="{FF2B5EF4-FFF2-40B4-BE49-F238E27FC236}">
                <a16:creationId xmlns:a16="http://schemas.microsoft.com/office/drawing/2014/main" id="{4D9D4AA9-4917-417A-9A58-A2D87BB42188}"/>
              </a:ext>
            </a:extLst>
          </p:cNvPr>
          <p:cNvCxnSpPr>
            <a:cxnSpLocks/>
          </p:cNvCxnSpPr>
          <p:nvPr/>
        </p:nvCxnSpPr>
        <p:spPr>
          <a:xfrm>
            <a:off x="-240551" y="6831419"/>
            <a:ext cx="9044998" cy="0"/>
          </a:xfrm>
          <a:prstGeom prst="line">
            <a:avLst/>
          </a:prstGeom>
          <a:noFill/>
          <a:ln w="0" cap="flat" cmpd="sng" algn="ctr">
            <a:solidFill>
              <a:schemeClr val="bg2">
                <a:lumMod val="20000"/>
                <a:lumOff val="80000"/>
              </a:schemeClr>
            </a:solidFill>
            <a:prstDash val="solid"/>
            <a:miter lim="800000"/>
          </a:ln>
          <a:effectLst/>
        </p:spPr>
      </p:cxnSp>
    </p:spTree>
    <p:extLst>
      <p:ext uri="{BB962C8B-B14F-4D97-AF65-F5344CB8AC3E}">
        <p14:creationId xmlns:p14="http://schemas.microsoft.com/office/powerpoint/2010/main" val="23220615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140"/>
                                        </p:tgtEl>
                                        <p:attrNameLst>
                                          <p:attrName>style.visibility</p:attrName>
                                        </p:attrNameLst>
                                      </p:cBhvr>
                                      <p:to>
                                        <p:strVal val="visible"/>
                                      </p:to>
                                    </p:set>
                                    <p:animEffect transition="in" filter="wipe(left)">
                                      <p:cBhvr>
                                        <p:cTn id="13" dur="500"/>
                                        <p:tgtEl>
                                          <p:spTgt spid="140"/>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nodeType="click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ipe(left)">
                                      <p:cBhvr>
                                        <p:cTn id="18" dur="500"/>
                                        <p:tgtEl>
                                          <p:spTgt spid="3"/>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8">
                                            <p:txEl>
                                              <p:pRg st="0" end="0"/>
                                            </p:txEl>
                                          </p:spTgt>
                                        </p:tgtEl>
                                        <p:attrNameLst>
                                          <p:attrName>style.visibility</p:attrName>
                                        </p:attrNameLst>
                                      </p:cBhvr>
                                      <p:to>
                                        <p:strVal val="visible"/>
                                      </p:to>
                                    </p:set>
                                    <p:animEffect transition="in" filter="wipe(left)">
                                      <p:cBhvr>
                                        <p:cTn id="23" dur="500"/>
                                        <p:tgtEl>
                                          <p:spTgt spid="8">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244"/>
                                        </p:tgtEl>
                                        <p:attrNameLst>
                                          <p:attrName>style.visibility</p:attrName>
                                        </p:attrNameLst>
                                      </p:cBhvr>
                                      <p:to>
                                        <p:strVal val="visible"/>
                                      </p:to>
                                    </p:set>
                                    <p:anim calcmode="lin" valueType="num">
                                      <p:cBhvr additive="base">
                                        <p:cTn id="28" dur="500" fill="hold"/>
                                        <p:tgtEl>
                                          <p:spTgt spid="244"/>
                                        </p:tgtEl>
                                        <p:attrNameLst>
                                          <p:attrName>ppt_x</p:attrName>
                                        </p:attrNameLst>
                                      </p:cBhvr>
                                      <p:tavLst>
                                        <p:tav tm="0">
                                          <p:val>
                                            <p:strVal val="#ppt_x"/>
                                          </p:val>
                                        </p:tav>
                                        <p:tav tm="100000">
                                          <p:val>
                                            <p:strVal val="#ppt_x"/>
                                          </p:val>
                                        </p:tav>
                                      </p:tavLst>
                                    </p:anim>
                                    <p:anim calcmode="lin" valueType="num">
                                      <p:cBhvr additive="base">
                                        <p:cTn id="29" dur="500" fill="hold"/>
                                        <p:tgtEl>
                                          <p:spTgt spid="244"/>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245"/>
                                        </p:tgtEl>
                                        <p:attrNameLst>
                                          <p:attrName>style.visibility</p:attrName>
                                        </p:attrNameLst>
                                      </p:cBhvr>
                                      <p:to>
                                        <p:strVal val="visible"/>
                                      </p:to>
                                    </p:set>
                                    <p:animEffect transition="in" filter="wipe(left)">
                                      <p:cBhvr>
                                        <p:cTn id="34" dur="500"/>
                                        <p:tgtEl>
                                          <p:spTgt spid="245"/>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224"/>
                                        </p:tgtEl>
                                        <p:attrNameLst>
                                          <p:attrName>style.visibility</p:attrName>
                                        </p:attrNameLst>
                                      </p:cBhvr>
                                      <p:to>
                                        <p:strVal val="visible"/>
                                      </p:to>
                                    </p:set>
                                    <p:animEffect transition="in" filter="wipe(left)">
                                      <p:cBhvr>
                                        <p:cTn id="39" dur="500"/>
                                        <p:tgtEl>
                                          <p:spTgt spid="224"/>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childTnLst>
                                    <p:set>
                                      <p:cBhvr>
                                        <p:cTn id="43" dur="1" fill="hold">
                                          <p:stCondLst>
                                            <p:cond delay="0"/>
                                          </p:stCondLst>
                                        </p:cTn>
                                        <p:tgtEl>
                                          <p:spTgt spid="145"/>
                                        </p:tgtEl>
                                        <p:attrNameLst>
                                          <p:attrName>style.visibility</p:attrName>
                                        </p:attrNameLst>
                                      </p:cBhvr>
                                      <p:to>
                                        <p:strVal val="visible"/>
                                      </p:to>
                                    </p:set>
                                    <p:animEffect transition="in" filter="wipe(left)">
                                      <p:cBhvr>
                                        <p:cTn id="44" dur="500"/>
                                        <p:tgtEl>
                                          <p:spTgt spid="145"/>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childTnLst>
                                    <p:set>
                                      <p:cBhvr>
                                        <p:cTn id="48" dur="1" fill="hold">
                                          <p:stCondLst>
                                            <p:cond delay="0"/>
                                          </p:stCondLst>
                                        </p:cTn>
                                        <p:tgtEl>
                                          <p:spTgt spid="230"/>
                                        </p:tgtEl>
                                        <p:attrNameLst>
                                          <p:attrName>style.visibility</p:attrName>
                                        </p:attrNameLst>
                                      </p:cBhvr>
                                      <p:to>
                                        <p:strVal val="visible"/>
                                      </p:to>
                                    </p:set>
                                    <p:animEffect transition="in" filter="wipe(left)">
                                      <p:cBhvr>
                                        <p:cTn id="49" dur="500"/>
                                        <p:tgtEl>
                                          <p:spTgt spid="230"/>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grpId="0" nodeType="clickEffect">
                                  <p:stCondLst>
                                    <p:cond delay="0"/>
                                  </p:stCondLst>
                                  <p:childTnLst>
                                    <p:set>
                                      <p:cBhvr>
                                        <p:cTn id="53" dur="1" fill="hold">
                                          <p:stCondLst>
                                            <p:cond delay="0"/>
                                          </p:stCondLst>
                                        </p:cTn>
                                        <p:tgtEl>
                                          <p:spTgt spid="147"/>
                                        </p:tgtEl>
                                        <p:attrNameLst>
                                          <p:attrName>style.visibility</p:attrName>
                                        </p:attrNameLst>
                                      </p:cBhvr>
                                      <p:to>
                                        <p:strVal val="visible"/>
                                      </p:to>
                                    </p:set>
                                    <p:animEffect transition="in" filter="wipe(left)">
                                      <p:cBhvr>
                                        <p:cTn id="54" dur="500"/>
                                        <p:tgtEl>
                                          <p:spTgt spid="147"/>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nodeType="clickEffect">
                                  <p:stCondLst>
                                    <p:cond delay="0"/>
                                  </p:stCondLst>
                                  <p:childTnLst>
                                    <p:set>
                                      <p:cBhvr>
                                        <p:cTn id="58" dur="1" fill="hold">
                                          <p:stCondLst>
                                            <p:cond delay="0"/>
                                          </p:stCondLst>
                                        </p:cTn>
                                        <p:tgtEl>
                                          <p:spTgt spid="238"/>
                                        </p:tgtEl>
                                        <p:attrNameLst>
                                          <p:attrName>style.visibility</p:attrName>
                                        </p:attrNameLst>
                                      </p:cBhvr>
                                      <p:to>
                                        <p:strVal val="visible"/>
                                      </p:to>
                                    </p:set>
                                    <p:animEffect transition="in" filter="wipe(left)">
                                      <p:cBhvr>
                                        <p:cTn id="59" dur="500"/>
                                        <p:tgtEl>
                                          <p:spTgt spid="238"/>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nodeType="clickEffect">
                                  <p:stCondLst>
                                    <p:cond delay="0"/>
                                  </p:stCondLst>
                                  <p:childTnLst>
                                    <p:set>
                                      <p:cBhvr>
                                        <p:cTn id="63" dur="1" fill="hold">
                                          <p:stCondLst>
                                            <p:cond delay="0"/>
                                          </p:stCondLst>
                                        </p:cTn>
                                        <p:tgtEl>
                                          <p:spTgt spid="252"/>
                                        </p:tgtEl>
                                        <p:attrNameLst>
                                          <p:attrName>style.visibility</p:attrName>
                                        </p:attrNameLst>
                                      </p:cBhvr>
                                      <p:to>
                                        <p:strVal val="visible"/>
                                      </p:to>
                                    </p:set>
                                    <p:animEffect transition="in" filter="wipe(left)">
                                      <p:cBhvr>
                                        <p:cTn id="64" dur="500"/>
                                        <p:tgtEl>
                                          <p:spTgt spid="252"/>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nodeType="clickEffect">
                                  <p:stCondLst>
                                    <p:cond delay="0"/>
                                  </p:stCondLst>
                                  <p:childTnLst>
                                    <p:set>
                                      <p:cBhvr>
                                        <p:cTn id="68" dur="1" fill="hold">
                                          <p:stCondLst>
                                            <p:cond delay="0"/>
                                          </p:stCondLst>
                                        </p:cTn>
                                        <p:tgtEl>
                                          <p:spTgt spid="234"/>
                                        </p:tgtEl>
                                        <p:attrNameLst>
                                          <p:attrName>style.visibility</p:attrName>
                                        </p:attrNameLst>
                                      </p:cBhvr>
                                      <p:to>
                                        <p:strVal val="visible"/>
                                      </p:to>
                                    </p:set>
                                    <p:animEffect transition="in" filter="wipe(left)">
                                      <p:cBhvr>
                                        <p:cTn id="69" dur="500"/>
                                        <p:tgtEl>
                                          <p:spTgt spid="234"/>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8" fill="hold" grpId="0" nodeType="clickEffect">
                                  <p:stCondLst>
                                    <p:cond delay="0"/>
                                  </p:stCondLst>
                                  <p:childTnLst>
                                    <p:set>
                                      <p:cBhvr>
                                        <p:cTn id="73" dur="1" fill="hold">
                                          <p:stCondLst>
                                            <p:cond delay="0"/>
                                          </p:stCondLst>
                                        </p:cTn>
                                        <p:tgtEl>
                                          <p:spTgt spid="146"/>
                                        </p:tgtEl>
                                        <p:attrNameLst>
                                          <p:attrName>style.visibility</p:attrName>
                                        </p:attrNameLst>
                                      </p:cBhvr>
                                      <p:to>
                                        <p:strVal val="visible"/>
                                      </p:to>
                                    </p:set>
                                    <p:animEffect transition="in" filter="wipe(left)">
                                      <p:cBhvr>
                                        <p:cTn id="74" dur="500"/>
                                        <p:tgtEl>
                                          <p:spTgt spid="146"/>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8" fill="hold" nodeType="clickEffect">
                                  <p:stCondLst>
                                    <p:cond delay="0"/>
                                  </p:stCondLst>
                                  <p:childTnLst>
                                    <p:set>
                                      <p:cBhvr>
                                        <p:cTn id="78" dur="1" fill="hold">
                                          <p:stCondLst>
                                            <p:cond delay="0"/>
                                          </p:stCondLst>
                                        </p:cTn>
                                        <p:tgtEl>
                                          <p:spTgt spid="32"/>
                                        </p:tgtEl>
                                        <p:attrNameLst>
                                          <p:attrName>style.visibility</p:attrName>
                                        </p:attrNameLst>
                                      </p:cBhvr>
                                      <p:to>
                                        <p:strVal val="visible"/>
                                      </p:to>
                                    </p:set>
                                    <p:animEffect transition="in" filter="wipe(left)">
                                      <p:cBhvr>
                                        <p:cTn id="79" dur="500"/>
                                        <p:tgtEl>
                                          <p:spTgt spid="32"/>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8" fill="hold" nodeType="clickEffect">
                                  <p:stCondLst>
                                    <p:cond delay="0"/>
                                  </p:stCondLst>
                                  <p:childTnLst>
                                    <p:set>
                                      <p:cBhvr>
                                        <p:cTn id="83" dur="1" fill="hold">
                                          <p:stCondLst>
                                            <p:cond delay="0"/>
                                          </p:stCondLst>
                                        </p:cTn>
                                        <p:tgtEl>
                                          <p:spTgt spid="34"/>
                                        </p:tgtEl>
                                        <p:attrNameLst>
                                          <p:attrName>style.visibility</p:attrName>
                                        </p:attrNameLst>
                                      </p:cBhvr>
                                      <p:to>
                                        <p:strVal val="visible"/>
                                      </p:to>
                                    </p:set>
                                    <p:animEffect transition="in" filter="wipe(left)">
                                      <p:cBhvr>
                                        <p:cTn id="84" dur="500"/>
                                        <p:tgtEl>
                                          <p:spTgt spid="34"/>
                                        </p:tgtEl>
                                      </p:cBhvr>
                                    </p:animEffect>
                                  </p:childTnLst>
                                </p:cTn>
                              </p:par>
                            </p:childTnLst>
                          </p:cTn>
                        </p:par>
                      </p:childTnLst>
                    </p:cTn>
                  </p:par>
                  <p:par>
                    <p:cTn id="85" fill="hold">
                      <p:stCondLst>
                        <p:cond delay="indefinite"/>
                      </p:stCondLst>
                      <p:childTnLst>
                        <p:par>
                          <p:cTn id="86" fill="hold">
                            <p:stCondLst>
                              <p:cond delay="0"/>
                            </p:stCondLst>
                            <p:childTnLst>
                              <p:par>
                                <p:cTn id="87" presetID="22" presetClass="entr" presetSubtype="8" fill="hold" grpId="0" nodeType="clickEffect">
                                  <p:stCondLst>
                                    <p:cond delay="0"/>
                                  </p:stCondLst>
                                  <p:childTnLst>
                                    <p:set>
                                      <p:cBhvr>
                                        <p:cTn id="88" dur="1" fill="hold">
                                          <p:stCondLst>
                                            <p:cond delay="0"/>
                                          </p:stCondLst>
                                        </p:cTn>
                                        <p:tgtEl>
                                          <p:spTgt spid="148"/>
                                        </p:tgtEl>
                                        <p:attrNameLst>
                                          <p:attrName>style.visibility</p:attrName>
                                        </p:attrNameLst>
                                      </p:cBhvr>
                                      <p:to>
                                        <p:strVal val="visible"/>
                                      </p:to>
                                    </p:set>
                                    <p:animEffect transition="in" filter="wipe(left)">
                                      <p:cBhvr>
                                        <p:cTn id="89" dur="500"/>
                                        <p:tgtEl>
                                          <p:spTgt spid="148"/>
                                        </p:tgtEl>
                                      </p:cBhvr>
                                    </p:animEffect>
                                  </p:childTnLst>
                                </p:cTn>
                              </p:par>
                            </p:childTnLst>
                          </p:cTn>
                        </p:par>
                      </p:childTnLst>
                    </p:cTn>
                  </p:par>
                  <p:par>
                    <p:cTn id="90" fill="hold">
                      <p:stCondLst>
                        <p:cond delay="indefinite"/>
                      </p:stCondLst>
                      <p:childTnLst>
                        <p:par>
                          <p:cTn id="91" fill="hold">
                            <p:stCondLst>
                              <p:cond delay="0"/>
                            </p:stCondLst>
                            <p:childTnLst>
                              <p:par>
                                <p:cTn id="92" presetID="22" presetClass="entr" presetSubtype="8" fill="hold" grpId="0" nodeType="clickEffect">
                                  <p:stCondLst>
                                    <p:cond delay="0"/>
                                  </p:stCondLst>
                                  <p:childTnLst>
                                    <p:set>
                                      <p:cBhvr>
                                        <p:cTn id="93" dur="1" fill="hold">
                                          <p:stCondLst>
                                            <p:cond delay="0"/>
                                          </p:stCondLst>
                                        </p:cTn>
                                        <p:tgtEl>
                                          <p:spTgt spid="149"/>
                                        </p:tgtEl>
                                        <p:attrNameLst>
                                          <p:attrName>style.visibility</p:attrName>
                                        </p:attrNameLst>
                                      </p:cBhvr>
                                      <p:to>
                                        <p:strVal val="visible"/>
                                      </p:to>
                                    </p:set>
                                    <p:animEffect transition="in" filter="wipe(left)">
                                      <p:cBhvr>
                                        <p:cTn id="94" dur="500"/>
                                        <p:tgtEl>
                                          <p:spTgt spid="149"/>
                                        </p:tgtEl>
                                      </p:cBhvr>
                                    </p:animEffect>
                                  </p:childTnLst>
                                </p:cTn>
                              </p:par>
                            </p:childTnLst>
                          </p:cTn>
                        </p:par>
                      </p:childTnLst>
                    </p:cTn>
                  </p:par>
                  <p:par>
                    <p:cTn id="95" fill="hold">
                      <p:stCondLst>
                        <p:cond delay="indefinite"/>
                      </p:stCondLst>
                      <p:childTnLst>
                        <p:par>
                          <p:cTn id="96" fill="hold">
                            <p:stCondLst>
                              <p:cond delay="0"/>
                            </p:stCondLst>
                            <p:childTnLst>
                              <p:par>
                                <p:cTn id="97" presetID="22" presetClass="entr" presetSubtype="8" fill="hold" nodeType="clickEffect">
                                  <p:stCondLst>
                                    <p:cond delay="0"/>
                                  </p:stCondLst>
                                  <p:childTnLst>
                                    <p:set>
                                      <p:cBhvr>
                                        <p:cTn id="98" dur="1" fill="hold">
                                          <p:stCondLst>
                                            <p:cond delay="0"/>
                                          </p:stCondLst>
                                        </p:cTn>
                                        <p:tgtEl>
                                          <p:spTgt spid="193"/>
                                        </p:tgtEl>
                                        <p:attrNameLst>
                                          <p:attrName>style.visibility</p:attrName>
                                        </p:attrNameLst>
                                      </p:cBhvr>
                                      <p:to>
                                        <p:strVal val="visible"/>
                                      </p:to>
                                    </p:set>
                                    <p:animEffect transition="in" filter="wipe(left)">
                                      <p:cBhvr>
                                        <p:cTn id="99" dur="500"/>
                                        <p:tgtEl>
                                          <p:spTgt spid="193"/>
                                        </p:tgtEl>
                                      </p:cBhvr>
                                    </p:animEffect>
                                  </p:childTnLst>
                                </p:cTn>
                              </p:par>
                            </p:childTnLst>
                          </p:cTn>
                        </p:par>
                      </p:childTnLst>
                    </p:cTn>
                  </p:par>
                  <p:par>
                    <p:cTn id="100" fill="hold">
                      <p:stCondLst>
                        <p:cond delay="indefinite"/>
                      </p:stCondLst>
                      <p:childTnLst>
                        <p:par>
                          <p:cTn id="101" fill="hold">
                            <p:stCondLst>
                              <p:cond delay="0"/>
                            </p:stCondLst>
                            <p:childTnLst>
                              <p:par>
                                <p:cTn id="102" presetID="22" presetClass="entr" presetSubtype="8" fill="hold" grpId="0" nodeType="clickEffect">
                                  <p:stCondLst>
                                    <p:cond delay="0"/>
                                  </p:stCondLst>
                                  <p:childTnLst>
                                    <p:set>
                                      <p:cBhvr>
                                        <p:cTn id="103" dur="1" fill="hold">
                                          <p:stCondLst>
                                            <p:cond delay="0"/>
                                          </p:stCondLst>
                                        </p:cTn>
                                        <p:tgtEl>
                                          <p:spTgt spid="150"/>
                                        </p:tgtEl>
                                        <p:attrNameLst>
                                          <p:attrName>style.visibility</p:attrName>
                                        </p:attrNameLst>
                                      </p:cBhvr>
                                      <p:to>
                                        <p:strVal val="visible"/>
                                      </p:to>
                                    </p:set>
                                    <p:animEffect transition="in" filter="wipe(left)">
                                      <p:cBhvr>
                                        <p:cTn id="104" dur="500"/>
                                        <p:tgtEl>
                                          <p:spTgt spid="150"/>
                                        </p:tgtEl>
                                      </p:cBhvr>
                                    </p:animEffect>
                                  </p:childTnLst>
                                </p:cTn>
                              </p:par>
                            </p:childTnLst>
                          </p:cTn>
                        </p:par>
                      </p:childTnLst>
                    </p:cTn>
                  </p:par>
                  <p:par>
                    <p:cTn id="105" fill="hold">
                      <p:stCondLst>
                        <p:cond delay="indefinite"/>
                      </p:stCondLst>
                      <p:childTnLst>
                        <p:par>
                          <p:cTn id="106" fill="hold">
                            <p:stCondLst>
                              <p:cond delay="0"/>
                            </p:stCondLst>
                            <p:childTnLst>
                              <p:par>
                                <p:cTn id="107" presetID="22" presetClass="entr" presetSubtype="8" fill="hold" grpId="0" nodeType="clickEffect">
                                  <p:stCondLst>
                                    <p:cond delay="0"/>
                                  </p:stCondLst>
                                  <p:childTnLst>
                                    <p:set>
                                      <p:cBhvr>
                                        <p:cTn id="108" dur="1" fill="hold">
                                          <p:stCondLst>
                                            <p:cond delay="0"/>
                                          </p:stCondLst>
                                        </p:cTn>
                                        <p:tgtEl>
                                          <p:spTgt spid="151"/>
                                        </p:tgtEl>
                                        <p:attrNameLst>
                                          <p:attrName>style.visibility</p:attrName>
                                        </p:attrNameLst>
                                      </p:cBhvr>
                                      <p:to>
                                        <p:strVal val="visible"/>
                                      </p:to>
                                    </p:set>
                                    <p:animEffect transition="in" filter="wipe(left)">
                                      <p:cBhvr>
                                        <p:cTn id="109" dur="500"/>
                                        <p:tgtEl>
                                          <p:spTgt spid="151"/>
                                        </p:tgtEl>
                                      </p:cBhvr>
                                    </p:animEffect>
                                  </p:childTnLst>
                                </p:cTn>
                              </p:par>
                            </p:childTnLst>
                          </p:cTn>
                        </p:par>
                      </p:childTnLst>
                    </p:cTn>
                  </p:par>
                  <p:par>
                    <p:cTn id="110" fill="hold">
                      <p:stCondLst>
                        <p:cond delay="indefinite"/>
                      </p:stCondLst>
                      <p:childTnLst>
                        <p:par>
                          <p:cTn id="111" fill="hold">
                            <p:stCondLst>
                              <p:cond delay="0"/>
                            </p:stCondLst>
                            <p:childTnLst>
                              <p:par>
                                <p:cTn id="112" presetID="22" presetClass="entr" presetSubtype="8" fill="hold" nodeType="clickEffect">
                                  <p:stCondLst>
                                    <p:cond delay="0"/>
                                  </p:stCondLst>
                                  <p:childTnLst>
                                    <p:set>
                                      <p:cBhvr>
                                        <p:cTn id="113" dur="1" fill="hold">
                                          <p:stCondLst>
                                            <p:cond delay="0"/>
                                          </p:stCondLst>
                                        </p:cTn>
                                        <p:tgtEl>
                                          <p:spTgt spid="195"/>
                                        </p:tgtEl>
                                        <p:attrNameLst>
                                          <p:attrName>style.visibility</p:attrName>
                                        </p:attrNameLst>
                                      </p:cBhvr>
                                      <p:to>
                                        <p:strVal val="visible"/>
                                      </p:to>
                                    </p:set>
                                    <p:animEffect transition="in" filter="wipe(left)">
                                      <p:cBhvr>
                                        <p:cTn id="114" dur="500"/>
                                        <p:tgtEl>
                                          <p:spTgt spid="195"/>
                                        </p:tgtEl>
                                      </p:cBhvr>
                                    </p:animEffect>
                                  </p:childTnLst>
                                </p:cTn>
                              </p:par>
                            </p:childTnLst>
                          </p:cTn>
                        </p:par>
                      </p:childTnLst>
                    </p:cTn>
                  </p:par>
                  <p:par>
                    <p:cTn id="115" fill="hold">
                      <p:stCondLst>
                        <p:cond delay="indefinite"/>
                      </p:stCondLst>
                      <p:childTnLst>
                        <p:par>
                          <p:cTn id="116" fill="hold">
                            <p:stCondLst>
                              <p:cond delay="0"/>
                            </p:stCondLst>
                            <p:childTnLst>
                              <p:par>
                                <p:cTn id="117" presetID="22" presetClass="entr" presetSubtype="8" fill="hold" grpId="0" nodeType="clickEffect">
                                  <p:stCondLst>
                                    <p:cond delay="0"/>
                                  </p:stCondLst>
                                  <p:childTnLst>
                                    <p:set>
                                      <p:cBhvr>
                                        <p:cTn id="118" dur="1" fill="hold">
                                          <p:stCondLst>
                                            <p:cond delay="0"/>
                                          </p:stCondLst>
                                        </p:cTn>
                                        <p:tgtEl>
                                          <p:spTgt spid="153"/>
                                        </p:tgtEl>
                                        <p:attrNameLst>
                                          <p:attrName>style.visibility</p:attrName>
                                        </p:attrNameLst>
                                      </p:cBhvr>
                                      <p:to>
                                        <p:strVal val="visible"/>
                                      </p:to>
                                    </p:set>
                                    <p:animEffect transition="in" filter="wipe(left)">
                                      <p:cBhvr>
                                        <p:cTn id="119" dur="500"/>
                                        <p:tgtEl>
                                          <p:spTgt spid="153"/>
                                        </p:tgtEl>
                                      </p:cBhvr>
                                    </p:animEffect>
                                  </p:childTnLst>
                                </p:cTn>
                              </p:par>
                            </p:childTnLst>
                          </p:cTn>
                        </p:par>
                      </p:childTnLst>
                    </p:cTn>
                  </p:par>
                  <p:par>
                    <p:cTn id="120" fill="hold">
                      <p:stCondLst>
                        <p:cond delay="indefinite"/>
                      </p:stCondLst>
                      <p:childTnLst>
                        <p:par>
                          <p:cTn id="121" fill="hold">
                            <p:stCondLst>
                              <p:cond delay="0"/>
                            </p:stCondLst>
                            <p:childTnLst>
                              <p:par>
                                <p:cTn id="122" presetID="22" presetClass="entr" presetSubtype="8" fill="hold" grpId="0" nodeType="clickEffect">
                                  <p:stCondLst>
                                    <p:cond delay="0"/>
                                  </p:stCondLst>
                                  <p:childTnLst>
                                    <p:set>
                                      <p:cBhvr>
                                        <p:cTn id="123" dur="1" fill="hold">
                                          <p:stCondLst>
                                            <p:cond delay="0"/>
                                          </p:stCondLst>
                                        </p:cTn>
                                        <p:tgtEl>
                                          <p:spTgt spid="152"/>
                                        </p:tgtEl>
                                        <p:attrNameLst>
                                          <p:attrName>style.visibility</p:attrName>
                                        </p:attrNameLst>
                                      </p:cBhvr>
                                      <p:to>
                                        <p:strVal val="visible"/>
                                      </p:to>
                                    </p:set>
                                    <p:animEffect transition="in" filter="wipe(left)">
                                      <p:cBhvr>
                                        <p:cTn id="124" dur="500"/>
                                        <p:tgtEl>
                                          <p:spTgt spid="152"/>
                                        </p:tgtEl>
                                      </p:cBhvr>
                                    </p:animEffect>
                                  </p:childTnLst>
                                </p:cTn>
                              </p:par>
                            </p:childTnLst>
                          </p:cTn>
                        </p:par>
                      </p:childTnLst>
                    </p:cTn>
                  </p:par>
                  <p:par>
                    <p:cTn id="125" fill="hold">
                      <p:stCondLst>
                        <p:cond delay="indefinite"/>
                      </p:stCondLst>
                      <p:childTnLst>
                        <p:par>
                          <p:cTn id="126" fill="hold">
                            <p:stCondLst>
                              <p:cond delay="0"/>
                            </p:stCondLst>
                            <p:childTnLst>
                              <p:par>
                                <p:cTn id="127" presetID="22" presetClass="entr" presetSubtype="8" fill="hold" nodeType="clickEffect">
                                  <p:stCondLst>
                                    <p:cond delay="0"/>
                                  </p:stCondLst>
                                  <p:childTnLst>
                                    <p:set>
                                      <p:cBhvr>
                                        <p:cTn id="128" dur="1" fill="hold">
                                          <p:stCondLst>
                                            <p:cond delay="0"/>
                                          </p:stCondLst>
                                        </p:cTn>
                                        <p:tgtEl>
                                          <p:spTgt spid="197"/>
                                        </p:tgtEl>
                                        <p:attrNameLst>
                                          <p:attrName>style.visibility</p:attrName>
                                        </p:attrNameLst>
                                      </p:cBhvr>
                                      <p:to>
                                        <p:strVal val="visible"/>
                                      </p:to>
                                    </p:set>
                                    <p:animEffect transition="in" filter="wipe(left)">
                                      <p:cBhvr>
                                        <p:cTn id="129" dur="500"/>
                                        <p:tgtEl>
                                          <p:spTgt spid="197"/>
                                        </p:tgtEl>
                                      </p:cBhvr>
                                    </p:animEffect>
                                  </p:childTnLst>
                                </p:cTn>
                              </p:par>
                            </p:childTnLst>
                          </p:cTn>
                        </p:par>
                      </p:childTnLst>
                    </p:cTn>
                  </p:par>
                  <p:par>
                    <p:cTn id="130" fill="hold">
                      <p:stCondLst>
                        <p:cond delay="indefinite"/>
                      </p:stCondLst>
                      <p:childTnLst>
                        <p:par>
                          <p:cTn id="131" fill="hold">
                            <p:stCondLst>
                              <p:cond delay="0"/>
                            </p:stCondLst>
                            <p:childTnLst>
                              <p:par>
                                <p:cTn id="132" presetID="2" presetClass="entr" presetSubtype="4" fill="hold" grpId="0" nodeType="clickEffect">
                                  <p:stCondLst>
                                    <p:cond delay="0"/>
                                  </p:stCondLst>
                                  <p:childTnLst>
                                    <p:set>
                                      <p:cBhvr>
                                        <p:cTn id="133" dur="1" fill="hold">
                                          <p:stCondLst>
                                            <p:cond delay="0"/>
                                          </p:stCondLst>
                                        </p:cTn>
                                        <p:tgtEl>
                                          <p:spTgt spid="246"/>
                                        </p:tgtEl>
                                        <p:attrNameLst>
                                          <p:attrName>style.visibility</p:attrName>
                                        </p:attrNameLst>
                                      </p:cBhvr>
                                      <p:to>
                                        <p:strVal val="visible"/>
                                      </p:to>
                                    </p:set>
                                    <p:anim calcmode="lin" valueType="num">
                                      <p:cBhvr additive="base">
                                        <p:cTn id="134" dur="500" fill="hold"/>
                                        <p:tgtEl>
                                          <p:spTgt spid="246"/>
                                        </p:tgtEl>
                                        <p:attrNameLst>
                                          <p:attrName>ppt_x</p:attrName>
                                        </p:attrNameLst>
                                      </p:cBhvr>
                                      <p:tavLst>
                                        <p:tav tm="0">
                                          <p:val>
                                            <p:strVal val="#ppt_x"/>
                                          </p:val>
                                        </p:tav>
                                        <p:tav tm="100000">
                                          <p:val>
                                            <p:strVal val="#ppt_x"/>
                                          </p:val>
                                        </p:tav>
                                      </p:tavLst>
                                    </p:anim>
                                    <p:anim calcmode="lin" valueType="num">
                                      <p:cBhvr additive="base">
                                        <p:cTn id="135" dur="500" fill="hold"/>
                                        <p:tgtEl>
                                          <p:spTgt spid="246"/>
                                        </p:tgtEl>
                                        <p:attrNameLst>
                                          <p:attrName>ppt_y</p:attrName>
                                        </p:attrNameLst>
                                      </p:cBhvr>
                                      <p:tavLst>
                                        <p:tav tm="0">
                                          <p:val>
                                            <p:strVal val="1+#ppt_h/2"/>
                                          </p:val>
                                        </p:tav>
                                        <p:tav tm="100000">
                                          <p:val>
                                            <p:strVal val="#ppt_y"/>
                                          </p:val>
                                        </p:tav>
                                      </p:tavLst>
                                    </p:anim>
                                  </p:childTnLst>
                                </p:cTn>
                              </p:par>
                            </p:childTnLst>
                          </p:cTn>
                        </p:par>
                      </p:childTnLst>
                    </p:cTn>
                  </p:par>
                  <p:par>
                    <p:cTn id="136" fill="hold">
                      <p:stCondLst>
                        <p:cond delay="indefinite"/>
                      </p:stCondLst>
                      <p:childTnLst>
                        <p:par>
                          <p:cTn id="137" fill="hold">
                            <p:stCondLst>
                              <p:cond delay="0"/>
                            </p:stCondLst>
                            <p:childTnLst>
                              <p:par>
                                <p:cTn id="138" presetID="22" presetClass="entr" presetSubtype="8" fill="hold" grpId="0" nodeType="clickEffect">
                                  <p:stCondLst>
                                    <p:cond delay="0"/>
                                  </p:stCondLst>
                                  <p:childTnLst>
                                    <p:set>
                                      <p:cBhvr>
                                        <p:cTn id="139" dur="1" fill="hold">
                                          <p:stCondLst>
                                            <p:cond delay="0"/>
                                          </p:stCondLst>
                                        </p:cTn>
                                        <p:tgtEl>
                                          <p:spTgt spid="247"/>
                                        </p:tgtEl>
                                        <p:attrNameLst>
                                          <p:attrName>style.visibility</p:attrName>
                                        </p:attrNameLst>
                                      </p:cBhvr>
                                      <p:to>
                                        <p:strVal val="visible"/>
                                      </p:to>
                                    </p:set>
                                    <p:animEffect transition="in" filter="wipe(left)">
                                      <p:cBhvr>
                                        <p:cTn id="140" dur="500"/>
                                        <p:tgtEl>
                                          <p:spTgt spid="247"/>
                                        </p:tgtEl>
                                      </p:cBhvr>
                                    </p:animEffect>
                                  </p:childTnLst>
                                </p:cTn>
                              </p:par>
                            </p:childTnLst>
                          </p:cTn>
                        </p:par>
                      </p:childTnLst>
                    </p:cTn>
                  </p:par>
                  <p:par>
                    <p:cTn id="141" fill="hold">
                      <p:stCondLst>
                        <p:cond delay="indefinite"/>
                      </p:stCondLst>
                      <p:childTnLst>
                        <p:par>
                          <p:cTn id="142" fill="hold">
                            <p:stCondLst>
                              <p:cond delay="0"/>
                            </p:stCondLst>
                            <p:childTnLst>
                              <p:par>
                                <p:cTn id="143" presetID="22" presetClass="entr" presetSubtype="8" fill="hold" nodeType="clickEffect">
                                  <p:stCondLst>
                                    <p:cond delay="0"/>
                                  </p:stCondLst>
                                  <p:childTnLst>
                                    <p:set>
                                      <p:cBhvr>
                                        <p:cTn id="144" dur="1" fill="hold">
                                          <p:stCondLst>
                                            <p:cond delay="0"/>
                                          </p:stCondLst>
                                        </p:cTn>
                                        <p:tgtEl>
                                          <p:spTgt spid="199"/>
                                        </p:tgtEl>
                                        <p:attrNameLst>
                                          <p:attrName>style.visibility</p:attrName>
                                        </p:attrNameLst>
                                      </p:cBhvr>
                                      <p:to>
                                        <p:strVal val="visible"/>
                                      </p:to>
                                    </p:set>
                                    <p:animEffect transition="in" filter="wipe(left)">
                                      <p:cBhvr>
                                        <p:cTn id="145" dur="500"/>
                                        <p:tgtEl>
                                          <p:spTgt spid="199"/>
                                        </p:tgtEl>
                                      </p:cBhvr>
                                    </p:animEffect>
                                  </p:childTnLst>
                                </p:cTn>
                              </p:par>
                            </p:childTnLst>
                          </p:cTn>
                        </p:par>
                      </p:childTnLst>
                    </p:cTn>
                  </p:par>
                  <p:par>
                    <p:cTn id="146" fill="hold">
                      <p:stCondLst>
                        <p:cond delay="indefinite"/>
                      </p:stCondLst>
                      <p:childTnLst>
                        <p:par>
                          <p:cTn id="147" fill="hold">
                            <p:stCondLst>
                              <p:cond delay="0"/>
                            </p:stCondLst>
                            <p:childTnLst>
                              <p:par>
                                <p:cTn id="148" presetID="22" presetClass="entr" presetSubtype="8" fill="hold" grpId="0" nodeType="clickEffect">
                                  <p:stCondLst>
                                    <p:cond delay="0"/>
                                  </p:stCondLst>
                                  <p:childTnLst>
                                    <p:set>
                                      <p:cBhvr>
                                        <p:cTn id="149" dur="1" fill="hold">
                                          <p:stCondLst>
                                            <p:cond delay="0"/>
                                          </p:stCondLst>
                                        </p:cTn>
                                        <p:tgtEl>
                                          <p:spTgt spid="155"/>
                                        </p:tgtEl>
                                        <p:attrNameLst>
                                          <p:attrName>style.visibility</p:attrName>
                                        </p:attrNameLst>
                                      </p:cBhvr>
                                      <p:to>
                                        <p:strVal val="visible"/>
                                      </p:to>
                                    </p:set>
                                    <p:animEffect transition="in" filter="wipe(left)">
                                      <p:cBhvr>
                                        <p:cTn id="150" dur="500"/>
                                        <p:tgtEl>
                                          <p:spTgt spid="155"/>
                                        </p:tgtEl>
                                      </p:cBhvr>
                                    </p:animEffect>
                                  </p:childTnLst>
                                </p:cTn>
                              </p:par>
                            </p:childTnLst>
                          </p:cTn>
                        </p:par>
                      </p:childTnLst>
                    </p:cTn>
                  </p:par>
                  <p:par>
                    <p:cTn id="151" fill="hold">
                      <p:stCondLst>
                        <p:cond delay="indefinite"/>
                      </p:stCondLst>
                      <p:childTnLst>
                        <p:par>
                          <p:cTn id="152" fill="hold">
                            <p:stCondLst>
                              <p:cond delay="0"/>
                            </p:stCondLst>
                            <p:childTnLst>
                              <p:par>
                                <p:cTn id="153" presetID="22" presetClass="entr" presetSubtype="8" fill="hold" nodeType="clickEffect">
                                  <p:stCondLst>
                                    <p:cond delay="0"/>
                                  </p:stCondLst>
                                  <p:childTnLst>
                                    <p:set>
                                      <p:cBhvr>
                                        <p:cTn id="154" dur="1" fill="hold">
                                          <p:stCondLst>
                                            <p:cond delay="0"/>
                                          </p:stCondLst>
                                        </p:cTn>
                                        <p:tgtEl>
                                          <p:spTgt spid="201"/>
                                        </p:tgtEl>
                                        <p:attrNameLst>
                                          <p:attrName>style.visibility</p:attrName>
                                        </p:attrNameLst>
                                      </p:cBhvr>
                                      <p:to>
                                        <p:strVal val="visible"/>
                                      </p:to>
                                    </p:set>
                                    <p:animEffect transition="in" filter="wipe(left)">
                                      <p:cBhvr>
                                        <p:cTn id="155" dur="500"/>
                                        <p:tgtEl>
                                          <p:spTgt spid="201"/>
                                        </p:tgtEl>
                                      </p:cBhvr>
                                    </p:animEffect>
                                  </p:childTnLst>
                                </p:cTn>
                              </p:par>
                            </p:childTnLst>
                          </p:cTn>
                        </p:par>
                      </p:childTnLst>
                    </p:cTn>
                  </p:par>
                  <p:par>
                    <p:cTn id="156" fill="hold">
                      <p:stCondLst>
                        <p:cond delay="indefinite"/>
                      </p:stCondLst>
                      <p:childTnLst>
                        <p:par>
                          <p:cTn id="157" fill="hold">
                            <p:stCondLst>
                              <p:cond delay="0"/>
                            </p:stCondLst>
                            <p:childTnLst>
                              <p:par>
                                <p:cTn id="158" presetID="22" presetClass="entr" presetSubtype="8" fill="hold" nodeType="clickEffect">
                                  <p:stCondLst>
                                    <p:cond delay="0"/>
                                  </p:stCondLst>
                                  <p:childTnLst>
                                    <p:set>
                                      <p:cBhvr>
                                        <p:cTn id="159" dur="1" fill="hold">
                                          <p:stCondLst>
                                            <p:cond delay="0"/>
                                          </p:stCondLst>
                                        </p:cTn>
                                        <p:tgtEl>
                                          <p:spTgt spid="203"/>
                                        </p:tgtEl>
                                        <p:attrNameLst>
                                          <p:attrName>style.visibility</p:attrName>
                                        </p:attrNameLst>
                                      </p:cBhvr>
                                      <p:to>
                                        <p:strVal val="visible"/>
                                      </p:to>
                                    </p:set>
                                    <p:animEffect transition="in" filter="wipe(left)">
                                      <p:cBhvr>
                                        <p:cTn id="160" dur="500"/>
                                        <p:tgtEl>
                                          <p:spTgt spid="203"/>
                                        </p:tgtEl>
                                      </p:cBhvr>
                                    </p:animEffect>
                                  </p:childTnLst>
                                </p:cTn>
                              </p:par>
                            </p:childTnLst>
                          </p:cTn>
                        </p:par>
                      </p:childTnLst>
                    </p:cTn>
                  </p:par>
                  <p:par>
                    <p:cTn id="161" fill="hold">
                      <p:stCondLst>
                        <p:cond delay="indefinite"/>
                      </p:stCondLst>
                      <p:childTnLst>
                        <p:par>
                          <p:cTn id="162" fill="hold">
                            <p:stCondLst>
                              <p:cond delay="0"/>
                            </p:stCondLst>
                            <p:childTnLst>
                              <p:par>
                                <p:cTn id="163" presetID="22" presetClass="entr" presetSubtype="8" fill="hold" grpId="0" nodeType="clickEffect">
                                  <p:stCondLst>
                                    <p:cond delay="0"/>
                                  </p:stCondLst>
                                  <p:childTnLst>
                                    <p:set>
                                      <p:cBhvr>
                                        <p:cTn id="164" dur="1" fill="hold">
                                          <p:stCondLst>
                                            <p:cond delay="0"/>
                                          </p:stCondLst>
                                        </p:cTn>
                                        <p:tgtEl>
                                          <p:spTgt spid="156"/>
                                        </p:tgtEl>
                                        <p:attrNameLst>
                                          <p:attrName>style.visibility</p:attrName>
                                        </p:attrNameLst>
                                      </p:cBhvr>
                                      <p:to>
                                        <p:strVal val="visible"/>
                                      </p:to>
                                    </p:set>
                                    <p:animEffect transition="in" filter="wipe(left)">
                                      <p:cBhvr>
                                        <p:cTn id="165" dur="500"/>
                                        <p:tgtEl>
                                          <p:spTgt spid="156"/>
                                        </p:tgtEl>
                                      </p:cBhvr>
                                    </p:animEffect>
                                  </p:childTnLst>
                                </p:cTn>
                              </p:par>
                            </p:childTnLst>
                          </p:cTn>
                        </p:par>
                      </p:childTnLst>
                    </p:cTn>
                  </p:par>
                  <p:par>
                    <p:cTn id="166" fill="hold">
                      <p:stCondLst>
                        <p:cond delay="indefinite"/>
                      </p:stCondLst>
                      <p:childTnLst>
                        <p:par>
                          <p:cTn id="167" fill="hold">
                            <p:stCondLst>
                              <p:cond delay="0"/>
                            </p:stCondLst>
                            <p:childTnLst>
                              <p:par>
                                <p:cTn id="168" presetID="22" presetClass="entr" presetSubtype="8" fill="hold" grpId="0" nodeType="clickEffect">
                                  <p:stCondLst>
                                    <p:cond delay="0"/>
                                  </p:stCondLst>
                                  <p:childTnLst>
                                    <p:set>
                                      <p:cBhvr>
                                        <p:cTn id="169" dur="1" fill="hold">
                                          <p:stCondLst>
                                            <p:cond delay="0"/>
                                          </p:stCondLst>
                                        </p:cTn>
                                        <p:tgtEl>
                                          <p:spTgt spid="157"/>
                                        </p:tgtEl>
                                        <p:attrNameLst>
                                          <p:attrName>style.visibility</p:attrName>
                                        </p:attrNameLst>
                                      </p:cBhvr>
                                      <p:to>
                                        <p:strVal val="visible"/>
                                      </p:to>
                                    </p:set>
                                    <p:animEffect transition="in" filter="wipe(left)">
                                      <p:cBhvr>
                                        <p:cTn id="170" dur="500"/>
                                        <p:tgtEl>
                                          <p:spTgt spid="157"/>
                                        </p:tgtEl>
                                      </p:cBhvr>
                                    </p:animEffect>
                                  </p:childTnLst>
                                </p:cTn>
                              </p:par>
                            </p:childTnLst>
                          </p:cTn>
                        </p:par>
                      </p:childTnLst>
                    </p:cTn>
                  </p:par>
                  <p:par>
                    <p:cTn id="171" fill="hold">
                      <p:stCondLst>
                        <p:cond delay="indefinite"/>
                      </p:stCondLst>
                      <p:childTnLst>
                        <p:par>
                          <p:cTn id="172" fill="hold">
                            <p:stCondLst>
                              <p:cond delay="0"/>
                            </p:stCondLst>
                            <p:childTnLst>
                              <p:par>
                                <p:cTn id="173" presetID="22" presetClass="entr" presetSubtype="8" fill="hold" nodeType="clickEffect">
                                  <p:stCondLst>
                                    <p:cond delay="0"/>
                                  </p:stCondLst>
                                  <p:childTnLst>
                                    <p:set>
                                      <p:cBhvr>
                                        <p:cTn id="174" dur="1" fill="hold">
                                          <p:stCondLst>
                                            <p:cond delay="0"/>
                                          </p:stCondLst>
                                        </p:cTn>
                                        <p:tgtEl>
                                          <p:spTgt spid="205"/>
                                        </p:tgtEl>
                                        <p:attrNameLst>
                                          <p:attrName>style.visibility</p:attrName>
                                        </p:attrNameLst>
                                      </p:cBhvr>
                                      <p:to>
                                        <p:strVal val="visible"/>
                                      </p:to>
                                    </p:set>
                                    <p:animEffect transition="in" filter="wipe(left)">
                                      <p:cBhvr>
                                        <p:cTn id="175" dur="500"/>
                                        <p:tgtEl>
                                          <p:spTgt spid="205"/>
                                        </p:tgtEl>
                                      </p:cBhvr>
                                    </p:animEffect>
                                  </p:childTnLst>
                                </p:cTn>
                              </p:par>
                            </p:childTnLst>
                          </p:cTn>
                        </p:par>
                      </p:childTnLst>
                    </p:cTn>
                  </p:par>
                  <p:par>
                    <p:cTn id="176" fill="hold">
                      <p:stCondLst>
                        <p:cond delay="indefinite"/>
                      </p:stCondLst>
                      <p:childTnLst>
                        <p:par>
                          <p:cTn id="177" fill="hold">
                            <p:stCondLst>
                              <p:cond delay="0"/>
                            </p:stCondLst>
                            <p:childTnLst>
                              <p:par>
                                <p:cTn id="178" presetID="2" presetClass="entr" presetSubtype="4" fill="hold" grpId="0" nodeType="clickEffect">
                                  <p:stCondLst>
                                    <p:cond delay="0"/>
                                  </p:stCondLst>
                                  <p:childTnLst>
                                    <p:set>
                                      <p:cBhvr>
                                        <p:cTn id="179" dur="1" fill="hold">
                                          <p:stCondLst>
                                            <p:cond delay="0"/>
                                          </p:stCondLst>
                                        </p:cTn>
                                        <p:tgtEl>
                                          <p:spTgt spid="255"/>
                                        </p:tgtEl>
                                        <p:attrNameLst>
                                          <p:attrName>style.visibility</p:attrName>
                                        </p:attrNameLst>
                                      </p:cBhvr>
                                      <p:to>
                                        <p:strVal val="visible"/>
                                      </p:to>
                                    </p:set>
                                    <p:anim calcmode="lin" valueType="num">
                                      <p:cBhvr additive="base">
                                        <p:cTn id="180" dur="500" fill="hold"/>
                                        <p:tgtEl>
                                          <p:spTgt spid="255"/>
                                        </p:tgtEl>
                                        <p:attrNameLst>
                                          <p:attrName>ppt_x</p:attrName>
                                        </p:attrNameLst>
                                      </p:cBhvr>
                                      <p:tavLst>
                                        <p:tav tm="0">
                                          <p:val>
                                            <p:strVal val="#ppt_x"/>
                                          </p:val>
                                        </p:tav>
                                        <p:tav tm="100000">
                                          <p:val>
                                            <p:strVal val="#ppt_x"/>
                                          </p:val>
                                        </p:tav>
                                      </p:tavLst>
                                    </p:anim>
                                    <p:anim calcmode="lin" valueType="num">
                                      <p:cBhvr additive="base">
                                        <p:cTn id="181" dur="500" fill="hold"/>
                                        <p:tgtEl>
                                          <p:spTgt spid="255"/>
                                        </p:tgtEl>
                                        <p:attrNameLst>
                                          <p:attrName>ppt_y</p:attrName>
                                        </p:attrNameLst>
                                      </p:cBhvr>
                                      <p:tavLst>
                                        <p:tav tm="0">
                                          <p:val>
                                            <p:strVal val="1+#ppt_h/2"/>
                                          </p:val>
                                        </p:tav>
                                        <p:tav tm="100000">
                                          <p:val>
                                            <p:strVal val="#ppt_y"/>
                                          </p:val>
                                        </p:tav>
                                      </p:tavLst>
                                    </p:anim>
                                  </p:childTnLst>
                                </p:cTn>
                              </p:par>
                            </p:childTnLst>
                          </p:cTn>
                        </p:par>
                      </p:childTnLst>
                    </p:cTn>
                  </p:par>
                  <p:par>
                    <p:cTn id="182" fill="hold">
                      <p:stCondLst>
                        <p:cond delay="indefinite"/>
                      </p:stCondLst>
                      <p:childTnLst>
                        <p:par>
                          <p:cTn id="183" fill="hold">
                            <p:stCondLst>
                              <p:cond delay="0"/>
                            </p:stCondLst>
                            <p:childTnLst>
                              <p:par>
                                <p:cTn id="184" presetID="22" presetClass="entr" presetSubtype="8" fill="hold" grpId="0" nodeType="clickEffect">
                                  <p:stCondLst>
                                    <p:cond delay="0"/>
                                  </p:stCondLst>
                                  <p:childTnLst>
                                    <p:set>
                                      <p:cBhvr>
                                        <p:cTn id="185" dur="1" fill="hold">
                                          <p:stCondLst>
                                            <p:cond delay="0"/>
                                          </p:stCondLst>
                                        </p:cTn>
                                        <p:tgtEl>
                                          <p:spTgt spid="254"/>
                                        </p:tgtEl>
                                        <p:attrNameLst>
                                          <p:attrName>style.visibility</p:attrName>
                                        </p:attrNameLst>
                                      </p:cBhvr>
                                      <p:to>
                                        <p:strVal val="visible"/>
                                      </p:to>
                                    </p:set>
                                    <p:animEffect transition="in" filter="wipe(left)">
                                      <p:cBhvr>
                                        <p:cTn id="186" dur="500"/>
                                        <p:tgtEl>
                                          <p:spTgt spid="254"/>
                                        </p:tgtEl>
                                      </p:cBhvr>
                                    </p:animEffect>
                                  </p:childTnLst>
                                </p:cTn>
                              </p:par>
                            </p:childTnLst>
                          </p:cTn>
                        </p:par>
                      </p:childTnLst>
                    </p:cTn>
                  </p:par>
                  <p:par>
                    <p:cTn id="187" fill="hold">
                      <p:stCondLst>
                        <p:cond delay="indefinite"/>
                      </p:stCondLst>
                      <p:childTnLst>
                        <p:par>
                          <p:cTn id="188" fill="hold">
                            <p:stCondLst>
                              <p:cond delay="0"/>
                            </p:stCondLst>
                            <p:childTnLst>
                              <p:par>
                                <p:cTn id="189" presetID="22" presetClass="entr" presetSubtype="8" fill="hold" nodeType="clickEffect">
                                  <p:stCondLst>
                                    <p:cond delay="0"/>
                                  </p:stCondLst>
                                  <p:childTnLst>
                                    <p:set>
                                      <p:cBhvr>
                                        <p:cTn id="190" dur="1" fill="hold">
                                          <p:stCondLst>
                                            <p:cond delay="0"/>
                                          </p:stCondLst>
                                        </p:cTn>
                                        <p:tgtEl>
                                          <p:spTgt spid="36"/>
                                        </p:tgtEl>
                                        <p:attrNameLst>
                                          <p:attrName>style.visibility</p:attrName>
                                        </p:attrNameLst>
                                      </p:cBhvr>
                                      <p:to>
                                        <p:strVal val="visible"/>
                                      </p:to>
                                    </p:set>
                                    <p:animEffect transition="in" filter="wipe(left)">
                                      <p:cBhvr>
                                        <p:cTn id="191" dur="500"/>
                                        <p:tgtEl>
                                          <p:spTgt spid="36"/>
                                        </p:tgtEl>
                                      </p:cBhvr>
                                    </p:animEffect>
                                  </p:childTnLst>
                                </p:cTn>
                              </p:par>
                            </p:childTnLst>
                          </p:cTn>
                        </p:par>
                      </p:childTnLst>
                    </p:cTn>
                  </p:par>
                  <p:par>
                    <p:cTn id="192" fill="hold">
                      <p:stCondLst>
                        <p:cond delay="indefinite"/>
                      </p:stCondLst>
                      <p:childTnLst>
                        <p:par>
                          <p:cTn id="193" fill="hold">
                            <p:stCondLst>
                              <p:cond delay="0"/>
                            </p:stCondLst>
                            <p:childTnLst>
                              <p:par>
                                <p:cTn id="194" presetID="22" presetClass="entr" presetSubtype="8" fill="hold" grpId="0" nodeType="clickEffect">
                                  <p:stCondLst>
                                    <p:cond delay="0"/>
                                  </p:stCondLst>
                                  <p:childTnLst>
                                    <p:set>
                                      <p:cBhvr>
                                        <p:cTn id="195" dur="1" fill="hold">
                                          <p:stCondLst>
                                            <p:cond delay="0"/>
                                          </p:stCondLst>
                                        </p:cTn>
                                        <p:tgtEl>
                                          <p:spTgt spid="159"/>
                                        </p:tgtEl>
                                        <p:attrNameLst>
                                          <p:attrName>style.visibility</p:attrName>
                                        </p:attrNameLst>
                                      </p:cBhvr>
                                      <p:to>
                                        <p:strVal val="visible"/>
                                      </p:to>
                                    </p:set>
                                    <p:animEffect transition="in" filter="wipe(left)">
                                      <p:cBhvr>
                                        <p:cTn id="196" dur="500"/>
                                        <p:tgtEl>
                                          <p:spTgt spid="159"/>
                                        </p:tgtEl>
                                      </p:cBhvr>
                                    </p:animEffect>
                                  </p:childTnLst>
                                </p:cTn>
                              </p:par>
                            </p:childTnLst>
                          </p:cTn>
                        </p:par>
                      </p:childTnLst>
                    </p:cTn>
                  </p:par>
                  <p:par>
                    <p:cTn id="197" fill="hold">
                      <p:stCondLst>
                        <p:cond delay="indefinite"/>
                      </p:stCondLst>
                      <p:childTnLst>
                        <p:par>
                          <p:cTn id="198" fill="hold">
                            <p:stCondLst>
                              <p:cond delay="0"/>
                            </p:stCondLst>
                            <p:childTnLst>
                              <p:par>
                                <p:cTn id="199" presetID="22" presetClass="entr" presetSubtype="8" fill="hold" nodeType="clickEffect">
                                  <p:stCondLst>
                                    <p:cond delay="0"/>
                                  </p:stCondLst>
                                  <p:childTnLst>
                                    <p:set>
                                      <p:cBhvr>
                                        <p:cTn id="200" dur="1" fill="hold">
                                          <p:stCondLst>
                                            <p:cond delay="0"/>
                                          </p:stCondLst>
                                        </p:cTn>
                                        <p:tgtEl>
                                          <p:spTgt spid="38"/>
                                        </p:tgtEl>
                                        <p:attrNameLst>
                                          <p:attrName>style.visibility</p:attrName>
                                        </p:attrNameLst>
                                      </p:cBhvr>
                                      <p:to>
                                        <p:strVal val="visible"/>
                                      </p:to>
                                    </p:set>
                                    <p:animEffect transition="in" filter="wipe(left)">
                                      <p:cBhvr>
                                        <p:cTn id="201" dur="500"/>
                                        <p:tgtEl>
                                          <p:spTgt spid="38"/>
                                        </p:tgtEl>
                                      </p:cBhvr>
                                    </p:animEffect>
                                  </p:childTnLst>
                                </p:cTn>
                              </p:par>
                            </p:childTnLst>
                          </p:cTn>
                        </p:par>
                      </p:childTnLst>
                    </p:cTn>
                  </p:par>
                  <p:par>
                    <p:cTn id="202" fill="hold">
                      <p:stCondLst>
                        <p:cond delay="indefinite"/>
                      </p:stCondLst>
                      <p:childTnLst>
                        <p:par>
                          <p:cTn id="203" fill="hold">
                            <p:stCondLst>
                              <p:cond delay="0"/>
                            </p:stCondLst>
                            <p:childTnLst>
                              <p:par>
                                <p:cTn id="204" presetID="22" presetClass="entr" presetSubtype="8" fill="hold" grpId="0" nodeType="clickEffect">
                                  <p:stCondLst>
                                    <p:cond delay="0"/>
                                  </p:stCondLst>
                                  <p:childTnLst>
                                    <p:set>
                                      <p:cBhvr>
                                        <p:cTn id="205" dur="1" fill="hold">
                                          <p:stCondLst>
                                            <p:cond delay="0"/>
                                          </p:stCondLst>
                                        </p:cTn>
                                        <p:tgtEl>
                                          <p:spTgt spid="212"/>
                                        </p:tgtEl>
                                        <p:attrNameLst>
                                          <p:attrName>style.visibility</p:attrName>
                                        </p:attrNameLst>
                                      </p:cBhvr>
                                      <p:to>
                                        <p:strVal val="visible"/>
                                      </p:to>
                                    </p:set>
                                    <p:animEffect transition="in" filter="wipe(left)">
                                      <p:cBhvr>
                                        <p:cTn id="206" dur="500"/>
                                        <p:tgtEl>
                                          <p:spTgt spid="212"/>
                                        </p:tgtEl>
                                      </p:cBhvr>
                                    </p:animEffect>
                                  </p:childTnLst>
                                </p:cTn>
                              </p:par>
                            </p:childTnLst>
                          </p:cTn>
                        </p:par>
                      </p:childTnLst>
                    </p:cTn>
                  </p:par>
                  <p:par>
                    <p:cTn id="207" fill="hold">
                      <p:stCondLst>
                        <p:cond delay="indefinite"/>
                      </p:stCondLst>
                      <p:childTnLst>
                        <p:par>
                          <p:cTn id="208" fill="hold">
                            <p:stCondLst>
                              <p:cond delay="0"/>
                            </p:stCondLst>
                            <p:childTnLst>
                              <p:par>
                                <p:cTn id="209" presetID="22" presetClass="entr" presetSubtype="8" fill="hold" nodeType="clickEffect">
                                  <p:stCondLst>
                                    <p:cond delay="0"/>
                                  </p:stCondLst>
                                  <p:childTnLst>
                                    <p:set>
                                      <p:cBhvr>
                                        <p:cTn id="210" dur="1" fill="hold">
                                          <p:stCondLst>
                                            <p:cond delay="0"/>
                                          </p:stCondLst>
                                        </p:cTn>
                                        <p:tgtEl>
                                          <p:spTgt spid="45"/>
                                        </p:tgtEl>
                                        <p:attrNameLst>
                                          <p:attrName>style.visibility</p:attrName>
                                        </p:attrNameLst>
                                      </p:cBhvr>
                                      <p:to>
                                        <p:strVal val="visible"/>
                                      </p:to>
                                    </p:set>
                                    <p:animEffect transition="in" filter="wipe(left)">
                                      <p:cBhvr>
                                        <p:cTn id="211" dur="500"/>
                                        <p:tgtEl>
                                          <p:spTgt spid="45"/>
                                        </p:tgtEl>
                                      </p:cBhvr>
                                    </p:animEffect>
                                  </p:childTnLst>
                                </p:cTn>
                              </p:par>
                            </p:childTnLst>
                          </p:cTn>
                        </p:par>
                      </p:childTnLst>
                    </p:cTn>
                  </p:par>
                  <p:par>
                    <p:cTn id="212" fill="hold">
                      <p:stCondLst>
                        <p:cond delay="indefinite"/>
                      </p:stCondLst>
                      <p:childTnLst>
                        <p:par>
                          <p:cTn id="213" fill="hold">
                            <p:stCondLst>
                              <p:cond delay="0"/>
                            </p:stCondLst>
                            <p:childTnLst>
                              <p:par>
                                <p:cTn id="214" presetID="22" presetClass="entr" presetSubtype="8" fill="hold" nodeType="clickEffect">
                                  <p:stCondLst>
                                    <p:cond delay="0"/>
                                  </p:stCondLst>
                                  <p:childTnLst>
                                    <p:set>
                                      <p:cBhvr>
                                        <p:cTn id="215" dur="1" fill="hold">
                                          <p:stCondLst>
                                            <p:cond delay="0"/>
                                          </p:stCondLst>
                                        </p:cTn>
                                        <p:tgtEl>
                                          <p:spTgt spid="47"/>
                                        </p:tgtEl>
                                        <p:attrNameLst>
                                          <p:attrName>style.visibility</p:attrName>
                                        </p:attrNameLst>
                                      </p:cBhvr>
                                      <p:to>
                                        <p:strVal val="visible"/>
                                      </p:to>
                                    </p:set>
                                    <p:animEffect transition="in" filter="wipe(left)">
                                      <p:cBhvr>
                                        <p:cTn id="216" dur="500"/>
                                        <p:tgtEl>
                                          <p:spTgt spid="47"/>
                                        </p:tgtEl>
                                      </p:cBhvr>
                                    </p:animEffect>
                                  </p:childTnLst>
                                </p:cTn>
                              </p:par>
                            </p:childTnLst>
                          </p:cTn>
                        </p:par>
                      </p:childTnLst>
                    </p:cTn>
                  </p:par>
                  <p:par>
                    <p:cTn id="217" fill="hold">
                      <p:stCondLst>
                        <p:cond delay="indefinite"/>
                      </p:stCondLst>
                      <p:childTnLst>
                        <p:par>
                          <p:cTn id="218" fill="hold">
                            <p:stCondLst>
                              <p:cond delay="0"/>
                            </p:stCondLst>
                            <p:childTnLst>
                              <p:par>
                                <p:cTn id="219" presetID="22" presetClass="entr" presetSubtype="8" fill="hold" nodeType="clickEffect">
                                  <p:stCondLst>
                                    <p:cond delay="0"/>
                                  </p:stCondLst>
                                  <p:childTnLst>
                                    <p:set>
                                      <p:cBhvr>
                                        <p:cTn id="220" dur="1" fill="hold">
                                          <p:stCondLst>
                                            <p:cond delay="0"/>
                                          </p:stCondLst>
                                        </p:cTn>
                                        <p:tgtEl>
                                          <p:spTgt spid="40"/>
                                        </p:tgtEl>
                                        <p:attrNameLst>
                                          <p:attrName>style.visibility</p:attrName>
                                        </p:attrNameLst>
                                      </p:cBhvr>
                                      <p:to>
                                        <p:strVal val="visible"/>
                                      </p:to>
                                    </p:set>
                                    <p:animEffect transition="in" filter="wipe(left)">
                                      <p:cBhvr>
                                        <p:cTn id="221" dur="500"/>
                                        <p:tgtEl>
                                          <p:spTgt spid="40"/>
                                        </p:tgtEl>
                                      </p:cBhvr>
                                    </p:animEffect>
                                  </p:childTnLst>
                                </p:cTn>
                              </p:par>
                            </p:childTnLst>
                          </p:cTn>
                        </p:par>
                      </p:childTnLst>
                    </p:cTn>
                  </p:par>
                  <p:par>
                    <p:cTn id="222" fill="hold">
                      <p:stCondLst>
                        <p:cond delay="indefinite"/>
                      </p:stCondLst>
                      <p:childTnLst>
                        <p:par>
                          <p:cTn id="223" fill="hold">
                            <p:stCondLst>
                              <p:cond delay="0"/>
                            </p:stCondLst>
                            <p:childTnLst>
                              <p:par>
                                <p:cTn id="224" presetID="22" presetClass="entr" presetSubtype="8" fill="hold" grpId="0" nodeType="clickEffect">
                                  <p:stCondLst>
                                    <p:cond delay="0"/>
                                  </p:stCondLst>
                                  <p:childTnLst>
                                    <p:set>
                                      <p:cBhvr>
                                        <p:cTn id="225" dur="1" fill="hold">
                                          <p:stCondLst>
                                            <p:cond delay="0"/>
                                          </p:stCondLst>
                                        </p:cTn>
                                        <p:tgtEl>
                                          <p:spTgt spid="161"/>
                                        </p:tgtEl>
                                        <p:attrNameLst>
                                          <p:attrName>style.visibility</p:attrName>
                                        </p:attrNameLst>
                                      </p:cBhvr>
                                      <p:to>
                                        <p:strVal val="visible"/>
                                      </p:to>
                                    </p:set>
                                    <p:animEffect transition="in" filter="wipe(left)">
                                      <p:cBhvr>
                                        <p:cTn id="226" dur="500"/>
                                        <p:tgtEl>
                                          <p:spTgt spid="161"/>
                                        </p:tgtEl>
                                      </p:cBhvr>
                                    </p:animEffect>
                                  </p:childTnLst>
                                </p:cTn>
                              </p:par>
                            </p:childTnLst>
                          </p:cTn>
                        </p:par>
                      </p:childTnLst>
                    </p:cTn>
                  </p:par>
                  <p:par>
                    <p:cTn id="227" fill="hold">
                      <p:stCondLst>
                        <p:cond delay="indefinite"/>
                      </p:stCondLst>
                      <p:childTnLst>
                        <p:par>
                          <p:cTn id="228" fill="hold">
                            <p:stCondLst>
                              <p:cond delay="0"/>
                            </p:stCondLst>
                            <p:childTnLst>
                              <p:par>
                                <p:cTn id="229" presetID="22" presetClass="entr" presetSubtype="8" fill="hold" nodeType="clickEffect">
                                  <p:stCondLst>
                                    <p:cond delay="0"/>
                                  </p:stCondLst>
                                  <p:childTnLst>
                                    <p:set>
                                      <p:cBhvr>
                                        <p:cTn id="230" dur="1" fill="hold">
                                          <p:stCondLst>
                                            <p:cond delay="0"/>
                                          </p:stCondLst>
                                        </p:cTn>
                                        <p:tgtEl>
                                          <p:spTgt spid="50"/>
                                        </p:tgtEl>
                                        <p:attrNameLst>
                                          <p:attrName>style.visibility</p:attrName>
                                        </p:attrNameLst>
                                      </p:cBhvr>
                                      <p:to>
                                        <p:strVal val="visible"/>
                                      </p:to>
                                    </p:set>
                                    <p:animEffect transition="in" filter="wipe(left)">
                                      <p:cBhvr>
                                        <p:cTn id="231" dur="500"/>
                                        <p:tgtEl>
                                          <p:spTgt spid="50"/>
                                        </p:tgtEl>
                                      </p:cBhvr>
                                    </p:animEffect>
                                  </p:childTnLst>
                                </p:cTn>
                              </p:par>
                            </p:childTnLst>
                          </p:cTn>
                        </p:par>
                      </p:childTnLst>
                    </p:cTn>
                  </p:par>
                  <p:par>
                    <p:cTn id="232" fill="hold">
                      <p:stCondLst>
                        <p:cond delay="indefinite"/>
                      </p:stCondLst>
                      <p:childTnLst>
                        <p:par>
                          <p:cTn id="233" fill="hold">
                            <p:stCondLst>
                              <p:cond delay="0"/>
                            </p:stCondLst>
                            <p:childTnLst>
                              <p:par>
                                <p:cTn id="234" presetID="22" presetClass="entr" presetSubtype="8" fill="hold" nodeType="clickEffect">
                                  <p:stCondLst>
                                    <p:cond delay="0"/>
                                  </p:stCondLst>
                                  <p:childTnLst>
                                    <p:set>
                                      <p:cBhvr>
                                        <p:cTn id="235" dur="1" fill="hold">
                                          <p:stCondLst>
                                            <p:cond delay="0"/>
                                          </p:stCondLst>
                                        </p:cTn>
                                        <p:tgtEl>
                                          <p:spTgt spid="52"/>
                                        </p:tgtEl>
                                        <p:attrNameLst>
                                          <p:attrName>style.visibility</p:attrName>
                                        </p:attrNameLst>
                                      </p:cBhvr>
                                      <p:to>
                                        <p:strVal val="visible"/>
                                      </p:to>
                                    </p:set>
                                    <p:animEffect transition="in" filter="wipe(left)">
                                      <p:cBhvr>
                                        <p:cTn id="236" dur="500"/>
                                        <p:tgtEl>
                                          <p:spTgt spid="52"/>
                                        </p:tgtEl>
                                      </p:cBhvr>
                                    </p:animEffect>
                                  </p:childTnLst>
                                </p:cTn>
                              </p:par>
                            </p:childTnLst>
                          </p:cTn>
                        </p:par>
                      </p:childTnLst>
                    </p:cTn>
                  </p:par>
                  <p:par>
                    <p:cTn id="237" fill="hold">
                      <p:stCondLst>
                        <p:cond delay="indefinite"/>
                      </p:stCondLst>
                      <p:childTnLst>
                        <p:par>
                          <p:cTn id="238" fill="hold">
                            <p:stCondLst>
                              <p:cond delay="0"/>
                            </p:stCondLst>
                            <p:childTnLst>
                              <p:par>
                                <p:cTn id="239" presetID="22" presetClass="entr" presetSubtype="8" fill="hold" nodeType="clickEffect">
                                  <p:stCondLst>
                                    <p:cond delay="0"/>
                                  </p:stCondLst>
                                  <p:childTnLst>
                                    <p:set>
                                      <p:cBhvr>
                                        <p:cTn id="240" dur="1" fill="hold">
                                          <p:stCondLst>
                                            <p:cond delay="0"/>
                                          </p:stCondLst>
                                        </p:cTn>
                                        <p:tgtEl>
                                          <p:spTgt spid="42"/>
                                        </p:tgtEl>
                                        <p:attrNameLst>
                                          <p:attrName>style.visibility</p:attrName>
                                        </p:attrNameLst>
                                      </p:cBhvr>
                                      <p:to>
                                        <p:strVal val="visible"/>
                                      </p:to>
                                    </p:set>
                                    <p:animEffect transition="in" filter="wipe(left)">
                                      <p:cBhvr>
                                        <p:cTn id="241" dur="500"/>
                                        <p:tgtEl>
                                          <p:spTgt spid="42"/>
                                        </p:tgtEl>
                                      </p:cBhvr>
                                    </p:animEffect>
                                  </p:childTnLst>
                                </p:cTn>
                              </p:par>
                            </p:childTnLst>
                          </p:cTn>
                        </p:par>
                      </p:childTnLst>
                    </p:cTn>
                  </p:par>
                  <p:par>
                    <p:cTn id="242" fill="hold">
                      <p:stCondLst>
                        <p:cond delay="indefinite"/>
                      </p:stCondLst>
                      <p:childTnLst>
                        <p:par>
                          <p:cTn id="243" fill="hold">
                            <p:stCondLst>
                              <p:cond delay="0"/>
                            </p:stCondLst>
                            <p:childTnLst>
                              <p:par>
                                <p:cTn id="244" presetID="22" presetClass="entr" presetSubtype="8" fill="hold" grpId="0" nodeType="clickEffect">
                                  <p:stCondLst>
                                    <p:cond delay="0"/>
                                  </p:stCondLst>
                                  <p:childTnLst>
                                    <p:set>
                                      <p:cBhvr>
                                        <p:cTn id="245" dur="1" fill="hold">
                                          <p:stCondLst>
                                            <p:cond delay="0"/>
                                          </p:stCondLst>
                                        </p:cTn>
                                        <p:tgtEl>
                                          <p:spTgt spid="160"/>
                                        </p:tgtEl>
                                        <p:attrNameLst>
                                          <p:attrName>style.visibility</p:attrName>
                                        </p:attrNameLst>
                                      </p:cBhvr>
                                      <p:to>
                                        <p:strVal val="visible"/>
                                      </p:to>
                                    </p:set>
                                    <p:animEffect transition="in" filter="wipe(left)">
                                      <p:cBhvr>
                                        <p:cTn id="246" dur="500"/>
                                        <p:tgtEl>
                                          <p:spTgt spid="160"/>
                                        </p:tgtEl>
                                      </p:cBhvr>
                                    </p:animEffect>
                                  </p:childTnLst>
                                </p:cTn>
                              </p:par>
                            </p:childTnLst>
                          </p:cTn>
                        </p:par>
                      </p:childTnLst>
                    </p:cTn>
                  </p:par>
                  <p:par>
                    <p:cTn id="247" fill="hold">
                      <p:stCondLst>
                        <p:cond delay="indefinite"/>
                      </p:stCondLst>
                      <p:childTnLst>
                        <p:par>
                          <p:cTn id="248" fill="hold">
                            <p:stCondLst>
                              <p:cond delay="0"/>
                            </p:stCondLst>
                            <p:childTnLst>
                              <p:par>
                                <p:cTn id="249" presetID="22" presetClass="entr" presetSubtype="8" fill="hold" nodeType="clickEffect">
                                  <p:stCondLst>
                                    <p:cond delay="0"/>
                                  </p:stCondLst>
                                  <p:childTnLst>
                                    <p:set>
                                      <p:cBhvr>
                                        <p:cTn id="250" dur="1" fill="hold">
                                          <p:stCondLst>
                                            <p:cond delay="0"/>
                                          </p:stCondLst>
                                        </p:cTn>
                                        <p:tgtEl>
                                          <p:spTgt spid="54"/>
                                        </p:tgtEl>
                                        <p:attrNameLst>
                                          <p:attrName>style.visibility</p:attrName>
                                        </p:attrNameLst>
                                      </p:cBhvr>
                                      <p:to>
                                        <p:strVal val="visible"/>
                                      </p:to>
                                    </p:set>
                                    <p:animEffect transition="in" filter="wipe(left)">
                                      <p:cBhvr>
                                        <p:cTn id="251" dur="500"/>
                                        <p:tgtEl>
                                          <p:spTgt spid="54"/>
                                        </p:tgtEl>
                                      </p:cBhvr>
                                    </p:animEffect>
                                  </p:childTnLst>
                                </p:cTn>
                              </p:par>
                            </p:childTnLst>
                          </p:cTn>
                        </p:par>
                      </p:childTnLst>
                    </p:cTn>
                  </p:par>
                  <p:par>
                    <p:cTn id="252" fill="hold">
                      <p:stCondLst>
                        <p:cond delay="indefinite"/>
                      </p:stCondLst>
                      <p:childTnLst>
                        <p:par>
                          <p:cTn id="253" fill="hold">
                            <p:stCondLst>
                              <p:cond delay="0"/>
                            </p:stCondLst>
                            <p:childTnLst>
                              <p:par>
                                <p:cTn id="254" presetID="22" presetClass="entr" presetSubtype="8" fill="hold" nodeType="clickEffect">
                                  <p:stCondLst>
                                    <p:cond delay="0"/>
                                  </p:stCondLst>
                                  <p:childTnLst>
                                    <p:set>
                                      <p:cBhvr>
                                        <p:cTn id="255" dur="1" fill="hold">
                                          <p:stCondLst>
                                            <p:cond delay="0"/>
                                          </p:stCondLst>
                                        </p:cTn>
                                        <p:tgtEl>
                                          <p:spTgt spid="56"/>
                                        </p:tgtEl>
                                        <p:attrNameLst>
                                          <p:attrName>style.visibility</p:attrName>
                                        </p:attrNameLst>
                                      </p:cBhvr>
                                      <p:to>
                                        <p:strVal val="visible"/>
                                      </p:to>
                                    </p:set>
                                    <p:animEffect transition="in" filter="wipe(left)">
                                      <p:cBhvr>
                                        <p:cTn id="256" dur="500"/>
                                        <p:tgtEl>
                                          <p:spTgt spid="56"/>
                                        </p:tgtEl>
                                      </p:cBhvr>
                                    </p:animEffect>
                                  </p:childTnLst>
                                </p:cTn>
                              </p:par>
                            </p:childTnLst>
                          </p:cTn>
                        </p:par>
                      </p:childTnLst>
                    </p:cTn>
                  </p:par>
                  <p:par>
                    <p:cTn id="257" fill="hold">
                      <p:stCondLst>
                        <p:cond delay="indefinite"/>
                      </p:stCondLst>
                      <p:childTnLst>
                        <p:par>
                          <p:cTn id="258" fill="hold">
                            <p:stCondLst>
                              <p:cond delay="0"/>
                            </p:stCondLst>
                            <p:childTnLst>
                              <p:par>
                                <p:cTn id="259" presetID="22" presetClass="entr" presetSubtype="8" fill="hold" grpId="0" nodeType="clickEffect">
                                  <p:stCondLst>
                                    <p:cond delay="0"/>
                                  </p:stCondLst>
                                  <p:childTnLst>
                                    <p:set>
                                      <p:cBhvr>
                                        <p:cTn id="260" dur="1" fill="hold">
                                          <p:stCondLst>
                                            <p:cond delay="0"/>
                                          </p:stCondLst>
                                        </p:cTn>
                                        <p:tgtEl>
                                          <p:spTgt spid="162"/>
                                        </p:tgtEl>
                                        <p:attrNameLst>
                                          <p:attrName>style.visibility</p:attrName>
                                        </p:attrNameLst>
                                      </p:cBhvr>
                                      <p:to>
                                        <p:strVal val="visible"/>
                                      </p:to>
                                    </p:set>
                                    <p:animEffect transition="in" filter="wipe(left)">
                                      <p:cBhvr>
                                        <p:cTn id="261" dur="500"/>
                                        <p:tgtEl>
                                          <p:spTgt spid="162"/>
                                        </p:tgtEl>
                                      </p:cBhvr>
                                    </p:animEffect>
                                  </p:childTnLst>
                                </p:cTn>
                              </p:par>
                            </p:childTnLst>
                          </p:cTn>
                        </p:par>
                      </p:childTnLst>
                    </p:cTn>
                  </p:par>
                  <p:par>
                    <p:cTn id="262" fill="hold">
                      <p:stCondLst>
                        <p:cond delay="indefinite"/>
                      </p:stCondLst>
                      <p:childTnLst>
                        <p:par>
                          <p:cTn id="263" fill="hold">
                            <p:stCondLst>
                              <p:cond delay="0"/>
                            </p:stCondLst>
                            <p:childTnLst>
                              <p:par>
                                <p:cTn id="264" presetID="22" presetClass="entr" presetSubtype="8" fill="hold" grpId="0" nodeType="clickEffect">
                                  <p:stCondLst>
                                    <p:cond delay="0"/>
                                  </p:stCondLst>
                                  <p:childTnLst>
                                    <p:set>
                                      <p:cBhvr>
                                        <p:cTn id="265" dur="1" fill="hold">
                                          <p:stCondLst>
                                            <p:cond delay="0"/>
                                          </p:stCondLst>
                                        </p:cTn>
                                        <p:tgtEl>
                                          <p:spTgt spid="163"/>
                                        </p:tgtEl>
                                        <p:attrNameLst>
                                          <p:attrName>style.visibility</p:attrName>
                                        </p:attrNameLst>
                                      </p:cBhvr>
                                      <p:to>
                                        <p:strVal val="visible"/>
                                      </p:to>
                                    </p:set>
                                    <p:animEffect transition="in" filter="wipe(left)">
                                      <p:cBhvr>
                                        <p:cTn id="266" dur="500"/>
                                        <p:tgtEl>
                                          <p:spTgt spid="163"/>
                                        </p:tgtEl>
                                      </p:cBhvr>
                                    </p:animEffect>
                                  </p:childTnLst>
                                </p:cTn>
                              </p:par>
                            </p:childTnLst>
                          </p:cTn>
                        </p:par>
                      </p:childTnLst>
                    </p:cTn>
                  </p:par>
                  <p:par>
                    <p:cTn id="267" fill="hold">
                      <p:stCondLst>
                        <p:cond delay="indefinite"/>
                      </p:stCondLst>
                      <p:childTnLst>
                        <p:par>
                          <p:cTn id="268" fill="hold">
                            <p:stCondLst>
                              <p:cond delay="0"/>
                            </p:stCondLst>
                            <p:childTnLst>
                              <p:par>
                                <p:cTn id="269" presetID="22" presetClass="entr" presetSubtype="8" fill="hold" nodeType="clickEffect">
                                  <p:stCondLst>
                                    <p:cond delay="0"/>
                                  </p:stCondLst>
                                  <p:childTnLst>
                                    <p:set>
                                      <p:cBhvr>
                                        <p:cTn id="270" dur="1" fill="hold">
                                          <p:stCondLst>
                                            <p:cond delay="0"/>
                                          </p:stCondLst>
                                        </p:cTn>
                                        <p:tgtEl>
                                          <p:spTgt spid="58"/>
                                        </p:tgtEl>
                                        <p:attrNameLst>
                                          <p:attrName>style.visibility</p:attrName>
                                        </p:attrNameLst>
                                      </p:cBhvr>
                                      <p:to>
                                        <p:strVal val="visible"/>
                                      </p:to>
                                    </p:set>
                                    <p:animEffect transition="in" filter="wipe(left)">
                                      <p:cBhvr>
                                        <p:cTn id="271" dur="500"/>
                                        <p:tgtEl>
                                          <p:spTgt spid="58"/>
                                        </p:tgtEl>
                                      </p:cBhvr>
                                    </p:animEffect>
                                  </p:childTnLst>
                                </p:cTn>
                              </p:par>
                            </p:childTnLst>
                          </p:cTn>
                        </p:par>
                      </p:childTnLst>
                    </p:cTn>
                  </p:par>
                  <p:par>
                    <p:cTn id="272" fill="hold">
                      <p:stCondLst>
                        <p:cond delay="indefinite"/>
                      </p:stCondLst>
                      <p:childTnLst>
                        <p:par>
                          <p:cTn id="273" fill="hold">
                            <p:stCondLst>
                              <p:cond delay="0"/>
                            </p:stCondLst>
                            <p:childTnLst>
                              <p:par>
                                <p:cTn id="274" presetID="22" presetClass="entr" presetSubtype="8" fill="hold" grpId="0" nodeType="clickEffect">
                                  <p:stCondLst>
                                    <p:cond delay="0"/>
                                  </p:stCondLst>
                                  <p:childTnLst>
                                    <p:set>
                                      <p:cBhvr>
                                        <p:cTn id="275" dur="1" fill="hold">
                                          <p:stCondLst>
                                            <p:cond delay="0"/>
                                          </p:stCondLst>
                                        </p:cTn>
                                        <p:tgtEl>
                                          <p:spTgt spid="164"/>
                                        </p:tgtEl>
                                        <p:attrNameLst>
                                          <p:attrName>style.visibility</p:attrName>
                                        </p:attrNameLst>
                                      </p:cBhvr>
                                      <p:to>
                                        <p:strVal val="visible"/>
                                      </p:to>
                                    </p:set>
                                    <p:animEffect transition="in" filter="wipe(left)">
                                      <p:cBhvr>
                                        <p:cTn id="276" dur="500"/>
                                        <p:tgtEl>
                                          <p:spTgt spid="164"/>
                                        </p:tgtEl>
                                      </p:cBhvr>
                                    </p:animEffect>
                                  </p:childTnLst>
                                </p:cTn>
                              </p:par>
                            </p:childTnLst>
                          </p:cTn>
                        </p:par>
                      </p:childTnLst>
                    </p:cTn>
                  </p:par>
                  <p:par>
                    <p:cTn id="277" fill="hold">
                      <p:stCondLst>
                        <p:cond delay="indefinite"/>
                      </p:stCondLst>
                      <p:childTnLst>
                        <p:par>
                          <p:cTn id="278" fill="hold">
                            <p:stCondLst>
                              <p:cond delay="0"/>
                            </p:stCondLst>
                            <p:childTnLst>
                              <p:par>
                                <p:cTn id="279" presetID="22" presetClass="entr" presetSubtype="8" fill="hold" grpId="0" nodeType="clickEffect">
                                  <p:stCondLst>
                                    <p:cond delay="0"/>
                                  </p:stCondLst>
                                  <p:childTnLst>
                                    <p:set>
                                      <p:cBhvr>
                                        <p:cTn id="280" dur="1" fill="hold">
                                          <p:stCondLst>
                                            <p:cond delay="0"/>
                                          </p:stCondLst>
                                        </p:cTn>
                                        <p:tgtEl>
                                          <p:spTgt spid="165"/>
                                        </p:tgtEl>
                                        <p:attrNameLst>
                                          <p:attrName>style.visibility</p:attrName>
                                        </p:attrNameLst>
                                      </p:cBhvr>
                                      <p:to>
                                        <p:strVal val="visible"/>
                                      </p:to>
                                    </p:set>
                                    <p:animEffect transition="in" filter="wipe(left)">
                                      <p:cBhvr>
                                        <p:cTn id="281" dur="500"/>
                                        <p:tgtEl>
                                          <p:spTgt spid="165"/>
                                        </p:tgtEl>
                                      </p:cBhvr>
                                    </p:animEffect>
                                  </p:childTnLst>
                                </p:cTn>
                              </p:par>
                            </p:childTnLst>
                          </p:cTn>
                        </p:par>
                      </p:childTnLst>
                    </p:cTn>
                  </p:par>
                  <p:par>
                    <p:cTn id="282" fill="hold">
                      <p:stCondLst>
                        <p:cond delay="indefinite"/>
                      </p:stCondLst>
                      <p:childTnLst>
                        <p:par>
                          <p:cTn id="283" fill="hold">
                            <p:stCondLst>
                              <p:cond delay="0"/>
                            </p:stCondLst>
                            <p:childTnLst>
                              <p:par>
                                <p:cTn id="284" presetID="22" presetClass="entr" presetSubtype="8" fill="hold" nodeType="clickEffect">
                                  <p:stCondLst>
                                    <p:cond delay="0"/>
                                  </p:stCondLst>
                                  <p:childTnLst>
                                    <p:set>
                                      <p:cBhvr>
                                        <p:cTn id="285" dur="1" fill="hold">
                                          <p:stCondLst>
                                            <p:cond delay="0"/>
                                          </p:stCondLst>
                                        </p:cTn>
                                        <p:tgtEl>
                                          <p:spTgt spid="243"/>
                                        </p:tgtEl>
                                        <p:attrNameLst>
                                          <p:attrName>style.visibility</p:attrName>
                                        </p:attrNameLst>
                                      </p:cBhvr>
                                      <p:to>
                                        <p:strVal val="visible"/>
                                      </p:to>
                                    </p:set>
                                    <p:animEffect transition="in" filter="wipe(left)">
                                      <p:cBhvr>
                                        <p:cTn id="286" dur="500"/>
                                        <p:tgtEl>
                                          <p:spTgt spid="243"/>
                                        </p:tgtEl>
                                      </p:cBhvr>
                                    </p:animEffect>
                                  </p:childTnLst>
                                </p:cTn>
                              </p:par>
                            </p:childTnLst>
                          </p:cTn>
                        </p:par>
                      </p:childTnLst>
                    </p:cTn>
                  </p:par>
                  <p:par>
                    <p:cTn id="287" fill="hold">
                      <p:stCondLst>
                        <p:cond delay="indefinite"/>
                      </p:stCondLst>
                      <p:childTnLst>
                        <p:par>
                          <p:cTn id="288" fill="hold">
                            <p:stCondLst>
                              <p:cond delay="0"/>
                            </p:stCondLst>
                            <p:childTnLst>
                              <p:par>
                                <p:cTn id="289" presetID="22" presetClass="entr" presetSubtype="8" fill="hold" grpId="0" nodeType="clickEffect">
                                  <p:stCondLst>
                                    <p:cond delay="0"/>
                                  </p:stCondLst>
                                  <p:childTnLst>
                                    <p:set>
                                      <p:cBhvr>
                                        <p:cTn id="290" dur="1" fill="hold">
                                          <p:stCondLst>
                                            <p:cond delay="0"/>
                                          </p:stCondLst>
                                        </p:cTn>
                                        <p:tgtEl>
                                          <p:spTgt spid="167"/>
                                        </p:tgtEl>
                                        <p:attrNameLst>
                                          <p:attrName>style.visibility</p:attrName>
                                        </p:attrNameLst>
                                      </p:cBhvr>
                                      <p:to>
                                        <p:strVal val="visible"/>
                                      </p:to>
                                    </p:set>
                                    <p:animEffect transition="in" filter="wipe(left)">
                                      <p:cBhvr>
                                        <p:cTn id="291" dur="500"/>
                                        <p:tgtEl>
                                          <p:spTgt spid="167"/>
                                        </p:tgtEl>
                                      </p:cBhvr>
                                    </p:animEffect>
                                  </p:childTnLst>
                                </p:cTn>
                              </p:par>
                            </p:childTnLst>
                          </p:cTn>
                        </p:par>
                      </p:childTnLst>
                    </p:cTn>
                  </p:par>
                  <p:par>
                    <p:cTn id="292" fill="hold">
                      <p:stCondLst>
                        <p:cond delay="indefinite"/>
                      </p:stCondLst>
                      <p:childTnLst>
                        <p:par>
                          <p:cTn id="293" fill="hold">
                            <p:stCondLst>
                              <p:cond delay="0"/>
                            </p:stCondLst>
                            <p:childTnLst>
                              <p:par>
                                <p:cTn id="294" presetID="22" presetClass="entr" presetSubtype="8" fill="hold" grpId="0" nodeType="clickEffect">
                                  <p:stCondLst>
                                    <p:cond delay="0"/>
                                  </p:stCondLst>
                                  <p:childTnLst>
                                    <p:set>
                                      <p:cBhvr>
                                        <p:cTn id="295" dur="1" fill="hold">
                                          <p:stCondLst>
                                            <p:cond delay="0"/>
                                          </p:stCondLst>
                                        </p:cTn>
                                        <p:tgtEl>
                                          <p:spTgt spid="166"/>
                                        </p:tgtEl>
                                        <p:attrNameLst>
                                          <p:attrName>style.visibility</p:attrName>
                                        </p:attrNameLst>
                                      </p:cBhvr>
                                      <p:to>
                                        <p:strVal val="visible"/>
                                      </p:to>
                                    </p:set>
                                    <p:animEffect transition="in" filter="wipe(left)">
                                      <p:cBhvr>
                                        <p:cTn id="296" dur="500"/>
                                        <p:tgtEl>
                                          <p:spTgt spid="166"/>
                                        </p:tgtEl>
                                      </p:cBhvr>
                                    </p:animEffect>
                                  </p:childTnLst>
                                </p:cTn>
                              </p:par>
                            </p:childTnLst>
                          </p:cTn>
                        </p:par>
                      </p:childTnLst>
                    </p:cTn>
                  </p:par>
                  <p:par>
                    <p:cTn id="297" fill="hold">
                      <p:stCondLst>
                        <p:cond delay="indefinite"/>
                      </p:stCondLst>
                      <p:childTnLst>
                        <p:par>
                          <p:cTn id="298" fill="hold">
                            <p:stCondLst>
                              <p:cond delay="0"/>
                            </p:stCondLst>
                            <p:childTnLst>
                              <p:par>
                                <p:cTn id="299" presetID="22" presetClass="entr" presetSubtype="8" fill="hold" nodeType="clickEffect">
                                  <p:stCondLst>
                                    <p:cond delay="0"/>
                                  </p:stCondLst>
                                  <p:childTnLst>
                                    <p:set>
                                      <p:cBhvr>
                                        <p:cTn id="300" dur="1" fill="hold">
                                          <p:stCondLst>
                                            <p:cond delay="0"/>
                                          </p:stCondLst>
                                        </p:cTn>
                                        <p:tgtEl>
                                          <p:spTgt spid="60"/>
                                        </p:tgtEl>
                                        <p:attrNameLst>
                                          <p:attrName>style.visibility</p:attrName>
                                        </p:attrNameLst>
                                      </p:cBhvr>
                                      <p:to>
                                        <p:strVal val="visible"/>
                                      </p:to>
                                    </p:set>
                                    <p:animEffect transition="in" filter="wipe(left)">
                                      <p:cBhvr>
                                        <p:cTn id="301" dur="500"/>
                                        <p:tgtEl>
                                          <p:spTgt spid="60"/>
                                        </p:tgtEl>
                                      </p:cBhvr>
                                    </p:animEffect>
                                  </p:childTnLst>
                                </p:cTn>
                              </p:par>
                            </p:childTnLst>
                          </p:cTn>
                        </p:par>
                      </p:childTnLst>
                    </p:cTn>
                  </p:par>
                  <p:par>
                    <p:cTn id="302" fill="hold">
                      <p:stCondLst>
                        <p:cond delay="indefinite"/>
                      </p:stCondLst>
                      <p:childTnLst>
                        <p:par>
                          <p:cTn id="303" fill="hold">
                            <p:stCondLst>
                              <p:cond delay="0"/>
                            </p:stCondLst>
                            <p:childTnLst>
                              <p:par>
                                <p:cTn id="304" presetID="22" presetClass="entr" presetSubtype="8" fill="hold" grpId="0" nodeType="clickEffect">
                                  <p:stCondLst>
                                    <p:cond delay="0"/>
                                  </p:stCondLst>
                                  <p:childTnLst>
                                    <p:set>
                                      <p:cBhvr>
                                        <p:cTn id="305" dur="1" fill="hold">
                                          <p:stCondLst>
                                            <p:cond delay="0"/>
                                          </p:stCondLst>
                                        </p:cTn>
                                        <p:tgtEl>
                                          <p:spTgt spid="168"/>
                                        </p:tgtEl>
                                        <p:attrNameLst>
                                          <p:attrName>style.visibility</p:attrName>
                                        </p:attrNameLst>
                                      </p:cBhvr>
                                      <p:to>
                                        <p:strVal val="visible"/>
                                      </p:to>
                                    </p:set>
                                    <p:animEffect transition="in" filter="wipe(left)">
                                      <p:cBhvr>
                                        <p:cTn id="306" dur="500"/>
                                        <p:tgtEl>
                                          <p:spTgt spid="168"/>
                                        </p:tgtEl>
                                      </p:cBhvr>
                                    </p:animEffect>
                                  </p:childTnLst>
                                </p:cTn>
                              </p:par>
                            </p:childTnLst>
                          </p:cTn>
                        </p:par>
                      </p:childTnLst>
                    </p:cTn>
                  </p:par>
                  <p:par>
                    <p:cTn id="307" fill="hold">
                      <p:stCondLst>
                        <p:cond delay="indefinite"/>
                      </p:stCondLst>
                      <p:childTnLst>
                        <p:par>
                          <p:cTn id="308" fill="hold">
                            <p:stCondLst>
                              <p:cond delay="0"/>
                            </p:stCondLst>
                            <p:childTnLst>
                              <p:par>
                                <p:cTn id="309" presetID="22" presetClass="entr" presetSubtype="8" fill="hold" grpId="0" nodeType="clickEffect">
                                  <p:stCondLst>
                                    <p:cond delay="0"/>
                                  </p:stCondLst>
                                  <p:childTnLst>
                                    <p:set>
                                      <p:cBhvr>
                                        <p:cTn id="310" dur="1" fill="hold">
                                          <p:stCondLst>
                                            <p:cond delay="0"/>
                                          </p:stCondLst>
                                        </p:cTn>
                                        <p:tgtEl>
                                          <p:spTgt spid="170"/>
                                        </p:tgtEl>
                                        <p:attrNameLst>
                                          <p:attrName>style.visibility</p:attrName>
                                        </p:attrNameLst>
                                      </p:cBhvr>
                                      <p:to>
                                        <p:strVal val="visible"/>
                                      </p:to>
                                    </p:set>
                                    <p:animEffect transition="in" filter="wipe(left)">
                                      <p:cBhvr>
                                        <p:cTn id="311" dur="500"/>
                                        <p:tgtEl>
                                          <p:spTgt spid="170"/>
                                        </p:tgtEl>
                                      </p:cBhvr>
                                    </p:animEffect>
                                  </p:childTnLst>
                                </p:cTn>
                              </p:par>
                            </p:childTnLst>
                          </p:cTn>
                        </p:par>
                      </p:childTnLst>
                    </p:cTn>
                  </p:par>
                  <p:par>
                    <p:cTn id="312" fill="hold">
                      <p:stCondLst>
                        <p:cond delay="indefinite"/>
                      </p:stCondLst>
                      <p:childTnLst>
                        <p:par>
                          <p:cTn id="313" fill="hold">
                            <p:stCondLst>
                              <p:cond delay="0"/>
                            </p:stCondLst>
                            <p:childTnLst>
                              <p:par>
                                <p:cTn id="314" presetID="22" presetClass="entr" presetSubtype="8" fill="hold" nodeType="clickEffect">
                                  <p:stCondLst>
                                    <p:cond delay="0"/>
                                  </p:stCondLst>
                                  <p:childTnLst>
                                    <p:set>
                                      <p:cBhvr>
                                        <p:cTn id="315" dur="1" fill="hold">
                                          <p:stCondLst>
                                            <p:cond delay="0"/>
                                          </p:stCondLst>
                                        </p:cTn>
                                        <p:tgtEl>
                                          <p:spTgt spid="62"/>
                                        </p:tgtEl>
                                        <p:attrNameLst>
                                          <p:attrName>style.visibility</p:attrName>
                                        </p:attrNameLst>
                                      </p:cBhvr>
                                      <p:to>
                                        <p:strVal val="visible"/>
                                      </p:to>
                                    </p:set>
                                    <p:animEffect transition="in" filter="wipe(left)">
                                      <p:cBhvr>
                                        <p:cTn id="316" dur="500"/>
                                        <p:tgtEl>
                                          <p:spTgt spid="62"/>
                                        </p:tgtEl>
                                      </p:cBhvr>
                                    </p:animEffect>
                                  </p:childTnLst>
                                </p:cTn>
                              </p:par>
                            </p:childTnLst>
                          </p:cTn>
                        </p:par>
                      </p:childTnLst>
                    </p:cTn>
                  </p:par>
                  <p:par>
                    <p:cTn id="317" fill="hold">
                      <p:stCondLst>
                        <p:cond delay="indefinite"/>
                      </p:stCondLst>
                      <p:childTnLst>
                        <p:par>
                          <p:cTn id="318" fill="hold">
                            <p:stCondLst>
                              <p:cond delay="0"/>
                            </p:stCondLst>
                            <p:childTnLst>
                              <p:par>
                                <p:cTn id="319" presetID="22" presetClass="entr" presetSubtype="8" fill="hold" grpId="0" nodeType="clickEffect">
                                  <p:stCondLst>
                                    <p:cond delay="0"/>
                                  </p:stCondLst>
                                  <p:childTnLst>
                                    <p:set>
                                      <p:cBhvr>
                                        <p:cTn id="320" dur="1" fill="hold">
                                          <p:stCondLst>
                                            <p:cond delay="0"/>
                                          </p:stCondLst>
                                        </p:cTn>
                                        <p:tgtEl>
                                          <p:spTgt spid="169"/>
                                        </p:tgtEl>
                                        <p:attrNameLst>
                                          <p:attrName>style.visibility</p:attrName>
                                        </p:attrNameLst>
                                      </p:cBhvr>
                                      <p:to>
                                        <p:strVal val="visible"/>
                                      </p:to>
                                    </p:set>
                                    <p:animEffect transition="in" filter="wipe(left)">
                                      <p:cBhvr>
                                        <p:cTn id="321" dur="500"/>
                                        <p:tgtEl>
                                          <p:spTgt spid="169"/>
                                        </p:tgtEl>
                                      </p:cBhvr>
                                    </p:animEffect>
                                  </p:childTnLst>
                                </p:cTn>
                              </p:par>
                            </p:childTnLst>
                          </p:cTn>
                        </p:par>
                      </p:childTnLst>
                    </p:cTn>
                  </p:par>
                  <p:par>
                    <p:cTn id="322" fill="hold">
                      <p:stCondLst>
                        <p:cond delay="indefinite"/>
                      </p:stCondLst>
                      <p:childTnLst>
                        <p:par>
                          <p:cTn id="323" fill="hold">
                            <p:stCondLst>
                              <p:cond delay="0"/>
                            </p:stCondLst>
                            <p:childTnLst>
                              <p:par>
                                <p:cTn id="324" presetID="22" presetClass="entr" presetSubtype="8" fill="hold" grpId="0" nodeType="clickEffect">
                                  <p:stCondLst>
                                    <p:cond delay="0"/>
                                  </p:stCondLst>
                                  <p:childTnLst>
                                    <p:set>
                                      <p:cBhvr>
                                        <p:cTn id="325" dur="1" fill="hold">
                                          <p:stCondLst>
                                            <p:cond delay="0"/>
                                          </p:stCondLst>
                                        </p:cTn>
                                        <p:tgtEl>
                                          <p:spTgt spid="171"/>
                                        </p:tgtEl>
                                        <p:attrNameLst>
                                          <p:attrName>style.visibility</p:attrName>
                                        </p:attrNameLst>
                                      </p:cBhvr>
                                      <p:to>
                                        <p:strVal val="visible"/>
                                      </p:to>
                                    </p:set>
                                    <p:animEffect transition="in" filter="wipe(left)">
                                      <p:cBhvr>
                                        <p:cTn id="326" dur="500"/>
                                        <p:tgtEl>
                                          <p:spTgt spid="171"/>
                                        </p:tgtEl>
                                      </p:cBhvr>
                                    </p:animEffect>
                                  </p:childTnLst>
                                </p:cTn>
                              </p:par>
                            </p:childTnLst>
                          </p:cTn>
                        </p:par>
                      </p:childTnLst>
                    </p:cTn>
                  </p:par>
                  <p:par>
                    <p:cTn id="327" fill="hold">
                      <p:stCondLst>
                        <p:cond delay="indefinite"/>
                      </p:stCondLst>
                      <p:childTnLst>
                        <p:par>
                          <p:cTn id="328" fill="hold">
                            <p:stCondLst>
                              <p:cond delay="0"/>
                            </p:stCondLst>
                            <p:childTnLst>
                              <p:par>
                                <p:cTn id="329" presetID="22" presetClass="entr" presetSubtype="8" fill="hold" nodeType="clickEffect">
                                  <p:stCondLst>
                                    <p:cond delay="0"/>
                                  </p:stCondLst>
                                  <p:childTnLst>
                                    <p:set>
                                      <p:cBhvr>
                                        <p:cTn id="330" dur="1" fill="hold">
                                          <p:stCondLst>
                                            <p:cond delay="0"/>
                                          </p:stCondLst>
                                        </p:cTn>
                                        <p:tgtEl>
                                          <p:spTgt spid="64"/>
                                        </p:tgtEl>
                                        <p:attrNameLst>
                                          <p:attrName>style.visibility</p:attrName>
                                        </p:attrNameLst>
                                      </p:cBhvr>
                                      <p:to>
                                        <p:strVal val="visible"/>
                                      </p:to>
                                    </p:set>
                                    <p:animEffect transition="in" filter="wipe(left)">
                                      <p:cBhvr>
                                        <p:cTn id="331" dur="5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 grpId="0" animBg="1"/>
      <p:bldP spid="146" grpId="0" animBg="1"/>
      <p:bldP spid="147" grpId="0" animBg="1"/>
      <p:bldP spid="148" grpId="0" animBg="1"/>
      <p:bldP spid="149" grpId="0" animBg="1"/>
      <p:bldP spid="150" grpId="0" animBg="1"/>
      <p:bldP spid="151" grpId="0" animBg="1"/>
      <p:bldP spid="152" grpId="0" animBg="1"/>
      <p:bldP spid="153" grpId="0" animBg="1"/>
      <p:bldP spid="155" grpId="0" animBg="1"/>
      <p:bldP spid="156" grpId="0" animBg="1"/>
      <p:bldP spid="157" grpId="0" animBg="1"/>
      <p:bldP spid="159" grpId="0" animBg="1"/>
      <p:bldP spid="160" grpId="0" animBg="1"/>
      <p:bldP spid="161" grpId="0" animBg="1"/>
      <p:bldP spid="162" grpId="0" animBg="1"/>
      <p:bldP spid="163" grpId="0" animBg="1"/>
      <p:bldP spid="164" grpId="0" animBg="1"/>
      <p:bldP spid="165" grpId="0" animBg="1"/>
      <p:bldP spid="166" grpId="0" animBg="1"/>
      <p:bldP spid="167" grpId="0" animBg="1"/>
      <p:bldP spid="168" grpId="0" animBg="1"/>
      <p:bldP spid="169" grpId="0" animBg="1"/>
      <p:bldP spid="170" grpId="0" animBg="1"/>
      <p:bldP spid="171" grpId="0" animBg="1"/>
      <p:bldP spid="212" grpId="0" animBg="1"/>
      <p:bldP spid="244" grpId="0" animBg="1"/>
      <p:bldP spid="245" grpId="0"/>
      <p:bldP spid="246" grpId="0" animBg="1"/>
      <p:bldP spid="247" grpId="0"/>
      <p:bldP spid="254" grpId="0"/>
      <p:bldP spid="255" grpId="0" animBg="1"/>
      <p:bldP spid="8" grpId="0" build="p"/>
      <p:bldP spid="140"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BB6BEAB-606D-45C9-B131-6C070C89CFC0}"/>
              </a:ext>
            </a:extLst>
          </p:cNvPr>
          <p:cNvSpPr>
            <a:spLocks noGrp="1"/>
          </p:cNvSpPr>
          <p:nvPr>
            <p:ph type="title"/>
          </p:nvPr>
        </p:nvSpPr>
        <p:spPr>
          <a:xfrm>
            <a:off x="36000" y="0"/>
            <a:ext cx="9072000" cy="720000"/>
          </a:xfrm>
          <a:ln>
            <a:solidFill>
              <a:srgbClr val="0070C0"/>
            </a:solidFill>
          </a:ln>
        </p:spPr>
        <p:txBody>
          <a:bodyPr>
            <a:normAutofit fontScale="90000"/>
          </a:bodyPr>
          <a:lstStyle/>
          <a:p>
            <a:pPr algn="ctr"/>
            <a:r>
              <a:rPr lang="it-IT" sz="2700" dirty="0">
                <a:ln>
                  <a:noFill/>
                </a:ln>
                <a:solidFill>
                  <a:srgbClr val="00B050"/>
                </a:solidFill>
                <a:latin typeface="Comic Sans MS" panose="030F0702030302020204" pitchFamily="66" charset="0"/>
              </a:rPr>
              <a:t>Geometria descrittiva dinamica</a:t>
            </a:r>
            <a:br>
              <a:rPr lang="it-IT" sz="3600" cap="none" dirty="0">
                <a:ln>
                  <a:noFill/>
                </a:ln>
                <a:solidFill>
                  <a:srgbClr val="00B050"/>
                </a:solidFill>
                <a:latin typeface="Comic Sans MS" panose="030F0702030302020204" pitchFamily="66" charset="0"/>
              </a:rPr>
            </a:br>
            <a:r>
              <a:rPr lang="it-IT" sz="2200" cap="none" dirty="0">
                <a:ln>
                  <a:noFill/>
                </a:ln>
                <a:solidFill>
                  <a:srgbClr val="00B050"/>
                </a:solidFill>
                <a:latin typeface="Comic Sans MS" panose="030F0702030302020204" pitchFamily="66" charset="0"/>
              </a:rPr>
              <a:t>Sezione rigata: Operazioni sul solido-faccia laterale BCV (2)</a:t>
            </a:r>
            <a:endParaRPr lang="it-IT" sz="2200" dirty="0"/>
          </a:p>
        </p:txBody>
      </p:sp>
      <p:sp>
        <p:nvSpPr>
          <p:cNvPr id="29" name="Rectangle 17">
            <a:extLst>
              <a:ext uri="{FF2B5EF4-FFF2-40B4-BE49-F238E27FC236}">
                <a16:creationId xmlns:a16="http://schemas.microsoft.com/office/drawing/2014/main" id="{B46F385C-B5D1-43A8-B2DD-1BC3441AF00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31" name="Rectangle 18">
            <a:extLst>
              <a:ext uri="{FF2B5EF4-FFF2-40B4-BE49-F238E27FC236}">
                <a16:creationId xmlns:a16="http://schemas.microsoft.com/office/drawing/2014/main" id="{E44BEA0B-8ABA-464F-88C0-C7B23811D26F}"/>
              </a:ext>
            </a:extLst>
          </p:cNvPr>
          <p:cNvSpPr>
            <a:spLocks noChangeArrowheads="1"/>
          </p:cNvSpPr>
          <p:nvPr/>
        </p:nvSpPr>
        <p:spPr bwMode="auto">
          <a:xfrm>
            <a:off x="0" y="1905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altLang="it-IT" sz="1000" b="0" i="0" u="none" strike="noStrike" kern="1200" cap="none" spc="0" normalizeH="0" baseline="0" noProof="0" dirty="0">
                <a:ln>
                  <a:noFill/>
                </a:ln>
                <a:solidFill>
                  <a:prstClr val="white"/>
                </a:solidFill>
                <a:effectLst/>
                <a:uLnTx/>
                <a:uFillTx/>
                <a:latin typeface="Comic Sans MS" panose="030F0702030302020204" pitchFamily="66" charset="0"/>
                <a:ea typeface="Times New Roman" panose="02020603050405020304" pitchFamily="18" charset="0"/>
                <a:cs typeface="Times New Roman" panose="02020603050405020304" pitchFamily="18" charset="0"/>
              </a:rPr>
              <a:t> </a:t>
            </a:r>
            <a:r>
              <a:rPr kumimoji="0" lang="it-IT" altLang="it-IT" sz="800" b="0" i="0" u="none" strike="noStrike" kern="1200" cap="none" spc="0" normalizeH="0" baseline="0" noProof="0" dirty="0">
                <a:ln>
                  <a:noFill/>
                </a:ln>
                <a:solidFill>
                  <a:prstClr val="white"/>
                </a:solidFill>
                <a:effectLst/>
                <a:uLnTx/>
                <a:uFillTx/>
                <a:latin typeface="Century Gothic"/>
                <a:ea typeface="+mn-ea"/>
                <a:cs typeface="+mn-cs"/>
              </a:rPr>
              <a:t> </a:t>
            </a:r>
            <a:endParaRPr kumimoji="0" lang="it-IT" altLang="it-IT" sz="1800" b="0" i="0" u="none" strike="noStrike" kern="1200" cap="none" spc="0" normalizeH="0" baseline="0" noProof="0" dirty="0">
              <a:ln>
                <a:noFill/>
              </a:ln>
              <a:solidFill>
                <a:prstClr val="white"/>
              </a:solidFill>
              <a:effectLst/>
              <a:uLnTx/>
              <a:uFillTx/>
              <a:latin typeface="Arial" panose="020B0604020202020204" pitchFamily="34" charset="0"/>
              <a:ea typeface="+mn-ea"/>
              <a:cs typeface="+mn-cs"/>
            </a:endParaRPr>
          </a:p>
        </p:txBody>
      </p:sp>
      <p:sp>
        <p:nvSpPr>
          <p:cNvPr id="44" name="Rectangle 34">
            <a:extLst>
              <a:ext uri="{FF2B5EF4-FFF2-40B4-BE49-F238E27FC236}">
                <a16:creationId xmlns:a16="http://schemas.microsoft.com/office/drawing/2014/main" id="{6DC769C0-0D8F-4CC6-A751-3DB7C90971D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48" name="Rectangle 38">
            <a:extLst>
              <a:ext uri="{FF2B5EF4-FFF2-40B4-BE49-F238E27FC236}">
                <a16:creationId xmlns:a16="http://schemas.microsoft.com/office/drawing/2014/main" id="{AAE798ED-C51D-4702-B253-6C71F9AF9D3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7" name="Rectangle 7">
            <a:extLst>
              <a:ext uri="{FF2B5EF4-FFF2-40B4-BE49-F238E27FC236}">
                <a16:creationId xmlns:a16="http://schemas.microsoft.com/office/drawing/2014/main" id="{F375D86E-FA93-4734-B626-A806EAEAFB59}"/>
              </a:ext>
            </a:extLst>
          </p:cNvPr>
          <p:cNvSpPr>
            <a:spLocks noChangeArrowheads="1"/>
          </p:cNvSpPr>
          <p:nvPr/>
        </p:nvSpPr>
        <p:spPr bwMode="auto">
          <a:xfrm>
            <a:off x="939589" y="1511087"/>
            <a:ext cx="9144000" cy="0"/>
          </a:xfrm>
          <a:prstGeom prst="rect">
            <a:avLst/>
          </a:prstGeom>
          <a:solidFill>
            <a:schemeClr val="accent4">
              <a:lumMod val="20000"/>
              <a:lumOff val="80000"/>
            </a:schemeClr>
          </a:solidFill>
          <a:ln>
            <a:noFill/>
          </a:ln>
          <a:effec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9" name="Rectangle 9">
            <a:extLst>
              <a:ext uri="{FF2B5EF4-FFF2-40B4-BE49-F238E27FC236}">
                <a16:creationId xmlns:a16="http://schemas.microsoft.com/office/drawing/2014/main" id="{F92B9A0E-A5C8-40B1-89D2-907E494AB02F}"/>
              </a:ext>
            </a:extLst>
          </p:cNvPr>
          <p:cNvSpPr>
            <a:spLocks noChangeArrowheads="1"/>
          </p:cNvSpPr>
          <p:nvPr/>
        </p:nvSpPr>
        <p:spPr bwMode="auto">
          <a:xfrm>
            <a:off x="942245" y="1885533"/>
            <a:ext cx="9144000" cy="0"/>
          </a:xfrm>
          <a:prstGeom prst="rect">
            <a:avLst/>
          </a:prstGeom>
          <a:solidFill>
            <a:schemeClr val="accent4">
              <a:lumMod val="20000"/>
              <a:lumOff val="80000"/>
            </a:schemeClr>
          </a:solidFill>
          <a:ln>
            <a:noFill/>
          </a:ln>
          <a:effec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67" name="Rectangle 33">
            <a:extLst>
              <a:ext uri="{FF2B5EF4-FFF2-40B4-BE49-F238E27FC236}">
                <a16:creationId xmlns:a16="http://schemas.microsoft.com/office/drawing/2014/main" id="{668E2CB1-EA3D-49F1-9DF1-1D8069584A31}"/>
              </a:ext>
            </a:extLst>
          </p:cNvPr>
          <p:cNvSpPr>
            <a:spLocks noChangeArrowheads="1"/>
          </p:cNvSpPr>
          <p:nvPr/>
        </p:nvSpPr>
        <p:spPr bwMode="auto">
          <a:xfrm>
            <a:off x="5484534" y="1056119"/>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79" name="Rectangle 63">
            <a:extLst>
              <a:ext uri="{FF2B5EF4-FFF2-40B4-BE49-F238E27FC236}">
                <a16:creationId xmlns:a16="http://schemas.microsoft.com/office/drawing/2014/main" id="{36ECF37C-E922-407E-AFE5-D09BB2A98DEA}"/>
              </a:ext>
            </a:extLst>
          </p:cNvPr>
          <p:cNvSpPr>
            <a:spLocks noChangeArrowheads="1"/>
          </p:cNvSpPr>
          <p:nvPr/>
        </p:nvSpPr>
        <p:spPr bwMode="auto">
          <a:xfrm>
            <a:off x="14125473" y="361909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4" name="CasellaDiTesto 3">
            <a:extLst>
              <a:ext uri="{FF2B5EF4-FFF2-40B4-BE49-F238E27FC236}">
                <a16:creationId xmlns:a16="http://schemas.microsoft.com/office/drawing/2014/main" id="{8F315346-26D6-4008-823C-410B311A7C0E}"/>
              </a:ext>
            </a:extLst>
          </p:cNvPr>
          <p:cNvSpPr txBox="1"/>
          <p:nvPr/>
        </p:nvSpPr>
        <p:spPr>
          <a:xfrm>
            <a:off x="36000" y="776704"/>
            <a:ext cx="9072000" cy="6124754"/>
          </a:xfrm>
          <a:prstGeom prst="rect">
            <a:avLst/>
          </a:prstGeom>
          <a:noFill/>
        </p:spPr>
        <p:txBody>
          <a:bodyPr wrap="square" rtlCol="0">
            <a:spAutoFit/>
          </a:bodyPr>
          <a:lstStyle/>
          <a:p>
            <a:pPr>
              <a:spcAft>
                <a:spcPts val="0"/>
              </a:spcAft>
            </a:pPr>
            <a:r>
              <a:rPr lang="it-IT" b="1"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1)</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Mediante le rette (a, b) contenenti rispettivamente i lati (BC) e (BV) del triangolo della faccia laterale e spigoli della piramide, si determinano le tracce (t</a:t>
            </a:r>
            <a:r>
              <a:rPr lang="it-IT" baseline="-25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1</a:t>
            </a:r>
            <a:r>
              <a:rPr lang="it-IT" baseline="-250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b</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t</a:t>
            </a:r>
            <a:r>
              <a:rPr lang="it-IT" baseline="-25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2</a:t>
            </a:r>
            <a:r>
              <a:rPr lang="it-IT" baseline="-250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b</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del piano generico </a:t>
            </a:r>
            <a:r>
              <a:rPr lang="it-IT"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b</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t>
            </a:r>
            <a:r>
              <a:rPr lang="it-IT"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Ðp</a:t>
            </a:r>
            <a:r>
              <a:rPr lang="it-IT" baseline="-25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1</a:t>
            </a:r>
            <a:r>
              <a:rPr lang="it-IT" baseline="30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a:t>
            </a:r>
            <a:r>
              <a:rPr lang="it-IT"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Ðp</a:t>
            </a:r>
            <a:r>
              <a:rPr lang="it-IT" baseline="-25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2</a:t>
            </a:r>
            <a:r>
              <a:rPr lang="it-IT" baseline="30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t>
            </a:r>
            <a:endParaRPr lang="it-IT" sz="2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a:p>
            <a:pPr>
              <a:spcAft>
                <a:spcPts val="0"/>
              </a:spcAft>
            </a:pP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a:t>
            </a:r>
            <a:endParaRPr lang="it-IT" sz="2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a:p>
            <a:pPr>
              <a:spcAft>
                <a:spcPts val="0"/>
              </a:spcAft>
            </a:pPr>
            <a:r>
              <a:rPr lang="it-IT" b="1"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2)</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Intersecando il piano </a:t>
            </a:r>
            <a:r>
              <a:rPr lang="it-IT"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a</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assegnato con il piano</a:t>
            </a:r>
            <a:r>
              <a:rPr lang="it-IT"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 b</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trovato (</a:t>
            </a:r>
            <a:r>
              <a:rPr lang="it-IT"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a Ç b)</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si genera la retta generica  x(</a:t>
            </a:r>
            <a:r>
              <a:rPr lang="it-IT"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Ðp</a:t>
            </a:r>
            <a:r>
              <a:rPr lang="it-IT" baseline="-25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1</a:t>
            </a:r>
            <a:r>
              <a:rPr lang="it-IT" baseline="30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t>
            </a:r>
            <a:r>
              <a:rPr lang="it-IT"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 Ðp</a:t>
            </a:r>
            <a:r>
              <a:rPr lang="it-IT" baseline="-25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2</a:t>
            </a:r>
            <a:r>
              <a:rPr lang="it-IT" baseline="30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con entrambe le tracce reali nel primo diedro.</a:t>
            </a:r>
            <a:endParaRPr lang="it-IT" sz="2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a:p>
            <a:pPr>
              <a:spcAft>
                <a:spcPts val="0"/>
              </a:spcAft>
            </a:pP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a:t>
            </a:r>
            <a:endParaRPr lang="it-IT" sz="2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a:p>
            <a:pPr>
              <a:spcAft>
                <a:spcPts val="0"/>
              </a:spcAft>
            </a:pPr>
            <a:r>
              <a:rPr lang="it-IT" b="1"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3)</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La retta x interseca le rette (a, b, c) contenenti i lati del triangolo della faccia laterale identificando i seguenti punti </a:t>
            </a:r>
            <a:endParaRPr lang="it-IT" sz="2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a:p>
            <a:pPr>
              <a:spcAft>
                <a:spcPts val="0"/>
              </a:spcAft>
            </a:pPr>
            <a:endParaRPr lang="it-IT" sz="2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a:p>
            <a:pPr>
              <a:spcAft>
                <a:spcPts val="0"/>
              </a:spcAft>
            </a:pPr>
            <a:endParaRPr lang="it-IT" sz="2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a:p>
            <a:pPr>
              <a:spcAft>
                <a:spcPts val="0"/>
              </a:spcAft>
            </a:pPr>
            <a:endParaRPr lang="it-IT" sz="2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a:p>
            <a:pPr>
              <a:spcAft>
                <a:spcPts val="0"/>
              </a:spcAft>
            </a:pPr>
            <a:endParaRPr lang="it-IT" sz="2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a:p>
            <a:pPr>
              <a:spcAft>
                <a:spcPts val="0"/>
              </a:spcAft>
            </a:pPr>
            <a:endParaRPr lang="it-IT" sz="2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a:p>
            <a:pPr>
              <a:spcAft>
                <a:spcPts val="0"/>
              </a:spcAft>
            </a:pPr>
            <a:endParaRPr lang="it-IT" sz="2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a:p>
            <a:pPr>
              <a:spcAft>
                <a:spcPts val="0"/>
              </a:spcAft>
            </a:pPr>
            <a:r>
              <a:rPr lang="it-IT" b="1"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4) Analisi del risultato</a:t>
            </a:r>
            <a:endParaRPr lang="it-IT" sz="2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a:p>
            <a:pPr>
              <a:spcAft>
                <a:spcPts val="0"/>
              </a:spcAft>
            </a:pP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Analizzando la collocazione dei punti ottenuti si evidenzia quanto di seguito:</a:t>
            </a:r>
            <a:endParaRPr lang="it-IT" sz="2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a:p>
            <a:pPr>
              <a:spcAft>
                <a:spcPts val="0"/>
              </a:spcAft>
            </a:pP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Il segmento (YW)</a:t>
            </a:r>
            <a:r>
              <a:rPr lang="it-IT"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 Î </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alla faccia laterale (BCV) della piramide, quindi costituisce un lato del poligono di sezione</a:t>
            </a:r>
          </a:p>
          <a:p>
            <a:pPr>
              <a:spcAft>
                <a:spcPts val="0"/>
              </a:spcAft>
            </a:pPr>
            <a:endParaRPr lang="it-IT" sz="2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a:p>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Il segmento (YS) </a:t>
            </a:r>
            <a:r>
              <a:rPr lang="it-IT"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Ï </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alla faccia laterale (BCV) della piramide.</a:t>
            </a:r>
            <a:endParaRPr kumimoji="0" lang="it-IT" sz="1800" b="0" i="0" u="none" strike="noStrike" kern="1200" cap="none" spc="0" normalizeH="0" baseline="0" noProof="0" dirty="0">
              <a:ln>
                <a:noFill/>
              </a:ln>
              <a:solidFill>
                <a:srgbClr val="00B050"/>
              </a:solidFill>
              <a:effectLst/>
              <a:uLnTx/>
              <a:uFillTx/>
              <a:latin typeface="+mj-lt"/>
            </a:endParaRPr>
          </a:p>
        </p:txBody>
      </p:sp>
      <p:sp>
        <p:nvSpPr>
          <p:cNvPr id="6" name="CasellaDiTesto 5">
            <a:extLst>
              <a:ext uri="{FF2B5EF4-FFF2-40B4-BE49-F238E27FC236}">
                <a16:creationId xmlns:a16="http://schemas.microsoft.com/office/drawing/2014/main" id="{1F101F18-0A90-4B40-BAB9-9D4AB99344BC}"/>
              </a:ext>
            </a:extLst>
          </p:cNvPr>
          <p:cNvSpPr txBox="1"/>
          <p:nvPr/>
        </p:nvSpPr>
        <p:spPr>
          <a:xfrm>
            <a:off x="3581700" y="3492970"/>
            <a:ext cx="2160000" cy="400110"/>
          </a:xfrm>
          <a:prstGeom prst="rect">
            <a:avLst/>
          </a:prstGeom>
          <a:solidFill>
            <a:srgbClr val="FF6600"/>
          </a:solidFill>
          <a:ln>
            <a:solidFill>
              <a:srgbClr val="0070C0"/>
            </a:solidFill>
          </a:ln>
        </p:spPr>
        <p:txBody>
          <a:bodyPr wrap="square" rtlCol="0" anchor="ctr">
            <a:spAutoFit/>
          </a:bodyPr>
          <a:lstStyle/>
          <a:p>
            <a:pPr lvl="0" algn="ctr"/>
            <a:r>
              <a:rPr kumimoji="0" lang="it-IT" sz="2000" b="0" i="0" u="none" strike="noStrike" kern="1200" cap="none" spc="0" normalizeH="0" baseline="0" noProof="0" dirty="0">
                <a:ln>
                  <a:noFill/>
                </a:ln>
                <a:solidFill>
                  <a:prstClr val="black"/>
                </a:solidFill>
                <a:effectLst/>
                <a:uLnTx/>
                <a:uFillTx/>
                <a:latin typeface="Comic Sans MS" panose="030F0702030302020204" pitchFamily="66" charset="0"/>
                <a:ea typeface="Times New Roman" panose="02020603050405020304" pitchFamily="18" charset="0"/>
                <a:cs typeface="Times New Roman" panose="02020603050405020304" pitchFamily="18" charset="0"/>
              </a:rPr>
              <a:t>(x </a:t>
            </a:r>
            <a:r>
              <a:rPr kumimoji="0" lang="it-IT" sz="2000" b="0" i="0" u="none" strike="noStrike" kern="1200" cap="none" spc="0" normalizeH="0" baseline="0" noProof="0" dirty="0">
                <a:ln>
                  <a:noFill/>
                </a:ln>
                <a:solidFill>
                  <a:prstClr val="black"/>
                </a:solidFill>
                <a:effectLst/>
                <a:uLnTx/>
                <a:uFillTx/>
                <a:latin typeface="Symbol" panose="05050102010706020507" pitchFamily="18" charset="2"/>
                <a:ea typeface="Times New Roman" panose="02020603050405020304" pitchFamily="18" charset="0"/>
                <a:cs typeface="Times New Roman" panose="02020603050405020304" pitchFamily="18" charset="0"/>
              </a:rPr>
              <a:t>Ç </a:t>
            </a:r>
            <a:r>
              <a:rPr kumimoji="0" lang="it-IT" sz="2000" b="0" i="0" u="none" strike="noStrike" kern="1200" cap="none" spc="0" normalizeH="0" baseline="0" noProof="0" dirty="0">
                <a:ln>
                  <a:noFill/>
                </a:ln>
                <a:solidFill>
                  <a:prstClr val="black"/>
                </a:solidFill>
                <a:effectLst/>
                <a:uLnTx/>
                <a:uFillTx/>
                <a:latin typeface="Comic Sans MS" panose="030F0702030302020204" pitchFamily="66" charset="0"/>
                <a:ea typeface="Times New Roman" panose="02020603050405020304" pitchFamily="18" charset="0"/>
                <a:cs typeface="Times New Roman" panose="02020603050405020304" pitchFamily="18" charset="0"/>
              </a:rPr>
              <a:t>a </a:t>
            </a:r>
            <a:r>
              <a:rPr kumimoji="0" lang="it-IT" sz="2000" b="0" i="0" u="none" strike="noStrike" kern="1200" cap="none" spc="0" normalizeH="0" baseline="0" noProof="0" dirty="0">
                <a:ln>
                  <a:noFill/>
                </a:ln>
                <a:solidFill>
                  <a:prstClr val="black"/>
                </a:solidFill>
                <a:effectLst/>
                <a:uLnTx/>
                <a:uFillTx/>
                <a:latin typeface="Symbol" panose="05050102010706020507" pitchFamily="18" charset="2"/>
                <a:ea typeface="Times New Roman" panose="02020603050405020304" pitchFamily="18" charset="0"/>
                <a:cs typeface="Times New Roman" panose="02020603050405020304" pitchFamily="18" charset="0"/>
              </a:rPr>
              <a:t>® </a:t>
            </a:r>
            <a:r>
              <a:rPr kumimoji="0" lang="it-IT" sz="2000" b="0" i="0" u="none" strike="noStrike" kern="1200" cap="none" spc="0" normalizeH="0" baseline="0" noProof="0" dirty="0">
                <a:ln>
                  <a:noFill/>
                </a:ln>
                <a:solidFill>
                  <a:prstClr val="black"/>
                </a:solidFill>
                <a:effectLst/>
                <a:uLnTx/>
                <a:uFillTx/>
                <a:latin typeface="Comic Sans MS" panose="030F0702030302020204" pitchFamily="66" charset="0"/>
                <a:ea typeface="Times New Roman" panose="02020603050405020304" pitchFamily="18" charset="0"/>
                <a:cs typeface="Times New Roman" panose="02020603050405020304" pitchFamily="18" charset="0"/>
              </a:rPr>
              <a:t>Y</a:t>
            </a:r>
            <a:r>
              <a:rPr lang="it-IT" sz="2000" dirty="0">
                <a:solidFill>
                  <a:prstClr val="black"/>
                </a:solidFill>
                <a:latin typeface="Symbol" panose="05050102010706020507" pitchFamily="18" charset="2"/>
                <a:ea typeface="Times New Roman" panose="02020603050405020304" pitchFamily="18" charset="0"/>
                <a:cs typeface="Times New Roman" panose="02020603050405020304" pitchFamily="18" charset="0"/>
              </a:rPr>
              <a:t>Î</a:t>
            </a:r>
            <a:r>
              <a:rPr kumimoji="0" lang="it-IT" sz="2000" b="0" i="0" u="none" strike="noStrike" kern="1200" cap="none" spc="0" normalizeH="0" baseline="0" noProof="0" dirty="0">
                <a:ln>
                  <a:noFill/>
                </a:ln>
                <a:solidFill>
                  <a:prstClr val="black"/>
                </a:solidFill>
                <a:effectLst/>
                <a:uLnTx/>
                <a:uFillTx/>
                <a:latin typeface="Comic Sans MS" panose="030F0702030302020204" pitchFamily="66" charset="0"/>
                <a:ea typeface="Times New Roman" panose="02020603050405020304" pitchFamily="18" charset="0"/>
                <a:cs typeface="Times New Roman" panose="02020603050405020304" pitchFamily="18" charset="0"/>
              </a:rPr>
              <a:t>BC)</a:t>
            </a:r>
            <a:endParaRPr kumimoji="0" lang="it-IT" sz="2000" b="0" i="0" u="none" strike="noStrike" kern="1200" cap="none" spc="0" normalizeH="0" baseline="0" noProof="0" dirty="0">
              <a:ln>
                <a:noFill/>
              </a:ln>
              <a:solidFill>
                <a:prstClr val="black"/>
              </a:solidFill>
              <a:effectLst/>
              <a:uLnTx/>
              <a:uFillTx/>
              <a:latin typeface="Century Gothic"/>
              <a:ea typeface="+mn-ea"/>
              <a:cs typeface="+mn-cs"/>
            </a:endParaRPr>
          </a:p>
        </p:txBody>
      </p:sp>
      <p:sp>
        <p:nvSpPr>
          <p:cNvPr id="8" name="CasellaDiTesto 7">
            <a:extLst>
              <a:ext uri="{FF2B5EF4-FFF2-40B4-BE49-F238E27FC236}">
                <a16:creationId xmlns:a16="http://schemas.microsoft.com/office/drawing/2014/main" id="{61463883-39A3-4195-974D-A7EF9F733AA8}"/>
              </a:ext>
            </a:extLst>
          </p:cNvPr>
          <p:cNvSpPr txBox="1"/>
          <p:nvPr/>
        </p:nvSpPr>
        <p:spPr>
          <a:xfrm>
            <a:off x="3581700" y="4025943"/>
            <a:ext cx="2160000" cy="400110"/>
          </a:xfrm>
          <a:prstGeom prst="rect">
            <a:avLst/>
          </a:prstGeom>
          <a:solidFill>
            <a:srgbClr val="FF6600"/>
          </a:solidFill>
          <a:ln>
            <a:solidFill>
              <a:srgbClr val="0070C0"/>
            </a:solidFill>
          </a:ln>
        </p:spPr>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000" b="0" i="0" u="none" strike="noStrike" kern="1200" cap="none" spc="0" normalizeH="0" baseline="0" noProof="0" dirty="0">
                <a:ln>
                  <a:noFill/>
                </a:ln>
                <a:solidFill>
                  <a:prstClr val="black"/>
                </a:solidFill>
                <a:effectLst/>
                <a:uLnTx/>
                <a:uFillTx/>
                <a:latin typeface="Comic Sans MS" panose="030F0702030302020204" pitchFamily="66" charset="0"/>
                <a:ea typeface="Times New Roman" panose="02020603050405020304" pitchFamily="18" charset="0"/>
                <a:cs typeface="Times New Roman" panose="02020603050405020304" pitchFamily="18" charset="0"/>
              </a:rPr>
              <a:t>(x </a:t>
            </a:r>
            <a:r>
              <a:rPr kumimoji="0" lang="it-IT" sz="2000" b="0" i="0" u="none" strike="noStrike" kern="1200" cap="none" spc="0" normalizeH="0" baseline="0" noProof="0" dirty="0">
                <a:ln>
                  <a:noFill/>
                </a:ln>
                <a:solidFill>
                  <a:prstClr val="black"/>
                </a:solidFill>
                <a:effectLst/>
                <a:uLnTx/>
                <a:uFillTx/>
                <a:latin typeface="Symbol" panose="05050102010706020507" pitchFamily="18" charset="2"/>
                <a:ea typeface="Times New Roman" panose="02020603050405020304" pitchFamily="18" charset="0"/>
                <a:cs typeface="Times New Roman" panose="02020603050405020304" pitchFamily="18" charset="0"/>
              </a:rPr>
              <a:t>Ç </a:t>
            </a:r>
            <a:r>
              <a:rPr kumimoji="0" lang="it-IT" sz="2000" b="0" i="0" u="none" strike="noStrike" kern="1200" cap="none" spc="0" normalizeH="0" baseline="0" noProof="0" dirty="0">
                <a:ln>
                  <a:noFill/>
                </a:ln>
                <a:solidFill>
                  <a:prstClr val="black"/>
                </a:solidFill>
                <a:effectLst/>
                <a:uLnTx/>
                <a:uFillTx/>
                <a:latin typeface="Comic Sans MS" panose="030F0702030302020204" pitchFamily="66" charset="0"/>
                <a:ea typeface="Times New Roman" panose="02020603050405020304" pitchFamily="18" charset="0"/>
                <a:cs typeface="Times New Roman" panose="02020603050405020304" pitchFamily="18" charset="0"/>
              </a:rPr>
              <a:t>b</a:t>
            </a:r>
            <a:r>
              <a:rPr kumimoji="0" lang="it-IT" sz="2000" b="0" i="0" u="none" strike="noStrike" kern="1200" cap="none" spc="0" normalizeH="0" baseline="0" noProof="0" dirty="0">
                <a:ln>
                  <a:noFill/>
                </a:ln>
                <a:solidFill>
                  <a:prstClr val="black"/>
                </a:solidFill>
                <a:effectLst/>
                <a:uLnTx/>
                <a:uFillTx/>
                <a:latin typeface="Symbol" panose="05050102010706020507" pitchFamily="18" charset="2"/>
                <a:ea typeface="Times New Roman" panose="02020603050405020304" pitchFamily="18" charset="0"/>
                <a:cs typeface="Times New Roman" panose="02020603050405020304" pitchFamily="18" charset="0"/>
              </a:rPr>
              <a:t>® </a:t>
            </a:r>
            <a:r>
              <a:rPr kumimoji="0" lang="it-IT" sz="2000" b="0" i="0" u="none" strike="noStrike" kern="1200" cap="none" spc="0" normalizeH="0" baseline="0" noProof="0" dirty="0">
                <a:ln>
                  <a:noFill/>
                </a:ln>
                <a:solidFill>
                  <a:prstClr val="black"/>
                </a:solidFill>
                <a:effectLst/>
                <a:uLnTx/>
                <a:uFillTx/>
                <a:latin typeface="Comic Sans MS" panose="030F0702030302020204" pitchFamily="66" charset="0"/>
                <a:ea typeface="Times New Roman" panose="02020603050405020304" pitchFamily="18" charset="0"/>
                <a:cs typeface="Times New Roman" panose="02020603050405020304" pitchFamily="18" charset="0"/>
              </a:rPr>
              <a:t>W</a:t>
            </a:r>
            <a:r>
              <a:rPr kumimoji="0" lang="it-IT" sz="2000" b="0" i="0" u="none" strike="noStrike" kern="1200" cap="none" spc="0" normalizeH="0" baseline="0" noProof="0" dirty="0">
                <a:ln>
                  <a:noFill/>
                </a:ln>
                <a:solidFill>
                  <a:prstClr val="black"/>
                </a:solidFill>
                <a:effectLst/>
                <a:uLnTx/>
                <a:uFillTx/>
                <a:latin typeface="Symbol" panose="05050102010706020507" pitchFamily="18" charset="2"/>
                <a:ea typeface="Times New Roman" panose="02020603050405020304" pitchFamily="18" charset="0"/>
                <a:cs typeface="Times New Roman" panose="02020603050405020304" pitchFamily="18" charset="0"/>
              </a:rPr>
              <a:t>Î</a:t>
            </a:r>
            <a:r>
              <a:rPr kumimoji="0" lang="it-IT" sz="2000" b="0" i="0" u="none" strike="noStrike" kern="1200" cap="none" spc="0" normalizeH="0" baseline="0" noProof="0" dirty="0">
                <a:ln>
                  <a:noFill/>
                </a:ln>
                <a:solidFill>
                  <a:prstClr val="black"/>
                </a:solidFill>
                <a:effectLst/>
                <a:uLnTx/>
                <a:uFillTx/>
                <a:latin typeface="+mj-lt"/>
                <a:ea typeface="Times New Roman" panose="02020603050405020304" pitchFamily="18" charset="0"/>
                <a:cs typeface="Times New Roman" panose="02020603050405020304" pitchFamily="18" charset="0"/>
              </a:rPr>
              <a:t>B</a:t>
            </a:r>
            <a:r>
              <a:rPr kumimoji="0" lang="it-IT" sz="2000" b="0" i="0" u="none" strike="noStrike" kern="1200" cap="none" spc="0" normalizeH="0" baseline="0" noProof="0" dirty="0">
                <a:ln>
                  <a:noFill/>
                </a:ln>
                <a:solidFill>
                  <a:prstClr val="black"/>
                </a:solidFill>
                <a:effectLst/>
                <a:uLnTx/>
                <a:uFillTx/>
                <a:latin typeface="Comic Sans MS" panose="030F0702030302020204" pitchFamily="66" charset="0"/>
                <a:ea typeface="Times New Roman" panose="02020603050405020304" pitchFamily="18" charset="0"/>
                <a:cs typeface="Times New Roman" panose="02020603050405020304" pitchFamily="18" charset="0"/>
              </a:rPr>
              <a:t>V)</a:t>
            </a:r>
            <a:endParaRPr kumimoji="0" lang="it-IT" sz="2000" b="0" i="0" u="none" strike="noStrike" kern="1200" cap="none" spc="0" normalizeH="0" baseline="0" noProof="0" dirty="0">
              <a:ln>
                <a:noFill/>
              </a:ln>
              <a:solidFill>
                <a:prstClr val="black"/>
              </a:solidFill>
              <a:effectLst/>
              <a:uLnTx/>
              <a:uFillTx/>
              <a:latin typeface="Century Gothic"/>
              <a:ea typeface="+mn-ea"/>
              <a:cs typeface="+mn-cs"/>
            </a:endParaRPr>
          </a:p>
        </p:txBody>
      </p:sp>
      <p:sp>
        <p:nvSpPr>
          <p:cNvPr id="10" name="CasellaDiTesto 9">
            <a:extLst>
              <a:ext uri="{FF2B5EF4-FFF2-40B4-BE49-F238E27FC236}">
                <a16:creationId xmlns:a16="http://schemas.microsoft.com/office/drawing/2014/main" id="{C840E3FA-1449-403B-8D21-09405FD3EFDE}"/>
              </a:ext>
            </a:extLst>
          </p:cNvPr>
          <p:cNvSpPr txBox="1"/>
          <p:nvPr/>
        </p:nvSpPr>
        <p:spPr>
          <a:xfrm>
            <a:off x="3581700" y="4588217"/>
            <a:ext cx="2160000" cy="400110"/>
          </a:xfrm>
          <a:prstGeom prst="rect">
            <a:avLst/>
          </a:prstGeom>
          <a:solidFill>
            <a:srgbClr val="FF6600"/>
          </a:solidFill>
          <a:ln>
            <a:solidFill>
              <a:srgbClr val="0070C0"/>
            </a:solidFill>
          </a:ln>
        </p:spPr>
        <p:txBody>
          <a:bodyPr wrap="square" rtlCol="0" anchor="ctr">
            <a:spAutoFit/>
          </a:bodyPr>
          <a:lstStyle/>
          <a:p>
            <a:pPr lvl="0" algn="ctr"/>
            <a:r>
              <a:rPr kumimoji="0" lang="it-IT" sz="2000" b="0" i="0" u="none" strike="noStrike" kern="1200" cap="none" spc="0" normalizeH="0" baseline="0" noProof="0" dirty="0">
                <a:ln>
                  <a:noFill/>
                </a:ln>
                <a:solidFill>
                  <a:prstClr val="black"/>
                </a:solidFill>
                <a:effectLst/>
                <a:uLnTx/>
                <a:uFillTx/>
                <a:latin typeface="Comic Sans MS" panose="030F0702030302020204" pitchFamily="66" charset="0"/>
                <a:ea typeface="Times New Roman" panose="02020603050405020304" pitchFamily="18" charset="0"/>
                <a:cs typeface="Times New Roman" panose="02020603050405020304" pitchFamily="18" charset="0"/>
              </a:rPr>
              <a:t>(x </a:t>
            </a:r>
            <a:r>
              <a:rPr kumimoji="0" lang="it-IT" sz="2000" b="0" i="0" u="none" strike="noStrike" kern="1200" cap="none" spc="0" normalizeH="0" baseline="0" noProof="0" dirty="0">
                <a:ln>
                  <a:noFill/>
                </a:ln>
                <a:solidFill>
                  <a:prstClr val="black"/>
                </a:solidFill>
                <a:effectLst/>
                <a:uLnTx/>
                <a:uFillTx/>
                <a:latin typeface="Symbol" panose="05050102010706020507" pitchFamily="18" charset="2"/>
                <a:ea typeface="Times New Roman" panose="02020603050405020304" pitchFamily="18" charset="0"/>
                <a:cs typeface="Times New Roman" panose="02020603050405020304" pitchFamily="18" charset="0"/>
              </a:rPr>
              <a:t>Ç </a:t>
            </a:r>
            <a:r>
              <a:rPr kumimoji="0" lang="it-IT" sz="2000" b="0" i="0" u="none" strike="noStrike" kern="1200" cap="none" spc="0" normalizeH="0" baseline="0" noProof="0" dirty="0">
                <a:ln>
                  <a:noFill/>
                </a:ln>
                <a:solidFill>
                  <a:prstClr val="black"/>
                </a:solidFill>
                <a:effectLst/>
                <a:uLnTx/>
                <a:uFillTx/>
                <a:latin typeface="Comic Sans MS" panose="030F0702030302020204" pitchFamily="66" charset="0"/>
                <a:ea typeface="Times New Roman" panose="02020603050405020304" pitchFamily="18" charset="0"/>
                <a:cs typeface="Times New Roman" panose="02020603050405020304" pitchFamily="18" charset="0"/>
              </a:rPr>
              <a:t>c </a:t>
            </a:r>
            <a:r>
              <a:rPr kumimoji="0" lang="it-IT" sz="2000" b="0" i="0" u="none" strike="noStrike" kern="1200" cap="none" spc="0" normalizeH="0" baseline="0" noProof="0" dirty="0">
                <a:ln>
                  <a:noFill/>
                </a:ln>
                <a:solidFill>
                  <a:prstClr val="black"/>
                </a:solidFill>
                <a:effectLst/>
                <a:uLnTx/>
                <a:uFillTx/>
                <a:latin typeface="Symbol" panose="05050102010706020507" pitchFamily="18" charset="2"/>
                <a:ea typeface="Times New Roman" panose="02020603050405020304" pitchFamily="18" charset="0"/>
                <a:cs typeface="Times New Roman" panose="02020603050405020304" pitchFamily="18" charset="0"/>
              </a:rPr>
              <a:t>® </a:t>
            </a:r>
            <a:r>
              <a:rPr kumimoji="0" lang="it-IT" sz="2000" b="0" i="0" u="none" strike="noStrike" kern="1200" cap="none" spc="0" normalizeH="0" baseline="0" noProof="0" dirty="0">
                <a:ln>
                  <a:noFill/>
                </a:ln>
                <a:solidFill>
                  <a:prstClr val="black"/>
                </a:solidFill>
                <a:effectLst/>
                <a:uLnTx/>
                <a:uFillTx/>
                <a:latin typeface="Comic Sans MS" panose="030F0702030302020204" pitchFamily="66" charset="0"/>
                <a:ea typeface="Times New Roman" panose="02020603050405020304" pitchFamily="18" charset="0"/>
                <a:cs typeface="Times New Roman" panose="02020603050405020304" pitchFamily="18" charset="0"/>
              </a:rPr>
              <a:t>S</a:t>
            </a:r>
            <a:r>
              <a:rPr lang="it-IT" sz="2000" dirty="0">
                <a:solidFill>
                  <a:prstClr val="black"/>
                </a:solidFill>
                <a:latin typeface="Symbol" panose="05050102010706020507" pitchFamily="18" charset="2"/>
                <a:ea typeface="Times New Roman" panose="02020603050405020304" pitchFamily="18" charset="0"/>
                <a:cs typeface="Times New Roman" panose="02020603050405020304" pitchFamily="18" charset="0"/>
              </a:rPr>
              <a:t>Ï</a:t>
            </a:r>
            <a:r>
              <a:rPr kumimoji="0" lang="it-IT" sz="2000" b="0" i="0" u="none" strike="noStrike" kern="1200" cap="none" spc="0" normalizeH="0" baseline="0" noProof="0" dirty="0">
                <a:ln>
                  <a:noFill/>
                </a:ln>
                <a:solidFill>
                  <a:prstClr val="black"/>
                </a:solidFill>
                <a:effectLst/>
                <a:uLnTx/>
                <a:uFillTx/>
                <a:latin typeface="Comic Sans MS" panose="030F0702030302020204" pitchFamily="66" charset="0"/>
                <a:ea typeface="Times New Roman" panose="02020603050405020304" pitchFamily="18" charset="0"/>
                <a:cs typeface="Times New Roman" panose="02020603050405020304" pitchFamily="18" charset="0"/>
              </a:rPr>
              <a:t>CV)</a:t>
            </a:r>
            <a:endParaRPr kumimoji="0" lang="it-IT" sz="2000" b="0" i="0" u="none" strike="noStrike" kern="1200" cap="none" spc="0" normalizeH="0" baseline="0" noProof="0" dirty="0">
              <a:ln>
                <a:noFill/>
              </a:ln>
              <a:solidFill>
                <a:prstClr val="black"/>
              </a:solidFill>
              <a:effectLst/>
              <a:uLnTx/>
              <a:uFillTx/>
              <a:latin typeface="Century Gothic"/>
              <a:ea typeface="+mn-ea"/>
              <a:cs typeface="+mn-cs"/>
            </a:endParaRPr>
          </a:p>
        </p:txBody>
      </p:sp>
      <p:sp>
        <p:nvSpPr>
          <p:cNvPr id="16" name="Ritorno 15">
            <a:hlinkClick r:id="rId3" action="ppaction://hlinksldjump" highlightClick="1"/>
            <a:extLst>
              <a:ext uri="{FF2B5EF4-FFF2-40B4-BE49-F238E27FC236}">
                <a16:creationId xmlns:a16="http://schemas.microsoft.com/office/drawing/2014/main" id="{DE4B3939-F871-4B2D-ABE4-2B3B6050E2EA}"/>
              </a:ext>
            </a:extLst>
          </p:cNvPr>
          <p:cNvSpPr/>
          <p:nvPr/>
        </p:nvSpPr>
        <p:spPr>
          <a:xfrm>
            <a:off x="8556563" y="0"/>
            <a:ext cx="540000" cy="720000"/>
          </a:xfrm>
          <a:prstGeom prst="actionButtonReturn">
            <a:avLst/>
          </a:prstGeom>
          <a:solidFill>
            <a:schemeClr val="accent4">
              <a:lumMod val="20000"/>
              <a:lumOff val="80000"/>
            </a:schemeClr>
          </a:solidFill>
          <a:ln>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a:p>
        </p:txBody>
      </p:sp>
      <p:cxnSp>
        <p:nvCxnSpPr>
          <p:cNvPr id="17" name="Connettore diritto 16">
            <a:extLst>
              <a:ext uri="{FF2B5EF4-FFF2-40B4-BE49-F238E27FC236}">
                <a16:creationId xmlns:a16="http://schemas.microsoft.com/office/drawing/2014/main" id="{C78E038E-B1D5-43AA-B13C-7E9D9CF0E511}"/>
              </a:ext>
            </a:extLst>
          </p:cNvPr>
          <p:cNvCxnSpPr>
            <a:cxnSpLocks/>
          </p:cNvCxnSpPr>
          <p:nvPr/>
        </p:nvCxnSpPr>
        <p:spPr>
          <a:xfrm>
            <a:off x="49501" y="6831190"/>
            <a:ext cx="9044998" cy="0"/>
          </a:xfrm>
          <a:prstGeom prst="line">
            <a:avLst/>
          </a:prstGeom>
          <a:noFill/>
          <a:ln w="0" cap="flat" cmpd="sng" algn="ctr">
            <a:solidFill>
              <a:schemeClr val="bg2">
                <a:lumMod val="20000"/>
                <a:lumOff val="80000"/>
              </a:schemeClr>
            </a:solidFill>
            <a:prstDash val="solid"/>
            <a:miter lim="800000"/>
          </a:ln>
          <a:effectLst/>
        </p:spPr>
      </p:cxnSp>
    </p:spTree>
    <p:extLst>
      <p:ext uri="{BB962C8B-B14F-4D97-AF65-F5344CB8AC3E}">
        <p14:creationId xmlns:p14="http://schemas.microsoft.com/office/powerpoint/2010/main" val="24420211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wipe(left)">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wipe(left)">
                                      <p:cBhvr>
                                        <p:cTn id="17" dur="5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left)">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left)">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wipe(left)">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4">
                                            <p:txEl>
                                              <p:pRg st="11" end="11"/>
                                            </p:txEl>
                                          </p:spTgt>
                                        </p:tgtEl>
                                        <p:attrNameLst>
                                          <p:attrName>style.visibility</p:attrName>
                                        </p:attrNameLst>
                                      </p:cBhvr>
                                      <p:to>
                                        <p:strVal val="visible"/>
                                      </p:to>
                                    </p:set>
                                    <p:animEffect transition="in" filter="wipe(left)">
                                      <p:cBhvr>
                                        <p:cTn id="37" dur="500"/>
                                        <p:tgtEl>
                                          <p:spTgt spid="4">
                                            <p:txEl>
                                              <p:pRg st="11" end="1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4">
                                            <p:txEl>
                                              <p:pRg st="12" end="12"/>
                                            </p:txEl>
                                          </p:spTgt>
                                        </p:tgtEl>
                                        <p:attrNameLst>
                                          <p:attrName>style.visibility</p:attrName>
                                        </p:attrNameLst>
                                      </p:cBhvr>
                                      <p:to>
                                        <p:strVal val="visible"/>
                                      </p:to>
                                    </p:set>
                                    <p:animEffect transition="in" filter="wipe(left)">
                                      <p:cBhvr>
                                        <p:cTn id="42" dur="500"/>
                                        <p:tgtEl>
                                          <p:spTgt spid="4">
                                            <p:txEl>
                                              <p:pRg st="12" end="1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4">
                                            <p:txEl>
                                              <p:pRg st="13" end="13"/>
                                            </p:txEl>
                                          </p:spTgt>
                                        </p:tgtEl>
                                        <p:attrNameLst>
                                          <p:attrName>style.visibility</p:attrName>
                                        </p:attrNameLst>
                                      </p:cBhvr>
                                      <p:to>
                                        <p:strVal val="visible"/>
                                      </p:to>
                                    </p:set>
                                    <p:animEffect transition="in" filter="wipe(left)">
                                      <p:cBhvr>
                                        <p:cTn id="47" dur="500"/>
                                        <p:tgtEl>
                                          <p:spTgt spid="4">
                                            <p:txEl>
                                              <p:pRg st="13" end="13"/>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4">
                                            <p:txEl>
                                              <p:pRg st="15" end="15"/>
                                            </p:txEl>
                                          </p:spTgt>
                                        </p:tgtEl>
                                        <p:attrNameLst>
                                          <p:attrName>style.visibility</p:attrName>
                                        </p:attrNameLst>
                                      </p:cBhvr>
                                      <p:to>
                                        <p:strVal val="visible"/>
                                      </p:to>
                                    </p:set>
                                    <p:animEffect transition="in" filter="wipe(left)">
                                      <p:cBhvr>
                                        <p:cTn id="52" dur="500"/>
                                        <p:tgtEl>
                                          <p:spTgt spid="4">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1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BB6BEAB-606D-45C9-B131-6C070C89CFC0}"/>
              </a:ext>
            </a:extLst>
          </p:cNvPr>
          <p:cNvSpPr>
            <a:spLocks noGrp="1"/>
          </p:cNvSpPr>
          <p:nvPr>
            <p:ph type="title"/>
          </p:nvPr>
        </p:nvSpPr>
        <p:spPr>
          <a:xfrm>
            <a:off x="36000" y="0"/>
            <a:ext cx="9072000" cy="720000"/>
          </a:xfrm>
          <a:ln>
            <a:solidFill>
              <a:srgbClr val="0070C0"/>
            </a:solidFill>
          </a:ln>
        </p:spPr>
        <p:txBody>
          <a:bodyPr>
            <a:normAutofit fontScale="90000"/>
          </a:bodyPr>
          <a:lstStyle/>
          <a:p>
            <a:pPr algn="ctr"/>
            <a:r>
              <a:rPr lang="it-IT" sz="2700" dirty="0">
                <a:ln>
                  <a:noFill/>
                </a:ln>
                <a:solidFill>
                  <a:srgbClr val="00B050"/>
                </a:solidFill>
                <a:latin typeface="Comic Sans MS" panose="030F0702030302020204" pitchFamily="66" charset="0"/>
              </a:rPr>
              <a:t>Geometria descrittiva dinamica</a:t>
            </a:r>
            <a:br>
              <a:rPr lang="it-IT" sz="3600" cap="none" dirty="0">
                <a:ln>
                  <a:noFill/>
                </a:ln>
                <a:solidFill>
                  <a:srgbClr val="00B050"/>
                </a:solidFill>
                <a:latin typeface="Comic Sans MS" panose="030F0702030302020204" pitchFamily="66" charset="0"/>
              </a:rPr>
            </a:br>
            <a:r>
              <a:rPr lang="it-IT" sz="2200" cap="none" dirty="0">
                <a:ln>
                  <a:noFill/>
                </a:ln>
                <a:solidFill>
                  <a:srgbClr val="00B050"/>
                </a:solidFill>
                <a:latin typeface="Comic Sans MS" panose="030F0702030302020204" pitchFamily="66" charset="0"/>
              </a:rPr>
              <a:t>Sezione rigata: Operazioni sul solido-faccia laterale ACV (1)</a:t>
            </a:r>
            <a:endParaRPr lang="it-IT" sz="2200" dirty="0"/>
          </a:p>
        </p:txBody>
      </p:sp>
      <p:sp>
        <p:nvSpPr>
          <p:cNvPr id="29" name="Rectangle 17">
            <a:extLst>
              <a:ext uri="{FF2B5EF4-FFF2-40B4-BE49-F238E27FC236}">
                <a16:creationId xmlns:a16="http://schemas.microsoft.com/office/drawing/2014/main" id="{B46F385C-B5D1-43A8-B2DD-1BC3441AF00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graphicFrame>
        <p:nvGraphicFramePr>
          <p:cNvPr id="5" name="Tabella 4">
            <a:extLst>
              <a:ext uri="{FF2B5EF4-FFF2-40B4-BE49-F238E27FC236}">
                <a16:creationId xmlns:a16="http://schemas.microsoft.com/office/drawing/2014/main" id="{A54ED3F3-6093-4D2C-9F9F-A0B608E88E18}"/>
              </a:ext>
            </a:extLst>
          </p:cNvPr>
          <p:cNvGraphicFramePr>
            <a:graphicFrameLocks noGrp="1"/>
          </p:cNvGraphicFramePr>
          <p:nvPr/>
        </p:nvGraphicFramePr>
        <p:xfrm>
          <a:off x="49501" y="764412"/>
          <a:ext cx="9045000" cy="6024315"/>
        </p:xfrm>
        <a:graphic>
          <a:graphicData uri="http://schemas.openxmlformats.org/drawingml/2006/table">
            <a:tbl>
              <a:tblPr bandRow="1">
                <a:tableStyleId>{073A0DAA-6AF3-43AB-8588-CEC1D06C72B9}</a:tableStyleId>
              </a:tblPr>
              <a:tblGrid>
                <a:gridCol w="4522500">
                  <a:extLst>
                    <a:ext uri="{9D8B030D-6E8A-4147-A177-3AD203B41FA5}">
                      <a16:colId xmlns:a16="http://schemas.microsoft.com/office/drawing/2014/main" val="2900016614"/>
                    </a:ext>
                  </a:extLst>
                </a:gridCol>
                <a:gridCol w="4522500">
                  <a:extLst>
                    <a:ext uri="{9D8B030D-6E8A-4147-A177-3AD203B41FA5}">
                      <a16:colId xmlns:a16="http://schemas.microsoft.com/office/drawing/2014/main" val="748075930"/>
                    </a:ext>
                  </a:extLst>
                </a:gridCol>
              </a:tblGrid>
              <a:tr h="6024315">
                <a:tc>
                  <a:txBody>
                    <a:bodyPr/>
                    <a:lstStyle/>
                    <a:p>
                      <a:pPr>
                        <a:spcAft>
                          <a:spcPts val="0"/>
                        </a:spcAft>
                      </a:pPr>
                      <a:r>
                        <a:rPr lang="it-IT" sz="1800" dirty="0">
                          <a:effectLst/>
                          <a:latin typeface="Comic Sans MS" panose="030F0702030302020204" pitchFamily="66" charset="0"/>
                          <a:ea typeface="Times New Roman" panose="02020603050405020304" pitchFamily="18" charset="0"/>
                          <a:cs typeface="Times New Roman" panose="02020603050405020304" pitchFamily="18" charset="0"/>
                        </a:rPr>
                        <a:t> </a:t>
                      </a: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endParaRPr lang="it-IT"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val="2886159853"/>
                  </a:ext>
                </a:extLst>
              </a:tr>
            </a:tbl>
          </a:graphicData>
        </a:graphic>
      </p:graphicFrame>
      <p:sp>
        <p:nvSpPr>
          <p:cNvPr id="44" name="Rectangle 34">
            <a:extLst>
              <a:ext uri="{FF2B5EF4-FFF2-40B4-BE49-F238E27FC236}">
                <a16:creationId xmlns:a16="http://schemas.microsoft.com/office/drawing/2014/main" id="{6DC769C0-0D8F-4CC6-A751-3DB7C90971D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48" name="Rectangle 38">
            <a:extLst>
              <a:ext uri="{FF2B5EF4-FFF2-40B4-BE49-F238E27FC236}">
                <a16:creationId xmlns:a16="http://schemas.microsoft.com/office/drawing/2014/main" id="{AAE798ED-C51D-4702-B253-6C71F9AF9D3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67" name="Rectangle 33">
            <a:extLst>
              <a:ext uri="{FF2B5EF4-FFF2-40B4-BE49-F238E27FC236}">
                <a16:creationId xmlns:a16="http://schemas.microsoft.com/office/drawing/2014/main" id="{668E2CB1-EA3D-49F1-9DF1-1D8069584A31}"/>
              </a:ext>
            </a:extLst>
          </p:cNvPr>
          <p:cNvSpPr>
            <a:spLocks noChangeArrowheads="1"/>
          </p:cNvSpPr>
          <p:nvPr/>
        </p:nvSpPr>
        <p:spPr bwMode="auto">
          <a:xfrm>
            <a:off x="5484534" y="1056119"/>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79" name="Rectangle 63">
            <a:extLst>
              <a:ext uri="{FF2B5EF4-FFF2-40B4-BE49-F238E27FC236}">
                <a16:creationId xmlns:a16="http://schemas.microsoft.com/office/drawing/2014/main" id="{36ECF37C-E922-407E-AFE5-D09BB2A98DEA}"/>
              </a:ext>
            </a:extLst>
          </p:cNvPr>
          <p:cNvSpPr>
            <a:spLocks noChangeArrowheads="1"/>
          </p:cNvSpPr>
          <p:nvPr/>
        </p:nvSpPr>
        <p:spPr bwMode="auto">
          <a:xfrm>
            <a:off x="14125473" y="361909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45" name="AutoShape 50">
            <a:extLst>
              <a:ext uri="{FF2B5EF4-FFF2-40B4-BE49-F238E27FC236}">
                <a16:creationId xmlns:a16="http://schemas.microsoft.com/office/drawing/2014/main" id="{EA47F0BF-A893-46A3-8CB3-D22D7623AE3D}"/>
              </a:ext>
            </a:extLst>
          </p:cNvPr>
          <p:cNvSpPr>
            <a:spLocks/>
          </p:cNvSpPr>
          <p:nvPr/>
        </p:nvSpPr>
        <p:spPr bwMode="auto">
          <a:xfrm>
            <a:off x="5598610" y="1043413"/>
            <a:ext cx="138112" cy="1080000"/>
          </a:xfrm>
          <a:prstGeom prst="leftBrace">
            <a:avLst>
              <a:gd name="adj1" fmla="val 68966"/>
              <a:gd name="adj2" fmla="val 50000"/>
            </a:avLst>
          </a:prstGeom>
          <a:noFill/>
          <a:ln w="0">
            <a:solidFill>
              <a:srgbClr val="00B05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46" name="AutoShape 48">
            <a:extLst>
              <a:ext uri="{FF2B5EF4-FFF2-40B4-BE49-F238E27FC236}">
                <a16:creationId xmlns:a16="http://schemas.microsoft.com/office/drawing/2014/main" id="{FA911265-3BE0-4D59-97E8-7BCB34E32ED9}"/>
              </a:ext>
            </a:extLst>
          </p:cNvPr>
          <p:cNvSpPr>
            <a:spLocks/>
          </p:cNvSpPr>
          <p:nvPr/>
        </p:nvSpPr>
        <p:spPr bwMode="auto">
          <a:xfrm>
            <a:off x="6052635" y="1657776"/>
            <a:ext cx="76200" cy="685800"/>
          </a:xfrm>
          <a:prstGeom prst="leftBrace">
            <a:avLst>
              <a:gd name="adj1" fmla="val 75000"/>
              <a:gd name="adj2" fmla="val 50000"/>
            </a:avLst>
          </a:prstGeom>
          <a:noFill/>
          <a:ln w="0">
            <a:solidFill>
              <a:srgbClr val="00B05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47" name="AutoShape 49">
            <a:extLst>
              <a:ext uri="{FF2B5EF4-FFF2-40B4-BE49-F238E27FC236}">
                <a16:creationId xmlns:a16="http://schemas.microsoft.com/office/drawing/2014/main" id="{FFA5FEF8-50BE-4547-BFAA-1198259F021A}"/>
              </a:ext>
            </a:extLst>
          </p:cNvPr>
          <p:cNvSpPr>
            <a:spLocks/>
          </p:cNvSpPr>
          <p:nvPr/>
        </p:nvSpPr>
        <p:spPr bwMode="auto">
          <a:xfrm>
            <a:off x="6046285" y="813226"/>
            <a:ext cx="76200" cy="685800"/>
          </a:xfrm>
          <a:prstGeom prst="leftBrace">
            <a:avLst>
              <a:gd name="adj1" fmla="val 75000"/>
              <a:gd name="adj2" fmla="val 50000"/>
            </a:avLst>
          </a:prstGeom>
          <a:noFill/>
          <a:ln w="0">
            <a:solidFill>
              <a:srgbClr val="00B05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48" name="Line 43">
            <a:extLst>
              <a:ext uri="{FF2B5EF4-FFF2-40B4-BE49-F238E27FC236}">
                <a16:creationId xmlns:a16="http://schemas.microsoft.com/office/drawing/2014/main" id="{D3277E05-5698-42D2-8886-71397B1CC761}"/>
              </a:ext>
            </a:extLst>
          </p:cNvPr>
          <p:cNvSpPr>
            <a:spLocks noChangeShapeType="1"/>
          </p:cNvSpPr>
          <p:nvPr/>
        </p:nvSpPr>
        <p:spPr bwMode="auto">
          <a:xfrm>
            <a:off x="7038472" y="906888"/>
            <a:ext cx="336550" cy="146050"/>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49" name="Line 44">
            <a:extLst>
              <a:ext uri="{FF2B5EF4-FFF2-40B4-BE49-F238E27FC236}">
                <a16:creationId xmlns:a16="http://schemas.microsoft.com/office/drawing/2014/main" id="{246CD15A-E6AD-4DE2-8C8D-95DB0B94E8E8}"/>
              </a:ext>
            </a:extLst>
          </p:cNvPr>
          <p:cNvSpPr>
            <a:spLocks noChangeShapeType="1"/>
          </p:cNvSpPr>
          <p:nvPr/>
        </p:nvSpPr>
        <p:spPr bwMode="auto">
          <a:xfrm flipV="1">
            <a:off x="7038472" y="1294238"/>
            <a:ext cx="330200" cy="552450"/>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50" name="Line 45">
            <a:extLst>
              <a:ext uri="{FF2B5EF4-FFF2-40B4-BE49-F238E27FC236}">
                <a16:creationId xmlns:a16="http://schemas.microsoft.com/office/drawing/2014/main" id="{E873C8C3-BE83-4068-9265-58149353FBB5}"/>
              </a:ext>
            </a:extLst>
          </p:cNvPr>
          <p:cNvSpPr>
            <a:spLocks noChangeShapeType="1"/>
          </p:cNvSpPr>
          <p:nvPr/>
        </p:nvSpPr>
        <p:spPr bwMode="auto">
          <a:xfrm>
            <a:off x="7038472" y="1395838"/>
            <a:ext cx="320673" cy="472272"/>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51" name="Line 46">
            <a:extLst>
              <a:ext uri="{FF2B5EF4-FFF2-40B4-BE49-F238E27FC236}">
                <a16:creationId xmlns:a16="http://schemas.microsoft.com/office/drawing/2014/main" id="{C3F8C575-F3C7-4421-81CF-0894EF4C4F73}"/>
              </a:ext>
            </a:extLst>
          </p:cNvPr>
          <p:cNvSpPr>
            <a:spLocks noChangeShapeType="1"/>
          </p:cNvSpPr>
          <p:nvPr/>
        </p:nvSpPr>
        <p:spPr bwMode="auto">
          <a:xfrm flipV="1">
            <a:off x="7038472" y="2141864"/>
            <a:ext cx="309526" cy="96935"/>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52" name="Line 47">
            <a:extLst>
              <a:ext uri="{FF2B5EF4-FFF2-40B4-BE49-F238E27FC236}">
                <a16:creationId xmlns:a16="http://schemas.microsoft.com/office/drawing/2014/main" id="{1D3822D5-8545-4D6B-92D3-D871A5F20D5A}"/>
              </a:ext>
            </a:extLst>
          </p:cNvPr>
          <p:cNvSpPr>
            <a:spLocks noChangeShapeType="1"/>
          </p:cNvSpPr>
          <p:nvPr/>
        </p:nvSpPr>
        <p:spPr bwMode="auto">
          <a:xfrm flipV="1">
            <a:off x="8016372" y="1770450"/>
            <a:ext cx="369194" cy="336587"/>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53" name="Line 51">
            <a:extLst>
              <a:ext uri="{FF2B5EF4-FFF2-40B4-BE49-F238E27FC236}">
                <a16:creationId xmlns:a16="http://schemas.microsoft.com/office/drawing/2014/main" id="{F97BC18A-D387-47BC-B4C5-5EE7CA2D4ECC}"/>
              </a:ext>
            </a:extLst>
          </p:cNvPr>
          <p:cNvSpPr>
            <a:spLocks noChangeShapeType="1"/>
          </p:cNvSpPr>
          <p:nvPr/>
        </p:nvSpPr>
        <p:spPr bwMode="auto">
          <a:xfrm>
            <a:off x="8048122" y="1167238"/>
            <a:ext cx="324000" cy="342539"/>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55" name="AutoShape 54">
            <a:extLst>
              <a:ext uri="{FF2B5EF4-FFF2-40B4-BE49-F238E27FC236}">
                <a16:creationId xmlns:a16="http://schemas.microsoft.com/office/drawing/2014/main" id="{65F495C4-F9FC-4F6C-9EEC-56200199B2F4}"/>
              </a:ext>
            </a:extLst>
          </p:cNvPr>
          <p:cNvSpPr>
            <a:spLocks/>
          </p:cNvSpPr>
          <p:nvPr/>
        </p:nvSpPr>
        <p:spPr bwMode="auto">
          <a:xfrm>
            <a:off x="6052653" y="2744738"/>
            <a:ext cx="76200" cy="900000"/>
          </a:xfrm>
          <a:prstGeom prst="leftBrace">
            <a:avLst>
              <a:gd name="adj1" fmla="val 77778"/>
              <a:gd name="adj2" fmla="val 50000"/>
            </a:avLst>
          </a:prstGeom>
          <a:noFill/>
          <a:ln w="0">
            <a:solidFill>
              <a:srgbClr val="00B05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56" name="Line 53">
            <a:extLst>
              <a:ext uri="{FF2B5EF4-FFF2-40B4-BE49-F238E27FC236}">
                <a16:creationId xmlns:a16="http://schemas.microsoft.com/office/drawing/2014/main" id="{F213B812-3582-4D2F-8C93-B574DF887F78}"/>
              </a:ext>
            </a:extLst>
          </p:cNvPr>
          <p:cNvSpPr>
            <a:spLocks noChangeShapeType="1"/>
          </p:cNvSpPr>
          <p:nvPr/>
        </p:nvSpPr>
        <p:spPr bwMode="auto">
          <a:xfrm>
            <a:off x="7439620" y="2866855"/>
            <a:ext cx="248157" cy="188040"/>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57" name="Line 55">
            <a:extLst>
              <a:ext uri="{FF2B5EF4-FFF2-40B4-BE49-F238E27FC236}">
                <a16:creationId xmlns:a16="http://schemas.microsoft.com/office/drawing/2014/main" id="{541C5520-51BC-4096-B25E-A6A1CE4E1410}"/>
              </a:ext>
            </a:extLst>
          </p:cNvPr>
          <p:cNvSpPr>
            <a:spLocks noChangeShapeType="1"/>
          </p:cNvSpPr>
          <p:nvPr/>
        </p:nvSpPr>
        <p:spPr bwMode="auto">
          <a:xfrm flipV="1">
            <a:off x="7439621" y="3290769"/>
            <a:ext cx="277286" cy="247824"/>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59" name="AutoShape 69">
            <a:extLst>
              <a:ext uri="{FF2B5EF4-FFF2-40B4-BE49-F238E27FC236}">
                <a16:creationId xmlns:a16="http://schemas.microsoft.com/office/drawing/2014/main" id="{14F8E979-F1D9-4532-ACD5-C4B891625CC7}"/>
              </a:ext>
            </a:extLst>
          </p:cNvPr>
          <p:cNvSpPr>
            <a:spLocks/>
          </p:cNvSpPr>
          <p:nvPr/>
        </p:nvSpPr>
        <p:spPr bwMode="auto">
          <a:xfrm>
            <a:off x="5320934" y="4277243"/>
            <a:ext cx="142875" cy="1872000"/>
          </a:xfrm>
          <a:prstGeom prst="leftBrace">
            <a:avLst>
              <a:gd name="adj1" fmla="val 133333"/>
              <a:gd name="adj2" fmla="val 50000"/>
            </a:avLst>
          </a:prstGeom>
          <a:noFill/>
          <a:ln w="0">
            <a:solidFill>
              <a:srgbClr val="00B05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60" name="AutoShape 57">
            <a:extLst>
              <a:ext uri="{FF2B5EF4-FFF2-40B4-BE49-F238E27FC236}">
                <a16:creationId xmlns:a16="http://schemas.microsoft.com/office/drawing/2014/main" id="{7945B08C-99F4-4CDB-8DD1-23CF9764C357}"/>
              </a:ext>
            </a:extLst>
          </p:cNvPr>
          <p:cNvSpPr>
            <a:spLocks/>
          </p:cNvSpPr>
          <p:nvPr/>
        </p:nvSpPr>
        <p:spPr bwMode="auto">
          <a:xfrm>
            <a:off x="6275352" y="5733446"/>
            <a:ext cx="90487" cy="576000"/>
          </a:xfrm>
          <a:prstGeom prst="leftBrace">
            <a:avLst>
              <a:gd name="adj1" fmla="val 54386"/>
              <a:gd name="adj2" fmla="val 50000"/>
            </a:avLst>
          </a:prstGeom>
          <a:noFill/>
          <a:ln w="0">
            <a:solidFill>
              <a:srgbClr val="00B05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61" name="AutoShape 68">
            <a:extLst>
              <a:ext uri="{FF2B5EF4-FFF2-40B4-BE49-F238E27FC236}">
                <a16:creationId xmlns:a16="http://schemas.microsoft.com/office/drawing/2014/main" id="{D446ACE6-D6E3-4CAC-956B-7A23011A988E}"/>
              </a:ext>
            </a:extLst>
          </p:cNvPr>
          <p:cNvSpPr>
            <a:spLocks/>
          </p:cNvSpPr>
          <p:nvPr/>
        </p:nvSpPr>
        <p:spPr bwMode="auto">
          <a:xfrm>
            <a:off x="6269002" y="4915857"/>
            <a:ext cx="90487" cy="576000"/>
          </a:xfrm>
          <a:prstGeom prst="leftBrace">
            <a:avLst>
              <a:gd name="adj1" fmla="val 54386"/>
              <a:gd name="adj2" fmla="val 50000"/>
            </a:avLst>
          </a:prstGeom>
          <a:noFill/>
          <a:ln w="0">
            <a:solidFill>
              <a:srgbClr val="00B05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62" name="Line 58">
            <a:extLst>
              <a:ext uri="{FF2B5EF4-FFF2-40B4-BE49-F238E27FC236}">
                <a16:creationId xmlns:a16="http://schemas.microsoft.com/office/drawing/2014/main" id="{09265862-020E-4F9C-811D-2A4EB7F62C27}"/>
              </a:ext>
            </a:extLst>
          </p:cNvPr>
          <p:cNvSpPr>
            <a:spLocks noChangeShapeType="1"/>
          </p:cNvSpPr>
          <p:nvPr/>
        </p:nvSpPr>
        <p:spPr bwMode="auto">
          <a:xfrm>
            <a:off x="7633856" y="4214192"/>
            <a:ext cx="260745" cy="87696"/>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63" name="Line 67">
            <a:extLst>
              <a:ext uri="{FF2B5EF4-FFF2-40B4-BE49-F238E27FC236}">
                <a16:creationId xmlns:a16="http://schemas.microsoft.com/office/drawing/2014/main" id="{69C71942-109A-4554-B391-D608AD63E95D}"/>
              </a:ext>
            </a:extLst>
          </p:cNvPr>
          <p:cNvSpPr>
            <a:spLocks noChangeShapeType="1"/>
          </p:cNvSpPr>
          <p:nvPr/>
        </p:nvSpPr>
        <p:spPr bwMode="auto">
          <a:xfrm flipV="1">
            <a:off x="7644493" y="4503011"/>
            <a:ext cx="232646" cy="85745"/>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64" name="Line 59">
            <a:extLst>
              <a:ext uri="{FF2B5EF4-FFF2-40B4-BE49-F238E27FC236}">
                <a16:creationId xmlns:a16="http://schemas.microsoft.com/office/drawing/2014/main" id="{C820C815-2702-4DCD-8CB5-E5B130C1D31D}"/>
              </a:ext>
            </a:extLst>
          </p:cNvPr>
          <p:cNvSpPr>
            <a:spLocks noChangeShapeType="1"/>
          </p:cNvSpPr>
          <p:nvPr/>
        </p:nvSpPr>
        <p:spPr bwMode="auto">
          <a:xfrm>
            <a:off x="7657588" y="5039415"/>
            <a:ext cx="249757" cy="87696"/>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65" name="Line 66">
            <a:extLst>
              <a:ext uri="{FF2B5EF4-FFF2-40B4-BE49-F238E27FC236}">
                <a16:creationId xmlns:a16="http://schemas.microsoft.com/office/drawing/2014/main" id="{A5EDAC7C-0C0E-4F72-A2E5-B620ECFB28C7}"/>
              </a:ext>
            </a:extLst>
          </p:cNvPr>
          <p:cNvSpPr>
            <a:spLocks noChangeShapeType="1"/>
          </p:cNvSpPr>
          <p:nvPr/>
        </p:nvSpPr>
        <p:spPr bwMode="auto">
          <a:xfrm flipV="1">
            <a:off x="7657587" y="5323871"/>
            <a:ext cx="219551" cy="91099"/>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66" name="Line 60">
            <a:extLst>
              <a:ext uri="{FF2B5EF4-FFF2-40B4-BE49-F238E27FC236}">
                <a16:creationId xmlns:a16="http://schemas.microsoft.com/office/drawing/2014/main" id="{3755D369-C789-4D60-ABE5-E85064E8F1DF}"/>
              </a:ext>
            </a:extLst>
          </p:cNvPr>
          <p:cNvSpPr>
            <a:spLocks noChangeShapeType="1"/>
          </p:cNvSpPr>
          <p:nvPr/>
        </p:nvSpPr>
        <p:spPr bwMode="auto">
          <a:xfrm flipV="1">
            <a:off x="7666632" y="6096333"/>
            <a:ext cx="235983" cy="117623"/>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67" name="Line 65">
            <a:extLst>
              <a:ext uri="{FF2B5EF4-FFF2-40B4-BE49-F238E27FC236}">
                <a16:creationId xmlns:a16="http://schemas.microsoft.com/office/drawing/2014/main" id="{B0E78C56-CEB4-47F3-B68B-1E8101214BE6}"/>
              </a:ext>
            </a:extLst>
          </p:cNvPr>
          <p:cNvSpPr>
            <a:spLocks noChangeShapeType="1"/>
          </p:cNvSpPr>
          <p:nvPr/>
        </p:nvSpPr>
        <p:spPr bwMode="auto">
          <a:xfrm>
            <a:off x="7668633" y="5857519"/>
            <a:ext cx="214855" cy="69601"/>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68" name="Line 63">
            <a:extLst>
              <a:ext uri="{FF2B5EF4-FFF2-40B4-BE49-F238E27FC236}">
                <a16:creationId xmlns:a16="http://schemas.microsoft.com/office/drawing/2014/main" id="{8E055663-F53D-40AC-B212-4095D8353F99}"/>
              </a:ext>
            </a:extLst>
          </p:cNvPr>
          <p:cNvSpPr>
            <a:spLocks noChangeShapeType="1"/>
          </p:cNvSpPr>
          <p:nvPr/>
        </p:nvSpPr>
        <p:spPr bwMode="auto">
          <a:xfrm>
            <a:off x="8085647" y="4503010"/>
            <a:ext cx="206505" cy="221357"/>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69" name="Line 62">
            <a:extLst>
              <a:ext uri="{FF2B5EF4-FFF2-40B4-BE49-F238E27FC236}">
                <a16:creationId xmlns:a16="http://schemas.microsoft.com/office/drawing/2014/main" id="{B3C650C6-C7D0-42D4-A9A7-4689317D62B3}"/>
              </a:ext>
            </a:extLst>
          </p:cNvPr>
          <p:cNvSpPr>
            <a:spLocks noChangeShapeType="1"/>
          </p:cNvSpPr>
          <p:nvPr/>
        </p:nvSpPr>
        <p:spPr bwMode="auto">
          <a:xfrm>
            <a:off x="8081207" y="4527864"/>
            <a:ext cx="231766" cy="1013420"/>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70" name="Line 61">
            <a:extLst>
              <a:ext uri="{FF2B5EF4-FFF2-40B4-BE49-F238E27FC236}">
                <a16:creationId xmlns:a16="http://schemas.microsoft.com/office/drawing/2014/main" id="{41B045F4-DE16-4A79-9F4F-93BF52D494C4}"/>
              </a:ext>
            </a:extLst>
          </p:cNvPr>
          <p:cNvSpPr>
            <a:spLocks noChangeShapeType="1"/>
          </p:cNvSpPr>
          <p:nvPr/>
        </p:nvSpPr>
        <p:spPr bwMode="auto">
          <a:xfrm flipV="1">
            <a:off x="8067397" y="4939694"/>
            <a:ext cx="213646" cy="180000"/>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71" name="Line 64">
            <a:extLst>
              <a:ext uri="{FF2B5EF4-FFF2-40B4-BE49-F238E27FC236}">
                <a16:creationId xmlns:a16="http://schemas.microsoft.com/office/drawing/2014/main" id="{A0912271-EB8F-4121-8A6C-566F34C9847D}"/>
              </a:ext>
            </a:extLst>
          </p:cNvPr>
          <p:cNvSpPr>
            <a:spLocks noChangeShapeType="1"/>
          </p:cNvSpPr>
          <p:nvPr/>
        </p:nvSpPr>
        <p:spPr bwMode="auto">
          <a:xfrm flipV="1">
            <a:off x="8074598" y="5776757"/>
            <a:ext cx="213646" cy="139249"/>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80" name="Rectangle 78">
            <a:extLst>
              <a:ext uri="{FF2B5EF4-FFF2-40B4-BE49-F238E27FC236}">
                <a16:creationId xmlns:a16="http://schemas.microsoft.com/office/drawing/2014/main" id="{C7A539E1-4A88-4828-BF41-E2646BEDCE8D}"/>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82" name="Rectangle 80">
            <a:extLst>
              <a:ext uri="{FF2B5EF4-FFF2-40B4-BE49-F238E27FC236}">
                <a16:creationId xmlns:a16="http://schemas.microsoft.com/office/drawing/2014/main" id="{F4D27E8D-042F-4C4B-B2D2-570D2753500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84" name="Rectangle 82">
            <a:extLst>
              <a:ext uri="{FF2B5EF4-FFF2-40B4-BE49-F238E27FC236}">
                <a16:creationId xmlns:a16="http://schemas.microsoft.com/office/drawing/2014/main" id="{44ED2411-ED8C-4ABC-BE5C-3F6FA74ADB0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86" name="Rectangle 84">
            <a:extLst>
              <a:ext uri="{FF2B5EF4-FFF2-40B4-BE49-F238E27FC236}">
                <a16:creationId xmlns:a16="http://schemas.microsoft.com/office/drawing/2014/main" id="{C15E2481-864F-436B-87D6-2B7F770DC72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88" name="Rectangle 86">
            <a:extLst>
              <a:ext uri="{FF2B5EF4-FFF2-40B4-BE49-F238E27FC236}">
                <a16:creationId xmlns:a16="http://schemas.microsoft.com/office/drawing/2014/main" id="{F570DD7A-3500-458C-8D66-E5EB8B5F876B}"/>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90" name="Rectangle 88">
            <a:extLst>
              <a:ext uri="{FF2B5EF4-FFF2-40B4-BE49-F238E27FC236}">
                <a16:creationId xmlns:a16="http://schemas.microsoft.com/office/drawing/2014/main" id="{A37F967E-283D-4B5B-BB93-7457DE9E409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92" name="Rectangle 90">
            <a:extLst>
              <a:ext uri="{FF2B5EF4-FFF2-40B4-BE49-F238E27FC236}">
                <a16:creationId xmlns:a16="http://schemas.microsoft.com/office/drawing/2014/main" id="{100B7FDF-93AB-4B72-A3E9-76FA36E80A7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graphicFrame>
        <p:nvGraphicFramePr>
          <p:cNvPr id="193" name="Oggetto 192">
            <a:extLst>
              <a:ext uri="{FF2B5EF4-FFF2-40B4-BE49-F238E27FC236}">
                <a16:creationId xmlns:a16="http://schemas.microsoft.com/office/drawing/2014/main" id="{2E726A7C-20B5-4234-B5A2-9B1A76F0F305}"/>
              </a:ext>
            </a:extLst>
          </p:cNvPr>
          <p:cNvGraphicFramePr>
            <a:graphicFrameLocks noChangeAspect="1"/>
          </p:cNvGraphicFramePr>
          <p:nvPr/>
        </p:nvGraphicFramePr>
        <p:xfrm>
          <a:off x="7362322" y="1040545"/>
          <a:ext cx="684000" cy="254057"/>
        </p:xfrm>
        <a:graphic>
          <a:graphicData uri="http://schemas.openxmlformats.org/presentationml/2006/ole">
            <mc:AlternateContent xmlns:mc="http://schemas.openxmlformats.org/markup-compatibility/2006">
              <mc:Choice xmlns:v="urn:schemas-microsoft-com:vml" Requires="v">
                <p:oleObj spid="_x0000_s16085" name="Equazione" r:id="rId4" imgW="634725" imgH="241195" progId="Equation.3">
                  <p:embed/>
                </p:oleObj>
              </mc:Choice>
              <mc:Fallback>
                <p:oleObj name="Equazione" r:id="rId4" imgW="634725" imgH="241195" progId="Equation.3">
                  <p:embed/>
                  <p:pic>
                    <p:nvPicPr>
                      <p:cNvPr id="193" name="Oggetto 192">
                        <a:extLst>
                          <a:ext uri="{FF2B5EF4-FFF2-40B4-BE49-F238E27FC236}">
                            <a16:creationId xmlns:a16="http://schemas.microsoft.com/office/drawing/2014/main" id="{2E726A7C-20B5-4234-B5A2-9B1A76F0F30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62322" y="1040545"/>
                        <a:ext cx="684000" cy="254057"/>
                      </a:xfrm>
                      <a:prstGeom prst="rect">
                        <a:avLst/>
                      </a:prstGeom>
                      <a:solidFill>
                        <a:srgbClr val="FFFF00"/>
                      </a:solidFill>
                      <a:ln>
                        <a:solidFill>
                          <a:srgbClr val="0070C0"/>
                        </a:solidFill>
                      </a:ln>
                    </p:spPr>
                  </p:pic>
                </p:oleObj>
              </mc:Fallback>
            </mc:AlternateContent>
          </a:graphicData>
        </a:graphic>
      </p:graphicFrame>
      <p:sp>
        <p:nvSpPr>
          <p:cNvPr id="194" name="Rectangle 92">
            <a:extLst>
              <a:ext uri="{FF2B5EF4-FFF2-40B4-BE49-F238E27FC236}">
                <a16:creationId xmlns:a16="http://schemas.microsoft.com/office/drawing/2014/main" id="{C11C358A-F78E-400F-A97C-C8800FA42A0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graphicFrame>
        <p:nvGraphicFramePr>
          <p:cNvPr id="195" name="Oggetto 194">
            <a:extLst>
              <a:ext uri="{FF2B5EF4-FFF2-40B4-BE49-F238E27FC236}">
                <a16:creationId xmlns:a16="http://schemas.microsoft.com/office/drawing/2014/main" id="{09229BC5-A768-4177-A080-AFDDA3056588}"/>
              </a:ext>
            </a:extLst>
          </p:cNvPr>
          <p:cNvGraphicFramePr>
            <a:graphicFrameLocks noChangeAspect="1"/>
          </p:cNvGraphicFramePr>
          <p:nvPr/>
        </p:nvGraphicFramePr>
        <p:xfrm>
          <a:off x="7359145" y="1894039"/>
          <a:ext cx="684000" cy="247826"/>
        </p:xfrm>
        <a:graphic>
          <a:graphicData uri="http://schemas.openxmlformats.org/presentationml/2006/ole">
            <mc:AlternateContent xmlns:mc="http://schemas.openxmlformats.org/markup-compatibility/2006">
              <mc:Choice xmlns:v="urn:schemas-microsoft-com:vml" Requires="v">
                <p:oleObj spid="_x0000_s16086" name="Equazione" r:id="rId6" imgW="660113" imgH="241195" progId="Equation.3">
                  <p:embed/>
                </p:oleObj>
              </mc:Choice>
              <mc:Fallback>
                <p:oleObj name="Equazione" r:id="rId6" imgW="660113" imgH="241195" progId="Equation.3">
                  <p:embed/>
                  <p:pic>
                    <p:nvPicPr>
                      <p:cNvPr id="195" name="Oggetto 194">
                        <a:extLst>
                          <a:ext uri="{FF2B5EF4-FFF2-40B4-BE49-F238E27FC236}">
                            <a16:creationId xmlns:a16="http://schemas.microsoft.com/office/drawing/2014/main" id="{09229BC5-A768-4177-A080-AFDDA305658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359145" y="1894039"/>
                        <a:ext cx="684000" cy="247826"/>
                      </a:xfrm>
                      <a:prstGeom prst="rect">
                        <a:avLst/>
                      </a:prstGeom>
                      <a:solidFill>
                        <a:srgbClr val="FFFF00"/>
                      </a:solidFill>
                      <a:ln>
                        <a:solidFill>
                          <a:srgbClr val="0070C0"/>
                        </a:solidFill>
                      </a:ln>
                    </p:spPr>
                  </p:pic>
                </p:oleObj>
              </mc:Fallback>
            </mc:AlternateContent>
          </a:graphicData>
        </a:graphic>
      </p:graphicFrame>
      <p:sp>
        <p:nvSpPr>
          <p:cNvPr id="196" name="Rectangle 94">
            <a:extLst>
              <a:ext uri="{FF2B5EF4-FFF2-40B4-BE49-F238E27FC236}">
                <a16:creationId xmlns:a16="http://schemas.microsoft.com/office/drawing/2014/main" id="{338134D6-AB5C-46AF-9501-C0891E30CAB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graphicFrame>
        <p:nvGraphicFramePr>
          <p:cNvPr id="197" name="Oggetto 196">
            <a:extLst>
              <a:ext uri="{FF2B5EF4-FFF2-40B4-BE49-F238E27FC236}">
                <a16:creationId xmlns:a16="http://schemas.microsoft.com/office/drawing/2014/main" id="{0DF49ED6-6252-4316-BBDF-F399F0BD3E89}"/>
              </a:ext>
            </a:extLst>
          </p:cNvPr>
          <p:cNvGraphicFramePr>
            <a:graphicFrameLocks noChangeAspect="1"/>
          </p:cNvGraphicFramePr>
          <p:nvPr/>
        </p:nvGraphicFramePr>
        <p:xfrm>
          <a:off x="8389619" y="1486097"/>
          <a:ext cx="180000" cy="276923"/>
        </p:xfrm>
        <a:graphic>
          <a:graphicData uri="http://schemas.openxmlformats.org/presentationml/2006/ole">
            <mc:AlternateContent xmlns:mc="http://schemas.openxmlformats.org/markup-compatibility/2006">
              <mc:Choice xmlns:v="urn:schemas-microsoft-com:vml" Requires="v">
                <p:oleObj spid="_x0000_s16087" name="Equazione" r:id="rId8" imgW="126890" imgH="190335" progId="Equation.3">
                  <p:embed/>
                </p:oleObj>
              </mc:Choice>
              <mc:Fallback>
                <p:oleObj name="Equazione" r:id="rId8" imgW="126890" imgH="190335" progId="Equation.3">
                  <p:embed/>
                  <p:pic>
                    <p:nvPicPr>
                      <p:cNvPr id="197" name="Oggetto 196">
                        <a:extLst>
                          <a:ext uri="{FF2B5EF4-FFF2-40B4-BE49-F238E27FC236}">
                            <a16:creationId xmlns:a16="http://schemas.microsoft.com/office/drawing/2014/main" id="{0DF49ED6-6252-4316-BBDF-F399F0BD3E89}"/>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389619" y="1486097"/>
                        <a:ext cx="180000" cy="276923"/>
                      </a:xfrm>
                      <a:prstGeom prst="rect">
                        <a:avLst/>
                      </a:prstGeom>
                      <a:solidFill>
                        <a:srgbClr val="FFFF00"/>
                      </a:solidFill>
                      <a:ln>
                        <a:solidFill>
                          <a:srgbClr val="0070C0"/>
                        </a:solidFill>
                      </a:ln>
                    </p:spPr>
                  </p:pic>
                </p:oleObj>
              </mc:Fallback>
            </mc:AlternateContent>
          </a:graphicData>
        </a:graphic>
      </p:graphicFrame>
      <p:sp>
        <p:nvSpPr>
          <p:cNvPr id="198" name="Rectangle 106">
            <a:extLst>
              <a:ext uri="{FF2B5EF4-FFF2-40B4-BE49-F238E27FC236}">
                <a16:creationId xmlns:a16="http://schemas.microsoft.com/office/drawing/2014/main" id="{6E27E6D0-5D8A-465C-8470-48CB19C76F2A}"/>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graphicFrame>
        <p:nvGraphicFramePr>
          <p:cNvPr id="199" name="Oggetto 198">
            <a:extLst>
              <a:ext uri="{FF2B5EF4-FFF2-40B4-BE49-F238E27FC236}">
                <a16:creationId xmlns:a16="http://schemas.microsoft.com/office/drawing/2014/main" id="{12FB2AD2-5ED7-4482-A365-16E37CA22CD1}"/>
              </a:ext>
            </a:extLst>
          </p:cNvPr>
          <p:cNvGraphicFramePr>
            <a:graphicFrameLocks noChangeAspect="1"/>
          </p:cNvGraphicFramePr>
          <p:nvPr/>
        </p:nvGraphicFramePr>
        <p:xfrm>
          <a:off x="5560527" y="3052119"/>
          <a:ext cx="468000" cy="267427"/>
        </p:xfrm>
        <a:graphic>
          <a:graphicData uri="http://schemas.openxmlformats.org/presentationml/2006/ole">
            <mc:AlternateContent xmlns:mc="http://schemas.openxmlformats.org/markup-compatibility/2006">
              <mc:Choice xmlns:v="urn:schemas-microsoft-com:vml" Requires="v">
                <p:oleObj spid="_x0000_s16088" name="Equazione" r:id="rId10" imgW="330057" imgH="190417" progId="Equation.3">
                  <p:embed/>
                </p:oleObj>
              </mc:Choice>
              <mc:Fallback>
                <p:oleObj name="Equazione" r:id="rId10" imgW="330057" imgH="190417" progId="Equation.3">
                  <p:embed/>
                  <p:pic>
                    <p:nvPicPr>
                      <p:cNvPr id="199" name="Oggetto 198">
                        <a:extLst>
                          <a:ext uri="{FF2B5EF4-FFF2-40B4-BE49-F238E27FC236}">
                            <a16:creationId xmlns:a16="http://schemas.microsoft.com/office/drawing/2014/main" id="{12FB2AD2-5ED7-4482-A365-16E37CA22CD1}"/>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560527" y="3052119"/>
                        <a:ext cx="468000" cy="267427"/>
                      </a:xfrm>
                      <a:prstGeom prst="rect">
                        <a:avLst/>
                      </a:prstGeom>
                      <a:solidFill>
                        <a:srgbClr val="00FFFF"/>
                      </a:solidFill>
                      <a:ln>
                        <a:solidFill>
                          <a:srgbClr val="0070C0"/>
                        </a:solidFill>
                      </a:ln>
                    </p:spPr>
                  </p:pic>
                </p:oleObj>
              </mc:Fallback>
            </mc:AlternateContent>
          </a:graphicData>
        </a:graphic>
      </p:graphicFrame>
      <p:sp>
        <p:nvSpPr>
          <p:cNvPr id="200" name="Rectangle 108">
            <a:extLst>
              <a:ext uri="{FF2B5EF4-FFF2-40B4-BE49-F238E27FC236}">
                <a16:creationId xmlns:a16="http://schemas.microsoft.com/office/drawing/2014/main" id="{613A795D-55D2-4B58-A33A-30D974D9EE7C}"/>
              </a:ext>
            </a:extLst>
          </p:cNvPr>
          <p:cNvSpPr>
            <a:spLocks noChangeArrowheads="1"/>
          </p:cNvSpPr>
          <p:nvPr/>
        </p:nvSpPr>
        <p:spPr bwMode="auto">
          <a:xfrm>
            <a:off x="63002" y="4213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graphicFrame>
        <p:nvGraphicFramePr>
          <p:cNvPr id="201" name="Oggetto 200">
            <a:extLst>
              <a:ext uri="{FF2B5EF4-FFF2-40B4-BE49-F238E27FC236}">
                <a16:creationId xmlns:a16="http://schemas.microsoft.com/office/drawing/2014/main" id="{E3D90A43-B458-4187-86FD-156EE3EEB158}"/>
              </a:ext>
            </a:extLst>
          </p:cNvPr>
          <p:cNvGraphicFramePr>
            <a:graphicFrameLocks noChangeAspect="1"/>
          </p:cNvGraphicFramePr>
          <p:nvPr/>
        </p:nvGraphicFramePr>
        <p:xfrm>
          <a:off x="6168539" y="2764738"/>
          <a:ext cx="1260000" cy="247693"/>
        </p:xfrm>
        <a:graphic>
          <a:graphicData uri="http://schemas.openxmlformats.org/presentationml/2006/ole">
            <mc:AlternateContent xmlns:mc="http://schemas.openxmlformats.org/markup-compatibility/2006">
              <mc:Choice xmlns:v="urn:schemas-microsoft-com:vml" Requires="v">
                <p:oleObj spid="_x0000_s16089" name="Equazione" r:id="rId12" imgW="1028254" imgH="215806" progId="Equation.3">
                  <p:embed/>
                </p:oleObj>
              </mc:Choice>
              <mc:Fallback>
                <p:oleObj name="Equazione" r:id="rId12" imgW="1028254" imgH="215806" progId="Equation.3">
                  <p:embed/>
                  <p:pic>
                    <p:nvPicPr>
                      <p:cNvPr id="201" name="Oggetto 200">
                        <a:extLst>
                          <a:ext uri="{FF2B5EF4-FFF2-40B4-BE49-F238E27FC236}">
                            <a16:creationId xmlns:a16="http://schemas.microsoft.com/office/drawing/2014/main" id="{E3D90A43-B458-4187-86FD-156EE3EEB158}"/>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168539" y="2764738"/>
                        <a:ext cx="1260000" cy="247693"/>
                      </a:xfrm>
                      <a:prstGeom prst="rect">
                        <a:avLst/>
                      </a:prstGeom>
                      <a:solidFill>
                        <a:srgbClr val="00FFFF"/>
                      </a:solidFill>
                      <a:ln>
                        <a:solidFill>
                          <a:srgbClr val="0070C0"/>
                        </a:solidFill>
                      </a:ln>
                    </p:spPr>
                  </p:pic>
                </p:oleObj>
              </mc:Fallback>
            </mc:AlternateContent>
          </a:graphicData>
        </a:graphic>
      </p:graphicFrame>
      <p:sp>
        <p:nvSpPr>
          <p:cNvPr id="202" name="Rectangle 110">
            <a:extLst>
              <a:ext uri="{FF2B5EF4-FFF2-40B4-BE49-F238E27FC236}">
                <a16:creationId xmlns:a16="http://schemas.microsoft.com/office/drawing/2014/main" id="{3845615D-1120-4760-86B0-600D545793F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graphicFrame>
        <p:nvGraphicFramePr>
          <p:cNvPr id="203" name="Oggetto 202">
            <a:extLst>
              <a:ext uri="{FF2B5EF4-FFF2-40B4-BE49-F238E27FC236}">
                <a16:creationId xmlns:a16="http://schemas.microsoft.com/office/drawing/2014/main" id="{0EC023C5-6F11-4444-9207-ED97B3263415}"/>
              </a:ext>
            </a:extLst>
          </p:cNvPr>
          <p:cNvGraphicFramePr>
            <a:graphicFrameLocks noChangeAspect="1"/>
          </p:cNvGraphicFramePr>
          <p:nvPr/>
        </p:nvGraphicFramePr>
        <p:xfrm>
          <a:off x="6173303" y="3390422"/>
          <a:ext cx="1260000" cy="249828"/>
        </p:xfrm>
        <a:graphic>
          <a:graphicData uri="http://schemas.openxmlformats.org/presentationml/2006/ole">
            <mc:AlternateContent xmlns:mc="http://schemas.openxmlformats.org/markup-compatibility/2006">
              <mc:Choice xmlns:v="urn:schemas-microsoft-com:vml" Requires="v">
                <p:oleObj spid="_x0000_s16090" name="Equazione" r:id="rId14" imgW="1104421" imgH="215806" progId="Equation.3">
                  <p:embed/>
                </p:oleObj>
              </mc:Choice>
              <mc:Fallback>
                <p:oleObj name="Equazione" r:id="rId14" imgW="1104421" imgH="215806" progId="Equation.3">
                  <p:embed/>
                  <p:pic>
                    <p:nvPicPr>
                      <p:cNvPr id="203" name="Oggetto 202">
                        <a:extLst>
                          <a:ext uri="{FF2B5EF4-FFF2-40B4-BE49-F238E27FC236}">
                            <a16:creationId xmlns:a16="http://schemas.microsoft.com/office/drawing/2014/main" id="{0EC023C5-6F11-4444-9207-ED97B3263415}"/>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173303" y="3390422"/>
                        <a:ext cx="1260000" cy="249828"/>
                      </a:xfrm>
                      <a:prstGeom prst="rect">
                        <a:avLst/>
                      </a:prstGeom>
                      <a:solidFill>
                        <a:srgbClr val="00FFFF"/>
                      </a:solidFill>
                      <a:ln>
                        <a:solidFill>
                          <a:srgbClr val="0070C0"/>
                        </a:solidFill>
                      </a:ln>
                    </p:spPr>
                  </p:pic>
                </p:oleObj>
              </mc:Fallback>
            </mc:AlternateContent>
          </a:graphicData>
        </a:graphic>
      </p:graphicFrame>
      <p:sp>
        <p:nvSpPr>
          <p:cNvPr id="204" name="Rectangle 112">
            <a:extLst>
              <a:ext uri="{FF2B5EF4-FFF2-40B4-BE49-F238E27FC236}">
                <a16:creationId xmlns:a16="http://schemas.microsoft.com/office/drawing/2014/main" id="{4B78D42C-0A7F-4DEC-BC62-0C405AB828A8}"/>
              </a:ext>
            </a:extLst>
          </p:cNvPr>
          <p:cNvSpPr>
            <a:spLocks noChangeArrowheads="1"/>
          </p:cNvSpPr>
          <p:nvPr/>
        </p:nvSpPr>
        <p:spPr bwMode="auto">
          <a:xfrm>
            <a:off x="3402400" y="0"/>
            <a:ext cx="5741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graphicFrame>
        <p:nvGraphicFramePr>
          <p:cNvPr id="205" name="Oggetto 204">
            <a:extLst>
              <a:ext uri="{FF2B5EF4-FFF2-40B4-BE49-F238E27FC236}">
                <a16:creationId xmlns:a16="http://schemas.microsoft.com/office/drawing/2014/main" id="{436CFAA9-D84D-4DE9-A105-373AB0C85F96}"/>
              </a:ext>
            </a:extLst>
          </p:cNvPr>
          <p:cNvGraphicFramePr>
            <a:graphicFrameLocks noChangeAspect="1"/>
          </p:cNvGraphicFramePr>
          <p:nvPr/>
        </p:nvGraphicFramePr>
        <p:xfrm>
          <a:off x="7707386" y="3050468"/>
          <a:ext cx="288000" cy="238978"/>
        </p:xfrm>
        <a:graphic>
          <a:graphicData uri="http://schemas.openxmlformats.org/presentationml/2006/ole">
            <mc:AlternateContent xmlns:mc="http://schemas.openxmlformats.org/markup-compatibility/2006">
              <mc:Choice xmlns:v="urn:schemas-microsoft-com:vml" Requires="v">
                <p:oleObj spid="_x0000_s16091" name="Equazione" r:id="rId16" imgW="114102" imgH="126780" progId="Equation.3">
                  <p:embed/>
                </p:oleObj>
              </mc:Choice>
              <mc:Fallback>
                <p:oleObj name="Equazione" r:id="rId16" imgW="114102" imgH="126780" progId="Equation.3">
                  <p:embed/>
                  <p:pic>
                    <p:nvPicPr>
                      <p:cNvPr id="205" name="Oggetto 204">
                        <a:extLst>
                          <a:ext uri="{FF2B5EF4-FFF2-40B4-BE49-F238E27FC236}">
                            <a16:creationId xmlns:a16="http://schemas.microsoft.com/office/drawing/2014/main" id="{436CFAA9-D84D-4DE9-A105-373AB0C85F96}"/>
                          </a:ext>
                        </a:extLst>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7707386" y="3050468"/>
                        <a:ext cx="288000" cy="238978"/>
                      </a:xfrm>
                      <a:prstGeom prst="rect">
                        <a:avLst/>
                      </a:prstGeom>
                      <a:solidFill>
                        <a:srgbClr val="00FFFF"/>
                      </a:solidFill>
                      <a:ln>
                        <a:solidFill>
                          <a:srgbClr val="0070C0"/>
                        </a:solidFill>
                      </a:ln>
                    </p:spPr>
                  </p:pic>
                </p:oleObj>
              </mc:Fallback>
            </mc:AlternateContent>
          </a:graphicData>
        </a:graphic>
      </p:graphicFrame>
      <p:sp>
        <p:nvSpPr>
          <p:cNvPr id="206" name="Rectangle 114">
            <a:extLst>
              <a:ext uri="{FF2B5EF4-FFF2-40B4-BE49-F238E27FC236}">
                <a16:creationId xmlns:a16="http://schemas.microsoft.com/office/drawing/2014/main" id="{71693F69-A6CE-4542-AFF6-C7E65D52A34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08" name="Rectangle 116">
            <a:extLst>
              <a:ext uri="{FF2B5EF4-FFF2-40B4-BE49-F238E27FC236}">
                <a16:creationId xmlns:a16="http://schemas.microsoft.com/office/drawing/2014/main" id="{E6078DC3-7E12-410F-9ADB-15DE7A7F62A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10" name="Rectangle 118">
            <a:extLst>
              <a:ext uri="{FF2B5EF4-FFF2-40B4-BE49-F238E27FC236}">
                <a16:creationId xmlns:a16="http://schemas.microsoft.com/office/drawing/2014/main" id="{6BA26048-0AD7-4D3B-9D83-74EAA5084FC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12" name="AutoShape 68">
            <a:extLst>
              <a:ext uri="{FF2B5EF4-FFF2-40B4-BE49-F238E27FC236}">
                <a16:creationId xmlns:a16="http://schemas.microsoft.com/office/drawing/2014/main" id="{1D8514F8-656C-4454-AC06-BBE8D6A1F802}"/>
              </a:ext>
            </a:extLst>
          </p:cNvPr>
          <p:cNvSpPr>
            <a:spLocks/>
          </p:cNvSpPr>
          <p:nvPr/>
        </p:nvSpPr>
        <p:spPr bwMode="auto">
          <a:xfrm>
            <a:off x="6254275" y="4117479"/>
            <a:ext cx="90487" cy="576000"/>
          </a:xfrm>
          <a:prstGeom prst="leftBrace">
            <a:avLst>
              <a:gd name="adj1" fmla="val 54386"/>
              <a:gd name="adj2" fmla="val 50000"/>
            </a:avLst>
          </a:prstGeom>
          <a:noFill/>
          <a:ln w="0">
            <a:solidFill>
              <a:srgbClr val="00B05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13" name="Rectangle 120">
            <a:extLst>
              <a:ext uri="{FF2B5EF4-FFF2-40B4-BE49-F238E27FC236}">
                <a16:creationId xmlns:a16="http://schemas.microsoft.com/office/drawing/2014/main" id="{0C8719C2-1758-4700-84FE-FA226DD0F613}"/>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15" name="Rectangle 122">
            <a:extLst>
              <a:ext uri="{FF2B5EF4-FFF2-40B4-BE49-F238E27FC236}">
                <a16:creationId xmlns:a16="http://schemas.microsoft.com/office/drawing/2014/main" id="{C94C46BF-68DB-4CBA-84AD-5288692BE9B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17" name="Rectangle 124">
            <a:extLst>
              <a:ext uri="{FF2B5EF4-FFF2-40B4-BE49-F238E27FC236}">
                <a16:creationId xmlns:a16="http://schemas.microsoft.com/office/drawing/2014/main" id="{47D92AE2-0FF2-45CA-86EB-4B0A09D3143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19" name="Rectangle 126">
            <a:extLst>
              <a:ext uri="{FF2B5EF4-FFF2-40B4-BE49-F238E27FC236}">
                <a16:creationId xmlns:a16="http://schemas.microsoft.com/office/drawing/2014/main" id="{A692EFF7-AAD7-4940-BF4A-4CCBC311CA1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21" name="Rectangle 128">
            <a:extLst>
              <a:ext uri="{FF2B5EF4-FFF2-40B4-BE49-F238E27FC236}">
                <a16:creationId xmlns:a16="http://schemas.microsoft.com/office/drawing/2014/main" id="{AD63AD98-7066-4AE3-A714-E2EE87F3575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23" name="Rectangle 130">
            <a:extLst>
              <a:ext uri="{FF2B5EF4-FFF2-40B4-BE49-F238E27FC236}">
                <a16:creationId xmlns:a16="http://schemas.microsoft.com/office/drawing/2014/main" id="{F39BCA91-4892-4257-8939-08F3F22C70C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25" name="Rectangle 155">
            <a:extLst>
              <a:ext uri="{FF2B5EF4-FFF2-40B4-BE49-F238E27FC236}">
                <a16:creationId xmlns:a16="http://schemas.microsoft.com/office/drawing/2014/main" id="{A9CFC210-63E1-4D6A-8C53-211F41D11B9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27" name="Rectangle 157">
            <a:extLst>
              <a:ext uri="{FF2B5EF4-FFF2-40B4-BE49-F238E27FC236}">
                <a16:creationId xmlns:a16="http://schemas.microsoft.com/office/drawing/2014/main" id="{79E690B9-4573-47D8-AE2D-62063A7925B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29" name="Rectangle 159">
            <a:extLst>
              <a:ext uri="{FF2B5EF4-FFF2-40B4-BE49-F238E27FC236}">
                <a16:creationId xmlns:a16="http://schemas.microsoft.com/office/drawing/2014/main" id="{A752F1D8-3B37-4D67-B202-CC1408AE734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31" name="Rectangle 161">
            <a:extLst>
              <a:ext uri="{FF2B5EF4-FFF2-40B4-BE49-F238E27FC236}">
                <a16:creationId xmlns:a16="http://schemas.microsoft.com/office/drawing/2014/main" id="{A628C8A9-EA0B-4C13-ADCC-8BB97BC73AC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33" name="Rectangle 163">
            <a:extLst>
              <a:ext uri="{FF2B5EF4-FFF2-40B4-BE49-F238E27FC236}">
                <a16:creationId xmlns:a16="http://schemas.microsoft.com/office/drawing/2014/main" id="{C6262621-E6DC-48A9-B766-3159E313AC8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35" name="Rectangle 165">
            <a:extLst>
              <a:ext uri="{FF2B5EF4-FFF2-40B4-BE49-F238E27FC236}">
                <a16:creationId xmlns:a16="http://schemas.microsoft.com/office/drawing/2014/main" id="{8A1F0177-CD81-4E17-B26D-DDCC1EBBDFD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44" name="Rettangolo 243">
            <a:extLst>
              <a:ext uri="{FF2B5EF4-FFF2-40B4-BE49-F238E27FC236}">
                <a16:creationId xmlns:a16="http://schemas.microsoft.com/office/drawing/2014/main" id="{423C31AB-7AA1-43EC-AA3E-F094B01AAD37}"/>
              </a:ext>
            </a:extLst>
          </p:cNvPr>
          <p:cNvSpPr/>
          <p:nvPr/>
        </p:nvSpPr>
        <p:spPr>
          <a:xfrm>
            <a:off x="4583354" y="769159"/>
            <a:ext cx="4500000" cy="1908000"/>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45" name="CasellaDiTesto 244">
            <a:extLst>
              <a:ext uri="{FF2B5EF4-FFF2-40B4-BE49-F238E27FC236}">
                <a16:creationId xmlns:a16="http://schemas.microsoft.com/office/drawing/2014/main" id="{81974986-5FAD-4F42-9111-44986E5F9882}"/>
              </a:ext>
            </a:extLst>
          </p:cNvPr>
          <p:cNvSpPr txBox="1"/>
          <p:nvPr/>
        </p:nvSpPr>
        <p:spPr>
          <a:xfrm>
            <a:off x="4583354" y="2374289"/>
            <a:ext cx="4500000"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1200" b="0" i="0" u="none" strike="noStrike" kern="1200" cap="none" spc="0" normalizeH="0" baseline="0" noProof="0" dirty="0">
                <a:ln>
                  <a:noFill/>
                </a:ln>
                <a:solidFill>
                  <a:srgbClr val="00B050"/>
                </a:solidFill>
                <a:effectLst/>
                <a:uLnTx/>
                <a:uFillTx/>
                <a:latin typeface="Comic Sans MS"/>
                <a:ea typeface="+mn-ea"/>
                <a:cs typeface="+mn-cs"/>
              </a:rPr>
              <a:t>Figura 1- Ricerca del piano contenente la faccia laterale</a:t>
            </a:r>
          </a:p>
        </p:txBody>
      </p:sp>
      <p:sp>
        <p:nvSpPr>
          <p:cNvPr id="246" name="Rettangolo 245">
            <a:extLst>
              <a:ext uri="{FF2B5EF4-FFF2-40B4-BE49-F238E27FC236}">
                <a16:creationId xmlns:a16="http://schemas.microsoft.com/office/drawing/2014/main" id="{B3716413-0118-47A4-95F4-B937C2502710}"/>
              </a:ext>
            </a:extLst>
          </p:cNvPr>
          <p:cNvSpPr/>
          <p:nvPr/>
        </p:nvSpPr>
        <p:spPr>
          <a:xfrm>
            <a:off x="4585202" y="2709058"/>
            <a:ext cx="4500000" cy="129600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noFill/>
              <a:effectLst/>
              <a:uLnTx/>
              <a:uFillTx/>
              <a:latin typeface="Century Gothic"/>
              <a:ea typeface="+mn-ea"/>
              <a:cs typeface="+mn-cs"/>
            </a:endParaRPr>
          </a:p>
        </p:txBody>
      </p:sp>
      <p:sp>
        <p:nvSpPr>
          <p:cNvPr id="247" name="CasellaDiTesto 246">
            <a:extLst>
              <a:ext uri="{FF2B5EF4-FFF2-40B4-BE49-F238E27FC236}">
                <a16:creationId xmlns:a16="http://schemas.microsoft.com/office/drawing/2014/main" id="{FEE47236-A42F-4187-A2EC-6511D229ABB2}"/>
              </a:ext>
            </a:extLst>
          </p:cNvPr>
          <p:cNvSpPr txBox="1"/>
          <p:nvPr/>
        </p:nvSpPr>
        <p:spPr>
          <a:xfrm>
            <a:off x="4577566" y="3706493"/>
            <a:ext cx="4500000"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1200" b="0" i="0" u="none" strike="noStrike" kern="1200" cap="none" spc="0" normalizeH="0" baseline="0" noProof="0" dirty="0">
                <a:ln>
                  <a:noFill/>
                </a:ln>
                <a:solidFill>
                  <a:srgbClr val="00B050"/>
                </a:solidFill>
                <a:effectLst/>
                <a:uLnTx/>
                <a:uFillTx/>
                <a:latin typeface="Comic Sans MS"/>
                <a:ea typeface="+mn-ea"/>
                <a:cs typeface="+mn-cs"/>
              </a:rPr>
              <a:t>Figura 2- Ricerca retta intersezione tra i due piani</a:t>
            </a:r>
          </a:p>
        </p:txBody>
      </p:sp>
      <p:sp>
        <p:nvSpPr>
          <p:cNvPr id="254" name="CasellaDiTesto 253">
            <a:extLst>
              <a:ext uri="{FF2B5EF4-FFF2-40B4-BE49-F238E27FC236}">
                <a16:creationId xmlns:a16="http://schemas.microsoft.com/office/drawing/2014/main" id="{46F66AFC-8A6C-458E-88BD-38CF18D9FCD0}"/>
              </a:ext>
            </a:extLst>
          </p:cNvPr>
          <p:cNvSpPr txBox="1"/>
          <p:nvPr/>
        </p:nvSpPr>
        <p:spPr>
          <a:xfrm>
            <a:off x="4581899" y="6325876"/>
            <a:ext cx="4500000" cy="46166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1200" b="0" i="0" u="none" strike="noStrike" kern="1200" cap="none" spc="0" normalizeH="0" baseline="0" noProof="0" dirty="0">
                <a:ln>
                  <a:noFill/>
                </a:ln>
                <a:solidFill>
                  <a:srgbClr val="00B050"/>
                </a:solidFill>
                <a:effectLst/>
                <a:uLnTx/>
                <a:uFillTx/>
                <a:latin typeface="Comic Sans MS"/>
                <a:ea typeface="+mn-ea"/>
                <a:cs typeface="+mn-cs"/>
              </a:rPr>
              <a:t>Figura 3- Intersezione della retta x con le rette formanti la faccia laterale del solido e analisi del risultato</a:t>
            </a:r>
          </a:p>
        </p:txBody>
      </p:sp>
      <p:sp>
        <p:nvSpPr>
          <p:cNvPr id="255" name="Rettangolo 254">
            <a:extLst>
              <a:ext uri="{FF2B5EF4-FFF2-40B4-BE49-F238E27FC236}">
                <a16:creationId xmlns:a16="http://schemas.microsoft.com/office/drawing/2014/main" id="{3AD4CF88-9F88-4E89-9411-51FDCE3D5397}"/>
              </a:ext>
            </a:extLst>
          </p:cNvPr>
          <p:cNvSpPr/>
          <p:nvPr/>
        </p:nvSpPr>
        <p:spPr>
          <a:xfrm>
            <a:off x="4552015" y="4045758"/>
            <a:ext cx="4536000" cy="273600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8" name="CasellaDiTesto 7">
            <a:extLst>
              <a:ext uri="{FF2B5EF4-FFF2-40B4-BE49-F238E27FC236}">
                <a16:creationId xmlns:a16="http://schemas.microsoft.com/office/drawing/2014/main" id="{1FA1D321-80D2-4FDA-96B9-5C388287DB50}"/>
              </a:ext>
            </a:extLst>
          </p:cNvPr>
          <p:cNvSpPr txBox="1"/>
          <p:nvPr/>
        </p:nvSpPr>
        <p:spPr>
          <a:xfrm>
            <a:off x="41556" y="4803880"/>
            <a:ext cx="4500000" cy="2031325"/>
          </a:xfrm>
          <a:prstGeom prst="rect">
            <a:avLst/>
          </a:prstGeom>
          <a:noFill/>
        </p:spPr>
        <p:txBody>
          <a:bodyPr wrap="square" rtlCol="0">
            <a:spAutoFit/>
          </a:bodyPr>
          <a:lstStyle/>
          <a:p>
            <a:pPr lvl="0">
              <a:defRPr/>
            </a:pPr>
            <a:r>
              <a:rPr kumimoji="0" lang="it-IT" sz="1400" b="0" i="0" u="none" strike="noStrike" kern="1200" cap="none" spc="0" normalizeH="0" baseline="0" noProof="0" dirty="0">
                <a:ln>
                  <a:noFill/>
                </a:ln>
                <a:solidFill>
                  <a:srgbClr val="00B050"/>
                </a:solidFill>
                <a:effectLst/>
                <a:uLnTx/>
                <a:uFillTx/>
                <a:latin typeface="Comic Sans MS" panose="030F0702030302020204" pitchFamily="66" charset="0"/>
                <a:ea typeface="Times New Roman" panose="02020603050405020304" pitchFamily="18" charset="0"/>
                <a:cs typeface="Times New Roman" panose="02020603050405020304" pitchFamily="18" charset="0"/>
              </a:rPr>
              <a:t>Per la determinazione del piano contenente la faccia utilizziamo la  modalità evidenziata nella definizione dell’algoritmo grafico e indicata </a:t>
            </a:r>
            <a:r>
              <a:rPr lang="it-IT" sz="1400" dirty="0">
                <a:solidFill>
                  <a:srgbClr val="002060"/>
                </a:solidFill>
                <a:latin typeface="Comic Sans MS" panose="030F0702030302020204" pitchFamily="66" charset="0"/>
                <a:ea typeface="Times New Roman" panose="02020603050405020304" pitchFamily="18" charset="0"/>
                <a:cs typeface="Times New Roman" panose="02020603050405020304" pitchFamily="18" charset="0"/>
                <a:hlinkClick r:id="rId18" action="ppaction://hlinksldjump"/>
              </a:rPr>
              <a:t>con la lettera a) nella diapositiva 6</a:t>
            </a:r>
            <a:r>
              <a:rPr lang="it-IT" sz="1400" dirty="0">
                <a:solidFill>
                  <a:srgbClr val="002060"/>
                </a:solidFill>
                <a:latin typeface="Comic Sans MS" panose="030F0702030302020204" pitchFamily="66" charset="0"/>
                <a:ea typeface="Times New Roman" panose="02020603050405020304" pitchFamily="18" charset="0"/>
                <a:cs typeface="Times New Roman" panose="02020603050405020304" pitchFamily="18" charset="0"/>
              </a:rPr>
              <a:t> </a:t>
            </a:r>
            <a:r>
              <a:rPr kumimoji="0" lang="it-IT" sz="1400" b="0" i="0" u="none" strike="noStrike" kern="1200" cap="none" spc="0" normalizeH="0" baseline="0" noProof="0" dirty="0">
                <a:ln>
                  <a:noFill/>
                </a:ln>
                <a:solidFill>
                  <a:srgbClr val="00B050"/>
                </a:solidFill>
                <a:effectLst/>
                <a:uLnTx/>
                <a:uFillTx/>
                <a:latin typeface="Comic Sans MS" panose="030F0702030302020204" pitchFamily="66" charset="0"/>
                <a:ea typeface="Times New Roman" panose="02020603050405020304" pitchFamily="18" charset="0"/>
                <a:cs typeface="Times New Roman" panose="02020603050405020304" pitchFamily="18" charset="0"/>
              </a:rPr>
              <a:t>considerando i tre vertici della faccia laterale come tre punti distinti, non coincidenti comunque collocati nello spazio del diedro. La procedura risolutiva prevede lo sviluppo grafico dei passaggi indicati nelle figure 1, 2, 3 poste a lato con la relativa analisi del risultato</a:t>
            </a:r>
            <a:endParaRPr kumimoji="0" lang="it-IT" sz="1400" b="0" i="0" u="none" strike="noStrike" kern="1200" cap="none" spc="0" normalizeH="0" baseline="0" noProof="0" dirty="0">
              <a:ln>
                <a:noFill/>
              </a:ln>
              <a:solidFill>
                <a:srgbClr val="00B050"/>
              </a:solidFill>
              <a:effectLst/>
              <a:uLnTx/>
              <a:uFillTx/>
              <a:latin typeface="Century Gothic"/>
              <a:ea typeface="+mn-ea"/>
              <a:cs typeface="+mn-cs"/>
            </a:endParaRPr>
          </a:p>
        </p:txBody>
      </p:sp>
      <p:sp>
        <p:nvSpPr>
          <p:cNvPr id="9" name="Rectangle 61">
            <a:extLst>
              <a:ext uri="{FF2B5EF4-FFF2-40B4-BE49-F238E27FC236}">
                <a16:creationId xmlns:a16="http://schemas.microsoft.com/office/drawing/2014/main" id="{F2A1614E-B163-4345-991E-A986FDEDEE4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1" name="Rectangle 63">
            <a:extLst>
              <a:ext uri="{FF2B5EF4-FFF2-40B4-BE49-F238E27FC236}">
                <a16:creationId xmlns:a16="http://schemas.microsoft.com/office/drawing/2014/main" id="{B46E9D64-57D9-48C4-86AA-98647E3548B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3" name="Rectangle 92">
            <a:extLst>
              <a:ext uri="{FF2B5EF4-FFF2-40B4-BE49-F238E27FC236}">
                <a16:creationId xmlns:a16="http://schemas.microsoft.com/office/drawing/2014/main" id="{EAA5132E-5C4C-477D-ACFE-C00EFCC884F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5" name="Rectangle 94">
            <a:extLst>
              <a:ext uri="{FF2B5EF4-FFF2-40B4-BE49-F238E27FC236}">
                <a16:creationId xmlns:a16="http://schemas.microsoft.com/office/drawing/2014/main" id="{EAB0C341-9CE2-4C31-BEA8-40E030531BE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7" name="Rectangle 96">
            <a:extLst>
              <a:ext uri="{FF2B5EF4-FFF2-40B4-BE49-F238E27FC236}">
                <a16:creationId xmlns:a16="http://schemas.microsoft.com/office/drawing/2014/main" id="{2BC65C4B-74DA-4305-9976-71DE420AB29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9" name="Rectangle 127">
            <a:extLst>
              <a:ext uri="{FF2B5EF4-FFF2-40B4-BE49-F238E27FC236}">
                <a16:creationId xmlns:a16="http://schemas.microsoft.com/office/drawing/2014/main" id="{07B7917F-5C69-438F-B633-18330DA014C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1" name="Rectangle 129">
            <a:extLst>
              <a:ext uri="{FF2B5EF4-FFF2-40B4-BE49-F238E27FC236}">
                <a16:creationId xmlns:a16="http://schemas.microsoft.com/office/drawing/2014/main" id="{4C9D1826-B61A-4C8C-A3EA-D82B51DE3749}"/>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3" name="Rectangle 131">
            <a:extLst>
              <a:ext uri="{FF2B5EF4-FFF2-40B4-BE49-F238E27FC236}">
                <a16:creationId xmlns:a16="http://schemas.microsoft.com/office/drawing/2014/main" id="{750C5CC9-929D-43FC-964F-201233ED22FA}"/>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5" name="Rectangle 133">
            <a:extLst>
              <a:ext uri="{FF2B5EF4-FFF2-40B4-BE49-F238E27FC236}">
                <a16:creationId xmlns:a16="http://schemas.microsoft.com/office/drawing/2014/main" id="{027BA0BE-C569-4B62-BCF1-ADC39ACCC2A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7" name="Rectangle 135">
            <a:extLst>
              <a:ext uri="{FF2B5EF4-FFF2-40B4-BE49-F238E27FC236}">
                <a16:creationId xmlns:a16="http://schemas.microsoft.com/office/drawing/2014/main" id="{362583F9-2B05-420F-9B1F-8ED4D9B4FDE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30" name="Rectangle 137">
            <a:extLst>
              <a:ext uri="{FF2B5EF4-FFF2-40B4-BE49-F238E27FC236}">
                <a16:creationId xmlns:a16="http://schemas.microsoft.com/office/drawing/2014/main" id="{1A7C44CC-7E17-49F5-BF83-04F1010DA79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40" name="Rectangle 166">
            <a:extLst>
              <a:ext uri="{FF2B5EF4-FFF2-40B4-BE49-F238E27FC236}">
                <a16:creationId xmlns:a16="http://schemas.microsoft.com/office/drawing/2014/main" id="{E605EE83-F3A9-4044-A924-3F82B3CC01B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42" name="Rectangle 168">
            <a:extLst>
              <a:ext uri="{FF2B5EF4-FFF2-40B4-BE49-F238E27FC236}">
                <a16:creationId xmlns:a16="http://schemas.microsoft.com/office/drawing/2014/main" id="{49FD7EE6-9732-4158-89F9-26E892FC121D}"/>
              </a:ext>
            </a:extLst>
          </p:cNvPr>
          <p:cNvSpPr>
            <a:spLocks noChangeArrowheads="1"/>
          </p:cNvSpPr>
          <p:nvPr/>
        </p:nvSpPr>
        <p:spPr bwMode="auto">
          <a:xfrm>
            <a:off x="7846238" y="5903998"/>
            <a:ext cx="180000" cy="18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48" name="Rectangle 170">
            <a:extLst>
              <a:ext uri="{FF2B5EF4-FFF2-40B4-BE49-F238E27FC236}">
                <a16:creationId xmlns:a16="http://schemas.microsoft.com/office/drawing/2014/main" id="{2460395E-96FD-4F2C-A3B2-1BD6B46942B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50" name="Rectangle 200">
            <a:extLst>
              <a:ext uri="{FF2B5EF4-FFF2-40B4-BE49-F238E27FC236}">
                <a16:creationId xmlns:a16="http://schemas.microsoft.com/office/drawing/2014/main" id="{3F1D76E0-165C-43BF-8705-D7E2F525C06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7" name="Rectangle 32">
            <a:extLst>
              <a:ext uri="{FF2B5EF4-FFF2-40B4-BE49-F238E27FC236}">
                <a16:creationId xmlns:a16="http://schemas.microsoft.com/office/drawing/2014/main" id="{B745CD82-7702-4DB7-A31E-1AE765A7683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226" name="Rectangle 63">
            <a:extLst>
              <a:ext uri="{FF2B5EF4-FFF2-40B4-BE49-F238E27FC236}">
                <a16:creationId xmlns:a16="http://schemas.microsoft.com/office/drawing/2014/main" id="{38148905-8F14-4CC3-9C27-214D2A54821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232" name="Rectangle 65">
            <a:extLst>
              <a:ext uri="{FF2B5EF4-FFF2-40B4-BE49-F238E27FC236}">
                <a16:creationId xmlns:a16="http://schemas.microsoft.com/office/drawing/2014/main" id="{719F75EE-2EA3-4B45-9204-8B6CE4BAAA8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236" name="Rectangle 67">
            <a:extLst>
              <a:ext uri="{FF2B5EF4-FFF2-40B4-BE49-F238E27FC236}">
                <a16:creationId xmlns:a16="http://schemas.microsoft.com/office/drawing/2014/main" id="{213555AC-E2EC-4C30-9923-ED34D0CEBC0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239" name="Rectangle 69">
            <a:extLst>
              <a:ext uri="{FF2B5EF4-FFF2-40B4-BE49-F238E27FC236}">
                <a16:creationId xmlns:a16="http://schemas.microsoft.com/office/drawing/2014/main" id="{5E6CC487-2A36-4040-BF09-A3FA60278F1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253" name="Rectangle 71">
            <a:extLst>
              <a:ext uri="{FF2B5EF4-FFF2-40B4-BE49-F238E27FC236}">
                <a16:creationId xmlns:a16="http://schemas.microsoft.com/office/drawing/2014/main" id="{6ED3A4AF-95B2-41BF-AD8B-B622DDC381A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33" name="Rectangle 73">
            <a:extLst>
              <a:ext uri="{FF2B5EF4-FFF2-40B4-BE49-F238E27FC236}">
                <a16:creationId xmlns:a16="http://schemas.microsoft.com/office/drawing/2014/main" id="{8A1F2A3C-0D8A-45A5-9490-9CB2ED76CC9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35" name="Rectangle 75">
            <a:extLst>
              <a:ext uri="{FF2B5EF4-FFF2-40B4-BE49-F238E27FC236}">
                <a16:creationId xmlns:a16="http://schemas.microsoft.com/office/drawing/2014/main" id="{A5518F30-32A2-4419-9F20-4B5CC3502F5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37" name="Rectangle 106">
            <a:extLst>
              <a:ext uri="{FF2B5EF4-FFF2-40B4-BE49-F238E27FC236}">
                <a16:creationId xmlns:a16="http://schemas.microsoft.com/office/drawing/2014/main" id="{4C43E8E8-1F92-4E0C-8650-529BA79C7AF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39" name="Rectangle 108">
            <a:extLst>
              <a:ext uri="{FF2B5EF4-FFF2-40B4-BE49-F238E27FC236}">
                <a16:creationId xmlns:a16="http://schemas.microsoft.com/office/drawing/2014/main" id="{1F31EB50-2CAD-4897-9DFB-EC4F69EEBC3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41" name="Rectangle 110">
            <a:extLst>
              <a:ext uri="{FF2B5EF4-FFF2-40B4-BE49-F238E27FC236}">
                <a16:creationId xmlns:a16="http://schemas.microsoft.com/office/drawing/2014/main" id="{293B0AA7-6FB9-4749-994C-170AD96E6A4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43" name="Rectangle 112">
            <a:extLst>
              <a:ext uri="{FF2B5EF4-FFF2-40B4-BE49-F238E27FC236}">
                <a16:creationId xmlns:a16="http://schemas.microsoft.com/office/drawing/2014/main" id="{FB080C09-D0AD-403C-A86C-55BF17A1800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46" name="Rectangle 114">
            <a:extLst>
              <a:ext uri="{FF2B5EF4-FFF2-40B4-BE49-F238E27FC236}">
                <a16:creationId xmlns:a16="http://schemas.microsoft.com/office/drawing/2014/main" id="{7D6E6085-0A78-4052-B024-A74114898F2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49" name="Rectangle 116">
            <a:extLst>
              <a:ext uri="{FF2B5EF4-FFF2-40B4-BE49-F238E27FC236}">
                <a16:creationId xmlns:a16="http://schemas.microsoft.com/office/drawing/2014/main" id="{684BC5F5-5A7D-4B7D-9F2E-74EFC5098CC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51" name="Rectangle 118">
            <a:extLst>
              <a:ext uri="{FF2B5EF4-FFF2-40B4-BE49-F238E27FC236}">
                <a16:creationId xmlns:a16="http://schemas.microsoft.com/office/drawing/2014/main" id="{2620D1D2-96F8-4142-AC24-E7C56D81F4F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53" name="Rectangle 120">
            <a:extLst>
              <a:ext uri="{FF2B5EF4-FFF2-40B4-BE49-F238E27FC236}">
                <a16:creationId xmlns:a16="http://schemas.microsoft.com/office/drawing/2014/main" id="{A16DDE80-6A69-4E7F-BFA4-5FCAE06E0D3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54" name="Oggetto 53">
            <a:extLst>
              <a:ext uri="{FF2B5EF4-FFF2-40B4-BE49-F238E27FC236}">
                <a16:creationId xmlns:a16="http://schemas.microsoft.com/office/drawing/2014/main" id="{FBAAAC17-65E2-46E5-8F0F-6E59A1F7A464}"/>
              </a:ext>
            </a:extLst>
          </p:cNvPr>
          <p:cNvGraphicFramePr>
            <a:graphicFrameLocks noChangeAspect="1"/>
          </p:cNvGraphicFramePr>
          <p:nvPr/>
        </p:nvGraphicFramePr>
        <p:xfrm>
          <a:off x="6372323" y="5751150"/>
          <a:ext cx="1260000" cy="194634"/>
        </p:xfrm>
        <a:graphic>
          <a:graphicData uri="http://schemas.openxmlformats.org/presentationml/2006/ole">
            <mc:AlternateContent xmlns:mc="http://schemas.openxmlformats.org/markup-compatibility/2006">
              <mc:Choice xmlns:v="urn:schemas-microsoft-com:vml" Requires="v">
                <p:oleObj spid="_x0000_s16092" name="Equazione" r:id="rId19" imgW="965200" imgH="190500" progId="Equation.3">
                  <p:embed/>
                </p:oleObj>
              </mc:Choice>
              <mc:Fallback>
                <p:oleObj name="Equazione" r:id="rId19" imgW="965200" imgH="190500" progId="Equation.3">
                  <p:embed/>
                  <p:pic>
                    <p:nvPicPr>
                      <p:cNvPr id="54" name="Oggetto 53">
                        <a:extLst>
                          <a:ext uri="{FF2B5EF4-FFF2-40B4-BE49-F238E27FC236}">
                            <a16:creationId xmlns:a16="http://schemas.microsoft.com/office/drawing/2014/main" id="{FBAAAC17-65E2-46E5-8F0F-6E59A1F7A464}"/>
                          </a:ext>
                        </a:extLst>
                      </p:cNvPr>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6372323" y="5751150"/>
                        <a:ext cx="1260000" cy="194634"/>
                      </a:xfrm>
                      <a:prstGeom prst="rect">
                        <a:avLst/>
                      </a:prstGeom>
                      <a:solidFill>
                        <a:srgbClr val="FFCC00"/>
                      </a:solidFill>
                      <a:ln>
                        <a:solidFill>
                          <a:srgbClr val="0070C0"/>
                        </a:solidFill>
                      </a:ln>
                    </p:spPr>
                  </p:pic>
                </p:oleObj>
              </mc:Fallback>
            </mc:AlternateContent>
          </a:graphicData>
        </a:graphic>
      </p:graphicFrame>
      <p:sp>
        <p:nvSpPr>
          <p:cNvPr id="55" name="Rectangle 122">
            <a:extLst>
              <a:ext uri="{FF2B5EF4-FFF2-40B4-BE49-F238E27FC236}">
                <a16:creationId xmlns:a16="http://schemas.microsoft.com/office/drawing/2014/main" id="{F66D5A47-97F1-4141-9B63-DD09A4B1B73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56" name="Oggetto 55">
            <a:extLst>
              <a:ext uri="{FF2B5EF4-FFF2-40B4-BE49-F238E27FC236}">
                <a16:creationId xmlns:a16="http://schemas.microsoft.com/office/drawing/2014/main" id="{35959067-B250-494E-BD20-FD4C8F39BD09}"/>
              </a:ext>
            </a:extLst>
          </p:cNvPr>
          <p:cNvGraphicFramePr>
            <a:graphicFrameLocks/>
          </p:cNvGraphicFramePr>
          <p:nvPr/>
        </p:nvGraphicFramePr>
        <p:xfrm>
          <a:off x="6386177" y="6125619"/>
          <a:ext cx="1260000" cy="180975"/>
        </p:xfrm>
        <a:graphic>
          <a:graphicData uri="http://schemas.openxmlformats.org/presentationml/2006/ole">
            <mc:AlternateContent xmlns:mc="http://schemas.openxmlformats.org/markup-compatibility/2006">
              <mc:Choice xmlns:v="urn:schemas-microsoft-com:vml" Requires="v">
                <p:oleObj spid="_x0000_s16093" name="Equazione" r:id="rId21" imgW="1231366" imgH="215806" progId="Equation.3">
                  <p:embed/>
                </p:oleObj>
              </mc:Choice>
              <mc:Fallback>
                <p:oleObj name="Equazione" r:id="rId21" imgW="1231366" imgH="215806" progId="Equation.3">
                  <p:embed/>
                  <p:pic>
                    <p:nvPicPr>
                      <p:cNvPr id="56" name="Oggetto 55">
                        <a:extLst>
                          <a:ext uri="{FF2B5EF4-FFF2-40B4-BE49-F238E27FC236}">
                            <a16:creationId xmlns:a16="http://schemas.microsoft.com/office/drawing/2014/main" id="{35959067-B250-494E-BD20-FD4C8F39BD09}"/>
                          </a:ext>
                        </a:extLst>
                      </p:cNvPr>
                      <p:cNvPicPr>
                        <a:picLocks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6386177" y="6125619"/>
                        <a:ext cx="1260000" cy="180975"/>
                      </a:xfrm>
                      <a:prstGeom prst="rect">
                        <a:avLst/>
                      </a:prstGeom>
                      <a:solidFill>
                        <a:srgbClr val="FFCC00"/>
                      </a:solidFill>
                      <a:ln>
                        <a:solidFill>
                          <a:srgbClr val="0070C0"/>
                        </a:solidFill>
                      </a:ln>
                    </p:spPr>
                  </p:pic>
                </p:oleObj>
              </mc:Fallback>
            </mc:AlternateContent>
          </a:graphicData>
        </a:graphic>
      </p:graphicFrame>
      <p:sp>
        <p:nvSpPr>
          <p:cNvPr id="57" name="Rectangle 151">
            <a:extLst>
              <a:ext uri="{FF2B5EF4-FFF2-40B4-BE49-F238E27FC236}">
                <a16:creationId xmlns:a16="http://schemas.microsoft.com/office/drawing/2014/main" id="{8E700769-4179-42B2-B336-DBEDE1CB8A6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59" name="Rectangle 153">
            <a:extLst>
              <a:ext uri="{FF2B5EF4-FFF2-40B4-BE49-F238E27FC236}">
                <a16:creationId xmlns:a16="http://schemas.microsoft.com/office/drawing/2014/main" id="{EA77316E-CE3F-4BD9-9A6B-782EB5D2421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60" name="Oggetto 59">
            <a:extLst>
              <a:ext uri="{FF2B5EF4-FFF2-40B4-BE49-F238E27FC236}">
                <a16:creationId xmlns:a16="http://schemas.microsoft.com/office/drawing/2014/main" id="{72EED703-C2CF-4D2D-9266-DE98B5A223CC}"/>
              </a:ext>
            </a:extLst>
          </p:cNvPr>
          <p:cNvGraphicFramePr>
            <a:graphicFrameLocks noChangeAspect="1"/>
          </p:cNvGraphicFramePr>
          <p:nvPr/>
        </p:nvGraphicFramePr>
        <p:xfrm>
          <a:off x="7897998" y="5915841"/>
          <a:ext cx="180000" cy="221539"/>
        </p:xfrm>
        <a:graphic>
          <a:graphicData uri="http://schemas.openxmlformats.org/presentationml/2006/ole">
            <mc:AlternateContent xmlns:mc="http://schemas.openxmlformats.org/markup-compatibility/2006">
              <mc:Choice xmlns:v="urn:schemas-microsoft-com:vml" Requires="v">
                <p:oleObj spid="_x0000_s16094" name="Equazione" r:id="rId23" imgW="126835" imgH="152202" progId="Equation.3">
                  <p:embed/>
                </p:oleObj>
              </mc:Choice>
              <mc:Fallback>
                <p:oleObj name="Equazione" r:id="rId23" imgW="126835" imgH="152202" progId="Equation.3">
                  <p:embed/>
                  <p:pic>
                    <p:nvPicPr>
                      <p:cNvPr id="60" name="Oggetto 59">
                        <a:extLst>
                          <a:ext uri="{FF2B5EF4-FFF2-40B4-BE49-F238E27FC236}">
                            <a16:creationId xmlns:a16="http://schemas.microsoft.com/office/drawing/2014/main" id="{72EED703-C2CF-4D2D-9266-DE98B5A223CC}"/>
                          </a:ext>
                        </a:extLst>
                      </p:cNvPr>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7897998" y="5915841"/>
                        <a:ext cx="180000" cy="221539"/>
                      </a:xfrm>
                      <a:prstGeom prst="rect">
                        <a:avLst/>
                      </a:prstGeom>
                      <a:solidFill>
                        <a:srgbClr val="FF6600"/>
                      </a:solidFill>
                      <a:ln>
                        <a:solidFill>
                          <a:srgbClr val="0070C0"/>
                        </a:solidFill>
                      </a:ln>
                    </p:spPr>
                  </p:pic>
                </p:oleObj>
              </mc:Fallback>
            </mc:AlternateContent>
          </a:graphicData>
        </a:graphic>
      </p:graphicFrame>
      <p:sp>
        <p:nvSpPr>
          <p:cNvPr id="61" name="Rectangle 155">
            <a:extLst>
              <a:ext uri="{FF2B5EF4-FFF2-40B4-BE49-F238E27FC236}">
                <a16:creationId xmlns:a16="http://schemas.microsoft.com/office/drawing/2014/main" id="{CDE20A56-E722-446F-BEA8-341AB7E0E93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63" name="Rectangle 157">
            <a:extLst>
              <a:ext uri="{FF2B5EF4-FFF2-40B4-BE49-F238E27FC236}">
                <a16:creationId xmlns:a16="http://schemas.microsoft.com/office/drawing/2014/main" id="{A6C6C621-BD63-4747-9D67-8B1AE73ADB9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140" name="CasellaDiTesto 5">
            <a:extLst>
              <a:ext uri="{FF2B5EF4-FFF2-40B4-BE49-F238E27FC236}">
                <a16:creationId xmlns:a16="http://schemas.microsoft.com/office/drawing/2014/main" id="{0199B770-3A07-44A7-9A4F-DFBE96D74EBE}"/>
              </a:ext>
            </a:extLst>
          </p:cNvPr>
          <p:cNvSpPr txBox="1"/>
          <p:nvPr/>
        </p:nvSpPr>
        <p:spPr>
          <a:xfrm>
            <a:off x="53128" y="771927"/>
            <a:ext cx="4536000" cy="52322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Elaborazione grafica della procedura risolutiva di: (A,C,V) </a:t>
            </a:r>
            <a:r>
              <a:rPr lang="it-IT" sz="14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Î b Ç </a:t>
            </a:r>
            <a:r>
              <a:rPr lang="it-IT" sz="1400" dirty="0">
                <a:solidFill>
                  <a:srgbClr val="00B050"/>
                </a:solidFill>
                <a:latin typeface="Symbol" panose="05050102010706020507" pitchFamily="18" charset="2"/>
                <a:ea typeface="Times New Roman" panose="02020603050405020304" pitchFamily="18" charset="0"/>
                <a:cs typeface="GreekC"/>
              </a:rPr>
              <a:t>a </a:t>
            </a:r>
            <a:r>
              <a:rPr lang="it-IT" sz="1400" b="1"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 </a:t>
            </a:r>
            <a:r>
              <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(XZ)</a:t>
            </a:r>
            <a:endParaRPr lang="it-IT" sz="1400" dirty="0">
              <a:solidFill>
                <a:srgbClr val="00B050"/>
              </a:solidFill>
            </a:endParaRPr>
          </a:p>
        </p:txBody>
      </p:sp>
      <p:pic>
        <p:nvPicPr>
          <p:cNvPr id="4" name="Immagine 3">
            <a:extLst>
              <a:ext uri="{FF2B5EF4-FFF2-40B4-BE49-F238E27FC236}">
                <a16:creationId xmlns:a16="http://schemas.microsoft.com/office/drawing/2014/main" id="{37D43B76-F992-4BFF-A0E8-ED67C7DAF859}"/>
              </a:ext>
            </a:extLst>
          </p:cNvPr>
          <p:cNvPicPr>
            <a:picLocks noChangeAspect="1"/>
          </p:cNvPicPr>
          <p:nvPr/>
        </p:nvPicPr>
        <p:blipFill rotWithShape="1">
          <a:blip r:embed="rId25"/>
          <a:srcRect l="27879" r="28235"/>
          <a:stretch/>
        </p:blipFill>
        <p:spPr>
          <a:xfrm>
            <a:off x="138759" y="1327666"/>
            <a:ext cx="4356000" cy="3482622"/>
          </a:xfrm>
          <a:prstGeom prst="rect">
            <a:avLst/>
          </a:prstGeom>
          <a:solidFill>
            <a:schemeClr val="accent4">
              <a:lumMod val="20000"/>
              <a:lumOff val="80000"/>
            </a:schemeClr>
          </a:solidFill>
          <a:ln>
            <a:solidFill>
              <a:srgbClr val="0070C0"/>
            </a:solidFill>
          </a:ln>
        </p:spPr>
      </p:pic>
      <p:sp>
        <p:nvSpPr>
          <p:cNvPr id="6" name="Rectangle 90">
            <a:extLst>
              <a:ext uri="{FF2B5EF4-FFF2-40B4-BE49-F238E27FC236}">
                <a16:creationId xmlns:a16="http://schemas.microsoft.com/office/drawing/2014/main" id="{44879DD3-5A0B-4CD0-AADF-8962E825C9F3}"/>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10" name="Oggetto 9">
            <a:extLst>
              <a:ext uri="{FF2B5EF4-FFF2-40B4-BE49-F238E27FC236}">
                <a16:creationId xmlns:a16="http://schemas.microsoft.com/office/drawing/2014/main" id="{1CA37D37-A2A7-4E3C-88B4-FC0F9C2DE3BB}"/>
              </a:ext>
            </a:extLst>
          </p:cNvPr>
          <p:cNvGraphicFramePr>
            <a:graphicFrameLocks noChangeAspect="1"/>
          </p:cNvGraphicFramePr>
          <p:nvPr>
            <p:extLst>
              <p:ext uri="{D42A27DB-BD31-4B8C-83A1-F6EECF244321}">
                <p14:modId xmlns:p14="http://schemas.microsoft.com/office/powerpoint/2010/main" val="3593710476"/>
              </p:ext>
            </p:extLst>
          </p:nvPr>
        </p:nvGraphicFramePr>
        <p:xfrm>
          <a:off x="5221180" y="1482280"/>
          <a:ext cx="360000" cy="174546"/>
        </p:xfrm>
        <a:graphic>
          <a:graphicData uri="http://schemas.openxmlformats.org/presentationml/2006/ole">
            <mc:AlternateContent xmlns:mc="http://schemas.openxmlformats.org/markup-compatibility/2006">
              <mc:Choice xmlns:v="urn:schemas-microsoft-com:vml" Requires="v">
                <p:oleObj spid="_x0000_s16095" name="Equazione" r:id="rId26" imgW="317225" imgH="152268" progId="Equation.3">
                  <p:embed/>
                </p:oleObj>
              </mc:Choice>
              <mc:Fallback>
                <p:oleObj name="Equazione" r:id="rId26" imgW="317225" imgH="152268" progId="Equation.3">
                  <p:embed/>
                  <p:pic>
                    <p:nvPicPr>
                      <p:cNvPr id="0" name="Object 89"/>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5221180" y="1482280"/>
                        <a:ext cx="360000" cy="174546"/>
                      </a:xfrm>
                      <a:prstGeom prst="rect">
                        <a:avLst/>
                      </a:prstGeom>
                      <a:solidFill>
                        <a:srgbClr val="FFFF00"/>
                      </a:solidFill>
                      <a:ln>
                        <a:solidFill>
                          <a:srgbClr val="0070C0"/>
                        </a:solidFill>
                      </a:ln>
                    </p:spPr>
                  </p:pic>
                </p:oleObj>
              </mc:Fallback>
            </mc:AlternateContent>
          </a:graphicData>
        </a:graphic>
      </p:graphicFrame>
      <p:sp>
        <p:nvSpPr>
          <p:cNvPr id="12" name="Rectangle 92">
            <a:extLst>
              <a:ext uri="{FF2B5EF4-FFF2-40B4-BE49-F238E27FC236}">
                <a16:creationId xmlns:a16="http://schemas.microsoft.com/office/drawing/2014/main" id="{CD05A046-C4DD-42E0-8101-EED665D1234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14" name="Oggetto 13">
            <a:extLst>
              <a:ext uri="{FF2B5EF4-FFF2-40B4-BE49-F238E27FC236}">
                <a16:creationId xmlns:a16="http://schemas.microsoft.com/office/drawing/2014/main" id="{C8B6C582-85BA-4433-BC7C-513A466859B5}"/>
              </a:ext>
            </a:extLst>
          </p:cNvPr>
          <p:cNvGraphicFramePr>
            <a:graphicFrameLocks noChangeAspect="1"/>
          </p:cNvGraphicFramePr>
          <p:nvPr>
            <p:extLst>
              <p:ext uri="{D42A27DB-BD31-4B8C-83A1-F6EECF244321}">
                <p14:modId xmlns:p14="http://schemas.microsoft.com/office/powerpoint/2010/main" val="1660479370"/>
              </p:ext>
            </p:extLst>
          </p:nvPr>
        </p:nvGraphicFramePr>
        <p:xfrm>
          <a:off x="5720391" y="1038183"/>
          <a:ext cx="288000" cy="240000"/>
        </p:xfrm>
        <a:graphic>
          <a:graphicData uri="http://schemas.openxmlformats.org/presentationml/2006/ole">
            <mc:AlternateContent xmlns:mc="http://schemas.openxmlformats.org/markup-compatibility/2006">
              <mc:Choice xmlns:v="urn:schemas-microsoft-com:vml" Requires="v">
                <p:oleObj spid="_x0000_s16096" name="Equazione" r:id="rId28" imgW="228600" imgH="190500" progId="Equation.3">
                  <p:embed/>
                </p:oleObj>
              </mc:Choice>
              <mc:Fallback>
                <p:oleObj name="Equazione" r:id="rId28" imgW="228600" imgH="190500" progId="Equation.3">
                  <p:embed/>
                  <p:pic>
                    <p:nvPicPr>
                      <p:cNvPr id="0" name="Object 91"/>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5720391" y="1038183"/>
                        <a:ext cx="288000" cy="240000"/>
                      </a:xfrm>
                      <a:prstGeom prst="rect">
                        <a:avLst/>
                      </a:prstGeom>
                      <a:solidFill>
                        <a:srgbClr val="FFFF00"/>
                      </a:solidFill>
                      <a:ln>
                        <a:solidFill>
                          <a:srgbClr val="0070C0"/>
                        </a:solidFill>
                      </a:ln>
                    </p:spPr>
                  </p:pic>
                </p:oleObj>
              </mc:Fallback>
            </mc:AlternateContent>
          </a:graphicData>
        </a:graphic>
      </p:graphicFrame>
      <p:sp>
        <p:nvSpPr>
          <p:cNvPr id="16" name="Rectangle 94">
            <a:extLst>
              <a:ext uri="{FF2B5EF4-FFF2-40B4-BE49-F238E27FC236}">
                <a16:creationId xmlns:a16="http://schemas.microsoft.com/office/drawing/2014/main" id="{56A8FED0-A75A-453B-9891-FBE343ABF3A9}"/>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18" name="Oggetto 17">
            <a:extLst>
              <a:ext uri="{FF2B5EF4-FFF2-40B4-BE49-F238E27FC236}">
                <a16:creationId xmlns:a16="http://schemas.microsoft.com/office/drawing/2014/main" id="{F098F284-52F7-49A8-88A5-64AC0D467949}"/>
              </a:ext>
            </a:extLst>
          </p:cNvPr>
          <p:cNvGraphicFramePr>
            <a:graphicFrameLocks noChangeAspect="1"/>
          </p:cNvGraphicFramePr>
          <p:nvPr>
            <p:extLst>
              <p:ext uri="{D42A27DB-BD31-4B8C-83A1-F6EECF244321}">
                <p14:modId xmlns:p14="http://schemas.microsoft.com/office/powerpoint/2010/main" val="2560263927"/>
              </p:ext>
            </p:extLst>
          </p:nvPr>
        </p:nvGraphicFramePr>
        <p:xfrm>
          <a:off x="5723080" y="1869468"/>
          <a:ext cx="288000" cy="240000"/>
        </p:xfrm>
        <a:graphic>
          <a:graphicData uri="http://schemas.openxmlformats.org/presentationml/2006/ole">
            <mc:AlternateContent xmlns:mc="http://schemas.openxmlformats.org/markup-compatibility/2006">
              <mc:Choice xmlns:v="urn:schemas-microsoft-com:vml" Requires="v">
                <p:oleObj spid="_x0000_s16097" name="Equazione" r:id="rId30" imgW="228600" imgH="190500" progId="Equation.3">
                  <p:embed/>
                </p:oleObj>
              </mc:Choice>
              <mc:Fallback>
                <p:oleObj name="Equazione" r:id="rId30" imgW="228600" imgH="190500" progId="Equation.3">
                  <p:embed/>
                  <p:pic>
                    <p:nvPicPr>
                      <p:cNvPr id="0" name="Object 93"/>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5723080" y="1869468"/>
                        <a:ext cx="288000" cy="240000"/>
                      </a:xfrm>
                      <a:prstGeom prst="rect">
                        <a:avLst/>
                      </a:prstGeom>
                      <a:solidFill>
                        <a:srgbClr val="FFFF00"/>
                      </a:solidFill>
                      <a:ln>
                        <a:solidFill>
                          <a:srgbClr val="0070C0"/>
                        </a:solidFill>
                      </a:ln>
                    </p:spPr>
                  </p:pic>
                </p:oleObj>
              </mc:Fallback>
            </mc:AlternateContent>
          </a:graphicData>
        </a:graphic>
      </p:graphicFrame>
      <p:sp>
        <p:nvSpPr>
          <p:cNvPr id="20" name="Rectangle 96">
            <a:extLst>
              <a:ext uri="{FF2B5EF4-FFF2-40B4-BE49-F238E27FC236}">
                <a16:creationId xmlns:a16="http://schemas.microsoft.com/office/drawing/2014/main" id="{F6EC7EB6-4FAF-4F5C-8A85-DEB868790BE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22" name="Oggetto 21">
            <a:extLst>
              <a:ext uri="{FF2B5EF4-FFF2-40B4-BE49-F238E27FC236}">
                <a16:creationId xmlns:a16="http://schemas.microsoft.com/office/drawing/2014/main" id="{1CE51F1A-DABA-453E-B5B6-F8CE27FE6281}"/>
              </a:ext>
            </a:extLst>
          </p:cNvPr>
          <p:cNvGraphicFramePr>
            <a:graphicFrameLocks noChangeAspect="1"/>
          </p:cNvGraphicFramePr>
          <p:nvPr>
            <p:extLst>
              <p:ext uri="{D42A27DB-BD31-4B8C-83A1-F6EECF244321}">
                <p14:modId xmlns:p14="http://schemas.microsoft.com/office/powerpoint/2010/main" val="1233735687"/>
              </p:ext>
            </p:extLst>
          </p:nvPr>
        </p:nvGraphicFramePr>
        <p:xfrm>
          <a:off x="6139307" y="818001"/>
          <a:ext cx="900000" cy="244565"/>
        </p:xfrm>
        <a:graphic>
          <a:graphicData uri="http://schemas.openxmlformats.org/presentationml/2006/ole">
            <mc:AlternateContent xmlns:mc="http://schemas.openxmlformats.org/markup-compatibility/2006">
              <mc:Choice xmlns:v="urn:schemas-microsoft-com:vml" Requires="v">
                <p:oleObj spid="_x0000_s16098" name="Equazione" r:id="rId32" imgW="863225" imgH="241195" progId="Equation.3">
                  <p:embed/>
                </p:oleObj>
              </mc:Choice>
              <mc:Fallback>
                <p:oleObj name="Equazione" r:id="rId32" imgW="863225" imgH="241195" progId="Equation.3">
                  <p:embed/>
                  <p:pic>
                    <p:nvPicPr>
                      <p:cNvPr id="0" name="Object 95"/>
                      <p:cNvPicPr>
                        <a:picLocks noChangeAspect="1" noChangeArrowheads="1"/>
                      </p:cNvPicPr>
                      <p:nvPr/>
                    </p:nvPicPr>
                    <p:blipFill>
                      <a:blip r:embed="rId33">
                        <a:extLst>
                          <a:ext uri="{28A0092B-C50C-407E-A947-70E740481C1C}">
                            <a14:useLocalDpi xmlns:a14="http://schemas.microsoft.com/office/drawing/2010/main" val="0"/>
                          </a:ext>
                        </a:extLst>
                      </a:blip>
                      <a:srcRect/>
                      <a:stretch>
                        <a:fillRect/>
                      </a:stretch>
                    </p:blipFill>
                    <p:spPr bwMode="auto">
                      <a:xfrm>
                        <a:off x="6139307" y="818001"/>
                        <a:ext cx="900000" cy="244565"/>
                      </a:xfrm>
                      <a:prstGeom prst="rect">
                        <a:avLst/>
                      </a:prstGeom>
                      <a:solidFill>
                        <a:srgbClr val="FFFF00"/>
                      </a:solidFill>
                      <a:ln>
                        <a:solidFill>
                          <a:srgbClr val="0070C0"/>
                        </a:solidFill>
                      </a:ln>
                    </p:spPr>
                  </p:pic>
                </p:oleObj>
              </mc:Fallback>
            </mc:AlternateContent>
          </a:graphicData>
        </a:graphic>
      </p:graphicFrame>
      <p:sp>
        <p:nvSpPr>
          <p:cNvPr id="24" name="Rectangle 98">
            <a:extLst>
              <a:ext uri="{FF2B5EF4-FFF2-40B4-BE49-F238E27FC236}">
                <a16:creationId xmlns:a16="http://schemas.microsoft.com/office/drawing/2014/main" id="{C1485E9D-D086-4E83-9480-FBF94EB207B9}"/>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26" name="Oggetto 25">
            <a:extLst>
              <a:ext uri="{FF2B5EF4-FFF2-40B4-BE49-F238E27FC236}">
                <a16:creationId xmlns:a16="http://schemas.microsoft.com/office/drawing/2014/main" id="{CF5ABD5E-24E4-46B2-B7B3-8B3BF9C1F287}"/>
              </a:ext>
            </a:extLst>
          </p:cNvPr>
          <p:cNvGraphicFramePr>
            <a:graphicFrameLocks noChangeAspect="1"/>
          </p:cNvGraphicFramePr>
          <p:nvPr>
            <p:extLst>
              <p:ext uri="{D42A27DB-BD31-4B8C-83A1-F6EECF244321}">
                <p14:modId xmlns:p14="http://schemas.microsoft.com/office/powerpoint/2010/main" val="2023204935"/>
              </p:ext>
            </p:extLst>
          </p:nvPr>
        </p:nvGraphicFramePr>
        <p:xfrm>
          <a:off x="6139307" y="1274098"/>
          <a:ext cx="900000" cy="225000"/>
        </p:xfrm>
        <a:graphic>
          <a:graphicData uri="http://schemas.openxmlformats.org/presentationml/2006/ole">
            <mc:AlternateContent xmlns:mc="http://schemas.openxmlformats.org/markup-compatibility/2006">
              <mc:Choice xmlns:v="urn:schemas-microsoft-com:vml" Requires="v">
                <p:oleObj spid="_x0000_s16099" name="Equazione" r:id="rId34" imgW="875920" imgH="215806" progId="Equation.3">
                  <p:embed/>
                </p:oleObj>
              </mc:Choice>
              <mc:Fallback>
                <p:oleObj name="Equazione" r:id="rId34" imgW="875920" imgH="215806" progId="Equation.3">
                  <p:embed/>
                  <p:pic>
                    <p:nvPicPr>
                      <p:cNvPr id="0" name="Object 97"/>
                      <p:cNvPicPr>
                        <a:picLocks noChangeAspect="1" noChangeArrowheads="1"/>
                      </p:cNvPicPr>
                      <p:nvPr/>
                    </p:nvPicPr>
                    <p:blipFill>
                      <a:blip r:embed="rId35">
                        <a:extLst>
                          <a:ext uri="{28A0092B-C50C-407E-A947-70E740481C1C}">
                            <a14:useLocalDpi xmlns:a14="http://schemas.microsoft.com/office/drawing/2010/main" val="0"/>
                          </a:ext>
                        </a:extLst>
                      </a:blip>
                      <a:srcRect/>
                      <a:stretch>
                        <a:fillRect/>
                      </a:stretch>
                    </p:blipFill>
                    <p:spPr bwMode="auto">
                      <a:xfrm>
                        <a:off x="6139307" y="1274098"/>
                        <a:ext cx="900000" cy="225000"/>
                      </a:xfrm>
                      <a:prstGeom prst="rect">
                        <a:avLst/>
                      </a:prstGeom>
                      <a:solidFill>
                        <a:srgbClr val="FFFF00"/>
                      </a:solidFill>
                      <a:ln>
                        <a:solidFill>
                          <a:srgbClr val="0070C0"/>
                        </a:solidFill>
                      </a:ln>
                    </p:spPr>
                  </p:pic>
                </p:oleObj>
              </mc:Fallback>
            </mc:AlternateContent>
          </a:graphicData>
        </a:graphic>
      </p:graphicFrame>
      <p:sp>
        <p:nvSpPr>
          <p:cNvPr id="28" name="Rectangle 100">
            <a:extLst>
              <a:ext uri="{FF2B5EF4-FFF2-40B4-BE49-F238E27FC236}">
                <a16:creationId xmlns:a16="http://schemas.microsoft.com/office/drawing/2014/main" id="{7EACE69C-B2C3-4B43-8B35-117C4FC6FBAD}"/>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228" name="Oggetto 227">
            <a:extLst>
              <a:ext uri="{FF2B5EF4-FFF2-40B4-BE49-F238E27FC236}">
                <a16:creationId xmlns:a16="http://schemas.microsoft.com/office/drawing/2014/main" id="{AC75A349-B5E3-4BEF-8505-E86FC5C38F80}"/>
              </a:ext>
            </a:extLst>
          </p:cNvPr>
          <p:cNvGraphicFramePr>
            <a:graphicFrameLocks noChangeAspect="1"/>
          </p:cNvGraphicFramePr>
          <p:nvPr>
            <p:extLst>
              <p:ext uri="{D42A27DB-BD31-4B8C-83A1-F6EECF244321}">
                <p14:modId xmlns:p14="http://schemas.microsoft.com/office/powerpoint/2010/main" val="1469170977"/>
              </p:ext>
            </p:extLst>
          </p:nvPr>
        </p:nvGraphicFramePr>
        <p:xfrm>
          <a:off x="6149401" y="1661558"/>
          <a:ext cx="900000" cy="227473"/>
        </p:xfrm>
        <a:graphic>
          <a:graphicData uri="http://schemas.openxmlformats.org/presentationml/2006/ole">
            <mc:AlternateContent xmlns:mc="http://schemas.openxmlformats.org/markup-compatibility/2006">
              <mc:Choice xmlns:v="urn:schemas-microsoft-com:vml" Requires="v">
                <p:oleObj spid="_x0000_s16100" name="Equazione" r:id="rId36" imgW="787058" imgH="215806" progId="Equation.3">
                  <p:embed/>
                </p:oleObj>
              </mc:Choice>
              <mc:Fallback>
                <p:oleObj name="Equazione" r:id="rId36" imgW="787058" imgH="215806" progId="Equation.3">
                  <p:embed/>
                  <p:pic>
                    <p:nvPicPr>
                      <p:cNvPr id="0" name="Object 99"/>
                      <p:cNvPicPr>
                        <a:picLocks noChangeAspect="1" noChangeArrowheads="1"/>
                      </p:cNvPicPr>
                      <p:nvPr/>
                    </p:nvPicPr>
                    <p:blipFill>
                      <a:blip r:embed="rId37">
                        <a:extLst>
                          <a:ext uri="{28A0092B-C50C-407E-A947-70E740481C1C}">
                            <a14:useLocalDpi xmlns:a14="http://schemas.microsoft.com/office/drawing/2010/main" val="0"/>
                          </a:ext>
                        </a:extLst>
                      </a:blip>
                      <a:srcRect/>
                      <a:stretch>
                        <a:fillRect/>
                      </a:stretch>
                    </p:blipFill>
                    <p:spPr bwMode="auto">
                      <a:xfrm>
                        <a:off x="6149401" y="1661558"/>
                        <a:ext cx="900000" cy="227473"/>
                      </a:xfrm>
                      <a:prstGeom prst="rect">
                        <a:avLst/>
                      </a:prstGeom>
                      <a:solidFill>
                        <a:srgbClr val="FFFF00"/>
                      </a:solidFill>
                      <a:ln>
                        <a:solidFill>
                          <a:srgbClr val="0070C0"/>
                        </a:solidFill>
                      </a:ln>
                    </p:spPr>
                  </p:pic>
                </p:oleObj>
              </mc:Fallback>
            </mc:AlternateContent>
          </a:graphicData>
        </a:graphic>
      </p:graphicFrame>
      <p:sp>
        <p:nvSpPr>
          <p:cNvPr id="237" name="Rectangle 102">
            <a:extLst>
              <a:ext uri="{FF2B5EF4-FFF2-40B4-BE49-F238E27FC236}">
                <a16:creationId xmlns:a16="http://schemas.microsoft.com/office/drawing/2014/main" id="{B076C5AA-5ECD-4003-B4EA-814B49D1F97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241" name="Oggetto 240">
            <a:extLst>
              <a:ext uri="{FF2B5EF4-FFF2-40B4-BE49-F238E27FC236}">
                <a16:creationId xmlns:a16="http://schemas.microsoft.com/office/drawing/2014/main" id="{9CA4C834-AC7A-42A4-A803-89D0652CF3A7}"/>
              </a:ext>
            </a:extLst>
          </p:cNvPr>
          <p:cNvGraphicFramePr>
            <a:graphicFrameLocks noChangeAspect="1"/>
          </p:cNvGraphicFramePr>
          <p:nvPr>
            <p:extLst>
              <p:ext uri="{D42A27DB-BD31-4B8C-83A1-F6EECF244321}">
                <p14:modId xmlns:p14="http://schemas.microsoft.com/office/powerpoint/2010/main" val="3114273946"/>
              </p:ext>
            </p:extLst>
          </p:nvPr>
        </p:nvGraphicFramePr>
        <p:xfrm>
          <a:off x="6163256" y="2119340"/>
          <a:ext cx="900000" cy="227473"/>
        </p:xfrm>
        <a:graphic>
          <a:graphicData uri="http://schemas.openxmlformats.org/presentationml/2006/ole">
            <mc:AlternateContent xmlns:mc="http://schemas.openxmlformats.org/markup-compatibility/2006">
              <mc:Choice xmlns:v="urn:schemas-microsoft-com:vml" Requires="v">
                <p:oleObj spid="_x0000_s16101" name="Equazione" r:id="rId38" imgW="875920" imgH="215806" progId="Equation.3">
                  <p:embed/>
                </p:oleObj>
              </mc:Choice>
              <mc:Fallback>
                <p:oleObj name="Equazione" r:id="rId38" imgW="875920" imgH="215806" progId="Equation.3">
                  <p:embed/>
                  <p:pic>
                    <p:nvPicPr>
                      <p:cNvPr id="0" name="Object 101"/>
                      <p:cNvPicPr>
                        <a:picLocks noChangeAspect="1" noChangeArrowheads="1"/>
                      </p:cNvPicPr>
                      <p:nvPr/>
                    </p:nvPicPr>
                    <p:blipFill>
                      <a:blip r:embed="rId39">
                        <a:extLst>
                          <a:ext uri="{28A0092B-C50C-407E-A947-70E740481C1C}">
                            <a14:useLocalDpi xmlns:a14="http://schemas.microsoft.com/office/drawing/2010/main" val="0"/>
                          </a:ext>
                        </a:extLst>
                      </a:blip>
                      <a:srcRect/>
                      <a:stretch>
                        <a:fillRect/>
                      </a:stretch>
                    </p:blipFill>
                    <p:spPr bwMode="auto">
                      <a:xfrm>
                        <a:off x="6163256" y="2119340"/>
                        <a:ext cx="900000" cy="227473"/>
                      </a:xfrm>
                      <a:prstGeom prst="rect">
                        <a:avLst/>
                      </a:prstGeom>
                      <a:solidFill>
                        <a:srgbClr val="FFFF00"/>
                      </a:solidFill>
                      <a:ln>
                        <a:solidFill>
                          <a:srgbClr val="0070C0"/>
                        </a:solidFill>
                      </a:ln>
                    </p:spPr>
                  </p:pic>
                </p:oleObj>
              </mc:Fallback>
            </mc:AlternateContent>
          </a:graphicData>
        </a:graphic>
      </p:graphicFrame>
      <p:sp>
        <p:nvSpPr>
          <p:cNvPr id="249" name="Rectangle 104">
            <a:extLst>
              <a:ext uri="{FF2B5EF4-FFF2-40B4-BE49-F238E27FC236}">
                <a16:creationId xmlns:a16="http://schemas.microsoft.com/office/drawing/2014/main" id="{2DFB069F-814E-4A35-9D94-E0FD4B7D0BF9}"/>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251" name="Oggetto 250">
            <a:extLst>
              <a:ext uri="{FF2B5EF4-FFF2-40B4-BE49-F238E27FC236}">
                <a16:creationId xmlns:a16="http://schemas.microsoft.com/office/drawing/2014/main" id="{F76B6FD5-863B-4FBB-8D6D-8623C0A8641F}"/>
              </a:ext>
            </a:extLst>
          </p:cNvPr>
          <p:cNvGraphicFramePr>
            <a:graphicFrameLocks noChangeAspect="1"/>
          </p:cNvGraphicFramePr>
          <p:nvPr>
            <p:extLst>
              <p:ext uri="{D42A27DB-BD31-4B8C-83A1-F6EECF244321}">
                <p14:modId xmlns:p14="http://schemas.microsoft.com/office/powerpoint/2010/main" val="4126712369"/>
              </p:ext>
            </p:extLst>
          </p:nvPr>
        </p:nvGraphicFramePr>
        <p:xfrm>
          <a:off x="4659307" y="5083262"/>
          <a:ext cx="648000" cy="219660"/>
        </p:xfrm>
        <a:graphic>
          <a:graphicData uri="http://schemas.openxmlformats.org/presentationml/2006/ole">
            <mc:AlternateContent xmlns:mc="http://schemas.openxmlformats.org/markup-compatibility/2006">
              <mc:Choice xmlns:v="urn:schemas-microsoft-com:vml" Requires="v">
                <p:oleObj spid="_x0000_s16102" name="Equazione" r:id="rId40" imgW="558800" imgH="190500" progId="Equation.3">
                  <p:embed/>
                </p:oleObj>
              </mc:Choice>
              <mc:Fallback>
                <p:oleObj name="Equazione" r:id="rId40" imgW="558800" imgH="190500" progId="Equation.3">
                  <p:embed/>
                  <p:pic>
                    <p:nvPicPr>
                      <p:cNvPr id="0" name="Object 103"/>
                      <p:cNvPicPr>
                        <a:picLocks noChangeAspect="1" noChangeArrowheads="1"/>
                      </p:cNvPicPr>
                      <p:nvPr/>
                    </p:nvPicPr>
                    <p:blipFill>
                      <a:blip r:embed="rId41">
                        <a:extLst>
                          <a:ext uri="{28A0092B-C50C-407E-A947-70E740481C1C}">
                            <a14:useLocalDpi xmlns:a14="http://schemas.microsoft.com/office/drawing/2010/main" val="0"/>
                          </a:ext>
                        </a:extLst>
                      </a:blip>
                      <a:srcRect/>
                      <a:stretch>
                        <a:fillRect/>
                      </a:stretch>
                    </p:blipFill>
                    <p:spPr bwMode="auto">
                      <a:xfrm>
                        <a:off x="4659307" y="5083262"/>
                        <a:ext cx="648000" cy="219660"/>
                      </a:xfrm>
                      <a:prstGeom prst="rect">
                        <a:avLst/>
                      </a:prstGeom>
                      <a:solidFill>
                        <a:srgbClr val="FFCC00"/>
                      </a:solidFill>
                      <a:ln>
                        <a:solidFill>
                          <a:srgbClr val="0070C0"/>
                        </a:solidFill>
                      </a:ln>
                    </p:spPr>
                  </p:pic>
                </p:oleObj>
              </mc:Fallback>
            </mc:AlternateContent>
          </a:graphicData>
        </a:graphic>
      </p:graphicFrame>
      <p:sp>
        <p:nvSpPr>
          <p:cNvPr id="65" name="Rectangle 106">
            <a:extLst>
              <a:ext uri="{FF2B5EF4-FFF2-40B4-BE49-F238E27FC236}">
                <a16:creationId xmlns:a16="http://schemas.microsoft.com/office/drawing/2014/main" id="{FCB8440C-1C34-47C3-A65E-01864F55748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66" name="Oggetto 65">
            <a:extLst>
              <a:ext uri="{FF2B5EF4-FFF2-40B4-BE49-F238E27FC236}">
                <a16:creationId xmlns:a16="http://schemas.microsoft.com/office/drawing/2014/main" id="{6925FF0F-959C-4D34-89F9-BC11A6E81AFD}"/>
              </a:ext>
            </a:extLst>
          </p:cNvPr>
          <p:cNvGraphicFramePr>
            <a:graphicFrameLocks noChangeAspect="1"/>
          </p:cNvGraphicFramePr>
          <p:nvPr>
            <p:extLst>
              <p:ext uri="{D42A27DB-BD31-4B8C-83A1-F6EECF244321}">
                <p14:modId xmlns:p14="http://schemas.microsoft.com/office/powerpoint/2010/main" val="1904673923"/>
              </p:ext>
            </p:extLst>
          </p:nvPr>
        </p:nvGraphicFramePr>
        <p:xfrm>
          <a:off x="5471753" y="4293931"/>
          <a:ext cx="720000" cy="208696"/>
        </p:xfrm>
        <a:graphic>
          <a:graphicData uri="http://schemas.openxmlformats.org/presentationml/2006/ole">
            <mc:AlternateContent xmlns:mc="http://schemas.openxmlformats.org/markup-compatibility/2006">
              <mc:Choice xmlns:v="urn:schemas-microsoft-com:vml" Requires="v">
                <p:oleObj spid="_x0000_s16103" name="Equazione" r:id="rId42" imgW="647700" imgH="190500" progId="Equation.3">
                  <p:embed/>
                </p:oleObj>
              </mc:Choice>
              <mc:Fallback>
                <p:oleObj name="Equazione" r:id="rId42" imgW="647700" imgH="190500" progId="Equation.3">
                  <p:embed/>
                  <p:pic>
                    <p:nvPicPr>
                      <p:cNvPr id="0" name="Object 105"/>
                      <p:cNvPicPr>
                        <a:picLocks noChangeAspect="1" noChangeArrowheads="1"/>
                      </p:cNvPicPr>
                      <p:nvPr/>
                    </p:nvPicPr>
                    <p:blipFill>
                      <a:blip r:embed="rId43">
                        <a:extLst>
                          <a:ext uri="{28A0092B-C50C-407E-A947-70E740481C1C}">
                            <a14:useLocalDpi xmlns:a14="http://schemas.microsoft.com/office/drawing/2010/main" val="0"/>
                          </a:ext>
                        </a:extLst>
                      </a:blip>
                      <a:srcRect/>
                      <a:stretch>
                        <a:fillRect/>
                      </a:stretch>
                    </p:blipFill>
                    <p:spPr bwMode="auto">
                      <a:xfrm>
                        <a:off x="5471753" y="4293931"/>
                        <a:ext cx="720000" cy="208696"/>
                      </a:xfrm>
                      <a:prstGeom prst="rect">
                        <a:avLst/>
                      </a:prstGeom>
                      <a:solidFill>
                        <a:srgbClr val="FFCC00"/>
                      </a:solidFill>
                      <a:ln>
                        <a:solidFill>
                          <a:srgbClr val="0070C0"/>
                        </a:solidFill>
                      </a:ln>
                    </p:spPr>
                  </p:pic>
                </p:oleObj>
              </mc:Fallback>
            </mc:AlternateContent>
          </a:graphicData>
        </a:graphic>
      </p:graphicFrame>
      <p:sp>
        <p:nvSpPr>
          <p:cNvPr id="68" name="Rectangle 135">
            <a:extLst>
              <a:ext uri="{FF2B5EF4-FFF2-40B4-BE49-F238E27FC236}">
                <a16:creationId xmlns:a16="http://schemas.microsoft.com/office/drawing/2014/main" id="{6796A4E1-D89C-449B-A5BC-0B029D23C6AD}"/>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69" name="Oggetto 68">
            <a:extLst>
              <a:ext uri="{FF2B5EF4-FFF2-40B4-BE49-F238E27FC236}">
                <a16:creationId xmlns:a16="http://schemas.microsoft.com/office/drawing/2014/main" id="{A650632C-5F15-4AB1-8113-830C0CDAF9A3}"/>
              </a:ext>
            </a:extLst>
          </p:cNvPr>
          <p:cNvGraphicFramePr>
            <a:graphicFrameLocks noChangeAspect="1"/>
          </p:cNvGraphicFramePr>
          <p:nvPr>
            <p:extLst>
              <p:ext uri="{D42A27DB-BD31-4B8C-83A1-F6EECF244321}">
                <p14:modId xmlns:p14="http://schemas.microsoft.com/office/powerpoint/2010/main" val="1333691966"/>
              </p:ext>
            </p:extLst>
          </p:nvPr>
        </p:nvGraphicFramePr>
        <p:xfrm>
          <a:off x="5499321" y="5083261"/>
          <a:ext cx="720000" cy="208696"/>
        </p:xfrm>
        <a:graphic>
          <a:graphicData uri="http://schemas.openxmlformats.org/presentationml/2006/ole">
            <mc:AlternateContent xmlns:mc="http://schemas.openxmlformats.org/markup-compatibility/2006">
              <mc:Choice xmlns:v="urn:schemas-microsoft-com:vml" Requires="v">
                <p:oleObj spid="_x0000_s16104" name="Equazione" r:id="rId44" imgW="647700" imgH="190500" progId="Equation.3">
                  <p:embed/>
                </p:oleObj>
              </mc:Choice>
              <mc:Fallback>
                <p:oleObj name="Equazione" r:id="rId44" imgW="647700" imgH="190500" progId="Equation.3">
                  <p:embed/>
                  <p:pic>
                    <p:nvPicPr>
                      <p:cNvPr id="0" name="Object 134"/>
                      <p:cNvPicPr>
                        <a:picLocks noChangeAspect="1" noChangeArrowheads="1"/>
                      </p:cNvPicPr>
                      <p:nvPr/>
                    </p:nvPicPr>
                    <p:blipFill>
                      <a:blip r:embed="rId45">
                        <a:extLst>
                          <a:ext uri="{28A0092B-C50C-407E-A947-70E740481C1C}">
                            <a14:useLocalDpi xmlns:a14="http://schemas.microsoft.com/office/drawing/2010/main" val="0"/>
                          </a:ext>
                        </a:extLst>
                      </a:blip>
                      <a:srcRect/>
                      <a:stretch>
                        <a:fillRect/>
                      </a:stretch>
                    </p:blipFill>
                    <p:spPr bwMode="auto">
                      <a:xfrm>
                        <a:off x="5499321" y="5083261"/>
                        <a:ext cx="720000" cy="208696"/>
                      </a:xfrm>
                      <a:prstGeom prst="rect">
                        <a:avLst/>
                      </a:prstGeom>
                      <a:solidFill>
                        <a:srgbClr val="FFCC00"/>
                      </a:solidFill>
                      <a:ln>
                        <a:solidFill>
                          <a:srgbClr val="0070C0"/>
                        </a:solidFill>
                      </a:ln>
                    </p:spPr>
                  </p:pic>
                </p:oleObj>
              </mc:Fallback>
            </mc:AlternateContent>
          </a:graphicData>
        </a:graphic>
      </p:graphicFrame>
      <p:sp>
        <p:nvSpPr>
          <p:cNvPr id="70" name="Rectangle 137">
            <a:extLst>
              <a:ext uri="{FF2B5EF4-FFF2-40B4-BE49-F238E27FC236}">
                <a16:creationId xmlns:a16="http://schemas.microsoft.com/office/drawing/2014/main" id="{3C51BF94-D57D-4A60-8C53-E672C00DA27B}"/>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71" name="Oggetto 70">
            <a:extLst>
              <a:ext uri="{FF2B5EF4-FFF2-40B4-BE49-F238E27FC236}">
                <a16:creationId xmlns:a16="http://schemas.microsoft.com/office/drawing/2014/main" id="{5B485C19-EA74-4B9C-8E82-9DB16F3F47B0}"/>
              </a:ext>
            </a:extLst>
          </p:cNvPr>
          <p:cNvGraphicFramePr>
            <a:graphicFrameLocks noChangeAspect="1"/>
          </p:cNvGraphicFramePr>
          <p:nvPr>
            <p:extLst>
              <p:ext uri="{D42A27DB-BD31-4B8C-83A1-F6EECF244321}">
                <p14:modId xmlns:p14="http://schemas.microsoft.com/office/powerpoint/2010/main" val="994778649"/>
              </p:ext>
            </p:extLst>
          </p:nvPr>
        </p:nvGraphicFramePr>
        <p:xfrm>
          <a:off x="5484600" y="5918610"/>
          <a:ext cx="720000" cy="211764"/>
        </p:xfrm>
        <a:graphic>
          <a:graphicData uri="http://schemas.openxmlformats.org/presentationml/2006/ole">
            <mc:AlternateContent xmlns:mc="http://schemas.openxmlformats.org/markup-compatibility/2006">
              <mc:Choice xmlns:v="urn:schemas-microsoft-com:vml" Requires="v">
                <p:oleObj spid="_x0000_s16105" name="Equazione" r:id="rId46" imgW="634725" imgH="190417" progId="Equation.3">
                  <p:embed/>
                </p:oleObj>
              </mc:Choice>
              <mc:Fallback>
                <p:oleObj name="Equazione" r:id="rId46" imgW="634725" imgH="190417" progId="Equation.3">
                  <p:embed/>
                  <p:pic>
                    <p:nvPicPr>
                      <p:cNvPr id="0" name="Object 136"/>
                      <p:cNvPicPr>
                        <a:picLocks noChangeAspect="1" noChangeArrowheads="1"/>
                      </p:cNvPicPr>
                      <p:nvPr/>
                    </p:nvPicPr>
                    <p:blipFill>
                      <a:blip r:embed="rId47">
                        <a:extLst>
                          <a:ext uri="{28A0092B-C50C-407E-A947-70E740481C1C}">
                            <a14:useLocalDpi xmlns:a14="http://schemas.microsoft.com/office/drawing/2010/main" val="0"/>
                          </a:ext>
                        </a:extLst>
                      </a:blip>
                      <a:srcRect/>
                      <a:stretch>
                        <a:fillRect/>
                      </a:stretch>
                    </p:blipFill>
                    <p:spPr bwMode="auto">
                      <a:xfrm>
                        <a:off x="5484600" y="5918610"/>
                        <a:ext cx="720000" cy="211764"/>
                      </a:xfrm>
                      <a:prstGeom prst="rect">
                        <a:avLst/>
                      </a:prstGeom>
                      <a:solidFill>
                        <a:srgbClr val="FFCC00"/>
                      </a:solidFill>
                      <a:ln>
                        <a:solidFill>
                          <a:srgbClr val="0070C0"/>
                        </a:solidFill>
                      </a:ln>
                    </p:spPr>
                  </p:pic>
                </p:oleObj>
              </mc:Fallback>
            </mc:AlternateContent>
          </a:graphicData>
        </a:graphic>
      </p:graphicFrame>
      <p:sp>
        <p:nvSpPr>
          <p:cNvPr id="72" name="Rectangle 139">
            <a:extLst>
              <a:ext uri="{FF2B5EF4-FFF2-40B4-BE49-F238E27FC236}">
                <a16:creationId xmlns:a16="http://schemas.microsoft.com/office/drawing/2014/main" id="{50EFA317-459C-4250-B644-0C9133935C5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74" name="Oggetto 73">
            <a:extLst>
              <a:ext uri="{FF2B5EF4-FFF2-40B4-BE49-F238E27FC236}">
                <a16:creationId xmlns:a16="http://schemas.microsoft.com/office/drawing/2014/main" id="{794B82C2-FFE9-4945-800A-B8F74FB98AAC}"/>
              </a:ext>
            </a:extLst>
          </p:cNvPr>
          <p:cNvGraphicFramePr>
            <a:graphicFrameLocks noChangeAspect="1"/>
          </p:cNvGraphicFramePr>
          <p:nvPr>
            <p:extLst>
              <p:ext uri="{D42A27DB-BD31-4B8C-83A1-F6EECF244321}">
                <p14:modId xmlns:p14="http://schemas.microsoft.com/office/powerpoint/2010/main" val="1376840892"/>
              </p:ext>
            </p:extLst>
          </p:nvPr>
        </p:nvGraphicFramePr>
        <p:xfrm>
          <a:off x="6354936" y="4129850"/>
          <a:ext cx="1260000" cy="208264"/>
        </p:xfrm>
        <a:graphic>
          <a:graphicData uri="http://schemas.openxmlformats.org/presentationml/2006/ole">
            <mc:AlternateContent xmlns:mc="http://schemas.openxmlformats.org/markup-compatibility/2006">
              <mc:Choice xmlns:v="urn:schemas-microsoft-com:vml" Requires="v">
                <p:oleObj spid="_x0000_s16106" name="Equazione" r:id="rId48" imgW="990170" imgH="190417" progId="Equation.3">
                  <p:embed/>
                </p:oleObj>
              </mc:Choice>
              <mc:Fallback>
                <p:oleObj name="Equazione" r:id="rId48" imgW="990170" imgH="190417" progId="Equation.3">
                  <p:embed/>
                  <p:pic>
                    <p:nvPicPr>
                      <p:cNvPr id="0" name="Object 138"/>
                      <p:cNvPicPr>
                        <a:picLocks noChangeAspect="1" noChangeArrowheads="1"/>
                      </p:cNvPicPr>
                      <p:nvPr/>
                    </p:nvPicPr>
                    <p:blipFill>
                      <a:blip r:embed="rId49">
                        <a:extLst>
                          <a:ext uri="{28A0092B-C50C-407E-A947-70E740481C1C}">
                            <a14:useLocalDpi xmlns:a14="http://schemas.microsoft.com/office/drawing/2010/main" val="0"/>
                          </a:ext>
                        </a:extLst>
                      </a:blip>
                      <a:srcRect/>
                      <a:stretch>
                        <a:fillRect/>
                      </a:stretch>
                    </p:blipFill>
                    <p:spPr bwMode="auto">
                      <a:xfrm>
                        <a:off x="6354936" y="4129850"/>
                        <a:ext cx="1260000" cy="208264"/>
                      </a:xfrm>
                      <a:prstGeom prst="rect">
                        <a:avLst/>
                      </a:prstGeom>
                      <a:solidFill>
                        <a:srgbClr val="FFCC00"/>
                      </a:solidFill>
                      <a:ln>
                        <a:solidFill>
                          <a:srgbClr val="0070C0"/>
                        </a:solidFill>
                      </a:ln>
                    </p:spPr>
                  </p:pic>
                </p:oleObj>
              </mc:Fallback>
            </mc:AlternateContent>
          </a:graphicData>
        </a:graphic>
      </p:graphicFrame>
      <p:sp>
        <p:nvSpPr>
          <p:cNvPr id="75" name="Rectangle 141">
            <a:extLst>
              <a:ext uri="{FF2B5EF4-FFF2-40B4-BE49-F238E27FC236}">
                <a16:creationId xmlns:a16="http://schemas.microsoft.com/office/drawing/2014/main" id="{AFFD2FD6-64D1-4DF6-9EDC-B8766A89800D}"/>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76" name="Oggetto 75">
            <a:extLst>
              <a:ext uri="{FF2B5EF4-FFF2-40B4-BE49-F238E27FC236}">
                <a16:creationId xmlns:a16="http://schemas.microsoft.com/office/drawing/2014/main" id="{25CAB2C4-F949-45B0-B6EF-60ADE0CDC576}"/>
              </a:ext>
            </a:extLst>
          </p:cNvPr>
          <p:cNvGraphicFramePr>
            <a:graphicFrameLocks noChangeAspect="1"/>
          </p:cNvGraphicFramePr>
          <p:nvPr>
            <p:extLst>
              <p:ext uri="{D42A27DB-BD31-4B8C-83A1-F6EECF244321}">
                <p14:modId xmlns:p14="http://schemas.microsoft.com/office/powerpoint/2010/main" val="38560670"/>
              </p:ext>
            </p:extLst>
          </p:nvPr>
        </p:nvGraphicFramePr>
        <p:xfrm>
          <a:off x="6372323" y="4474537"/>
          <a:ext cx="1260000" cy="206558"/>
        </p:xfrm>
        <a:graphic>
          <a:graphicData uri="http://schemas.openxmlformats.org/presentationml/2006/ole">
            <mc:AlternateContent xmlns:mc="http://schemas.openxmlformats.org/markup-compatibility/2006">
              <mc:Choice xmlns:v="urn:schemas-microsoft-com:vml" Requires="v">
                <p:oleObj spid="_x0000_s16107" name="Equazione" r:id="rId50" imgW="1104900" imgH="190500" progId="Equation.3">
                  <p:embed/>
                </p:oleObj>
              </mc:Choice>
              <mc:Fallback>
                <p:oleObj name="Equazione" r:id="rId50" imgW="1104900" imgH="190500" progId="Equation.3">
                  <p:embed/>
                  <p:pic>
                    <p:nvPicPr>
                      <p:cNvPr id="0" name="Object 140"/>
                      <p:cNvPicPr>
                        <a:picLocks noChangeAspect="1" noChangeArrowheads="1"/>
                      </p:cNvPicPr>
                      <p:nvPr/>
                    </p:nvPicPr>
                    <p:blipFill>
                      <a:blip r:embed="rId51">
                        <a:extLst>
                          <a:ext uri="{28A0092B-C50C-407E-A947-70E740481C1C}">
                            <a14:useLocalDpi xmlns:a14="http://schemas.microsoft.com/office/drawing/2010/main" val="0"/>
                          </a:ext>
                        </a:extLst>
                      </a:blip>
                      <a:srcRect/>
                      <a:stretch>
                        <a:fillRect/>
                      </a:stretch>
                    </p:blipFill>
                    <p:spPr bwMode="auto">
                      <a:xfrm>
                        <a:off x="6372323" y="4474537"/>
                        <a:ext cx="1260000" cy="206558"/>
                      </a:xfrm>
                      <a:prstGeom prst="rect">
                        <a:avLst/>
                      </a:prstGeom>
                      <a:solidFill>
                        <a:srgbClr val="FFCC00"/>
                      </a:solidFill>
                      <a:ln>
                        <a:solidFill>
                          <a:srgbClr val="0070C0"/>
                        </a:solidFill>
                      </a:ln>
                    </p:spPr>
                  </p:pic>
                </p:oleObj>
              </mc:Fallback>
            </mc:AlternateContent>
          </a:graphicData>
        </a:graphic>
      </p:graphicFrame>
      <p:sp>
        <p:nvSpPr>
          <p:cNvPr id="77" name="Rectangle 143">
            <a:extLst>
              <a:ext uri="{FF2B5EF4-FFF2-40B4-BE49-F238E27FC236}">
                <a16:creationId xmlns:a16="http://schemas.microsoft.com/office/drawing/2014/main" id="{1BF11763-94FB-4983-859C-AA347AB5294A}"/>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78" name="Oggetto 77">
            <a:extLst>
              <a:ext uri="{FF2B5EF4-FFF2-40B4-BE49-F238E27FC236}">
                <a16:creationId xmlns:a16="http://schemas.microsoft.com/office/drawing/2014/main" id="{A1888457-F88B-4D32-ADCF-C16131B109E8}"/>
              </a:ext>
            </a:extLst>
          </p:cNvPr>
          <p:cNvGraphicFramePr>
            <a:graphicFrameLocks noChangeAspect="1"/>
          </p:cNvGraphicFramePr>
          <p:nvPr>
            <p:extLst>
              <p:ext uri="{D42A27DB-BD31-4B8C-83A1-F6EECF244321}">
                <p14:modId xmlns:p14="http://schemas.microsoft.com/office/powerpoint/2010/main" val="261447465"/>
              </p:ext>
            </p:extLst>
          </p:nvPr>
        </p:nvGraphicFramePr>
        <p:xfrm>
          <a:off x="6372323" y="4944930"/>
          <a:ext cx="1260000" cy="196230"/>
        </p:xfrm>
        <a:graphic>
          <a:graphicData uri="http://schemas.openxmlformats.org/presentationml/2006/ole">
            <mc:AlternateContent xmlns:mc="http://schemas.openxmlformats.org/markup-compatibility/2006">
              <mc:Choice xmlns:v="urn:schemas-microsoft-com:vml" Requires="v">
                <p:oleObj spid="_x0000_s16108" name="Equazione" r:id="rId52" imgW="952087" imgH="190417" progId="Equation.3">
                  <p:embed/>
                </p:oleObj>
              </mc:Choice>
              <mc:Fallback>
                <p:oleObj name="Equazione" r:id="rId52" imgW="952087" imgH="190417" progId="Equation.3">
                  <p:embed/>
                  <p:pic>
                    <p:nvPicPr>
                      <p:cNvPr id="0" name="Object 142"/>
                      <p:cNvPicPr>
                        <a:picLocks noChangeAspect="1" noChangeArrowheads="1"/>
                      </p:cNvPicPr>
                      <p:nvPr/>
                    </p:nvPicPr>
                    <p:blipFill>
                      <a:blip r:embed="rId53">
                        <a:extLst>
                          <a:ext uri="{28A0092B-C50C-407E-A947-70E740481C1C}">
                            <a14:useLocalDpi xmlns:a14="http://schemas.microsoft.com/office/drawing/2010/main" val="0"/>
                          </a:ext>
                        </a:extLst>
                      </a:blip>
                      <a:srcRect/>
                      <a:stretch>
                        <a:fillRect/>
                      </a:stretch>
                    </p:blipFill>
                    <p:spPr bwMode="auto">
                      <a:xfrm>
                        <a:off x="6372323" y="4944930"/>
                        <a:ext cx="1260000" cy="196230"/>
                      </a:xfrm>
                      <a:prstGeom prst="rect">
                        <a:avLst/>
                      </a:prstGeom>
                      <a:solidFill>
                        <a:srgbClr val="FFCC00"/>
                      </a:solidFill>
                      <a:ln>
                        <a:solidFill>
                          <a:srgbClr val="0070C0"/>
                        </a:solidFill>
                      </a:ln>
                    </p:spPr>
                  </p:pic>
                </p:oleObj>
              </mc:Fallback>
            </mc:AlternateContent>
          </a:graphicData>
        </a:graphic>
      </p:graphicFrame>
      <p:sp>
        <p:nvSpPr>
          <p:cNvPr id="80" name="Rectangle 145">
            <a:extLst>
              <a:ext uri="{FF2B5EF4-FFF2-40B4-BE49-F238E27FC236}">
                <a16:creationId xmlns:a16="http://schemas.microsoft.com/office/drawing/2014/main" id="{A412E09F-1050-460C-ABE0-A95D272E0C7A}"/>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81" name="Oggetto 80">
            <a:extLst>
              <a:ext uri="{FF2B5EF4-FFF2-40B4-BE49-F238E27FC236}">
                <a16:creationId xmlns:a16="http://schemas.microsoft.com/office/drawing/2014/main" id="{1E63A046-9C26-4A93-9210-612724D2B67F}"/>
              </a:ext>
            </a:extLst>
          </p:cNvPr>
          <p:cNvGraphicFramePr>
            <a:graphicFrameLocks noChangeAspect="1"/>
          </p:cNvGraphicFramePr>
          <p:nvPr>
            <p:extLst>
              <p:ext uri="{D42A27DB-BD31-4B8C-83A1-F6EECF244321}">
                <p14:modId xmlns:p14="http://schemas.microsoft.com/office/powerpoint/2010/main" val="3721552080"/>
              </p:ext>
            </p:extLst>
          </p:nvPr>
        </p:nvGraphicFramePr>
        <p:xfrm>
          <a:off x="6387007" y="5291957"/>
          <a:ext cx="1260000" cy="208264"/>
        </p:xfrm>
        <a:graphic>
          <a:graphicData uri="http://schemas.openxmlformats.org/presentationml/2006/ole">
            <mc:AlternateContent xmlns:mc="http://schemas.openxmlformats.org/markup-compatibility/2006">
              <mc:Choice xmlns:v="urn:schemas-microsoft-com:vml" Requires="v">
                <p:oleObj spid="_x0000_s16109" name="Equazione" r:id="rId54" imgW="1054100" imgH="190500" progId="Equation.3">
                  <p:embed/>
                </p:oleObj>
              </mc:Choice>
              <mc:Fallback>
                <p:oleObj name="Equazione" r:id="rId54" imgW="1054100" imgH="190500" progId="Equation.3">
                  <p:embed/>
                  <p:pic>
                    <p:nvPicPr>
                      <p:cNvPr id="0" name="Object 144"/>
                      <p:cNvPicPr>
                        <a:picLocks noChangeAspect="1" noChangeArrowheads="1"/>
                      </p:cNvPicPr>
                      <p:nvPr/>
                    </p:nvPicPr>
                    <p:blipFill>
                      <a:blip r:embed="rId55">
                        <a:extLst>
                          <a:ext uri="{28A0092B-C50C-407E-A947-70E740481C1C}">
                            <a14:useLocalDpi xmlns:a14="http://schemas.microsoft.com/office/drawing/2010/main" val="0"/>
                          </a:ext>
                        </a:extLst>
                      </a:blip>
                      <a:srcRect/>
                      <a:stretch>
                        <a:fillRect/>
                      </a:stretch>
                    </p:blipFill>
                    <p:spPr bwMode="auto">
                      <a:xfrm>
                        <a:off x="6387007" y="5291957"/>
                        <a:ext cx="1260000" cy="208264"/>
                      </a:xfrm>
                      <a:prstGeom prst="rect">
                        <a:avLst/>
                      </a:prstGeom>
                      <a:solidFill>
                        <a:srgbClr val="FFCC00"/>
                      </a:solidFill>
                      <a:ln>
                        <a:solidFill>
                          <a:srgbClr val="0070C0"/>
                        </a:solidFill>
                      </a:ln>
                    </p:spPr>
                  </p:pic>
                </p:oleObj>
              </mc:Fallback>
            </mc:AlternateContent>
          </a:graphicData>
        </a:graphic>
      </p:graphicFrame>
      <p:sp>
        <p:nvSpPr>
          <p:cNvPr id="82" name="Rectangle 147">
            <a:extLst>
              <a:ext uri="{FF2B5EF4-FFF2-40B4-BE49-F238E27FC236}">
                <a16:creationId xmlns:a16="http://schemas.microsoft.com/office/drawing/2014/main" id="{A168493F-DE19-4BBC-8272-D97A1957474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83" name="Oggetto 82">
            <a:extLst>
              <a:ext uri="{FF2B5EF4-FFF2-40B4-BE49-F238E27FC236}">
                <a16:creationId xmlns:a16="http://schemas.microsoft.com/office/drawing/2014/main" id="{C2EB5451-2D1F-422E-B616-E857D44CB291}"/>
              </a:ext>
            </a:extLst>
          </p:cNvPr>
          <p:cNvGraphicFramePr>
            <a:graphicFrameLocks noChangeAspect="1"/>
          </p:cNvGraphicFramePr>
          <p:nvPr>
            <p:extLst>
              <p:ext uri="{D42A27DB-BD31-4B8C-83A1-F6EECF244321}">
                <p14:modId xmlns:p14="http://schemas.microsoft.com/office/powerpoint/2010/main" val="4246436761"/>
              </p:ext>
            </p:extLst>
          </p:nvPr>
        </p:nvGraphicFramePr>
        <p:xfrm>
          <a:off x="7858055" y="4322743"/>
          <a:ext cx="216000" cy="202500"/>
        </p:xfrm>
        <a:graphic>
          <a:graphicData uri="http://schemas.openxmlformats.org/presentationml/2006/ole">
            <mc:AlternateContent xmlns:mc="http://schemas.openxmlformats.org/markup-compatibility/2006">
              <mc:Choice xmlns:v="urn:schemas-microsoft-com:vml" Requires="v">
                <p:oleObj spid="_x0000_s16110" name="Equazione" r:id="rId56" imgW="152334" imgH="139639" progId="Equation.3">
                  <p:embed/>
                </p:oleObj>
              </mc:Choice>
              <mc:Fallback>
                <p:oleObj name="Equazione" r:id="rId56" imgW="152334" imgH="139639" progId="Equation.3">
                  <p:embed/>
                  <p:pic>
                    <p:nvPicPr>
                      <p:cNvPr id="0" name="Object 146"/>
                      <p:cNvPicPr>
                        <a:picLocks noChangeAspect="1" noChangeArrowheads="1"/>
                      </p:cNvPicPr>
                      <p:nvPr/>
                    </p:nvPicPr>
                    <p:blipFill>
                      <a:blip r:embed="rId57">
                        <a:extLst>
                          <a:ext uri="{28A0092B-C50C-407E-A947-70E740481C1C}">
                            <a14:useLocalDpi xmlns:a14="http://schemas.microsoft.com/office/drawing/2010/main" val="0"/>
                          </a:ext>
                        </a:extLst>
                      </a:blip>
                      <a:srcRect/>
                      <a:stretch>
                        <a:fillRect/>
                      </a:stretch>
                    </p:blipFill>
                    <p:spPr bwMode="auto">
                      <a:xfrm>
                        <a:off x="7858055" y="4322743"/>
                        <a:ext cx="216000" cy="202500"/>
                      </a:xfrm>
                      <a:prstGeom prst="rect">
                        <a:avLst/>
                      </a:prstGeom>
                      <a:solidFill>
                        <a:srgbClr val="FF6600"/>
                      </a:solidFill>
                      <a:ln>
                        <a:solidFill>
                          <a:srgbClr val="0070C0"/>
                        </a:solidFill>
                      </a:ln>
                    </p:spPr>
                  </p:pic>
                </p:oleObj>
              </mc:Fallback>
            </mc:AlternateContent>
          </a:graphicData>
        </a:graphic>
      </p:graphicFrame>
      <p:sp>
        <p:nvSpPr>
          <p:cNvPr id="84" name="Rectangle 149">
            <a:extLst>
              <a:ext uri="{FF2B5EF4-FFF2-40B4-BE49-F238E27FC236}">
                <a16:creationId xmlns:a16="http://schemas.microsoft.com/office/drawing/2014/main" id="{53BF6FCA-1435-4464-BF1F-E2810A0C357B}"/>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85" name="Oggetto 84">
            <a:extLst>
              <a:ext uri="{FF2B5EF4-FFF2-40B4-BE49-F238E27FC236}">
                <a16:creationId xmlns:a16="http://schemas.microsoft.com/office/drawing/2014/main" id="{C7B087E2-2435-46EC-9DC9-3139D00F1289}"/>
              </a:ext>
            </a:extLst>
          </p:cNvPr>
          <p:cNvGraphicFramePr>
            <a:graphicFrameLocks noChangeAspect="1"/>
          </p:cNvGraphicFramePr>
          <p:nvPr>
            <p:extLst>
              <p:ext uri="{D42A27DB-BD31-4B8C-83A1-F6EECF244321}">
                <p14:modId xmlns:p14="http://schemas.microsoft.com/office/powerpoint/2010/main" val="3253327417"/>
              </p:ext>
            </p:extLst>
          </p:nvPr>
        </p:nvGraphicFramePr>
        <p:xfrm>
          <a:off x="7883362" y="5141804"/>
          <a:ext cx="180000" cy="180000"/>
        </p:xfrm>
        <a:graphic>
          <a:graphicData uri="http://schemas.openxmlformats.org/presentationml/2006/ole">
            <mc:AlternateContent xmlns:mc="http://schemas.openxmlformats.org/markup-compatibility/2006">
              <mc:Choice xmlns:v="urn:schemas-microsoft-com:vml" Requires="v">
                <p:oleObj spid="_x0000_s16111" name="Equazione" r:id="rId58" imgW="139700" imgH="139700" progId="Equation.3">
                  <p:embed/>
                </p:oleObj>
              </mc:Choice>
              <mc:Fallback>
                <p:oleObj name="Equazione" r:id="rId58" imgW="139700" imgH="139700" progId="Equation.3">
                  <p:embed/>
                  <p:pic>
                    <p:nvPicPr>
                      <p:cNvPr id="0" name="Object 148"/>
                      <p:cNvPicPr>
                        <a:picLocks noChangeAspect="1" noChangeArrowheads="1"/>
                      </p:cNvPicPr>
                      <p:nvPr/>
                    </p:nvPicPr>
                    <p:blipFill>
                      <a:blip r:embed="rId59">
                        <a:extLst>
                          <a:ext uri="{28A0092B-C50C-407E-A947-70E740481C1C}">
                            <a14:useLocalDpi xmlns:a14="http://schemas.microsoft.com/office/drawing/2010/main" val="0"/>
                          </a:ext>
                        </a:extLst>
                      </a:blip>
                      <a:srcRect/>
                      <a:stretch>
                        <a:fillRect/>
                      </a:stretch>
                    </p:blipFill>
                    <p:spPr bwMode="auto">
                      <a:xfrm>
                        <a:off x="7883362" y="5141804"/>
                        <a:ext cx="180000" cy="180000"/>
                      </a:xfrm>
                      <a:prstGeom prst="rect">
                        <a:avLst/>
                      </a:prstGeom>
                      <a:solidFill>
                        <a:srgbClr val="FF6600"/>
                      </a:solidFill>
                      <a:ln>
                        <a:solidFill>
                          <a:srgbClr val="0070C0"/>
                        </a:solidFill>
                      </a:ln>
                    </p:spPr>
                  </p:pic>
                </p:oleObj>
              </mc:Fallback>
            </mc:AlternateContent>
          </a:graphicData>
        </a:graphic>
      </p:graphicFrame>
      <p:sp>
        <p:nvSpPr>
          <p:cNvPr id="86" name="Rectangle 151">
            <a:extLst>
              <a:ext uri="{FF2B5EF4-FFF2-40B4-BE49-F238E27FC236}">
                <a16:creationId xmlns:a16="http://schemas.microsoft.com/office/drawing/2014/main" id="{8E1A180A-2585-4BB2-8277-416C003C4E4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87" name="Oggetto 86">
            <a:extLst>
              <a:ext uri="{FF2B5EF4-FFF2-40B4-BE49-F238E27FC236}">
                <a16:creationId xmlns:a16="http://schemas.microsoft.com/office/drawing/2014/main" id="{9F85034B-C53B-42BD-B889-8ADEFFE6F66A}"/>
              </a:ext>
            </a:extLst>
          </p:cNvPr>
          <p:cNvGraphicFramePr>
            <a:graphicFrameLocks noChangeAspect="1"/>
          </p:cNvGraphicFramePr>
          <p:nvPr>
            <p:extLst>
              <p:ext uri="{D42A27DB-BD31-4B8C-83A1-F6EECF244321}">
                <p14:modId xmlns:p14="http://schemas.microsoft.com/office/powerpoint/2010/main" val="4240781682"/>
              </p:ext>
            </p:extLst>
          </p:nvPr>
        </p:nvGraphicFramePr>
        <p:xfrm>
          <a:off x="8294897" y="4726749"/>
          <a:ext cx="720000" cy="226849"/>
        </p:xfrm>
        <a:graphic>
          <a:graphicData uri="http://schemas.openxmlformats.org/presentationml/2006/ole">
            <mc:AlternateContent xmlns:mc="http://schemas.openxmlformats.org/markup-compatibility/2006">
              <mc:Choice xmlns:v="urn:schemas-microsoft-com:vml" Requires="v">
                <p:oleObj spid="_x0000_s16112" name="Equazione" r:id="rId60" imgW="698197" imgH="215806" progId="Equation.3">
                  <p:embed/>
                </p:oleObj>
              </mc:Choice>
              <mc:Fallback>
                <p:oleObj name="Equazione" r:id="rId60" imgW="698197" imgH="215806" progId="Equation.3">
                  <p:embed/>
                  <p:pic>
                    <p:nvPicPr>
                      <p:cNvPr id="0" name="Object 150"/>
                      <p:cNvPicPr>
                        <a:picLocks noChangeAspect="1" noChangeArrowheads="1"/>
                      </p:cNvPicPr>
                      <p:nvPr/>
                    </p:nvPicPr>
                    <p:blipFill>
                      <a:blip r:embed="rId61">
                        <a:extLst>
                          <a:ext uri="{28A0092B-C50C-407E-A947-70E740481C1C}">
                            <a14:useLocalDpi xmlns:a14="http://schemas.microsoft.com/office/drawing/2010/main" val="0"/>
                          </a:ext>
                        </a:extLst>
                      </a:blip>
                      <a:srcRect/>
                      <a:stretch>
                        <a:fillRect/>
                      </a:stretch>
                    </p:blipFill>
                    <p:spPr bwMode="auto">
                      <a:xfrm>
                        <a:off x="8294897" y="4726749"/>
                        <a:ext cx="720000" cy="226849"/>
                      </a:xfrm>
                      <a:prstGeom prst="rect">
                        <a:avLst/>
                      </a:prstGeom>
                      <a:solidFill>
                        <a:srgbClr val="FF6600"/>
                      </a:solidFill>
                      <a:ln>
                        <a:solidFill>
                          <a:srgbClr val="0070C0"/>
                        </a:solidFill>
                      </a:ln>
                    </p:spPr>
                  </p:pic>
                </p:oleObj>
              </mc:Fallback>
            </mc:AlternateContent>
          </a:graphicData>
        </a:graphic>
      </p:graphicFrame>
      <p:sp>
        <p:nvSpPr>
          <p:cNvPr id="88" name="Rectangle 153">
            <a:extLst>
              <a:ext uri="{FF2B5EF4-FFF2-40B4-BE49-F238E27FC236}">
                <a16:creationId xmlns:a16="http://schemas.microsoft.com/office/drawing/2014/main" id="{ABAC1C16-0768-446C-88DC-9610B02AA0D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89" name="Oggetto 88">
            <a:extLst>
              <a:ext uri="{FF2B5EF4-FFF2-40B4-BE49-F238E27FC236}">
                <a16:creationId xmlns:a16="http://schemas.microsoft.com/office/drawing/2014/main" id="{922507EE-4B82-4D1D-859E-6208E5E13C7C}"/>
              </a:ext>
            </a:extLst>
          </p:cNvPr>
          <p:cNvGraphicFramePr>
            <a:graphicFrameLocks noChangeAspect="1"/>
          </p:cNvGraphicFramePr>
          <p:nvPr>
            <p:extLst>
              <p:ext uri="{D42A27DB-BD31-4B8C-83A1-F6EECF244321}">
                <p14:modId xmlns:p14="http://schemas.microsoft.com/office/powerpoint/2010/main" val="314274092"/>
              </p:ext>
            </p:extLst>
          </p:nvPr>
        </p:nvGraphicFramePr>
        <p:xfrm>
          <a:off x="8294897" y="5581984"/>
          <a:ext cx="720000" cy="226849"/>
        </p:xfrm>
        <a:graphic>
          <a:graphicData uri="http://schemas.openxmlformats.org/presentationml/2006/ole">
            <mc:AlternateContent xmlns:mc="http://schemas.openxmlformats.org/markup-compatibility/2006">
              <mc:Choice xmlns:v="urn:schemas-microsoft-com:vml" Requires="v">
                <p:oleObj spid="_x0000_s16113" name="Equazione" r:id="rId62" imgW="698197" imgH="215806" progId="Equation.3">
                  <p:embed/>
                </p:oleObj>
              </mc:Choice>
              <mc:Fallback>
                <p:oleObj name="Equazione" r:id="rId62" imgW="698197" imgH="215806" progId="Equation.3">
                  <p:embed/>
                  <p:pic>
                    <p:nvPicPr>
                      <p:cNvPr id="0" name="Object 152"/>
                      <p:cNvPicPr>
                        <a:picLocks noChangeAspect="1" noChangeArrowheads="1"/>
                      </p:cNvPicPr>
                      <p:nvPr/>
                    </p:nvPicPr>
                    <p:blipFill>
                      <a:blip r:embed="rId63">
                        <a:extLst>
                          <a:ext uri="{28A0092B-C50C-407E-A947-70E740481C1C}">
                            <a14:useLocalDpi xmlns:a14="http://schemas.microsoft.com/office/drawing/2010/main" val="0"/>
                          </a:ext>
                        </a:extLst>
                      </a:blip>
                      <a:srcRect/>
                      <a:stretch>
                        <a:fillRect/>
                      </a:stretch>
                    </p:blipFill>
                    <p:spPr bwMode="auto">
                      <a:xfrm>
                        <a:off x="8294897" y="5581984"/>
                        <a:ext cx="720000" cy="226849"/>
                      </a:xfrm>
                      <a:prstGeom prst="rect">
                        <a:avLst/>
                      </a:prstGeom>
                      <a:solidFill>
                        <a:srgbClr val="FF6600"/>
                      </a:solidFill>
                      <a:ln>
                        <a:solidFill>
                          <a:srgbClr val="0070C0"/>
                        </a:solidFill>
                      </a:ln>
                    </p:spPr>
                  </p:pic>
                </p:oleObj>
              </mc:Fallback>
            </mc:AlternateContent>
          </a:graphicData>
        </a:graphic>
      </p:graphicFrame>
      <p:sp>
        <p:nvSpPr>
          <p:cNvPr id="158" name="Ritorno 157">
            <a:hlinkClick r:id="rId64" action="ppaction://hlinksldjump" highlightClick="1"/>
            <a:extLst>
              <a:ext uri="{FF2B5EF4-FFF2-40B4-BE49-F238E27FC236}">
                <a16:creationId xmlns:a16="http://schemas.microsoft.com/office/drawing/2014/main" id="{5612FEED-1529-4DA9-BD85-90D49663E224}"/>
              </a:ext>
            </a:extLst>
          </p:cNvPr>
          <p:cNvSpPr/>
          <p:nvPr/>
        </p:nvSpPr>
        <p:spPr>
          <a:xfrm>
            <a:off x="8556563" y="0"/>
            <a:ext cx="540000" cy="720000"/>
          </a:xfrm>
          <a:prstGeom prst="actionButtonReturn">
            <a:avLst/>
          </a:prstGeom>
          <a:solidFill>
            <a:schemeClr val="accent4">
              <a:lumMod val="20000"/>
              <a:lumOff val="80000"/>
            </a:schemeClr>
          </a:solidFill>
          <a:ln>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a:p>
        </p:txBody>
      </p:sp>
      <p:cxnSp>
        <p:nvCxnSpPr>
          <p:cNvPr id="172" name="Connettore diritto 171">
            <a:extLst>
              <a:ext uri="{FF2B5EF4-FFF2-40B4-BE49-F238E27FC236}">
                <a16:creationId xmlns:a16="http://schemas.microsoft.com/office/drawing/2014/main" id="{76F23A0F-D0B6-4751-A37B-F0459B72C59A}"/>
              </a:ext>
            </a:extLst>
          </p:cNvPr>
          <p:cNvCxnSpPr>
            <a:cxnSpLocks/>
          </p:cNvCxnSpPr>
          <p:nvPr/>
        </p:nvCxnSpPr>
        <p:spPr>
          <a:xfrm>
            <a:off x="49501" y="6831190"/>
            <a:ext cx="9044998" cy="0"/>
          </a:xfrm>
          <a:prstGeom prst="line">
            <a:avLst/>
          </a:prstGeom>
          <a:noFill/>
          <a:ln w="0" cap="flat" cmpd="sng" algn="ctr">
            <a:solidFill>
              <a:schemeClr val="bg2">
                <a:lumMod val="20000"/>
                <a:lumOff val="80000"/>
              </a:schemeClr>
            </a:solidFill>
            <a:prstDash val="solid"/>
            <a:miter lim="800000"/>
          </a:ln>
          <a:effectLst/>
        </p:spPr>
      </p:cxnSp>
    </p:spTree>
    <p:extLst>
      <p:ext uri="{BB962C8B-B14F-4D97-AF65-F5344CB8AC3E}">
        <p14:creationId xmlns:p14="http://schemas.microsoft.com/office/powerpoint/2010/main" val="32606167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140"/>
                                        </p:tgtEl>
                                        <p:attrNameLst>
                                          <p:attrName>style.visibility</p:attrName>
                                        </p:attrNameLst>
                                      </p:cBhvr>
                                      <p:to>
                                        <p:strVal val="visible"/>
                                      </p:to>
                                    </p:set>
                                    <p:animEffect transition="in" filter="wipe(left)">
                                      <p:cBhvr>
                                        <p:cTn id="13" dur="500"/>
                                        <p:tgtEl>
                                          <p:spTgt spid="140"/>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wipe(left)">
                                      <p:cBhvr>
                                        <p:cTn id="18" dur="500"/>
                                        <p:tgtEl>
                                          <p:spTgt spid="4"/>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8">
                                            <p:txEl>
                                              <p:pRg st="0" end="0"/>
                                            </p:txEl>
                                          </p:spTgt>
                                        </p:tgtEl>
                                        <p:attrNameLst>
                                          <p:attrName>style.visibility</p:attrName>
                                        </p:attrNameLst>
                                      </p:cBhvr>
                                      <p:to>
                                        <p:strVal val="visible"/>
                                      </p:to>
                                    </p:set>
                                    <p:animEffect transition="in" filter="wipe(left)">
                                      <p:cBhvr>
                                        <p:cTn id="23" dur="500"/>
                                        <p:tgtEl>
                                          <p:spTgt spid="8">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244"/>
                                        </p:tgtEl>
                                        <p:attrNameLst>
                                          <p:attrName>style.visibility</p:attrName>
                                        </p:attrNameLst>
                                      </p:cBhvr>
                                      <p:to>
                                        <p:strVal val="visible"/>
                                      </p:to>
                                    </p:set>
                                    <p:anim calcmode="lin" valueType="num">
                                      <p:cBhvr additive="base">
                                        <p:cTn id="28" dur="500" fill="hold"/>
                                        <p:tgtEl>
                                          <p:spTgt spid="244"/>
                                        </p:tgtEl>
                                        <p:attrNameLst>
                                          <p:attrName>ppt_x</p:attrName>
                                        </p:attrNameLst>
                                      </p:cBhvr>
                                      <p:tavLst>
                                        <p:tav tm="0">
                                          <p:val>
                                            <p:strVal val="#ppt_x"/>
                                          </p:val>
                                        </p:tav>
                                        <p:tav tm="100000">
                                          <p:val>
                                            <p:strVal val="#ppt_x"/>
                                          </p:val>
                                        </p:tav>
                                      </p:tavLst>
                                    </p:anim>
                                    <p:anim calcmode="lin" valueType="num">
                                      <p:cBhvr additive="base">
                                        <p:cTn id="29" dur="500" fill="hold"/>
                                        <p:tgtEl>
                                          <p:spTgt spid="244"/>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245"/>
                                        </p:tgtEl>
                                        <p:attrNameLst>
                                          <p:attrName>style.visibility</p:attrName>
                                        </p:attrNameLst>
                                      </p:cBhvr>
                                      <p:to>
                                        <p:strVal val="visible"/>
                                      </p:to>
                                    </p:set>
                                    <p:animEffect transition="in" filter="wipe(left)">
                                      <p:cBhvr>
                                        <p:cTn id="34" dur="500"/>
                                        <p:tgtEl>
                                          <p:spTgt spid="245"/>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wipe(left)">
                                      <p:cBhvr>
                                        <p:cTn id="39" dur="500"/>
                                        <p:tgtEl>
                                          <p:spTgt spid="10"/>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childTnLst>
                                    <p:set>
                                      <p:cBhvr>
                                        <p:cTn id="43" dur="1" fill="hold">
                                          <p:stCondLst>
                                            <p:cond delay="0"/>
                                          </p:stCondLst>
                                        </p:cTn>
                                        <p:tgtEl>
                                          <p:spTgt spid="145"/>
                                        </p:tgtEl>
                                        <p:attrNameLst>
                                          <p:attrName>style.visibility</p:attrName>
                                        </p:attrNameLst>
                                      </p:cBhvr>
                                      <p:to>
                                        <p:strVal val="visible"/>
                                      </p:to>
                                    </p:set>
                                    <p:animEffect transition="in" filter="wipe(left)">
                                      <p:cBhvr>
                                        <p:cTn id="44" dur="500"/>
                                        <p:tgtEl>
                                          <p:spTgt spid="145"/>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childTnLst>
                                    <p:set>
                                      <p:cBhvr>
                                        <p:cTn id="48" dur="1" fill="hold">
                                          <p:stCondLst>
                                            <p:cond delay="0"/>
                                          </p:stCondLst>
                                        </p:cTn>
                                        <p:tgtEl>
                                          <p:spTgt spid="14"/>
                                        </p:tgtEl>
                                        <p:attrNameLst>
                                          <p:attrName>style.visibility</p:attrName>
                                        </p:attrNameLst>
                                      </p:cBhvr>
                                      <p:to>
                                        <p:strVal val="visible"/>
                                      </p:to>
                                    </p:set>
                                    <p:animEffect transition="in" filter="wipe(left)">
                                      <p:cBhvr>
                                        <p:cTn id="49" dur="500"/>
                                        <p:tgtEl>
                                          <p:spTgt spid="14"/>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grpId="0" nodeType="clickEffect">
                                  <p:stCondLst>
                                    <p:cond delay="0"/>
                                  </p:stCondLst>
                                  <p:childTnLst>
                                    <p:set>
                                      <p:cBhvr>
                                        <p:cTn id="53" dur="1" fill="hold">
                                          <p:stCondLst>
                                            <p:cond delay="0"/>
                                          </p:stCondLst>
                                        </p:cTn>
                                        <p:tgtEl>
                                          <p:spTgt spid="147"/>
                                        </p:tgtEl>
                                        <p:attrNameLst>
                                          <p:attrName>style.visibility</p:attrName>
                                        </p:attrNameLst>
                                      </p:cBhvr>
                                      <p:to>
                                        <p:strVal val="visible"/>
                                      </p:to>
                                    </p:set>
                                    <p:animEffect transition="in" filter="wipe(left)">
                                      <p:cBhvr>
                                        <p:cTn id="54" dur="500"/>
                                        <p:tgtEl>
                                          <p:spTgt spid="147"/>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nodeType="clickEffect">
                                  <p:stCondLst>
                                    <p:cond delay="0"/>
                                  </p:stCondLst>
                                  <p:childTnLst>
                                    <p:set>
                                      <p:cBhvr>
                                        <p:cTn id="58" dur="1" fill="hold">
                                          <p:stCondLst>
                                            <p:cond delay="0"/>
                                          </p:stCondLst>
                                        </p:cTn>
                                        <p:tgtEl>
                                          <p:spTgt spid="22"/>
                                        </p:tgtEl>
                                        <p:attrNameLst>
                                          <p:attrName>style.visibility</p:attrName>
                                        </p:attrNameLst>
                                      </p:cBhvr>
                                      <p:to>
                                        <p:strVal val="visible"/>
                                      </p:to>
                                    </p:set>
                                    <p:animEffect transition="in" filter="wipe(left)">
                                      <p:cBhvr>
                                        <p:cTn id="59" dur="500"/>
                                        <p:tgtEl>
                                          <p:spTgt spid="22"/>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nodeType="clickEffect">
                                  <p:stCondLst>
                                    <p:cond delay="0"/>
                                  </p:stCondLst>
                                  <p:childTnLst>
                                    <p:set>
                                      <p:cBhvr>
                                        <p:cTn id="63" dur="1" fill="hold">
                                          <p:stCondLst>
                                            <p:cond delay="0"/>
                                          </p:stCondLst>
                                        </p:cTn>
                                        <p:tgtEl>
                                          <p:spTgt spid="26"/>
                                        </p:tgtEl>
                                        <p:attrNameLst>
                                          <p:attrName>style.visibility</p:attrName>
                                        </p:attrNameLst>
                                      </p:cBhvr>
                                      <p:to>
                                        <p:strVal val="visible"/>
                                      </p:to>
                                    </p:set>
                                    <p:animEffect transition="in" filter="wipe(left)">
                                      <p:cBhvr>
                                        <p:cTn id="64" dur="500"/>
                                        <p:tgtEl>
                                          <p:spTgt spid="26"/>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nodeType="clickEffect">
                                  <p:stCondLst>
                                    <p:cond delay="0"/>
                                  </p:stCondLst>
                                  <p:childTnLst>
                                    <p:set>
                                      <p:cBhvr>
                                        <p:cTn id="68" dur="1" fill="hold">
                                          <p:stCondLst>
                                            <p:cond delay="0"/>
                                          </p:stCondLst>
                                        </p:cTn>
                                        <p:tgtEl>
                                          <p:spTgt spid="18"/>
                                        </p:tgtEl>
                                        <p:attrNameLst>
                                          <p:attrName>style.visibility</p:attrName>
                                        </p:attrNameLst>
                                      </p:cBhvr>
                                      <p:to>
                                        <p:strVal val="visible"/>
                                      </p:to>
                                    </p:set>
                                    <p:animEffect transition="in" filter="wipe(left)">
                                      <p:cBhvr>
                                        <p:cTn id="69" dur="500"/>
                                        <p:tgtEl>
                                          <p:spTgt spid="18"/>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8" fill="hold" grpId="0" nodeType="clickEffect">
                                  <p:stCondLst>
                                    <p:cond delay="0"/>
                                  </p:stCondLst>
                                  <p:childTnLst>
                                    <p:set>
                                      <p:cBhvr>
                                        <p:cTn id="73" dur="1" fill="hold">
                                          <p:stCondLst>
                                            <p:cond delay="0"/>
                                          </p:stCondLst>
                                        </p:cTn>
                                        <p:tgtEl>
                                          <p:spTgt spid="146"/>
                                        </p:tgtEl>
                                        <p:attrNameLst>
                                          <p:attrName>style.visibility</p:attrName>
                                        </p:attrNameLst>
                                      </p:cBhvr>
                                      <p:to>
                                        <p:strVal val="visible"/>
                                      </p:to>
                                    </p:set>
                                    <p:animEffect transition="in" filter="wipe(left)">
                                      <p:cBhvr>
                                        <p:cTn id="74" dur="500"/>
                                        <p:tgtEl>
                                          <p:spTgt spid="146"/>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8" fill="hold" nodeType="clickEffect">
                                  <p:stCondLst>
                                    <p:cond delay="0"/>
                                  </p:stCondLst>
                                  <p:childTnLst>
                                    <p:set>
                                      <p:cBhvr>
                                        <p:cTn id="78" dur="1" fill="hold">
                                          <p:stCondLst>
                                            <p:cond delay="0"/>
                                          </p:stCondLst>
                                        </p:cTn>
                                        <p:tgtEl>
                                          <p:spTgt spid="228"/>
                                        </p:tgtEl>
                                        <p:attrNameLst>
                                          <p:attrName>style.visibility</p:attrName>
                                        </p:attrNameLst>
                                      </p:cBhvr>
                                      <p:to>
                                        <p:strVal val="visible"/>
                                      </p:to>
                                    </p:set>
                                    <p:animEffect transition="in" filter="wipe(left)">
                                      <p:cBhvr>
                                        <p:cTn id="79" dur="500"/>
                                        <p:tgtEl>
                                          <p:spTgt spid="228"/>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8" fill="hold" nodeType="clickEffect">
                                  <p:stCondLst>
                                    <p:cond delay="0"/>
                                  </p:stCondLst>
                                  <p:childTnLst>
                                    <p:set>
                                      <p:cBhvr>
                                        <p:cTn id="83" dur="1" fill="hold">
                                          <p:stCondLst>
                                            <p:cond delay="0"/>
                                          </p:stCondLst>
                                        </p:cTn>
                                        <p:tgtEl>
                                          <p:spTgt spid="241"/>
                                        </p:tgtEl>
                                        <p:attrNameLst>
                                          <p:attrName>style.visibility</p:attrName>
                                        </p:attrNameLst>
                                      </p:cBhvr>
                                      <p:to>
                                        <p:strVal val="visible"/>
                                      </p:to>
                                    </p:set>
                                    <p:animEffect transition="in" filter="wipe(left)">
                                      <p:cBhvr>
                                        <p:cTn id="84" dur="500"/>
                                        <p:tgtEl>
                                          <p:spTgt spid="241"/>
                                        </p:tgtEl>
                                      </p:cBhvr>
                                    </p:animEffect>
                                  </p:childTnLst>
                                </p:cTn>
                              </p:par>
                            </p:childTnLst>
                          </p:cTn>
                        </p:par>
                      </p:childTnLst>
                    </p:cTn>
                  </p:par>
                  <p:par>
                    <p:cTn id="85" fill="hold">
                      <p:stCondLst>
                        <p:cond delay="indefinite"/>
                      </p:stCondLst>
                      <p:childTnLst>
                        <p:par>
                          <p:cTn id="86" fill="hold">
                            <p:stCondLst>
                              <p:cond delay="0"/>
                            </p:stCondLst>
                            <p:childTnLst>
                              <p:par>
                                <p:cTn id="87" presetID="22" presetClass="entr" presetSubtype="8" fill="hold" grpId="0" nodeType="clickEffect">
                                  <p:stCondLst>
                                    <p:cond delay="0"/>
                                  </p:stCondLst>
                                  <p:childTnLst>
                                    <p:set>
                                      <p:cBhvr>
                                        <p:cTn id="88" dur="1" fill="hold">
                                          <p:stCondLst>
                                            <p:cond delay="0"/>
                                          </p:stCondLst>
                                        </p:cTn>
                                        <p:tgtEl>
                                          <p:spTgt spid="148"/>
                                        </p:tgtEl>
                                        <p:attrNameLst>
                                          <p:attrName>style.visibility</p:attrName>
                                        </p:attrNameLst>
                                      </p:cBhvr>
                                      <p:to>
                                        <p:strVal val="visible"/>
                                      </p:to>
                                    </p:set>
                                    <p:animEffect transition="in" filter="wipe(left)">
                                      <p:cBhvr>
                                        <p:cTn id="89" dur="500"/>
                                        <p:tgtEl>
                                          <p:spTgt spid="148"/>
                                        </p:tgtEl>
                                      </p:cBhvr>
                                    </p:animEffect>
                                  </p:childTnLst>
                                </p:cTn>
                              </p:par>
                            </p:childTnLst>
                          </p:cTn>
                        </p:par>
                      </p:childTnLst>
                    </p:cTn>
                  </p:par>
                  <p:par>
                    <p:cTn id="90" fill="hold">
                      <p:stCondLst>
                        <p:cond delay="indefinite"/>
                      </p:stCondLst>
                      <p:childTnLst>
                        <p:par>
                          <p:cTn id="91" fill="hold">
                            <p:stCondLst>
                              <p:cond delay="0"/>
                            </p:stCondLst>
                            <p:childTnLst>
                              <p:par>
                                <p:cTn id="92" presetID="22" presetClass="entr" presetSubtype="8" fill="hold" grpId="0" nodeType="clickEffect">
                                  <p:stCondLst>
                                    <p:cond delay="0"/>
                                  </p:stCondLst>
                                  <p:childTnLst>
                                    <p:set>
                                      <p:cBhvr>
                                        <p:cTn id="93" dur="1" fill="hold">
                                          <p:stCondLst>
                                            <p:cond delay="0"/>
                                          </p:stCondLst>
                                        </p:cTn>
                                        <p:tgtEl>
                                          <p:spTgt spid="149"/>
                                        </p:tgtEl>
                                        <p:attrNameLst>
                                          <p:attrName>style.visibility</p:attrName>
                                        </p:attrNameLst>
                                      </p:cBhvr>
                                      <p:to>
                                        <p:strVal val="visible"/>
                                      </p:to>
                                    </p:set>
                                    <p:animEffect transition="in" filter="wipe(left)">
                                      <p:cBhvr>
                                        <p:cTn id="94" dur="500"/>
                                        <p:tgtEl>
                                          <p:spTgt spid="149"/>
                                        </p:tgtEl>
                                      </p:cBhvr>
                                    </p:animEffect>
                                  </p:childTnLst>
                                </p:cTn>
                              </p:par>
                            </p:childTnLst>
                          </p:cTn>
                        </p:par>
                      </p:childTnLst>
                    </p:cTn>
                  </p:par>
                  <p:par>
                    <p:cTn id="95" fill="hold">
                      <p:stCondLst>
                        <p:cond delay="indefinite"/>
                      </p:stCondLst>
                      <p:childTnLst>
                        <p:par>
                          <p:cTn id="96" fill="hold">
                            <p:stCondLst>
                              <p:cond delay="0"/>
                            </p:stCondLst>
                            <p:childTnLst>
                              <p:par>
                                <p:cTn id="97" presetID="22" presetClass="entr" presetSubtype="8" fill="hold" nodeType="clickEffect">
                                  <p:stCondLst>
                                    <p:cond delay="0"/>
                                  </p:stCondLst>
                                  <p:childTnLst>
                                    <p:set>
                                      <p:cBhvr>
                                        <p:cTn id="98" dur="1" fill="hold">
                                          <p:stCondLst>
                                            <p:cond delay="0"/>
                                          </p:stCondLst>
                                        </p:cTn>
                                        <p:tgtEl>
                                          <p:spTgt spid="193"/>
                                        </p:tgtEl>
                                        <p:attrNameLst>
                                          <p:attrName>style.visibility</p:attrName>
                                        </p:attrNameLst>
                                      </p:cBhvr>
                                      <p:to>
                                        <p:strVal val="visible"/>
                                      </p:to>
                                    </p:set>
                                    <p:animEffect transition="in" filter="wipe(left)">
                                      <p:cBhvr>
                                        <p:cTn id="99" dur="500"/>
                                        <p:tgtEl>
                                          <p:spTgt spid="193"/>
                                        </p:tgtEl>
                                      </p:cBhvr>
                                    </p:animEffect>
                                  </p:childTnLst>
                                </p:cTn>
                              </p:par>
                            </p:childTnLst>
                          </p:cTn>
                        </p:par>
                      </p:childTnLst>
                    </p:cTn>
                  </p:par>
                  <p:par>
                    <p:cTn id="100" fill="hold">
                      <p:stCondLst>
                        <p:cond delay="indefinite"/>
                      </p:stCondLst>
                      <p:childTnLst>
                        <p:par>
                          <p:cTn id="101" fill="hold">
                            <p:stCondLst>
                              <p:cond delay="0"/>
                            </p:stCondLst>
                            <p:childTnLst>
                              <p:par>
                                <p:cTn id="102" presetID="22" presetClass="entr" presetSubtype="8" fill="hold" grpId="0" nodeType="clickEffect">
                                  <p:stCondLst>
                                    <p:cond delay="0"/>
                                  </p:stCondLst>
                                  <p:childTnLst>
                                    <p:set>
                                      <p:cBhvr>
                                        <p:cTn id="103" dur="1" fill="hold">
                                          <p:stCondLst>
                                            <p:cond delay="0"/>
                                          </p:stCondLst>
                                        </p:cTn>
                                        <p:tgtEl>
                                          <p:spTgt spid="150"/>
                                        </p:tgtEl>
                                        <p:attrNameLst>
                                          <p:attrName>style.visibility</p:attrName>
                                        </p:attrNameLst>
                                      </p:cBhvr>
                                      <p:to>
                                        <p:strVal val="visible"/>
                                      </p:to>
                                    </p:set>
                                    <p:animEffect transition="in" filter="wipe(left)">
                                      <p:cBhvr>
                                        <p:cTn id="104" dur="500"/>
                                        <p:tgtEl>
                                          <p:spTgt spid="150"/>
                                        </p:tgtEl>
                                      </p:cBhvr>
                                    </p:animEffect>
                                  </p:childTnLst>
                                </p:cTn>
                              </p:par>
                            </p:childTnLst>
                          </p:cTn>
                        </p:par>
                      </p:childTnLst>
                    </p:cTn>
                  </p:par>
                  <p:par>
                    <p:cTn id="105" fill="hold">
                      <p:stCondLst>
                        <p:cond delay="indefinite"/>
                      </p:stCondLst>
                      <p:childTnLst>
                        <p:par>
                          <p:cTn id="106" fill="hold">
                            <p:stCondLst>
                              <p:cond delay="0"/>
                            </p:stCondLst>
                            <p:childTnLst>
                              <p:par>
                                <p:cTn id="107" presetID="22" presetClass="entr" presetSubtype="8" fill="hold" grpId="0" nodeType="clickEffect">
                                  <p:stCondLst>
                                    <p:cond delay="0"/>
                                  </p:stCondLst>
                                  <p:childTnLst>
                                    <p:set>
                                      <p:cBhvr>
                                        <p:cTn id="108" dur="1" fill="hold">
                                          <p:stCondLst>
                                            <p:cond delay="0"/>
                                          </p:stCondLst>
                                        </p:cTn>
                                        <p:tgtEl>
                                          <p:spTgt spid="151"/>
                                        </p:tgtEl>
                                        <p:attrNameLst>
                                          <p:attrName>style.visibility</p:attrName>
                                        </p:attrNameLst>
                                      </p:cBhvr>
                                      <p:to>
                                        <p:strVal val="visible"/>
                                      </p:to>
                                    </p:set>
                                    <p:animEffect transition="in" filter="wipe(left)">
                                      <p:cBhvr>
                                        <p:cTn id="109" dur="500"/>
                                        <p:tgtEl>
                                          <p:spTgt spid="151"/>
                                        </p:tgtEl>
                                      </p:cBhvr>
                                    </p:animEffect>
                                  </p:childTnLst>
                                </p:cTn>
                              </p:par>
                            </p:childTnLst>
                          </p:cTn>
                        </p:par>
                      </p:childTnLst>
                    </p:cTn>
                  </p:par>
                  <p:par>
                    <p:cTn id="110" fill="hold">
                      <p:stCondLst>
                        <p:cond delay="indefinite"/>
                      </p:stCondLst>
                      <p:childTnLst>
                        <p:par>
                          <p:cTn id="111" fill="hold">
                            <p:stCondLst>
                              <p:cond delay="0"/>
                            </p:stCondLst>
                            <p:childTnLst>
                              <p:par>
                                <p:cTn id="112" presetID="22" presetClass="entr" presetSubtype="8" fill="hold" nodeType="clickEffect">
                                  <p:stCondLst>
                                    <p:cond delay="0"/>
                                  </p:stCondLst>
                                  <p:childTnLst>
                                    <p:set>
                                      <p:cBhvr>
                                        <p:cTn id="113" dur="1" fill="hold">
                                          <p:stCondLst>
                                            <p:cond delay="0"/>
                                          </p:stCondLst>
                                        </p:cTn>
                                        <p:tgtEl>
                                          <p:spTgt spid="195"/>
                                        </p:tgtEl>
                                        <p:attrNameLst>
                                          <p:attrName>style.visibility</p:attrName>
                                        </p:attrNameLst>
                                      </p:cBhvr>
                                      <p:to>
                                        <p:strVal val="visible"/>
                                      </p:to>
                                    </p:set>
                                    <p:animEffect transition="in" filter="wipe(left)">
                                      <p:cBhvr>
                                        <p:cTn id="114" dur="500"/>
                                        <p:tgtEl>
                                          <p:spTgt spid="195"/>
                                        </p:tgtEl>
                                      </p:cBhvr>
                                    </p:animEffect>
                                  </p:childTnLst>
                                </p:cTn>
                              </p:par>
                            </p:childTnLst>
                          </p:cTn>
                        </p:par>
                      </p:childTnLst>
                    </p:cTn>
                  </p:par>
                  <p:par>
                    <p:cTn id="115" fill="hold">
                      <p:stCondLst>
                        <p:cond delay="indefinite"/>
                      </p:stCondLst>
                      <p:childTnLst>
                        <p:par>
                          <p:cTn id="116" fill="hold">
                            <p:stCondLst>
                              <p:cond delay="0"/>
                            </p:stCondLst>
                            <p:childTnLst>
                              <p:par>
                                <p:cTn id="117" presetID="22" presetClass="entr" presetSubtype="8" fill="hold" grpId="0" nodeType="clickEffect">
                                  <p:stCondLst>
                                    <p:cond delay="0"/>
                                  </p:stCondLst>
                                  <p:childTnLst>
                                    <p:set>
                                      <p:cBhvr>
                                        <p:cTn id="118" dur="1" fill="hold">
                                          <p:stCondLst>
                                            <p:cond delay="0"/>
                                          </p:stCondLst>
                                        </p:cTn>
                                        <p:tgtEl>
                                          <p:spTgt spid="153"/>
                                        </p:tgtEl>
                                        <p:attrNameLst>
                                          <p:attrName>style.visibility</p:attrName>
                                        </p:attrNameLst>
                                      </p:cBhvr>
                                      <p:to>
                                        <p:strVal val="visible"/>
                                      </p:to>
                                    </p:set>
                                    <p:animEffect transition="in" filter="wipe(left)">
                                      <p:cBhvr>
                                        <p:cTn id="119" dur="500"/>
                                        <p:tgtEl>
                                          <p:spTgt spid="153"/>
                                        </p:tgtEl>
                                      </p:cBhvr>
                                    </p:animEffect>
                                  </p:childTnLst>
                                </p:cTn>
                              </p:par>
                            </p:childTnLst>
                          </p:cTn>
                        </p:par>
                      </p:childTnLst>
                    </p:cTn>
                  </p:par>
                  <p:par>
                    <p:cTn id="120" fill="hold">
                      <p:stCondLst>
                        <p:cond delay="indefinite"/>
                      </p:stCondLst>
                      <p:childTnLst>
                        <p:par>
                          <p:cTn id="121" fill="hold">
                            <p:stCondLst>
                              <p:cond delay="0"/>
                            </p:stCondLst>
                            <p:childTnLst>
                              <p:par>
                                <p:cTn id="122" presetID="22" presetClass="entr" presetSubtype="8" fill="hold" grpId="0" nodeType="clickEffect">
                                  <p:stCondLst>
                                    <p:cond delay="0"/>
                                  </p:stCondLst>
                                  <p:childTnLst>
                                    <p:set>
                                      <p:cBhvr>
                                        <p:cTn id="123" dur="1" fill="hold">
                                          <p:stCondLst>
                                            <p:cond delay="0"/>
                                          </p:stCondLst>
                                        </p:cTn>
                                        <p:tgtEl>
                                          <p:spTgt spid="152"/>
                                        </p:tgtEl>
                                        <p:attrNameLst>
                                          <p:attrName>style.visibility</p:attrName>
                                        </p:attrNameLst>
                                      </p:cBhvr>
                                      <p:to>
                                        <p:strVal val="visible"/>
                                      </p:to>
                                    </p:set>
                                    <p:animEffect transition="in" filter="wipe(left)">
                                      <p:cBhvr>
                                        <p:cTn id="124" dur="500"/>
                                        <p:tgtEl>
                                          <p:spTgt spid="152"/>
                                        </p:tgtEl>
                                      </p:cBhvr>
                                    </p:animEffect>
                                  </p:childTnLst>
                                </p:cTn>
                              </p:par>
                            </p:childTnLst>
                          </p:cTn>
                        </p:par>
                      </p:childTnLst>
                    </p:cTn>
                  </p:par>
                  <p:par>
                    <p:cTn id="125" fill="hold">
                      <p:stCondLst>
                        <p:cond delay="indefinite"/>
                      </p:stCondLst>
                      <p:childTnLst>
                        <p:par>
                          <p:cTn id="126" fill="hold">
                            <p:stCondLst>
                              <p:cond delay="0"/>
                            </p:stCondLst>
                            <p:childTnLst>
                              <p:par>
                                <p:cTn id="127" presetID="22" presetClass="entr" presetSubtype="8" fill="hold" nodeType="clickEffect">
                                  <p:stCondLst>
                                    <p:cond delay="0"/>
                                  </p:stCondLst>
                                  <p:childTnLst>
                                    <p:set>
                                      <p:cBhvr>
                                        <p:cTn id="128" dur="1" fill="hold">
                                          <p:stCondLst>
                                            <p:cond delay="0"/>
                                          </p:stCondLst>
                                        </p:cTn>
                                        <p:tgtEl>
                                          <p:spTgt spid="197"/>
                                        </p:tgtEl>
                                        <p:attrNameLst>
                                          <p:attrName>style.visibility</p:attrName>
                                        </p:attrNameLst>
                                      </p:cBhvr>
                                      <p:to>
                                        <p:strVal val="visible"/>
                                      </p:to>
                                    </p:set>
                                    <p:animEffect transition="in" filter="wipe(left)">
                                      <p:cBhvr>
                                        <p:cTn id="129" dur="500"/>
                                        <p:tgtEl>
                                          <p:spTgt spid="197"/>
                                        </p:tgtEl>
                                      </p:cBhvr>
                                    </p:animEffect>
                                  </p:childTnLst>
                                </p:cTn>
                              </p:par>
                            </p:childTnLst>
                          </p:cTn>
                        </p:par>
                      </p:childTnLst>
                    </p:cTn>
                  </p:par>
                  <p:par>
                    <p:cTn id="130" fill="hold">
                      <p:stCondLst>
                        <p:cond delay="indefinite"/>
                      </p:stCondLst>
                      <p:childTnLst>
                        <p:par>
                          <p:cTn id="131" fill="hold">
                            <p:stCondLst>
                              <p:cond delay="0"/>
                            </p:stCondLst>
                            <p:childTnLst>
                              <p:par>
                                <p:cTn id="132" presetID="2" presetClass="entr" presetSubtype="4" fill="hold" grpId="0" nodeType="clickEffect">
                                  <p:stCondLst>
                                    <p:cond delay="0"/>
                                  </p:stCondLst>
                                  <p:childTnLst>
                                    <p:set>
                                      <p:cBhvr>
                                        <p:cTn id="133" dur="1" fill="hold">
                                          <p:stCondLst>
                                            <p:cond delay="0"/>
                                          </p:stCondLst>
                                        </p:cTn>
                                        <p:tgtEl>
                                          <p:spTgt spid="246"/>
                                        </p:tgtEl>
                                        <p:attrNameLst>
                                          <p:attrName>style.visibility</p:attrName>
                                        </p:attrNameLst>
                                      </p:cBhvr>
                                      <p:to>
                                        <p:strVal val="visible"/>
                                      </p:to>
                                    </p:set>
                                    <p:anim calcmode="lin" valueType="num">
                                      <p:cBhvr additive="base">
                                        <p:cTn id="134" dur="500" fill="hold"/>
                                        <p:tgtEl>
                                          <p:spTgt spid="246"/>
                                        </p:tgtEl>
                                        <p:attrNameLst>
                                          <p:attrName>ppt_x</p:attrName>
                                        </p:attrNameLst>
                                      </p:cBhvr>
                                      <p:tavLst>
                                        <p:tav tm="0">
                                          <p:val>
                                            <p:strVal val="#ppt_x"/>
                                          </p:val>
                                        </p:tav>
                                        <p:tav tm="100000">
                                          <p:val>
                                            <p:strVal val="#ppt_x"/>
                                          </p:val>
                                        </p:tav>
                                      </p:tavLst>
                                    </p:anim>
                                    <p:anim calcmode="lin" valueType="num">
                                      <p:cBhvr additive="base">
                                        <p:cTn id="135" dur="500" fill="hold"/>
                                        <p:tgtEl>
                                          <p:spTgt spid="246"/>
                                        </p:tgtEl>
                                        <p:attrNameLst>
                                          <p:attrName>ppt_y</p:attrName>
                                        </p:attrNameLst>
                                      </p:cBhvr>
                                      <p:tavLst>
                                        <p:tav tm="0">
                                          <p:val>
                                            <p:strVal val="1+#ppt_h/2"/>
                                          </p:val>
                                        </p:tav>
                                        <p:tav tm="100000">
                                          <p:val>
                                            <p:strVal val="#ppt_y"/>
                                          </p:val>
                                        </p:tav>
                                      </p:tavLst>
                                    </p:anim>
                                  </p:childTnLst>
                                </p:cTn>
                              </p:par>
                            </p:childTnLst>
                          </p:cTn>
                        </p:par>
                      </p:childTnLst>
                    </p:cTn>
                  </p:par>
                  <p:par>
                    <p:cTn id="136" fill="hold">
                      <p:stCondLst>
                        <p:cond delay="indefinite"/>
                      </p:stCondLst>
                      <p:childTnLst>
                        <p:par>
                          <p:cTn id="137" fill="hold">
                            <p:stCondLst>
                              <p:cond delay="0"/>
                            </p:stCondLst>
                            <p:childTnLst>
                              <p:par>
                                <p:cTn id="138" presetID="22" presetClass="entr" presetSubtype="8" fill="hold" grpId="0" nodeType="clickEffect">
                                  <p:stCondLst>
                                    <p:cond delay="0"/>
                                  </p:stCondLst>
                                  <p:childTnLst>
                                    <p:set>
                                      <p:cBhvr>
                                        <p:cTn id="139" dur="1" fill="hold">
                                          <p:stCondLst>
                                            <p:cond delay="0"/>
                                          </p:stCondLst>
                                        </p:cTn>
                                        <p:tgtEl>
                                          <p:spTgt spid="247"/>
                                        </p:tgtEl>
                                        <p:attrNameLst>
                                          <p:attrName>style.visibility</p:attrName>
                                        </p:attrNameLst>
                                      </p:cBhvr>
                                      <p:to>
                                        <p:strVal val="visible"/>
                                      </p:to>
                                    </p:set>
                                    <p:animEffect transition="in" filter="wipe(left)">
                                      <p:cBhvr>
                                        <p:cTn id="140" dur="500"/>
                                        <p:tgtEl>
                                          <p:spTgt spid="247"/>
                                        </p:tgtEl>
                                      </p:cBhvr>
                                    </p:animEffect>
                                  </p:childTnLst>
                                </p:cTn>
                              </p:par>
                            </p:childTnLst>
                          </p:cTn>
                        </p:par>
                      </p:childTnLst>
                    </p:cTn>
                  </p:par>
                  <p:par>
                    <p:cTn id="141" fill="hold">
                      <p:stCondLst>
                        <p:cond delay="indefinite"/>
                      </p:stCondLst>
                      <p:childTnLst>
                        <p:par>
                          <p:cTn id="142" fill="hold">
                            <p:stCondLst>
                              <p:cond delay="0"/>
                            </p:stCondLst>
                            <p:childTnLst>
                              <p:par>
                                <p:cTn id="143" presetID="22" presetClass="entr" presetSubtype="8" fill="hold" nodeType="clickEffect">
                                  <p:stCondLst>
                                    <p:cond delay="0"/>
                                  </p:stCondLst>
                                  <p:childTnLst>
                                    <p:set>
                                      <p:cBhvr>
                                        <p:cTn id="144" dur="1" fill="hold">
                                          <p:stCondLst>
                                            <p:cond delay="0"/>
                                          </p:stCondLst>
                                        </p:cTn>
                                        <p:tgtEl>
                                          <p:spTgt spid="199"/>
                                        </p:tgtEl>
                                        <p:attrNameLst>
                                          <p:attrName>style.visibility</p:attrName>
                                        </p:attrNameLst>
                                      </p:cBhvr>
                                      <p:to>
                                        <p:strVal val="visible"/>
                                      </p:to>
                                    </p:set>
                                    <p:animEffect transition="in" filter="wipe(left)">
                                      <p:cBhvr>
                                        <p:cTn id="145" dur="500"/>
                                        <p:tgtEl>
                                          <p:spTgt spid="199"/>
                                        </p:tgtEl>
                                      </p:cBhvr>
                                    </p:animEffect>
                                  </p:childTnLst>
                                </p:cTn>
                              </p:par>
                            </p:childTnLst>
                          </p:cTn>
                        </p:par>
                      </p:childTnLst>
                    </p:cTn>
                  </p:par>
                  <p:par>
                    <p:cTn id="146" fill="hold">
                      <p:stCondLst>
                        <p:cond delay="indefinite"/>
                      </p:stCondLst>
                      <p:childTnLst>
                        <p:par>
                          <p:cTn id="147" fill="hold">
                            <p:stCondLst>
                              <p:cond delay="0"/>
                            </p:stCondLst>
                            <p:childTnLst>
                              <p:par>
                                <p:cTn id="148" presetID="22" presetClass="entr" presetSubtype="8" fill="hold" grpId="0" nodeType="clickEffect">
                                  <p:stCondLst>
                                    <p:cond delay="0"/>
                                  </p:stCondLst>
                                  <p:childTnLst>
                                    <p:set>
                                      <p:cBhvr>
                                        <p:cTn id="149" dur="1" fill="hold">
                                          <p:stCondLst>
                                            <p:cond delay="0"/>
                                          </p:stCondLst>
                                        </p:cTn>
                                        <p:tgtEl>
                                          <p:spTgt spid="155"/>
                                        </p:tgtEl>
                                        <p:attrNameLst>
                                          <p:attrName>style.visibility</p:attrName>
                                        </p:attrNameLst>
                                      </p:cBhvr>
                                      <p:to>
                                        <p:strVal val="visible"/>
                                      </p:to>
                                    </p:set>
                                    <p:animEffect transition="in" filter="wipe(left)">
                                      <p:cBhvr>
                                        <p:cTn id="150" dur="500"/>
                                        <p:tgtEl>
                                          <p:spTgt spid="155"/>
                                        </p:tgtEl>
                                      </p:cBhvr>
                                    </p:animEffect>
                                  </p:childTnLst>
                                </p:cTn>
                              </p:par>
                            </p:childTnLst>
                          </p:cTn>
                        </p:par>
                      </p:childTnLst>
                    </p:cTn>
                  </p:par>
                  <p:par>
                    <p:cTn id="151" fill="hold">
                      <p:stCondLst>
                        <p:cond delay="indefinite"/>
                      </p:stCondLst>
                      <p:childTnLst>
                        <p:par>
                          <p:cTn id="152" fill="hold">
                            <p:stCondLst>
                              <p:cond delay="0"/>
                            </p:stCondLst>
                            <p:childTnLst>
                              <p:par>
                                <p:cTn id="153" presetID="22" presetClass="entr" presetSubtype="8" fill="hold" nodeType="clickEffect">
                                  <p:stCondLst>
                                    <p:cond delay="0"/>
                                  </p:stCondLst>
                                  <p:childTnLst>
                                    <p:set>
                                      <p:cBhvr>
                                        <p:cTn id="154" dur="1" fill="hold">
                                          <p:stCondLst>
                                            <p:cond delay="0"/>
                                          </p:stCondLst>
                                        </p:cTn>
                                        <p:tgtEl>
                                          <p:spTgt spid="201"/>
                                        </p:tgtEl>
                                        <p:attrNameLst>
                                          <p:attrName>style.visibility</p:attrName>
                                        </p:attrNameLst>
                                      </p:cBhvr>
                                      <p:to>
                                        <p:strVal val="visible"/>
                                      </p:to>
                                    </p:set>
                                    <p:animEffect transition="in" filter="wipe(left)">
                                      <p:cBhvr>
                                        <p:cTn id="155" dur="500"/>
                                        <p:tgtEl>
                                          <p:spTgt spid="201"/>
                                        </p:tgtEl>
                                      </p:cBhvr>
                                    </p:animEffect>
                                  </p:childTnLst>
                                </p:cTn>
                              </p:par>
                            </p:childTnLst>
                          </p:cTn>
                        </p:par>
                      </p:childTnLst>
                    </p:cTn>
                  </p:par>
                  <p:par>
                    <p:cTn id="156" fill="hold">
                      <p:stCondLst>
                        <p:cond delay="indefinite"/>
                      </p:stCondLst>
                      <p:childTnLst>
                        <p:par>
                          <p:cTn id="157" fill="hold">
                            <p:stCondLst>
                              <p:cond delay="0"/>
                            </p:stCondLst>
                            <p:childTnLst>
                              <p:par>
                                <p:cTn id="158" presetID="22" presetClass="entr" presetSubtype="8" fill="hold" nodeType="clickEffect">
                                  <p:stCondLst>
                                    <p:cond delay="0"/>
                                  </p:stCondLst>
                                  <p:childTnLst>
                                    <p:set>
                                      <p:cBhvr>
                                        <p:cTn id="159" dur="1" fill="hold">
                                          <p:stCondLst>
                                            <p:cond delay="0"/>
                                          </p:stCondLst>
                                        </p:cTn>
                                        <p:tgtEl>
                                          <p:spTgt spid="203"/>
                                        </p:tgtEl>
                                        <p:attrNameLst>
                                          <p:attrName>style.visibility</p:attrName>
                                        </p:attrNameLst>
                                      </p:cBhvr>
                                      <p:to>
                                        <p:strVal val="visible"/>
                                      </p:to>
                                    </p:set>
                                    <p:animEffect transition="in" filter="wipe(left)">
                                      <p:cBhvr>
                                        <p:cTn id="160" dur="500"/>
                                        <p:tgtEl>
                                          <p:spTgt spid="203"/>
                                        </p:tgtEl>
                                      </p:cBhvr>
                                    </p:animEffect>
                                  </p:childTnLst>
                                </p:cTn>
                              </p:par>
                            </p:childTnLst>
                          </p:cTn>
                        </p:par>
                      </p:childTnLst>
                    </p:cTn>
                  </p:par>
                  <p:par>
                    <p:cTn id="161" fill="hold">
                      <p:stCondLst>
                        <p:cond delay="indefinite"/>
                      </p:stCondLst>
                      <p:childTnLst>
                        <p:par>
                          <p:cTn id="162" fill="hold">
                            <p:stCondLst>
                              <p:cond delay="0"/>
                            </p:stCondLst>
                            <p:childTnLst>
                              <p:par>
                                <p:cTn id="163" presetID="22" presetClass="entr" presetSubtype="8" fill="hold" grpId="0" nodeType="clickEffect">
                                  <p:stCondLst>
                                    <p:cond delay="0"/>
                                  </p:stCondLst>
                                  <p:childTnLst>
                                    <p:set>
                                      <p:cBhvr>
                                        <p:cTn id="164" dur="1" fill="hold">
                                          <p:stCondLst>
                                            <p:cond delay="0"/>
                                          </p:stCondLst>
                                        </p:cTn>
                                        <p:tgtEl>
                                          <p:spTgt spid="156"/>
                                        </p:tgtEl>
                                        <p:attrNameLst>
                                          <p:attrName>style.visibility</p:attrName>
                                        </p:attrNameLst>
                                      </p:cBhvr>
                                      <p:to>
                                        <p:strVal val="visible"/>
                                      </p:to>
                                    </p:set>
                                    <p:animEffect transition="in" filter="wipe(left)">
                                      <p:cBhvr>
                                        <p:cTn id="165" dur="500"/>
                                        <p:tgtEl>
                                          <p:spTgt spid="156"/>
                                        </p:tgtEl>
                                      </p:cBhvr>
                                    </p:animEffect>
                                  </p:childTnLst>
                                </p:cTn>
                              </p:par>
                            </p:childTnLst>
                          </p:cTn>
                        </p:par>
                      </p:childTnLst>
                    </p:cTn>
                  </p:par>
                  <p:par>
                    <p:cTn id="166" fill="hold">
                      <p:stCondLst>
                        <p:cond delay="indefinite"/>
                      </p:stCondLst>
                      <p:childTnLst>
                        <p:par>
                          <p:cTn id="167" fill="hold">
                            <p:stCondLst>
                              <p:cond delay="0"/>
                            </p:stCondLst>
                            <p:childTnLst>
                              <p:par>
                                <p:cTn id="168" presetID="22" presetClass="entr" presetSubtype="8" fill="hold" grpId="0" nodeType="clickEffect">
                                  <p:stCondLst>
                                    <p:cond delay="0"/>
                                  </p:stCondLst>
                                  <p:childTnLst>
                                    <p:set>
                                      <p:cBhvr>
                                        <p:cTn id="169" dur="1" fill="hold">
                                          <p:stCondLst>
                                            <p:cond delay="0"/>
                                          </p:stCondLst>
                                        </p:cTn>
                                        <p:tgtEl>
                                          <p:spTgt spid="157"/>
                                        </p:tgtEl>
                                        <p:attrNameLst>
                                          <p:attrName>style.visibility</p:attrName>
                                        </p:attrNameLst>
                                      </p:cBhvr>
                                      <p:to>
                                        <p:strVal val="visible"/>
                                      </p:to>
                                    </p:set>
                                    <p:animEffect transition="in" filter="wipe(left)">
                                      <p:cBhvr>
                                        <p:cTn id="170" dur="500"/>
                                        <p:tgtEl>
                                          <p:spTgt spid="157"/>
                                        </p:tgtEl>
                                      </p:cBhvr>
                                    </p:animEffect>
                                  </p:childTnLst>
                                </p:cTn>
                              </p:par>
                            </p:childTnLst>
                          </p:cTn>
                        </p:par>
                      </p:childTnLst>
                    </p:cTn>
                  </p:par>
                  <p:par>
                    <p:cTn id="171" fill="hold">
                      <p:stCondLst>
                        <p:cond delay="indefinite"/>
                      </p:stCondLst>
                      <p:childTnLst>
                        <p:par>
                          <p:cTn id="172" fill="hold">
                            <p:stCondLst>
                              <p:cond delay="0"/>
                            </p:stCondLst>
                            <p:childTnLst>
                              <p:par>
                                <p:cTn id="173" presetID="22" presetClass="entr" presetSubtype="8" fill="hold" nodeType="clickEffect">
                                  <p:stCondLst>
                                    <p:cond delay="0"/>
                                  </p:stCondLst>
                                  <p:childTnLst>
                                    <p:set>
                                      <p:cBhvr>
                                        <p:cTn id="174" dur="1" fill="hold">
                                          <p:stCondLst>
                                            <p:cond delay="0"/>
                                          </p:stCondLst>
                                        </p:cTn>
                                        <p:tgtEl>
                                          <p:spTgt spid="205"/>
                                        </p:tgtEl>
                                        <p:attrNameLst>
                                          <p:attrName>style.visibility</p:attrName>
                                        </p:attrNameLst>
                                      </p:cBhvr>
                                      <p:to>
                                        <p:strVal val="visible"/>
                                      </p:to>
                                    </p:set>
                                    <p:animEffect transition="in" filter="wipe(left)">
                                      <p:cBhvr>
                                        <p:cTn id="175" dur="500"/>
                                        <p:tgtEl>
                                          <p:spTgt spid="205"/>
                                        </p:tgtEl>
                                      </p:cBhvr>
                                    </p:animEffect>
                                  </p:childTnLst>
                                </p:cTn>
                              </p:par>
                            </p:childTnLst>
                          </p:cTn>
                        </p:par>
                      </p:childTnLst>
                    </p:cTn>
                  </p:par>
                  <p:par>
                    <p:cTn id="176" fill="hold">
                      <p:stCondLst>
                        <p:cond delay="indefinite"/>
                      </p:stCondLst>
                      <p:childTnLst>
                        <p:par>
                          <p:cTn id="177" fill="hold">
                            <p:stCondLst>
                              <p:cond delay="0"/>
                            </p:stCondLst>
                            <p:childTnLst>
                              <p:par>
                                <p:cTn id="178" presetID="2" presetClass="entr" presetSubtype="4" fill="hold" grpId="0" nodeType="clickEffect">
                                  <p:stCondLst>
                                    <p:cond delay="0"/>
                                  </p:stCondLst>
                                  <p:childTnLst>
                                    <p:set>
                                      <p:cBhvr>
                                        <p:cTn id="179" dur="1" fill="hold">
                                          <p:stCondLst>
                                            <p:cond delay="0"/>
                                          </p:stCondLst>
                                        </p:cTn>
                                        <p:tgtEl>
                                          <p:spTgt spid="255"/>
                                        </p:tgtEl>
                                        <p:attrNameLst>
                                          <p:attrName>style.visibility</p:attrName>
                                        </p:attrNameLst>
                                      </p:cBhvr>
                                      <p:to>
                                        <p:strVal val="visible"/>
                                      </p:to>
                                    </p:set>
                                    <p:anim calcmode="lin" valueType="num">
                                      <p:cBhvr additive="base">
                                        <p:cTn id="180" dur="500" fill="hold"/>
                                        <p:tgtEl>
                                          <p:spTgt spid="255"/>
                                        </p:tgtEl>
                                        <p:attrNameLst>
                                          <p:attrName>ppt_x</p:attrName>
                                        </p:attrNameLst>
                                      </p:cBhvr>
                                      <p:tavLst>
                                        <p:tav tm="0">
                                          <p:val>
                                            <p:strVal val="#ppt_x"/>
                                          </p:val>
                                        </p:tav>
                                        <p:tav tm="100000">
                                          <p:val>
                                            <p:strVal val="#ppt_x"/>
                                          </p:val>
                                        </p:tav>
                                      </p:tavLst>
                                    </p:anim>
                                    <p:anim calcmode="lin" valueType="num">
                                      <p:cBhvr additive="base">
                                        <p:cTn id="181" dur="500" fill="hold"/>
                                        <p:tgtEl>
                                          <p:spTgt spid="255"/>
                                        </p:tgtEl>
                                        <p:attrNameLst>
                                          <p:attrName>ppt_y</p:attrName>
                                        </p:attrNameLst>
                                      </p:cBhvr>
                                      <p:tavLst>
                                        <p:tav tm="0">
                                          <p:val>
                                            <p:strVal val="1+#ppt_h/2"/>
                                          </p:val>
                                        </p:tav>
                                        <p:tav tm="100000">
                                          <p:val>
                                            <p:strVal val="#ppt_y"/>
                                          </p:val>
                                        </p:tav>
                                      </p:tavLst>
                                    </p:anim>
                                  </p:childTnLst>
                                </p:cTn>
                              </p:par>
                            </p:childTnLst>
                          </p:cTn>
                        </p:par>
                      </p:childTnLst>
                    </p:cTn>
                  </p:par>
                  <p:par>
                    <p:cTn id="182" fill="hold">
                      <p:stCondLst>
                        <p:cond delay="indefinite"/>
                      </p:stCondLst>
                      <p:childTnLst>
                        <p:par>
                          <p:cTn id="183" fill="hold">
                            <p:stCondLst>
                              <p:cond delay="0"/>
                            </p:stCondLst>
                            <p:childTnLst>
                              <p:par>
                                <p:cTn id="184" presetID="22" presetClass="entr" presetSubtype="8" fill="hold" grpId="0" nodeType="clickEffect">
                                  <p:stCondLst>
                                    <p:cond delay="0"/>
                                  </p:stCondLst>
                                  <p:childTnLst>
                                    <p:set>
                                      <p:cBhvr>
                                        <p:cTn id="185" dur="1" fill="hold">
                                          <p:stCondLst>
                                            <p:cond delay="0"/>
                                          </p:stCondLst>
                                        </p:cTn>
                                        <p:tgtEl>
                                          <p:spTgt spid="254"/>
                                        </p:tgtEl>
                                        <p:attrNameLst>
                                          <p:attrName>style.visibility</p:attrName>
                                        </p:attrNameLst>
                                      </p:cBhvr>
                                      <p:to>
                                        <p:strVal val="visible"/>
                                      </p:to>
                                    </p:set>
                                    <p:animEffect transition="in" filter="wipe(left)">
                                      <p:cBhvr>
                                        <p:cTn id="186" dur="500"/>
                                        <p:tgtEl>
                                          <p:spTgt spid="254"/>
                                        </p:tgtEl>
                                      </p:cBhvr>
                                    </p:animEffect>
                                  </p:childTnLst>
                                </p:cTn>
                              </p:par>
                            </p:childTnLst>
                          </p:cTn>
                        </p:par>
                      </p:childTnLst>
                    </p:cTn>
                  </p:par>
                  <p:par>
                    <p:cTn id="187" fill="hold">
                      <p:stCondLst>
                        <p:cond delay="indefinite"/>
                      </p:stCondLst>
                      <p:childTnLst>
                        <p:par>
                          <p:cTn id="188" fill="hold">
                            <p:stCondLst>
                              <p:cond delay="0"/>
                            </p:stCondLst>
                            <p:childTnLst>
                              <p:par>
                                <p:cTn id="189" presetID="22" presetClass="entr" presetSubtype="8" fill="hold" nodeType="clickEffect">
                                  <p:stCondLst>
                                    <p:cond delay="0"/>
                                  </p:stCondLst>
                                  <p:childTnLst>
                                    <p:set>
                                      <p:cBhvr>
                                        <p:cTn id="190" dur="1" fill="hold">
                                          <p:stCondLst>
                                            <p:cond delay="0"/>
                                          </p:stCondLst>
                                        </p:cTn>
                                        <p:tgtEl>
                                          <p:spTgt spid="251"/>
                                        </p:tgtEl>
                                        <p:attrNameLst>
                                          <p:attrName>style.visibility</p:attrName>
                                        </p:attrNameLst>
                                      </p:cBhvr>
                                      <p:to>
                                        <p:strVal val="visible"/>
                                      </p:to>
                                    </p:set>
                                    <p:animEffect transition="in" filter="wipe(left)">
                                      <p:cBhvr>
                                        <p:cTn id="191" dur="500"/>
                                        <p:tgtEl>
                                          <p:spTgt spid="251"/>
                                        </p:tgtEl>
                                      </p:cBhvr>
                                    </p:animEffect>
                                  </p:childTnLst>
                                </p:cTn>
                              </p:par>
                            </p:childTnLst>
                          </p:cTn>
                        </p:par>
                      </p:childTnLst>
                    </p:cTn>
                  </p:par>
                  <p:par>
                    <p:cTn id="192" fill="hold">
                      <p:stCondLst>
                        <p:cond delay="indefinite"/>
                      </p:stCondLst>
                      <p:childTnLst>
                        <p:par>
                          <p:cTn id="193" fill="hold">
                            <p:stCondLst>
                              <p:cond delay="0"/>
                            </p:stCondLst>
                            <p:childTnLst>
                              <p:par>
                                <p:cTn id="194" presetID="22" presetClass="entr" presetSubtype="8" fill="hold" grpId="0" nodeType="clickEffect">
                                  <p:stCondLst>
                                    <p:cond delay="0"/>
                                  </p:stCondLst>
                                  <p:childTnLst>
                                    <p:set>
                                      <p:cBhvr>
                                        <p:cTn id="195" dur="1" fill="hold">
                                          <p:stCondLst>
                                            <p:cond delay="0"/>
                                          </p:stCondLst>
                                        </p:cTn>
                                        <p:tgtEl>
                                          <p:spTgt spid="159"/>
                                        </p:tgtEl>
                                        <p:attrNameLst>
                                          <p:attrName>style.visibility</p:attrName>
                                        </p:attrNameLst>
                                      </p:cBhvr>
                                      <p:to>
                                        <p:strVal val="visible"/>
                                      </p:to>
                                    </p:set>
                                    <p:animEffect transition="in" filter="wipe(left)">
                                      <p:cBhvr>
                                        <p:cTn id="196" dur="500"/>
                                        <p:tgtEl>
                                          <p:spTgt spid="159"/>
                                        </p:tgtEl>
                                      </p:cBhvr>
                                    </p:animEffect>
                                  </p:childTnLst>
                                </p:cTn>
                              </p:par>
                            </p:childTnLst>
                          </p:cTn>
                        </p:par>
                      </p:childTnLst>
                    </p:cTn>
                  </p:par>
                  <p:par>
                    <p:cTn id="197" fill="hold">
                      <p:stCondLst>
                        <p:cond delay="indefinite"/>
                      </p:stCondLst>
                      <p:childTnLst>
                        <p:par>
                          <p:cTn id="198" fill="hold">
                            <p:stCondLst>
                              <p:cond delay="0"/>
                            </p:stCondLst>
                            <p:childTnLst>
                              <p:par>
                                <p:cTn id="199" presetID="22" presetClass="entr" presetSubtype="8" fill="hold" nodeType="clickEffect">
                                  <p:stCondLst>
                                    <p:cond delay="0"/>
                                  </p:stCondLst>
                                  <p:childTnLst>
                                    <p:set>
                                      <p:cBhvr>
                                        <p:cTn id="200" dur="1" fill="hold">
                                          <p:stCondLst>
                                            <p:cond delay="0"/>
                                          </p:stCondLst>
                                        </p:cTn>
                                        <p:tgtEl>
                                          <p:spTgt spid="66"/>
                                        </p:tgtEl>
                                        <p:attrNameLst>
                                          <p:attrName>style.visibility</p:attrName>
                                        </p:attrNameLst>
                                      </p:cBhvr>
                                      <p:to>
                                        <p:strVal val="visible"/>
                                      </p:to>
                                    </p:set>
                                    <p:animEffect transition="in" filter="wipe(left)">
                                      <p:cBhvr>
                                        <p:cTn id="201" dur="500"/>
                                        <p:tgtEl>
                                          <p:spTgt spid="66"/>
                                        </p:tgtEl>
                                      </p:cBhvr>
                                    </p:animEffect>
                                  </p:childTnLst>
                                </p:cTn>
                              </p:par>
                            </p:childTnLst>
                          </p:cTn>
                        </p:par>
                      </p:childTnLst>
                    </p:cTn>
                  </p:par>
                  <p:par>
                    <p:cTn id="202" fill="hold">
                      <p:stCondLst>
                        <p:cond delay="indefinite"/>
                      </p:stCondLst>
                      <p:childTnLst>
                        <p:par>
                          <p:cTn id="203" fill="hold">
                            <p:stCondLst>
                              <p:cond delay="0"/>
                            </p:stCondLst>
                            <p:childTnLst>
                              <p:par>
                                <p:cTn id="204" presetID="22" presetClass="entr" presetSubtype="8" fill="hold" grpId="0" nodeType="clickEffect">
                                  <p:stCondLst>
                                    <p:cond delay="0"/>
                                  </p:stCondLst>
                                  <p:childTnLst>
                                    <p:set>
                                      <p:cBhvr>
                                        <p:cTn id="205" dur="1" fill="hold">
                                          <p:stCondLst>
                                            <p:cond delay="0"/>
                                          </p:stCondLst>
                                        </p:cTn>
                                        <p:tgtEl>
                                          <p:spTgt spid="212"/>
                                        </p:tgtEl>
                                        <p:attrNameLst>
                                          <p:attrName>style.visibility</p:attrName>
                                        </p:attrNameLst>
                                      </p:cBhvr>
                                      <p:to>
                                        <p:strVal val="visible"/>
                                      </p:to>
                                    </p:set>
                                    <p:animEffect transition="in" filter="wipe(left)">
                                      <p:cBhvr>
                                        <p:cTn id="206" dur="500"/>
                                        <p:tgtEl>
                                          <p:spTgt spid="212"/>
                                        </p:tgtEl>
                                      </p:cBhvr>
                                    </p:animEffect>
                                  </p:childTnLst>
                                </p:cTn>
                              </p:par>
                            </p:childTnLst>
                          </p:cTn>
                        </p:par>
                      </p:childTnLst>
                    </p:cTn>
                  </p:par>
                  <p:par>
                    <p:cTn id="207" fill="hold">
                      <p:stCondLst>
                        <p:cond delay="indefinite"/>
                      </p:stCondLst>
                      <p:childTnLst>
                        <p:par>
                          <p:cTn id="208" fill="hold">
                            <p:stCondLst>
                              <p:cond delay="0"/>
                            </p:stCondLst>
                            <p:childTnLst>
                              <p:par>
                                <p:cTn id="209" presetID="22" presetClass="entr" presetSubtype="8" fill="hold" nodeType="clickEffect">
                                  <p:stCondLst>
                                    <p:cond delay="0"/>
                                  </p:stCondLst>
                                  <p:childTnLst>
                                    <p:set>
                                      <p:cBhvr>
                                        <p:cTn id="210" dur="1" fill="hold">
                                          <p:stCondLst>
                                            <p:cond delay="0"/>
                                          </p:stCondLst>
                                        </p:cTn>
                                        <p:tgtEl>
                                          <p:spTgt spid="74"/>
                                        </p:tgtEl>
                                        <p:attrNameLst>
                                          <p:attrName>style.visibility</p:attrName>
                                        </p:attrNameLst>
                                      </p:cBhvr>
                                      <p:to>
                                        <p:strVal val="visible"/>
                                      </p:to>
                                    </p:set>
                                    <p:animEffect transition="in" filter="wipe(left)">
                                      <p:cBhvr>
                                        <p:cTn id="211" dur="500"/>
                                        <p:tgtEl>
                                          <p:spTgt spid="74"/>
                                        </p:tgtEl>
                                      </p:cBhvr>
                                    </p:animEffect>
                                  </p:childTnLst>
                                </p:cTn>
                              </p:par>
                            </p:childTnLst>
                          </p:cTn>
                        </p:par>
                      </p:childTnLst>
                    </p:cTn>
                  </p:par>
                  <p:par>
                    <p:cTn id="212" fill="hold">
                      <p:stCondLst>
                        <p:cond delay="indefinite"/>
                      </p:stCondLst>
                      <p:childTnLst>
                        <p:par>
                          <p:cTn id="213" fill="hold">
                            <p:stCondLst>
                              <p:cond delay="0"/>
                            </p:stCondLst>
                            <p:childTnLst>
                              <p:par>
                                <p:cTn id="214" presetID="22" presetClass="entr" presetSubtype="8" fill="hold" nodeType="clickEffect">
                                  <p:stCondLst>
                                    <p:cond delay="0"/>
                                  </p:stCondLst>
                                  <p:childTnLst>
                                    <p:set>
                                      <p:cBhvr>
                                        <p:cTn id="215" dur="1" fill="hold">
                                          <p:stCondLst>
                                            <p:cond delay="0"/>
                                          </p:stCondLst>
                                        </p:cTn>
                                        <p:tgtEl>
                                          <p:spTgt spid="76"/>
                                        </p:tgtEl>
                                        <p:attrNameLst>
                                          <p:attrName>style.visibility</p:attrName>
                                        </p:attrNameLst>
                                      </p:cBhvr>
                                      <p:to>
                                        <p:strVal val="visible"/>
                                      </p:to>
                                    </p:set>
                                    <p:animEffect transition="in" filter="wipe(left)">
                                      <p:cBhvr>
                                        <p:cTn id="216" dur="500"/>
                                        <p:tgtEl>
                                          <p:spTgt spid="76"/>
                                        </p:tgtEl>
                                      </p:cBhvr>
                                    </p:animEffect>
                                  </p:childTnLst>
                                </p:cTn>
                              </p:par>
                            </p:childTnLst>
                          </p:cTn>
                        </p:par>
                      </p:childTnLst>
                    </p:cTn>
                  </p:par>
                  <p:par>
                    <p:cTn id="217" fill="hold">
                      <p:stCondLst>
                        <p:cond delay="indefinite"/>
                      </p:stCondLst>
                      <p:childTnLst>
                        <p:par>
                          <p:cTn id="218" fill="hold">
                            <p:stCondLst>
                              <p:cond delay="0"/>
                            </p:stCondLst>
                            <p:childTnLst>
                              <p:par>
                                <p:cTn id="219" presetID="22" presetClass="entr" presetSubtype="8" fill="hold" nodeType="clickEffect">
                                  <p:stCondLst>
                                    <p:cond delay="0"/>
                                  </p:stCondLst>
                                  <p:childTnLst>
                                    <p:set>
                                      <p:cBhvr>
                                        <p:cTn id="220" dur="1" fill="hold">
                                          <p:stCondLst>
                                            <p:cond delay="0"/>
                                          </p:stCondLst>
                                        </p:cTn>
                                        <p:tgtEl>
                                          <p:spTgt spid="69"/>
                                        </p:tgtEl>
                                        <p:attrNameLst>
                                          <p:attrName>style.visibility</p:attrName>
                                        </p:attrNameLst>
                                      </p:cBhvr>
                                      <p:to>
                                        <p:strVal val="visible"/>
                                      </p:to>
                                    </p:set>
                                    <p:animEffect transition="in" filter="wipe(left)">
                                      <p:cBhvr>
                                        <p:cTn id="221" dur="500"/>
                                        <p:tgtEl>
                                          <p:spTgt spid="69"/>
                                        </p:tgtEl>
                                      </p:cBhvr>
                                    </p:animEffect>
                                  </p:childTnLst>
                                </p:cTn>
                              </p:par>
                            </p:childTnLst>
                          </p:cTn>
                        </p:par>
                      </p:childTnLst>
                    </p:cTn>
                  </p:par>
                  <p:par>
                    <p:cTn id="222" fill="hold">
                      <p:stCondLst>
                        <p:cond delay="indefinite"/>
                      </p:stCondLst>
                      <p:childTnLst>
                        <p:par>
                          <p:cTn id="223" fill="hold">
                            <p:stCondLst>
                              <p:cond delay="0"/>
                            </p:stCondLst>
                            <p:childTnLst>
                              <p:par>
                                <p:cTn id="224" presetID="22" presetClass="entr" presetSubtype="8" fill="hold" grpId="0" nodeType="clickEffect">
                                  <p:stCondLst>
                                    <p:cond delay="0"/>
                                  </p:stCondLst>
                                  <p:childTnLst>
                                    <p:set>
                                      <p:cBhvr>
                                        <p:cTn id="225" dur="1" fill="hold">
                                          <p:stCondLst>
                                            <p:cond delay="0"/>
                                          </p:stCondLst>
                                        </p:cTn>
                                        <p:tgtEl>
                                          <p:spTgt spid="161"/>
                                        </p:tgtEl>
                                        <p:attrNameLst>
                                          <p:attrName>style.visibility</p:attrName>
                                        </p:attrNameLst>
                                      </p:cBhvr>
                                      <p:to>
                                        <p:strVal val="visible"/>
                                      </p:to>
                                    </p:set>
                                    <p:animEffect transition="in" filter="wipe(left)">
                                      <p:cBhvr>
                                        <p:cTn id="226" dur="500"/>
                                        <p:tgtEl>
                                          <p:spTgt spid="161"/>
                                        </p:tgtEl>
                                      </p:cBhvr>
                                    </p:animEffect>
                                  </p:childTnLst>
                                </p:cTn>
                              </p:par>
                            </p:childTnLst>
                          </p:cTn>
                        </p:par>
                      </p:childTnLst>
                    </p:cTn>
                  </p:par>
                  <p:par>
                    <p:cTn id="227" fill="hold">
                      <p:stCondLst>
                        <p:cond delay="indefinite"/>
                      </p:stCondLst>
                      <p:childTnLst>
                        <p:par>
                          <p:cTn id="228" fill="hold">
                            <p:stCondLst>
                              <p:cond delay="0"/>
                            </p:stCondLst>
                            <p:childTnLst>
                              <p:par>
                                <p:cTn id="229" presetID="22" presetClass="entr" presetSubtype="8" fill="hold" nodeType="clickEffect">
                                  <p:stCondLst>
                                    <p:cond delay="0"/>
                                  </p:stCondLst>
                                  <p:childTnLst>
                                    <p:set>
                                      <p:cBhvr>
                                        <p:cTn id="230" dur="1" fill="hold">
                                          <p:stCondLst>
                                            <p:cond delay="0"/>
                                          </p:stCondLst>
                                        </p:cTn>
                                        <p:tgtEl>
                                          <p:spTgt spid="78"/>
                                        </p:tgtEl>
                                        <p:attrNameLst>
                                          <p:attrName>style.visibility</p:attrName>
                                        </p:attrNameLst>
                                      </p:cBhvr>
                                      <p:to>
                                        <p:strVal val="visible"/>
                                      </p:to>
                                    </p:set>
                                    <p:animEffect transition="in" filter="wipe(left)">
                                      <p:cBhvr>
                                        <p:cTn id="231" dur="500"/>
                                        <p:tgtEl>
                                          <p:spTgt spid="78"/>
                                        </p:tgtEl>
                                      </p:cBhvr>
                                    </p:animEffect>
                                  </p:childTnLst>
                                </p:cTn>
                              </p:par>
                            </p:childTnLst>
                          </p:cTn>
                        </p:par>
                      </p:childTnLst>
                    </p:cTn>
                  </p:par>
                  <p:par>
                    <p:cTn id="232" fill="hold">
                      <p:stCondLst>
                        <p:cond delay="indefinite"/>
                      </p:stCondLst>
                      <p:childTnLst>
                        <p:par>
                          <p:cTn id="233" fill="hold">
                            <p:stCondLst>
                              <p:cond delay="0"/>
                            </p:stCondLst>
                            <p:childTnLst>
                              <p:par>
                                <p:cTn id="234" presetID="22" presetClass="entr" presetSubtype="8" fill="hold" nodeType="clickEffect">
                                  <p:stCondLst>
                                    <p:cond delay="0"/>
                                  </p:stCondLst>
                                  <p:childTnLst>
                                    <p:set>
                                      <p:cBhvr>
                                        <p:cTn id="235" dur="1" fill="hold">
                                          <p:stCondLst>
                                            <p:cond delay="0"/>
                                          </p:stCondLst>
                                        </p:cTn>
                                        <p:tgtEl>
                                          <p:spTgt spid="81"/>
                                        </p:tgtEl>
                                        <p:attrNameLst>
                                          <p:attrName>style.visibility</p:attrName>
                                        </p:attrNameLst>
                                      </p:cBhvr>
                                      <p:to>
                                        <p:strVal val="visible"/>
                                      </p:to>
                                    </p:set>
                                    <p:animEffect transition="in" filter="wipe(left)">
                                      <p:cBhvr>
                                        <p:cTn id="236" dur="500"/>
                                        <p:tgtEl>
                                          <p:spTgt spid="81"/>
                                        </p:tgtEl>
                                      </p:cBhvr>
                                    </p:animEffect>
                                  </p:childTnLst>
                                </p:cTn>
                              </p:par>
                            </p:childTnLst>
                          </p:cTn>
                        </p:par>
                      </p:childTnLst>
                    </p:cTn>
                  </p:par>
                  <p:par>
                    <p:cTn id="237" fill="hold">
                      <p:stCondLst>
                        <p:cond delay="indefinite"/>
                      </p:stCondLst>
                      <p:childTnLst>
                        <p:par>
                          <p:cTn id="238" fill="hold">
                            <p:stCondLst>
                              <p:cond delay="0"/>
                            </p:stCondLst>
                            <p:childTnLst>
                              <p:par>
                                <p:cTn id="239" presetID="22" presetClass="entr" presetSubtype="8" fill="hold" nodeType="clickEffect">
                                  <p:stCondLst>
                                    <p:cond delay="0"/>
                                  </p:stCondLst>
                                  <p:childTnLst>
                                    <p:set>
                                      <p:cBhvr>
                                        <p:cTn id="240" dur="1" fill="hold">
                                          <p:stCondLst>
                                            <p:cond delay="0"/>
                                          </p:stCondLst>
                                        </p:cTn>
                                        <p:tgtEl>
                                          <p:spTgt spid="71"/>
                                        </p:tgtEl>
                                        <p:attrNameLst>
                                          <p:attrName>style.visibility</p:attrName>
                                        </p:attrNameLst>
                                      </p:cBhvr>
                                      <p:to>
                                        <p:strVal val="visible"/>
                                      </p:to>
                                    </p:set>
                                    <p:animEffect transition="in" filter="wipe(left)">
                                      <p:cBhvr>
                                        <p:cTn id="241" dur="500"/>
                                        <p:tgtEl>
                                          <p:spTgt spid="71"/>
                                        </p:tgtEl>
                                      </p:cBhvr>
                                    </p:animEffect>
                                  </p:childTnLst>
                                </p:cTn>
                              </p:par>
                            </p:childTnLst>
                          </p:cTn>
                        </p:par>
                      </p:childTnLst>
                    </p:cTn>
                  </p:par>
                  <p:par>
                    <p:cTn id="242" fill="hold">
                      <p:stCondLst>
                        <p:cond delay="indefinite"/>
                      </p:stCondLst>
                      <p:childTnLst>
                        <p:par>
                          <p:cTn id="243" fill="hold">
                            <p:stCondLst>
                              <p:cond delay="0"/>
                            </p:stCondLst>
                            <p:childTnLst>
                              <p:par>
                                <p:cTn id="244" presetID="22" presetClass="entr" presetSubtype="8" fill="hold" grpId="0" nodeType="clickEffect">
                                  <p:stCondLst>
                                    <p:cond delay="0"/>
                                  </p:stCondLst>
                                  <p:childTnLst>
                                    <p:set>
                                      <p:cBhvr>
                                        <p:cTn id="245" dur="1" fill="hold">
                                          <p:stCondLst>
                                            <p:cond delay="0"/>
                                          </p:stCondLst>
                                        </p:cTn>
                                        <p:tgtEl>
                                          <p:spTgt spid="160"/>
                                        </p:tgtEl>
                                        <p:attrNameLst>
                                          <p:attrName>style.visibility</p:attrName>
                                        </p:attrNameLst>
                                      </p:cBhvr>
                                      <p:to>
                                        <p:strVal val="visible"/>
                                      </p:to>
                                    </p:set>
                                    <p:animEffect transition="in" filter="wipe(left)">
                                      <p:cBhvr>
                                        <p:cTn id="246" dur="500"/>
                                        <p:tgtEl>
                                          <p:spTgt spid="160"/>
                                        </p:tgtEl>
                                      </p:cBhvr>
                                    </p:animEffect>
                                  </p:childTnLst>
                                </p:cTn>
                              </p:par>
                            </p:childTnLst>
                          </p:cTn>
                        </p:par>
                      </p:childTnLst>
                    </p:cTn>
                  </p:par>
                  <p:par>
                    <p:cTn id="247" fill="hold">
                      <p:stCondLst>
                        <p:cond delay="indefinite"/>
                      </p:stCondLst>
                      <p:childTnLst>
                        <p:par>
                          <p:cTn id="248" fill="hold">
                            <p:stCondLst>
                              <p:cond delay="0"/>
                            </p:stCondLst>
                            <p:childTnLst>
                              <p:par>
                                <p:cTn id="249" presetID="22" presetClass="entr" presetSubtype="8" fill="hold" nodeType="clickEffect">
                                  <p:stCondLst>
                                    <p:cond delay="0"/>
                                  </p:stCondLst>
                                  <p:childTnLst>
                                    <p:set>
                                      <p:cBhvr>
                                        <p:cTn id="250" dur="1" fill="hold">
                                          <p:stCondLst>
                                            <p:cond delay="0"/>
                                          </p:stCondLst>
                                        </p:cTn>
                                        <p:tgtEl>
                                          <p:spTgt spid="54"/>
                                        </p:tgtEl>
                                        <p:attrNameLst>
                                          <p:attrName>style.visibility</p:attrName>
                                        </p:attrNameLst>
                                      </p:cBhvr>
                                      <p:to>
                                        <p:strVal val="visible"/>
                                      </p:to>
                                    </p:set>
                                    <p:animEffect transition="in" filter="wipe(left)">
                                      <p:cBhvr>
                                        <p:cTn id="251" dur="500"/>
                                        <p:tgtEl>
                                          <p:spTgt spid="54"/>
                                        </p:tgtEl>
                                      </p:cBhvr>
                                    </p:animEffect>
                                  </p:childTnLst>
                                </p:cTn>
                              </p:par>
                            </p:childTnLst>
                          </p:cTn>
                        </p:par>
                      </p:childTnLst>
                    </p:cTn>
                  </p:par>
                  <p:par>
                    <p:cTn id="252" fill="hold">
                      <p:stCondLst>
                        <p:cond delay="indefinite"/>
                      </p:stCondLst>
                      <p:childTnLst>
                        <p:par>
                          <p:cTn id="253" fill="hold">
                            <p:stCondLst>
                              <p:cond delay="0"/>
                            </p:stCondLst>
                            <p:childTnLst>
                              <p:par>
                                <p:cTn id="254" presetID="22" presetClass="entr" presetSubtype="8" fill="hold" nodeType="clickEffect">
                                  <p:stCondLst>
                                    <p:cond delay="0"/>
                                  </p:stCondLst>
                                  <p:childTnLst>
                                    <p:set>
                                      <p:cBhvr>
                                        <p:cTn id="255" dur="1" fill="hold">
                                          <p:stCondLst>
                                            <p:cond delay="0"/>
                                          </p:stCondLst>
                                        </p:cTn>
                                        <p:tgtEl>
                                          <p:spTgt spid="56"/>
                                        </p:tgtEl>
                                        <p:attrNameLst>
                                          <p:attrName>style.visibility</p:attrName>
                                        </p:attrNameLst>
                                      </p:cBhvr>
                                      <p:to>
                                        <p:strVal val="visible"/>
                                      </p:to>
                                    </p:set>
                                    <p:animEffect transition="in" filter="wipe(left)">
                                      <p:cBhvr>
                                        <p:cTn id="256" dur="500"/>
                                        <p:tgtEl>
                                          <p:spTgt spid="56"/>
                                        </p:tgtEl>
                                      </p:cBhvr>
                                    </p:animEffect>
                                  </p:childTnLst>
                                </p:cTn>
                              </p:par>
                            </p:childTnLst>
                          </p:cTn>
                        </p:par>
                      </p:childTnLst>
                    </p:cTn>
                  </p:par>
                  <p:par>
                    <p:cTn id="257" fill="hold">
                      <p:stCondLst>
                        <p:cond delay="indefinite"/>
                      </p:stCondLst>
                      <p:childTnLst>
                        <p:par>
                          <p:cTn id="258" fill="hold">
                            <p:stCondLst>
                              <p:cond delay="0"/>
                            </p:stCondLst>
                            <p:childTnLst>
                              <p:par>
                                <p:cTn id="259" presetID="22" presetClass="entr" presetSubtype="8" fill="hold" grpId="0" nodeType="clickEffect">
                                  <p:stCondLst>
                                    <p:cond delay="0"/>
                                  </p:stCondLst>
                                  <p:childTnLst>
                                    <p:set>
                                      <p:cBhvr>
                                        <p:cTn id="260" dur="1" fill="hold">
                                          <p:stCondLst>
                                            <p:cond delay="0"/>
                                          </p:stCondLst>
                                        </p:cTn>
                                        <p:tgtEl>
                                          <p:spTgt spid="162"/>
                                        </p:tgtEl>
                                        <p:attrNameLst>
                                          <p:attrName>style.visibility</p:attrName>
                                        </p:attrNameLst>
                                      </p:cBhvr>
                                      <p:to>
                                        <p:strVal val="visible"/>
                                      </p:to>
                                    </p:set>
                                    <p:animEffect transition="in" filter="wipe(left)">
                                      <p:cBhvr>
                                        <p:cTn id="261" dur="500"/>
                                        <p:tgtEl>
                                          <p:spTgt spid="162"/>
                                        </p:tgtEl>
                                      </p:cBhvr>
                                    </p:animEffect>
                                  </p:childTnLst>
                                </p:cTn>
                              </p:par>
                            </p:childTnLst>
                          </p:cTn>
                        </p:par>
                      </p:childTnLst>
                    </p:cTn>
                  </p:par>
                  <p:par>
                    <p:cTn id="262" fill="hold">
                      <p:stCondLst>
                        <p:cond delay="indefinite"/>
                      </p:stCondLst>
                      <p:childTnLst>
                        <p:par>
                          <p:cTn id="263" fill="hold">
                            <p:stCondLst>
                              <p:cond delay="0"/>
                            </p:stCondLst>
                            <p:childTnLst>
                              <p:par>
                                <p:cTn id="264" presetID="22" presetClass="entr" presetSubtype="8" fill="hold" grpId="0" nodeType="clickEffect">
                                  <p:stCondLst>
                                    <p:cond delay="0"/>
                                  </p:stCondLst>
                                  <p:childTnLst>
                                    <p:set>
                                      <p:cBhvr>
                                        <p:cTn id="265" dur="1" fill="hold">
                                          <p:stCondLst>
                                            <p:cond delay="0"/>
                                          </p:stCondLst>
                                        </p:cTn>
                                        <p:tgtEl>
                                          <p:spTgt spid="163"/>
                                        </p:tgtEl>
                                        <p:attrNameLst>
                                          <p:attrName>style.visibility</p:attrName>
                                        </p:attrNameLst>
                                      </p:cBhvr>
                                      <p:to>
                                        <p:strVal val="visible"/>
                                      </p:to>
                                    </p:set>
                                    <p:animEffect transition="in" filter="wipe(left)">
                                      <p:cBhvr>
                                        <p:cTn id="266" dur="500"/>
                                        <p:tgtEl>
                                          <p:spTgt spid="163"/>
                                        </p:tgtEl>
                                      </p:cBhvr>
                                    </p:animEffect>
                                  </p:childTnLst>
                                </p:cTn>
                              </p:par>
                            </p:childTnLst>
                          </p:cTn>
                        </p:par>
                      </p:childTnLst>
                    </p:cTn>
                  </p:par>
                  <p:par>
                    <p:cTn id="267" fill="hold">
                      <p:stCondLst>
                        <p:cond delay="indefinite"/>
                      </p:stCondLst>
                      <p:childTnLst>
                        <p:par>
                          <p:cTn id="268" fill="hold">
                            <p:stCondLst>
                              <p:cond delay="0"/>
                            </p:stCondLst>
                            <p:childTnLst>
                              <p:par>
                                <p:cTn id="269" presetID="22" presetClass="entr" presetSubtype="8" fill="hold" nodeType="clickEffect">
                                  <p:stCondLst>
                                    <p:cond delay="0"/>
                                  </p:stCondLst>
                                  <p:childTnLst>
                                    <p:set>
                                      <p:cBhvr>
                                        <p:cTn id="270" dur="1" fill="hold">
                                          <p:stCondLst>
                                            <p:cond delay="0"/>
                                          </p:stCondLst>
                                        </p:cTn>
                                        <p:tgtEl>
                                          <p:spTgt spid="83"/>
                                        </p:tgtEl>
                                        <p:attrNameLst>
                                          <p:attrName>style.visibility</p:attrName>
                                        </p:attrNameLst>
                                      </p:cBhvr>
                                      <p:to>
                                        <p:strVal val="visible"/>
                                      </p:to>
                                    </p:set>
                                    <p:animEffect transition="in" filter="wipe(left)">
                                      <p:cBhvr>
                                        <p:cTn id="271" dur="500"/>
                                        <p:tgtEl>
                                          <p:spTgt spid="83"/>
                                        </p:tgtEl>
                                      </p:cBhvr>
                                    </p:animEffect>
                                  </p:childTnLst>
                                </p:cTn>
                              </p:par>
                            </p:childTnLst>
                          </p:cTn>
                        </p:par>
                      </p:childTnLst>
                    </p:cTn>
                  </p:par>
                  <p:par>
                    <p:cTn id="272" fill="hold">
                      <p:stCondLst>
                        <p:cond delay="indefinite"/>
                      </p:stCondLst>
                      <p:childTnLst>
                        <p:par>
                          <p:cTn id="273" fill="hold">
                            <p:stCondLst>
                              <p:cond delay="0"/>
                            </p:stCondLst>
                            <p:childTnLst>
                              <p:par>
                                <p:cTn id="274" presetID="22" presetClass="entr" presetSubtype="8" fill="hold" grpId="0" nodeType="clickEffect">
                                  <p:stCondLst>
                                    <p:cond delay="0"/>
                                  </p:stCondLst>
                                  <p:childTnLst>
                                    <p:set>
                                      <p:cBhvr>
                                        <p:cTn id="275" dur="1" fill="hold">
                                          <p:stCondLst>
                                            <p:cond delay="0"/>
                                          </p:stCondLst>
                                        </p:cTn>
                                        <p:tgtEl>
                                          <p:spTgt spid="164"/>
                                        </p:tgtEl>
                                        <p:attrNameLst>
                                          <p:attrName>style.visibility</p:attrName>
                                        </p:attrNameLst>
                                      </p:cBhvr>
                                      <p:to>
                                        <p:strVal val="visible"/>
                                      </p:to>
                                    </p:set>
                                    <p:animEffect transition="in" filter="wipe(left)">
                                      <p:cBhvr>
                                        <p:cTn id="276" dur="500"/>
                                        <p:tgtEl>
                                          <p:spTgt spid="164"/>
                                        </p:tgtEl>
                                      </p:cBhvr>
                                    </p:animEffect>
                                  </p:childTnLst>
                                </p:cTn>
                              </p:par>
                            </p:childTnLst>
                          </p:cTn>
                        </p:par>
                      </p:childTnLst>
                    </p:cTn>
                  </p:par>
                  <p:par>
                    <p:cTn id="277" fill="hold">
                      <p:stCondLst>
                        <p:cond delay="indefinite"/>
                      </p:stCondLst>
                      <p:childTnLst>
                        <p:par>
                          <p:cTn id="278" fill="hold">
                            <p:stCondLst>
                              <p:cond delay="0"/>
                            </p:stCondLst>
                            <p:childTnLst>
                              <p:par>
                                <p:cTn id="279" presetID="22" presetClass="entr" presetSubtype="8" fill="hold" grpId="0" nodeType="clickEffect">
                                  <p:stCondLst>
                                    <p:cond delay="0"/>
                                  </p:stCondLst>
                                  <p:childTnLst>
                                    <p:set>
                                      <p:cBhvr>
                                        <p:cTn id="280" dur="1" fill="hold">
                                          <p:stCondLst>
                                            <p:cond delay="0"/>
                                          </p:stCondLst>
                                        </p:cTn>
                                        <p:tgtEl>
                                          <p:spTgt spid="165"/>
                                        </p:tgtEl>
                                        <p:attrNameLst>
                                          <p:attrName>style.visibility</p:attrName>
                                        </p:attrNameLst>
                                      </p:cBhvr>
                                      <p:to>
                                        <p:strVal val="visible"/>
                                      </p:to>
                                    </p:set>
                                    <p:animEffect transition="in" filter="wipe(left)">
                                      <p:cBhvr>
                                        <p:cTn id="281" dur="500"/>
                                        <p:tgtEl>
                                          <p:spTgt spid="165"/>
                                        </p:tgtEl>
                                      </p:cBhvr>
                                    </p:animEffect>
                                  </p:childTnLst>
                                </p:cTn>
                              </p:par>
                            </p:childTnLst>
                          </p:cTn>
                        </p:par>
                      </p:childTnLst>
                    </p:cTn>
                  </p:par>
                  <p:par>
                    <p:cTn id="282" fill="hold">
                      <p:stCondLst>
                        <p:cond delay="indefinite"/>
                      </p:stCondLst>
                      <p:childTnLst>
                        <p:par>
                          <p:cTn id="283" fill="hold">
                            <p:stCondLst>
                              <p:cond delay="0"/>
                            </p:stCondLst>
                            <p:childTnLst>
                              <p:par>
                                <p:cTn id="284" presetID="22" presetClass="entr" presetSubtype="8" fill="hold" nodeType="clickEffect">
                                  <p:stCondLst>
                                    <p:cond delay="0"/>
                                  </p:stCondLst>
                                  <p:childTnLst>
                                    <p:set>
                                      <p:cBhvr>
                                        <p:cTn id="285" dur="1" fill="hold">
                                          <p:stCondLst>
                                            <p:cond delay="0"/>
                                          </p:stCondLst>
                                        </p:cTn>
                                        <p:tgtEl>
                                          <p:spTgt spid="85"/>
                                        </p:tgtEl>
                                        <p:attrNameLst>
                                          <p:attrName>style.visibility</p:attrName>
                                        </p:attrNameLst>
                                      </p:cBhvr>
                                      <p:to>
                                        <p:strVal val="visible"/>
                                      </p:to>
                                    </p:set>
                                    <p:animEffect transition="in" filter="wipe(left)">
                                      <p:cBhvr>
                                        <p:cTn id="286" dur="500"/>
                                        <p:tgtEl>
                                          <p:spTgt spid="85"/>
                                        </p:tgtEl>
                                      </p:cBhvr>
                                    </p:animEffect>
                                  </p:childTnLst>
                                </p:cTn>
                              </p:par>
                            </p:childTnLst>
                          </p:cTn>
                        </p:par>
                      </p:childTnLst>
                    </p:cTn>
                  </p:par>
                  <p:par>
                    <p:cTn id="287" fill="hold">
                      <p:stCondLst>
                        <p:cond delay="indefinite"/>
                      </p:stCondLst>
                      <p:childTnLst>
                        <p:par>
                          <p:cTn id="288" fill="hold">
                            <p:stCondLst>
                              <p:cond delay="0"/>
                            </p:stCondLst>
                            <p:childTnLst>
                              <p:par>
                                <p:cTn id="289" presetID="22" presetClass="entr" presetSubtype="8" fill="hold" grpId="0" nodeType="clickEffect">
                                  <p:stCondLst>
                                    <p:cond delay="0"/>
                                  </p:stCondLst>
                                  <p:childTnLst>
                                    <p:set>
                                      <p:cBhvr>
                                        <p:cTn id="290" dur="1" fill="hold">
                                          <p:stCondLst>
                                            <p:cond delay="0"/>
                                          </p:stCondLst>
                                        </p:cTn>
                                        <p:tgtEl>
                                          <p:spTgt spid="167"/>
                                        </p:tgtEl>
                                        <p:attrNameLst>
                                          <p:attrName>style.visibility</p:attrName>
                                        </p:attrNameLst>
                                      </p:cBhvr>
                                      <p:to>
                                        <p:strVal val="visible"/>
                                      </p:to>
                                    </p:set>
                                    <p:animEffect transition="in" filter="wipe(left)">
                                      <p:cBhvr>
                                        <p:cTn id="291" dur="500"/>
                                        <p:tgtEl>
                                          <p:spTgt spid="167"/>
                                        </p:tgtEl>
                                      </p:cBhvr>
                                    </p:animEffect>
                                  </p:childTnLst>
                                </p:cTn>
                              </p:par>
                            </p:childTnLst>
                          </p:cTn>
                        </p:par>
                      </p:childTnLst>
                    </p:cTn>
                  </p:par>
                  <p:par>
                    <p:cTn id="292" fill="hold">
                      <p:stCondLst>
                        <p:cond delay="indefinite"/>
                      </p:stCondLst>
                      <p:childTnLst>
                        <p:par>
                          <p:cTn id="293" fill="hold">
                            <p:stCondLst>
                              <p:cond delay="0"/>
                            </p:stCondLst>
                            <p:childTnLst>
                              <p:par>
                                <p:cTn id="294" presetID="22" presetClass="entr" presetSubtype="8" fill="hold" grpId="0" nodeType="clickEffect">
                                  <p:stCondLst>
                                    <p:cond delay="0"/>
                                  </p:stCondLst>
                                  <p:childTnLst>
                                    <p:set>
                                      <p:cBhvr>
                                        <p:cTn id="295" dur="1" fill="hold">
                                          <p:stCondLst>
                                            <p:cond delay="0"/>
                                          </p:stCondLst>
                                        </p:cTn>
                                        <p:tgtEl>
                                          <p:spTgt spid="166"/>
                                        </p:tgtEl>
                                        <p:attrNameLst>
                                          <p:attrName>style.visibility</p:attrName>
                                        </p:attrNameLst>
                                      </p:cBhvr>
                                      <p:to>
                                        <p:strVal val="visible"/>
                                      </p:to>
                                    </p:set>
                                    <p:animEffect transition="in" filter="wipe(left)">
                                      <p:cBhvr>
                                        <p:cTn id="296" dur="500"/>
                                        <p:tgtEl>
                                          <p:spTgt spid="166"/>
                                        </p:tgtEl>
                                      </p:cBhvr>
                                    </p:animEffect>
                                  </p:childTnLst>
                                </p:cTn>
                              </p:par>
                            </p:childTnLst>
                          </p:cTn>
                        </p:par>
                      </p:childTnLst>
                    </p:cTn>
                  </p:par>
                  <p:par>
                    <p:cTn id="297" fill="hold">
                      <p:stCondLst>
                        <p:cond delay="indefinite"/>
                      </p:stCondLst>
                      <p:childTnLst>
                        <p:par>
                          <p:cTn id="298" fill="hold">
                            <p:stCondLst>
                              <p:cond delay="0"/>
                            </p:stCondLst>
                            <p:childTnLst>
                              <p:par>
                                <p:cTn id="299" presetID="22" presetClass="entr" presetSubtype="8" fill="hold" nodeType="clickEffect">
                                  <p:stCondLst>
                                    <p:cond delay="0"/>
                                  </p:stCondLst>
                                  <p:childTnLst>
                                    <p:set>
                                      <p:cBhvr>
                                        <p:cTn id="300" dur="1" fill="hold">
                                          <p:stCondLst>
                                            <p:cond delay="0"/>
                                          </p:stCondLst>
                                        </p:cTn>
                                        <p:tgtEl>
                                          <p:spTgt spid="60"/>
                                        </p:tgtEl>
                                        <p:attrNameLst>
                                          <p:attrName>style.visibility</p:attrName>
                                        </p:attrNameLst>
                                      </p:cBhvr>
                                      <p:to>
                                        <p:strVal val="visible"/>
                                      </p:to>
                                    </p:set>
                                    <p:animEffect transition="in" filter="wipe(left)">
                                      <p:cBhvr>
                                        <p:cTn id="301" dur="500"/>
                                        <p:tgtEl>
                                          <p:spTgt spid="60"/>
                                        </p:tgtEl>
                                      </p:cBhvr>
                                    </p:animEffect>
                                  </p:childTnLst>
                                </p:cTn>
                              </p:par>
                            </p:childTnLst>
                          </p:cTn>
                        </p:par>
                      </p:childTnLst>
                    </p:cTn>
                  </p:par>
                  <p:par>
                    <p:cTn id="302" fill="hold">
                      <p:stCondLst>
                        <p:cond delay="indefinite"/>
                      </p:stCondLst>
                      <p:childTnLst>
                        <p:par>
                          <p:cTn id="303" fill="hold">
                            <p:stCondLst>
                              <p:cond delay="0"/>
                            </p:stCondLst>
                            <p:childTnLst>
                              <p:par>
                                <p:cTn id="304" presetID="22" presetClass="entr" presetSubtype="8" fill="hold" grpId="0" nodeType="clickEffect">
                                  <p:stCondLst>
                                    <p:cond delay="0"/>
                                  </p:stCondLst>
                                  <p:childTnLst>
                                    <p:set>
                                      <p:cBhvr>
                                        <p:cTn id="305" dur="1" fill="hold">
                                          <p:stCondLst>
                                            <p:cond delay="0"/>
                                          </p:stCondLst>
                                        </p:cTn>
                                        <p:tgtEl>
                                          <p:spTgt spid="168"/>
                                        </p:tgtEl>
                                        <p:attrNameLst>
                                          <p:attrName>style.visibility</p:attrName>
                                        </p:attrNameLst>
                                      </p:cBhvr>
                                      <p:to>
                                        <p:strVal val="visible"/>
                                      </p:to>
                                    </p:set>
                                    <p:animEffect transition="in" filter="wipe(left)">
                                      <p:cBhvr>
                                        <p:cTn id="306" dur="500"/>
                                        <p:tgtEl>
                                          <p:spTgt spid="168"/>
                                        </p:tgtEl>
                                      </p:cBhvr>
                                    </p:animEffect>
                                  </p:childTnLst>
                                </p:cTn>
                              </p:par>
                            </p:childTnLst>
                          </p:cTn>
                        </p:par>
                      </p:childTnLst>
                    </p:cTn>
                  </p:par>
                  <p:par>
                    <p:cTn id="307" fill="hold">
                      <p:stCondLst>
                        <p:cond delay="indefinite"/>
                      </p:stCondLst>
                      <p:childTnLst>
                        <p:par>
                          <p:cTn id="308" fill="hold">
                            <p:stCondLst>
                              <p:cond delay="0"/>
                            </p:stCondLst>
                            <p:childTnLst>
                              <p:par>
                                <p:cTn id="309" presetID="22" presetClass="entr" presetSubtype="8" fill="hold" grpId="0" nodeType="clickEffect">
                                  <p:stCondLst>
                                    <p:cond delay="0"/>
                                  </p:stCondLst>
                                  <p:childTnLst>
                                    <p:set>
                                      <p:cBhvr>
                                        <p:cTn id="310" dur="1" fill="hold">
                                          <p:stCondLst>
                                            <p:cond delay="0"/>
                                          </p:stCondLst>
                                        </p:cTn>
                                        <p:tgtEl>
                                          <p:spTgt spid="170"/>
                                        </p:tgtEl>
                                        <p:attrNameLst>
                                          <p:attrName>style.visibility</p:attrName>
                                        </p:attrNameLst>
                                      </p:cBhvr>
                                      <p:to>
                                        <p:strVal val="visible"/>
                                      </p:to>
                                    </p:set>
                                    <p:animEffect transition="in" filter="wipe(left)">
                                      <p:cBhvr>
                                        <p:cTn id="311" dur="500"/>
                                        <p:tgtEl>
                                          <p:spTgt spid="170"/>
                                        </p:tgtEl>
                                      </p:cBhvr>
                                    </p:animEffect>
                                  </p:childTnLst>
                                </p:cTn>
                              </p:par>
                            </p:childTnLst>
                          </p:cTn>
                        </p:par>
                      </p:childTnLst>
                    </p:cTn>
                  </p:par>
                  <p:par>
                    <p:cTn id="312" fill="hold">
                      <p:stCondLst>
                        <p:cond delay="indefinite"/>
                      </p:stCondLst>
                      <p:childTnLst>
                        <p:par>
                          <p:cTn id="313" fill="hold">
                            <p:stCondLst>
                              <p:cond delay="0"/>
                            </p:stCondLst>
                            <p:childTnLst>
                              <p:par>
                                <p:cTn id="314" presetID="22" presetClass="entr" presetSubtype="8" fill="hold" nodeType="clickEffect">
                                  <p:stCondLst>
                                    <p:cond delay="0"/>
                                  </p:stCondLst>
                                  <p:childTnLst>
                                    <p:set>
                                      <p:cBhvr>
                                        <p:cTn id="315" dur="1" fill="hold">
                                          <p:stCondLst>
                                            <p:cond delay="0"/>
                                          </p:stCondLst>
                                        </p:cTn>
                                        <p:tgtEl>
                                          <p:spTgt spid="87"/>
                                        </p:tgtEl>
                                        <p:attrNameLst>
                                          <p:attrName>style.visibility</p:attrName>
                                        </p:attrNameLst>
                                      </p:cBhvr>
                                      <p:to>
                                        <p:strVal val="visible"/>
                                      </p:to>
                                    </p:set>
                                    <p:animEffect transition="in" filter="wipe(left)">
                                      <p:cBhvr>
                                        <p:cTn id="316" dur="500"/>
                                        <p:tgtEl>
                                          <p:spTgt spid="87"/>
                                        </p:tgtEl>
                                      </p:cBhvr>
                                    </p:animEffect>
                                  </p:childTnLst>
                                </p:cTn>
                              </p:par>
                            </p:childTnLst>
                          </p:cTn>
                        </p:par>
                      </p:childTnLst>
                    </p:cTn>
                  </p:par>
                  <p:par>
                    <p:cTn id="317" fill="hold">
                      <p:stCondLst>
                        <p:cond delay="indefinite"/>
                      </p:stCondLst>
                      <p:childTnLst>
                        <p:par>
                          <p:cTn id="318" fill="hold">
                            <p:stCondLst>
                              <p:cond delay="0"/>
                            </p:stCondLst>
                            <p:childTnLst>
                              <p:par>
                                <p:cTn id="319" presetID="22" presetClass="entr" presetSubtype="8" fill="hold" grpId="0" nodeType="clickEffect">
                                  <p:stCondLst>
                                    <p:cond delay="0"/>
                                  </p:stCondLst>
                                  <p:childTnLst>
                                    <p:set>
                                      <p:cBhvr>
                                        <p:cTn id="320" dur="1" fill="hold">
                                          <p:stCondLst>
                                            <p:cond delay="0"/>
                                          </p:stCondLst>
                                        </p:cTn>
                                        <p:tgtEl>
                                          <p:spTgt spid="169"/>
                                        </p:tgtEl>
                                        <p:attrNameLst>
                                          <p:attrName>style.visibility</p:attrName>
                                        </p:attrNameLst>
                                      </p:cBhvr>
                                      <p:to>
                                        <p:strVal val="visible"/>
                                      </p:to>
                                    </p:set>
                                    <p:animEffect transition="in" filter="wipe(left)">
                                      <p:cBhvr>
                                        <p:cTn id="321" dur="500"/>
                                        <p:tgtEl>
                                          <p:spTgt spid="169"/>
                                        </p:tgtEl>
                                      </p:cBhvr>
                                    </p:animEffect>
                                  </p:childTnLst>
                                </p:cTn>
                              </p:par>
                            </p:childTnLst>
                          </p:cTn>
                        </p:par>
                      </p:childTnLst>
                    </p:cTn>
                  </p:par>
                  <p:par>
                    <p:cTn id="322" fill="hold">
                      <p:stCondLst>
                        <p:cond delay="indefinite"/>
                      </p:stCondLst>
                      <p:childTnLst>
                        <p:par>
                          <p:cTn id="323" fill="hold">
                            <p:stCondLst>
                              <p:cond delay="0"/>
                            </p:stCondLst>
                            <p:childTnLst>
                              <p:par>
                                <p:cTn id="324" presetID="22" presetClass="entr" presetSubtype="8" fill="hold" grpId="0" nodeType="clickEffect">
                                  <p:stCondLst>
                                    <p:cond delay="0"/>
                                  </p:stCondLst>
                                  <p:childTnLst>
                                    <p:set>
                                      <p:cBhvr>
                                        <p:cTn id="325" dur="1" fill="hold">
                                          <p:stCondLst>
                                            <p:cond delay="0"/>
                                          </p:stCondLst>
                                        </p:cTn>
                                        <p:tgtEl>
                                          <p:spTgt spid="171"/>
                                        </p:tgtEl>
                                        <p:attrNameLst>
                                          <p:attrName>style.visibility</p:attrName>
                                        </p:attrNameLst>
                                      </p:cBhvr>
                                      <p:to>
                                        <p:strVal val="visible"/>
                                      </p:to>
                                    </p:set>
                                    <p:animEffect transition="in" filter="wipe(left)">
                                      <p:cBhvr>
                                        <p:cTn id="326" dur="500"/>
                                        <p:tgtEl>
                                          <p:spTgt spid="171"/>
                                        </p:tgtEl>
                                      </p:cBhvr>
                                    </p:animEffect>
                                  </p:childTnLst>
                                </p:cTn>
                              </p:par>
                            </p:childTnLst>
                          </p:cTn>
                        </p:par>
                      </p:childTnLst>
                    </p:cTn>
                  </p:par>
                  <p:par>
                    <p:cTn id="327" fill="hold">
                      <p:stCondLst>
                        <p:cond delay="indefinite"/>
                      </p:stCondLst>
                      <p:childTnLst>
                        <p:par>
                          <p:cTn id="328" fill="hold">
                            <p:stCondLst>
                              <p:cond delay="0"/>
                            </p:stCondLst>
                            <p:childTnLst>
                              <p:par>
                                <p:cTn id="329" presetID="22" presetClass="entr" presetSubtype="8" fill="hold" nodeType="clickEffect">
                                  <p:stCondLst>
                                    <p:cond delay="0"/>
                                  </p:stCondLst>
                                  <p:childTnLst>
                                    <p:set>
                                      <p:cBhvr>
                                        <p:cTn id="330" dur="1" fill="hold">
                                          <p:stCondLst>
                                            <p:cond delay="0"/>
                                          </p:stCondLst>
                                        </p:cTn>
                                        <p:tgtEl>
                                          <p:spTgt spid="89"/>
                                        </p:tgtEl>
                                        <p:attrNameLst>
                                          <p:attrName>style.visibility</p:attrName>
                                        </p:attrNameLst>
                                      </p:cBhvr>
                                      <p:to>
                                        <p:strVal val="visible"/>
                                      </p:to>
                                    </p:set>
                                    <p:animEffect transition="in" filter="wipe(left)">
                                      <p:cBhvr>
                                        <p:cTn id="331" dur="500"/>
                                        <p:tgtEl>
                                          <p:spTgt spid="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 grpId="0" animBg="1"/>
      <p:bldP spid="146" grpId="0" animBg="1"/>
      <p:bldP spid="147" grpId="0" animBg="1"/>
      <p:bldP spid="148" grpId="0" animBg="1"/>
      <p:bldP spid="149" grpId="0" animBg="1"/>
      <p:bldP spid="150" grpId="0" animBg="1"/>
      <p:bldP spid="151" grpId="0" animBg="1"/>
      <p:bldP spid="152" grpId="0" animBg="1"/>
      <p:bldP spid="153" grpId="0" animBg="1"/>
      <p:bldP spid="155" grpId="0" animBg="1"/>
      <p:bldP spid="156" grpId="0" animBg="1"/>
      <p:bldP spid="157" grpId="0" animBg="1"/>
      <p:bldP spid="159" grpId="0" animBg="1"/>
      <p:bldP spid="160" grpId="0" animBg="1"/>
      <p:bldP spid="161" grpId="0" animBg="1"/>
      <p:bldP spid="162" grpId="0" animBg="1"/>
      <p:bldP spid="163" grpId="0" animBg="1"/>
      <p:bldP spid="164" grpId="0" animBg="1"/>
      <p:bldP spid="165" grpId="0" animBg="1"/>
      <p:bldP spid="166" grpId="0" animBg="1"/>
      <p:bldP spid="167" grpId="0" animBg="1"/>
      <p:bldP spid="168" grpId="0" animBg="1"/>
      <p:bldP spid="169" grpId="0" animBg="1"/>
      <p:bldP spid="170" grpId="0" animBg="1"/>
      <p:bldP spid="171" grpId="0" animBg="1"/>
      <p:bldP spid="212" grpId="0" animBg="1"/>
      <p:bldP spid="244" grpId="0" animBg="1"/>
      <p:bldP spid="245" grpId="0"/>
      <p:bldP spid="246" grpId="0" animBg="1"/>
      <p:bldP spid="247" grpId="0"/>
      <p:bldP spid="254" grpId="0"/>
      <p:bldP spid="255" grpId="0" animBg="1"/>
      <p:bldP spid="8" grpId="0" build="p"/>
      <p:bldP spid="140"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BB6BEAB-606D-45C9-B131-6C070C89CFC0}"/>
              </a:ext>
            </a:extLst>
          </p:cNvPr>
          <p:cNvSpPr>
            <a:spLocks noGrp="1"/>
          </p:cNvSpPr>
          <p:nvPr>
            <p:ph type="title"/>
          </p:nvPr>
        </p:nvSpPr>
        <p:spPr>
          <a:xfrm>
            <a:off x="36000" y="0"/>
            <a:ext cx="9072000" cy="720000"/>
          </a:xfrm>
          <a:ln>
            <a:solidFill>
              <a:srgbClr val="0070C0"/>
            </a:solidFill>
          </a:ln>
        </p:spPr>
        <p:txBody>
          <a:bodyPr>
            <a:normAutofit fontScale="90000"/>
          </a:bodyPr>
          <a:lstStyle/>
          <a:p>
            <a:pPr algn="ctr"/>
            <a:r>
              <a:rPr lang="it-IT" sz="2700" dirty="0">
                <a:ln>
                  <a:noFill/>
                </a:ln>
                <a:solidFill>
                  <a:srgbClr val="00B050"/>
                </a:solidFill>
                <a:latin typeface="Comic Sans MS" panose="030F0702030302020204" pitchFamily="66" charset="0"/>
              </a:rPr>
              <a:t>Geometria descrittiva dinamica</a:t>
            </a:r>
            <a:br>
              <a:rPr lang="it-IT" sz="3600" cap="none" dirty="0">
                <a:ln>
                  <a:noFill/>
                </a:ln>
                <a:solidFill>
                  <a:srgbClr val="00B050"/>
                </a:solidFill>
                <a:latin typeface="Comic Sans MS" panose="030F0702030302020204" pitchFamily="66" charset="0"/>
              </a:rPr>
            </a:br>
            <a:r>
              <a:rPr lang="it-IT" sz="2200" cap="none" dirty="0">
                <a:ln>
                  <a:noFill/>
                </a:ln>
                <a:solidFill>
                  <a:srgbClr val="00B050"/>
                </a:solidFill>
                <a:latin typeface="Comic Sans MS" panose="030F0702030302020204" pitchFamily="66" charset="0"/>
              </a:rPr>
              <a:t>Sezione rigata: Operazioni sul solido-faccia laterale ACV (2)</a:t>
            </a:r>
            <a:endParaRPr lang="it-IT" sz="2200" dirty="0"/>
          </a:p>
        </p:txBody>
      </p:sp>
      <p:sp>
        <p:nvSpPr>
          <p:cNvPr id="29" name="Rectangle 17">
            <a:extLst>
              <a:ext uri="{FF2B5EF4-FFF2-40B4-BE49-F238E27FC236}">
                <a16:creationId xmlns:a16="http://schemas.microsoft.com/office/drawing/2014/main" id="{B46F385C-B5D1-43A8-B2DD-1BC3441AF00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31" name="Rectangle 18">
            <a:extLst>
              <a:ext uri="{FF2B5EF4-FFF2-40B4-BE49-F238E27FC236}">
                <a16:creationId xmlns:a16="http://schemas.microsoft.com/office/drawing/2014/main" id="{E44BEA0B-8ABA-464F-88C0-C7B23811D26F}"/>
              </a:ext>
            </a:extLst>
          </p:cNvPr>
          <p:cNvSpPr>
            <a:spLocks noChangeArrowheads="1"/>
          </p:cNvSpPr>
          <p:nvPr/>
        </p:nvSpPr>
        <p:spPr bwMode="auto">
          <a:xfrm>
            <a:off x="0" y="1905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it-IT" altLang="it-IT" sz="1000" b="0" i="0" u="none" strike="noStrike" kern="1200" cap="none" spc="0" normalizeH="0" baseline="0" noProof="0" dirty="0">
                <a:ln>
                  <a:noFill/>
                </a:ln>
                <a:solidFill>
                  <a:prstClr val="white"/>
                </a:solidFill>
                <a:effectLst/>
                <a:uLnTx/>
                <a:uFillTx/>
                <a:latin typeface="Comic Sans MS" panose="030F0702030302020204" pitchFamily="66" charset="0"/>
                <a:ea typeface="Times New Roman" panose="02020603050405020304" pitchFamily="18" charset="0"/>
                <a:cs typeface="Times New Roman" panose="02020603050405020304" pitchFamily="18" charset="0"/>
              </a:rPr>
              <a:t> </a:t>
            </a:r>
            <a:r>
              <a:rPr kumimoji="0" lang="it-IT" altLang="it-IT" sz="800" b="0" i="0" u="none" strike="noStrike" kern="1200" cap="none" spc="0" normalizeH="0" baseline="0" noProof="0" dirty="0">
                <a:ln>
                  <a:noFill/>
                </a:ln>
                <a:solidFill>
                  <a:prstClr val="white"/>
                </a:solidFill>
                <a:effectLst/>
                <a:uLnTx/>
                <a:uFillTx/>
                <a:latin typeface="Century Gothic"/>
                <a:ea typeface="+mn-ea"/>
                <a:cs typeface="+mn-cs"/>
              </a:rPr>
              <a:t> </a:t>
            </a:r>
            <a:endParaRPr kumimoji="0" lang="it-IT" altLang="it-IT" sz="1800" b="0" i="0" u="none" strike="noStrike" kern="1200" cap="none" spc="0" normalizeH="0" baseline="0" noProof="0" dirty="0">
              <a:ln>
                <a:noFill/>
              </a:ln>
              <a:solidFill>
                <a:prstClr val="white"/>
              </a:solidFill>
              <a:effectLst/>
              <a:uLnTx/>
              <a:uFillTx/>
              <a:latin typeface="Arial" panose="020B0604020202020204" pitchFamily="34" charset="0"/>
              <a:ea typeface="+mn-ea"/>
              <a:cs typeface="+mn-cs"/>
            </a:endParaRPr>
          </a:p>
        </p:txBody>
      </p:sp>
      <p:sp>
        <p:nvSpPr>
          <p:cNvPr id="44" name="Rectangle 34">
            <a:extLst>
              <a:ext uri="{FF2B5EF4-FFF2-40B4-BE49-F238E27FC236}">
                <a16:creationId xmlns:a16="http://schemas.microsoft.com/office/drawing/2014/main" id="{6DC769C0-0D8F-4CC6-A751-3DB7C90971D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48" name="Rectangle 38">
            <a:extLst>
              <a:ext uri="{FF2B5EF4-FFF2-40B4-BE49-F238E27FC236}">
                <a16:creationId xmlns:a16="http://schemas.microsoft.com/office/drawing/2014/main" id="{AAE798ED-C51D-4702-B253-6C71F9AF9D3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61" name="Rectangle 27">
            <a:extLst>
              <a:ext uri="{FF2B5EF4-FFF2-40B4-BE49-F238E27FC236}">
                <a16:creationId xmlns:a16="http://schemas.microsoft.com/office/drawing/2014/main" id="{42B3B0BB-3A86-4968-A8A2-BE0345C432F7}"/>
              </a:ext>
            </a:extLst>
          </p:cNvPr>
          <p:cNvSpPr>
            <a:spLocks noChangeArrowheads="1"/>
          </p:cNvSpPr>
          <p:nvPr/>
        </p:nvSpPr>
        <p:spPr bwMode="auto">
          <a:xfrm>
            <a:off x="3437708" y="1607279"/>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79" name="Rectangle 63">
            <a:extLst>
              <a:ext uri="{FF2B5EF4-FFF2-40B4-BE49-F238E27FC236}">
                <a16:creationId xmlns:a16="http://schemas.microsoft.com/office/drawing/2014/main" id="{36ECF37C-E922-407E-AFE5-D09BB2A98DEA}"/>
              </a:ext>
            </a:extLst>
          </p:cNvPr>
          <p:cNvSpPr>
            <a:spLocks noChangeArrowheads="1"/>
          </p:cNvSpPr>
          <p:nvPr/>
        </p:nvSpPr>
        <p:spPr bwMode="auto">
          <a:xfrm>
            <a:off x="14125473" y="361909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4" name="CasellaDiTesto 3">
            <a:extLst>
              <a:ext uri="{FF2B5EF4-FFF2-40B4-BE49-F238E27FC236}">
                <a16:creationId xmlns:a16="http://schemas.microsoft.com/office/drawing/2014/main" id="{8F315346-26D6-4008-823C-410B311A7C0E}"/>
              </a:ext>
            </a:extLst>
          </p:cNvPr>
          <p:cNvSpPr txBox="1"/>
          <p:nvPr/>
        </p:nvSpPr>
        <p:spPr>
          <a:xfrm>
            <a:off x="36000" y="776704"/>
            <a:ext cx="9072000" cy="6032421"/>
          </a:xfrm>
          <a:prstGeom prst="rect">
            <a:avLst/>
          </a:prstGeom>
          <a:noFill/>
        </p:spPr>
        <p:txBody>
          <a:bodyPr wrap="square" rtlCol="0">
            <a:spAutoFit/>
          </a:bodyPr>
          <a:lstStyle/>
          <a:p>
            <a:pPr>
              <a:spcAft>
                <a:spcPts val="0"/>
              </a:spcAft>
            </a:pPr>
            <a:r>
              <a:rPr lang="it-IT" b="1"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1)</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Mediante le rette (a, b) contenenti rispettivamente i lati (AC) e (AV) del triangolo della faccia laterale e spigoli della piramide, si determinano le tracce (t</a:t>
            </a:r>
            <a:r>
              <a:rPr lang="it-IT" baseline="-25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1</a:t>
            </a:r>
            <a:r>
              <a:rPr lang="it-IT" baseline="-250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b</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t</a:t>
            </a:r>
            <a:r>
              <a:rPr lang="it-IT" baseline="-25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2</a:t>
            </a:r>
            <a:r>
              <a:rPr lang="it-IT" baseline="-250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b</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del piano generico </a:t>
            </a:r>
            <a:r>
              <a:rPr lang="it-IT"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b</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t>
            </a:r>
            <a:r>
              <a:rPr lang="it-IT"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Ðp</a:t>
            </a:r>
            <a:r>
              <a:rPr lang="it-IT" baseline="-25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1</a:t>
            </a:r>
            <a:r>
              <a:rPr lang="it-IT" baseline="30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a:t>
            </a:r>
            <a:r>
              <a:rPr lang="it-IT"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Ðp</a:t>
            </a:r>
            <a:r>
              <a:rPr lang="it-IT" baseline="-25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2</a:t>
            </a:r>
            <a:r>
              <a:rPr lang="it-IT" baseline="30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t>
            </a:r>
            <a:endParaRPr lang="it-IT" sz="2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a:p>
            <a:pPr>
              <a:spcAft>
                <a:spcPts val="0"/>
              </a:spcAft>
            </a:pP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a:t>
            </a:r>
            <a:endParaRPr lang="it-IT" sz="2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a:p>
            <a:pPr>
              <a:spcAft>
                <a:spcPts val="0"/>
              </a:spcAft>
            </a:pPr>
            <a:r>
              <a:rPr lang="it-IT" b="1"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2)</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Intersecando il piano </a:t>
            </a:r>
            <a:r>
              <a:rPr lang="it-IT"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a</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assegnato con il piano </a:t>
            </a:r>
            <a:r>
              <a:rPr lang="it-IT"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b</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trovato (</a:t>
            </a:r>
            <a:r>
              <a:rPr lang="it-IT"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a Ç b)</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si genera la retta generica  x(</a:t>
            </a:r>
            <a:r>
              <a:rPr lang="it-IT"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Ðp</a:t>
            </a:r>
            <a:r>
              <a:rPr lang="it-IT" baseline="-25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1</a:t>
            </a:r>
            <a:r>
              <a:rPr lang="it-IT" baseline="30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t>
            </a:r>
            <a:r>
              <a:rPr lang="it-IT"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 Ðp</a:t>
            </a:r>
            <a:r>
              <a:rPr lang="it-IT" baseline="-25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2</a:t>
            </a:r>
            <a:r>
              <a:rPr lang="it-IT" baseline="30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con entrambe le tracce reali nel primo diedro.</a:t>
            </a:r>
            <a:endParaRPr lang="it-IT" sz="2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a:p>
            <a:pPr>
              <a:spcAft>
                <a:spcPts val="0"/>
              </a:spcAft>
            </a:pP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a:t>
            </a:r>
            <a:endParaRPr lang="it-IT" sz="2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a:p>
            <a:pPr>
              <a:spcAft>
                <a:spcPts val="0"/>
              </a:spcAft>
            </a:pPr>
            <a:r>
              <a:rPr lang="it-IT" b="1"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3)</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La retta x interseca le rette (a, b, c) contenenti i lati del triangolo della faccia laterale identificando i seguenti punti </a:t>
            </a:r>
            <a:endParaRPr lang="it-IT" sz="2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a:p>
            <a:pPr>
              <a:spcAft>
                <a:spcPts val="0"/>
              </a:spcAft>
            </a:pPr>
            <a:endPar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a:p>
            <a:pPr>
              <a:spcAft>
                <a:spcPts val="0"/>
              </a:spcAft>
            </a:pPr>
            <a:endPar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a:p>
            <a:pPr>
              <a:spcAft>
                <a:spcPts val="0"/>
              </a:spcAft>
            </a:pP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a:t>
            </a:r>
          </a:p>
          <a:p>
            <a:pPr>
              <a:spcAft>
                <a:spcPts val="0"/>
              </a:spcAft>
            </a:pPr>
            <a:endParaRPr lang="it-IT" sz="2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a:p>
            <a:pPr>
              <a:spcAft>
                <a:spcPts val="0"/>
              </a:spcAft>
            </a:pPr>
            <a:endParaRPr lang="it-IT" sz="2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a:p>
            <a:pPr>
              <a:spcAft>
                <a:spcPts val="0"/>
              </a:spcAft>
            </a:pPr>
            <a:endParaRPr lang="it-IT" sz="2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a:p>
            <a:pPr>
              <a:spcAft>
                <a:spcPts val="0"/>
              </a:spcAft>
            </a:pPr>
            <a:r>
              <a:rPr lang="it-IT" b="1"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4) Analisi del risultato</a:t>
            </a:r>
            <a:endParaRPr lang="it-IT" sz="2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a:p>
            <a:pPr>
              <a:spcAft>
                <a:spcPts val="0"/>
              </a:spcAft>
            </a:pP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Analizzando la collocazione dei punti ottenuti si evidenzia quanto di seguito:</a:t>
            </a:r>
            <a:endParaRPr lang="it-IT" sz="2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a:p>
            <a:pPr>
              <a:spcAft>
                <a:spcPts val="0"/>
              </a:spcAft>
            </a:pP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Il segmento (ZX)</a:t>
            </a:r>
            <a:r>
              <a:rPr lang="it-IT"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 Î </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alla faccia laterale (ACV) della piramide, quindi costituisce un lato del poligono della sezione.</a:t>
            </a:r>
          </a:p>
          <a:p>
            <a:pPr>
              <a:spcAft>
                <a:spcPts val="0"/>
              </a:spcAft>
            </a:pPr>
            <a:endParaRPr lang="it-IT" sz="2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a:p>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Il segmento (XS) </a:t>
            </a:r>
            <a:r>
              <a:rPr lang="it-IT"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Ï </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alla faccia laterale (ACV) della piramide.</a:t>
            </a:r>
            <a:endParaRPr kumimoji="0" lang="it-IT" sz="1800" b="0" i="0" u="none" strike="noStrike" kern="1200" cap="none" spc="0" normalizeH="0" baseline="0" noProof="0" dirty="0">
              <a:ln>
                <a:noFill/>
              </a:ln>
              <a:solidFill>
                <a:srgbClr val="00B050"/>
              </a:solidFill>
              <a:effectLst/>
              <a:uLnTx/>
              <a:uFillTx/>
              <a:latin typeface="+mj-lt"/>
            </a:endParaRPr>
          </a:p>
        </p:txBody>
      </p:sp>
      <p:sp>
        <p:nvSpPr>
          <p:cNvPr id="6" name="CasellaDiTesto 5">
            <a:extLst>
              <a:ext uri="{FF2B5EF4-FFF2-40B4-BE49-F238E27FC236}">
                <a16:creationId xmlns:a16="http://schemas.microsoft.com/office/drawing/2014/main" id="{1F101F18-0A90-4B40-BAB9-9D4AB99344BC}"/>
              </a:ext>
            </a:extLst>
          </p:cNvPr>
          <p:cNvSpPr txBox="1"/>
          <p:nvPr/>
        </p:nvSpPr>
        <p:spPr>
          <a:xfrm>
            <a:off x="3581700" y="3492970"/>
            <a:ext cx="2160000" cy="400110"/>
          </a:xfrm>
          <a:prstGeom prst="rect">
            <a:avLst/>
          </a:prstGeom>
          <a:solidFill>
            <a:srgbClr val="FF6600"/>
          </a:solidFill>
          <a:ln>
            <a:solidFill>
              <a:srgbClr val="0070C0"/>
            </a:solidFill>
          </a:ln>
        </p:spPr>
        <p:txBody>
          <a:bodyPr wrap="square" rtlCol="0" anchor="ctr">
            <a:spAutoFit/>
          </a:bodyPr>
          <a:lstStyle/>
          <a:p>
            <a:pPr lvl="0" algn="ctr"/>
            <a:r>
              <a:rPr kumimoji="0" lang="it-IT" sz="2000" b="0" i="0" u="none" strike="noStrike" kern="1200" cap="none" spc="0" normalizeH="0" baseline="0" noProof="0" dirty="0">
                <a:ln>
                  <a:noFill/>
                </a:ln>
                <a:solidFill>
                  <a:prstClr val="black"/>
                </a:solidFill>
                <a:effectLst/>
                <a:uLnTx/>
                <a:uFillTx/>
                <a:latin typeface="Comic Sans MS" panose="030F0702030302020204" pitchFamily="66" charset="0"/>
                <a:ea typeface="Times New Roman" panose="02020603050405020304" pitchFamily="18" charset="0"/>
                <a:cs typeface="Times New Roman" panose="02020603050405020304" pitchFamily="18" charset="0"/>
              </a:rPr>
              <a:t>(x </a:t>
            </a:r>
            <a:r>
              <a:rPr kumimoji="0" lang="it-IT" sz="2000" b="0" i="0" u="none" strike="noStrike" kern="1200" cap="none" spc="0" normalizeH="0" baseline="0" noProof="0" dirty="0">
                <a:ln>
                  <a:noFill/>
                </a:ln>
                <a:solidFill>
                  <a:prstClr val="black"/>
                </a:solidFill>
                <a:effectLst/>
                <a:uLnTx/>
                <a:uFillTx/>
                <a:latin typeface="Symbol" panose="05050102010706020507" pitchFamily="18" charset="2"/>
                <a:ea typeface="Times New Roman" panose="02020603050405020304" pitchFamily="18" charset="0"/>
                <a:cs typeface="Times New Roman" panose="02020603050405020304" pitchFamily="18" charset="0"/>
              </a:rPr>
              <a:t>Ç </a:t>
            </a:r>
            <a:r>
              <a:rPr kumimoji="0" lang="it-IT" sz="2000" b="0" i="0" u="none" strike="noStrike" kern="1200" cap="none" spc="0" normalizeH="0" baseline="0" noProof="0" dirty="0">
                <a:ln>
                  <a:noFill/>
                </a:ln>
                <a:solidFill>
                  <a:prstClr val="black"/>
                </a:solidFill>
                <a:effectLst/>
                <a:uLnTx/>
                <a:uFillTx/>
                <a:latin typeface="Comic Sans MS" panose="030F0702030302020204" pitchFamily="66" charset="0"/>
                <a:ea typeface="Times New Roman" panose="02020603050405020304" pitchFamily="18" charset="0"/>
                <a:cs typeface="Times New Roman" panose="02020603050405020304" pitchFamily="18" charset="0"/>
              </a:rPr>
              <a:t>a </a:t>
            </a:r>
            <a:r>
              <a:rPr kumimoji="0" lang="it-IT" sz="2000" b="0" i="0" u="none" strike="noStrike" kern="1200" cap="none" spc="0" normalizeH="0" baseline="0" noProof="0" dirty="0">
                <a:ln>
                  <a:noFill/>
                </a:ln>
                <a:solidFill>
                  <a:prstClr val="black"/>
                </a:solidFill>
                <a:effectLst/>
                <a:uLnTx/>
                <a:uFillTx/>
                <a:latin typeface="Symbol" panose="05050102010706020507" pitchFamily="18" charset="2"/>
                <a:ea typeface="Times New Roman" panose="02020603050405020304" pitchFamily="18" charset="0"/>
                <a:cs typeface="Times New Roman" panose="02020603050405020304" pitchFamily="18" charset="0"/>
              </a:rPr>
              <a:t>® </a:t>
            </a:r>
            <a:r>
              <a:rPr kumimoji="0" lang="it-IT" sz="2000" b="0" i="0" u="none" strike="noStrike" kern="1200" cap="none" spc="0" normalizeH="0" baseline="0" noProof="0" dirty="0">
                <a:ln>
                  <a:noFill/>
                </a:ln>
                <a:solidFill>
                  <a:prstClr val="black"/>
                </a:solidFill>
                <a:effectLst/>
                <a:uLnTx/>
                <a:uFillTx/>
                <a:latin typeface="Comic Sans MS" panose="030F0702030302020204" pitchFamily="66" charset="0"/>
                <a:ea typeface="Times New Roman" panose="02020603050405020304" pitchFamily="18" charset="0"/>
                <a:cs typeface="Times New Roman" panose="02020603050405020304" pitchFamily="18" charset="0"/>
              </a:rPr>
              <a:t>X</a:t>
            </a:r>
            <a:r>
              <a:rPr lang="it-IT" sz="2000" dirty="0">
                <a:solidFill>
                  <a:prstClr val="black"/>
                </a:solidFill>
                <a:latin typeface="Symbol" panose="05050102010706020507" pitchFamily="18" charset="2"/>
                <a:ea typeface="Times New Roman" panose="02020603050405020304" pitchFamily="18" charset="0"/>
                <a:cs typeface="Times New Roman" panose="02020603050405020304" pitchFamily="18" charset="0"/>
              </a:rPr>
              <a:t>Î</a:t>
            </a:r>
            <a:r>
              <a:rPr kumimoji="0" lang="it-IT" sz="2000" b="0" i="0" u="none" strike="noStrike" kern="1200" cap="none" spc="0" normalizeH="0" baseline="0" noProof="0" dirty="0">
                <a:ln>
                  <a:noFill/>
                </a:ln>
                <a:solidFill>
                  <a:prstClr val="black"/>
                </a:solidFill>
                <a:effectLst/>
                <a:uLnTx/>
                <a:uFillTx/>
                <a:latin typeface="Comic Sans MS" panose="030F0702030302020204" pitchFamily="66" charset="0"/>
                <a:ea typeface="Times New Roman" panose="02020603050405020304" pitchFamily="18" charset="0"/>
                <a:cs typeface="Times New Roman" panose="02020603050405020304" pitchFamily="18" charset="0"/>
              </a:rPr>
              <a:t>AC)</a:t>
            </a:r>
            <a:endParaRPr kumimoji="0" lang="it-IT" sz="2000" b="0" i="0" u="none" strike="noStrike" kern="1200" cap="none" spc="0" normalizeH="0" baseline="0" noProof="0" dirty="0">
              <a:ln>
                <a:noFill/>
              </a:ln>
              <a:solidFill>
                <a:prstClr val="black"/>
              </a:solidFill>
              <a:effectLst/>
              <a:uLnTx/>
              <a:uFillTx/>
              <a:latin typeface="Century Gothic"/>
              <a:ea typeface="+mn-ea"/>
              <a:cs typeface="+mn-cs"/>
            </a:endParaRPr>
          </a:p>
        </p:txBody>
      </p:sp>
      <p:sp>
        <p:nvSpPr>
          <p:cNvPr id="8" name="CasellaDiTesto 7">
            <a:extLst>
              <a:ext uri="{FF2B5EF4-FFF2-40B4-BE49-F238E27FC236}">
                <a16:creationId xmlns:a16="http://schemas.microsoft.com/office/drawing/2014/main" id="{61463883-39A3-4195-974D-A7EF9F733AA8}"/>
              </a:ext>
            </a:extLst>
          </p:cNvPr>
          <p:cNvSpPr txBox="1"/>
          <p:nvPr/>
        </p:nvSpPr>
        <p:spPr>
          <a:xfrm>
            <a:off x="3581700" y="4025943"/>
            <a:ext cx="2160000" cy="400110"/>
          </a:xfrm>
          <a:prstGeom prst="rect">
            <a:avLst/>
          </a:prstGeom>
          <a:solidFill>
            <a:srgbClr val="FF6600"/>
          </a:solidFill>
          <a:ln>
            <a:solidFill>
              <a:srgbClr val="0070C0"/>
            </a:solidFill>
          </a:ln>
        </p:spPr>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2000" b="0" i="0" u="none" strike="noStrike" kern="1200" cap="none" spc="0" normalizeH="0" baseline="0" noProof="0" dirty="0">
                <a:ln>
                  <a:noFill/>
                </a:ln>
                <a:solidFill>
                  <a:prstClr val="black"/>
                </a:solidFill>
                <a:effectLst/>
                <a:uLnTx/>
                <a:uFillTx/>
                <a:latin typeface="Comic Sans MS" panose="030F0702030302020204" pitchFamily="66" charset="0"/>
                <a:ea typeface="Times New Roman" panose="02020603050405020304" pitchFamily="18" charset="0"/>
                <a:cs typeface="Times New Roman" panose="02020603050405020304" pitchFamily="18" charset="0"/>
              </a:rPr>
              <a:t>(x </a:t>
            </a:r>
            <a:r>
              <a:rPr kumimoji="0" lang="it-IT" sz="2000" b="0" i="0" u="none" strike="noStrike" kern="1200" cap="none" spc="0" normalizeH="0" baseline="0" noProof="0" dirty="0">
                <a:ln>
                  <a:noFill/>
                </a:ln>
                <a:solidFill>
                  <a:prstClr val="black"/>
                </a:solidFill>
                <a:effectLst/>
                <a:uLnTx/>
                <a:uFillTx/>
                <a:latin typeface="Symbol" panose="05050102010706020507" pitchFamily="18" charset="2"/>
                <a:ea typeface="Times New Roman" panose="02020603050405020304" pitchFamily="18" charset="0"/>
                <a:cs typeface="Times New Roman" panose="02020603050405020304" pitchFamily="18" charset="0"/>
              </a:rPr>
              <a:t>Ç </a:t>
            </a:r>
            <a:r>
              <a:rPr kumimoji="0" lang="it-IT" sz="2000" b="0" i="0" u="none" strike="noStrike" kern="1200" cap="none" spc="0" normalizeH="0" baseline="0" noProof="0" dirty="0">
                <a:ln>
                  <a:noFill/>
                </a:ln>
                <a:solidFill>
                  <a:prstClr val="black"/>
                </a:solidFill>
                <a:effectLst/>
                <a:uLnTx/>
                <a:uFillTx/>
                <a:latin typeface="Comic Sans MS" panose="030F0702030302020204" pitchFamily="66" charset="0"/>
                <a:ea typeface="Times New Roman" panose="02020603050405020304" pitchFamily="18" charset="0"/>
                <a:cs typeface="Times New Roman" panose="02020603050405020304" pitchFamily="18" charset="0"/>
              </a:rPr>
              <a:t>b</a:t>
            </a:r>
            <a:r>
              <a:rPr kumimoji="0" lang="it-IT" sz="2000" b="0" i="0" u="none" strike="noStrike" kern="1200" cap="none" spc="0" normalizeH="0" baseline="0" noProof="0" dirty="0">
                <a:ln>
                  <a:noFill/>
                </a:ln>
                <a:solidFill>
                  <a:prstClr val="black"/>
                </a:solidFill>
                <a:effectLst/>
                <a:uLnTx/>
                <a:uFillTx/>
                <a:latin typeface="Symbol" panose="05050102010706020507" pitchFamily="18" charset="2"/>
                <a:ea typeface="Times New Roman" panose="02020603050405020304" pitchFamily="18" charset="0"/>
                <a:cs typeface="Times New Roman" panose="02020603050405020304" pitchFamily="18" charset="0"/>
              </a:rPr>
              <a:t>® </a:t>
            </a:r>
            <a:r>
              <a:rPr kumimoji="0" lang="it-IT" sz="2000" b="0" i="0" u="none" strike="noStrike" kern="1200" cap="none" spc="0" normalizeH="0" baseline="0" noProof="0" dirty="0">
                <a:ln>
                  <a:noFill/>
                </a:ln>
                <a:solidFill>
                  <a:prstClr val="black"/>
                </a:solidFill>
                <a:effectLst/>
                <a:uLnTx/>
                <a:uFillTx/>
                <a:latin typeface="Comic Sans MS" panose="030F0702030302020204" pitchFamily="66" charset="0"/>
                <a:ea typeface="Times New Roman" panose="02020603050405020304" pitchFamily="18" charset="0"/>
                <a:cs typeface="Times New Roman" panose="02020603050405020304" pitchFamily="18" charset="0"/>
              </a:rPr>
              <a:t>Z</a:t>
            </a:r>
            <a:r>
              <a:rPr kumimoji="0" lang="it-IT" sz="2000" b="0" i="0" u="none" strike="noStrike" kern="1200" cap="none" spc="0" normalizeH="0" baseline="0" noProof="0" dirty="0">
                <a:ln>
                  <a:noFill/>
                </a:ln>
                <a:solidFill>
                  <a:prstClr val="black"/>
                </a:solidFill>
                <a:effectLst/>
                <a:uLnTx/>
                <a:uFillTx/>
                <a:latin typeface="Symbol" panose="05050102010706020507" pitchFamily="18" charset="2"/>
                <a:ea typeface="Times New Roman" panose="02020603050405020304" pitchFamily="18" charset="0"/>
                <a:cs typeface="Times New Roman" panose="02020603050405020304" pitchFamily="18" charset="0"/>
              </a:rPr>
              <a:t>Î</a:t>
            </a:r>
            <a:r>
              <a:rPr kumimoji="0" lang="it-IT" sz="2000" b="0" i="0" u="none" strike="noStrike" kern="1200" cap="none" spc="0" normalizeH="0" baseline="0" noProof="0" dirty="0">
                <a:ln>
                  <a:noFill/>
                </a:ln>
                <a:solidFill>
                  <a:prstClr val="black"/>
                </a:solidFill>
                <a:effectLst/>
                <a:uLnTx/>
                <a:uFillTx/>
                <a:latin typeface="+mj-lt"/>
                <a:ea typeface="Times New Roman" panose="02020603050405020304" pitchFamily="18" charset="0"/>
                <a:cs typeface="Times New Roman" panose="02020603050405020304" pitchFamily="18" charset="0"/>
              </a:rPr>
              <a:t>A</a:t>
            </a:r>
            <a:r>
              <a:rPr kumimoji="0" lang="it-IT" sz="2000" b="0" i="0" u="none" strike="noStrike" kern="1200" cap="none" spc="0" normalizeH="0" baseline="0" noProof="0" dirty="0">
                <a:ln>
                  <a:noFill/>
                </a:ln>
                <a:solidFill>
                  <a:prstClr val="black"/>
                </a:solidFill>
                <a:effectLst/>
                <a:uLnTx/>
                <a:uFillTx/>
                <a:latin typeface="Comic Sans MS" panose="030F0702030302020204" pitchFamily="66" charset="0"/>
                <a:ea typeface="Times New Roman" panose="02020603050405020304" pitchFamily="18" charset="0"/>
                <a:cs typeface="Times New Roman" panose="02020603050405020304" pitchFamily="18" charset="0"/>
              </a:rPr>
              <a:t>V)</a:t>
            </a:r>
            <a:endParaRPr kumimoji="0" lang="it-IT" sz="2000" b="0" i="0" u="none" strike="noStrike" kern="1200" cap="none" spc="0" normalizeH="0" baseline="0" noProof="0" dirty="0">
              <a:ln>
                <a:noFill/>
              </a:ln>
              <a:solidFill>
                <a:prstClr val="black"/>
              </a:solidFill>
              <a:effectLst/>
              <a:uLnTx/>
              <a:uFillTx/>
              <a:latin typeface="Century Gothic"/>
              <a:ea typeface="+mn-ea"/>
              <a:cs typeface="+mn-cs"/>
            </a:endParaRPr>
          </a:p>
        </p:txBody>
      </p:sp>
      <p:sp>
        <p:nvSpPr>
          <p:cNvPr id="10" name="CasellaDiTesto 9">
            <a:extLst>
              <a:ext uri="{FF2B5EF4-FFF2-40B4-BE49-F238E27FC236}">
                <a16:creationId xmlns:a16="http://schemas.microsoft.com/office/drawing/2014/main" id="{C840E3FA-1449-403B-8D21-09405FD3EFDE}"/>
              </a:ext>
            </a:extLst>
          </p:cNvPr>
          <p:cNvSpPr txBox="1"/>
          <p:nvPr/>
        </p:nvSpPr>
        <p:spPr>
          <a:xfrm>
            <a:off x="3581700" y="4588217"/>
            <a:ext cx="2160000" cy="400110"/>
          </a:xfrm>
          <a:prstGeom prst="rect">
            <a:avLst/>
          </a:prstGeom>
          <a:solidFill>
            <a:srgbClr val="FF6600"/>
          </a:solidFill>
          <a:ln>
            <a:solidFill>
              <a:srgbClr val="0070C0"/>
            </a:solidFill>
          </a:ln>
        </p:spPr>
        <p:txBody>
          <a:bodyPr wrap="square" rtlCol="0" anchor="ctr">
            <a:spAutoFit/>
          </a:bodyPr>
          <a:lstStyle/>
          <a:p>
            <a:pPr lvl="0" algn="ctr"/>
            <a:r>
              <a:rPr kumimoji="0" lang="it-IT" sz="2000" b="0" i="0" u="none" strike="noStrike" kern="1200" cap="none" spc="0" normalizeH="0" baseline="0" noProof="0" dirty="0">
                <a:ln>
                  <a:noFill/>
                </a:ln>
                <a:solidFill>
                  <a:prstClr val="black"/>
                </a:solidFill>
                <a:effectLst/>
                <a:uLnTx/>
                <a:uFillTx/>
                <a:latin typeface="Comic Sans MS" panose="030F0702030302020204" pitchFamily="66" charset="0"/>
                <a:ea typeface="Times New Roman" panose="02020603050405020304" pitchFamily="18" charset="0"/>
                <a:cs typeface="Times New Roman" panose="02020603050405020304" pitchFamily="18" charset="0"/>
              </a:rPr>
              <a:t>(x </a:t>
            </a:r>
            <a:r>
              <a:rPr kumimoji="0" lang="it-IT" sz="2000" b="0" i="0" u="none" strike="noStrike" kern="1200" cap="none" spc="0" normalizeH="0" baseline="0" noProof="0" dirty="0">
                <a:ln>
                  <a:noFill/>
                </a:ln>
                <a:solidFill>
                  <a:prstClr val="black"/>
                </a:solidFill>
                <a:effectLst/>
                <a:uLnTx/>
                <a:uFillTx/>
                <a:latin typeface="Symbol" panose="05050102010706020507" pitchFamily="18" charset="2"/>
                <a:ea typeface="Times New Roman" panose="02020603050405020304" pitchFamily="18" charset="0"/>
                <a:cs typeface="Times New Roman" panose="02020603050405020304" pitchFamily="18" charset="0"/>
              </a:rPr>
              <a:t>Ç </a:t>
            </a:r>
            <a:r>
              <a:rPr kumimoji="0" lang="it-IT" sz="2000" b="0" i="0" u="none" strike="noStrike" kern="1200" cap="none" spc="0" normalizeH="0" baseline="0" noProof="0" dirty="0">
                <a:ln>
                  <a:noFill/>
                </a:ln>
                <a:solidFill>
                  <a:prstClr val="black"/>
                </a:solidFill>
                <a:effectLst/>
                <a:uLnTx/>
                <a:uFillTx/>
                <a:latin typeface="Comic Sans MS" panose="030F0702030302020204" pitchFamily="66" charset="0"/>
                <a:ea typeface="Times New Roman" panose="02020603050405020304" pitchFamily="18" charset="0"/>
                <a:cs typeface="Times New Roman" panose="02020603050405020304" pitchFamily="18" charset="0"/>
              </a:rPr>
              <a:t>c </a:t>
            </a:r>
            <a:r>
              <a:rPr kumimoji="0" lang="it-IT" sz="2000" b="0" i="0" u="none" strike="noStrike" kern="1200" cap="none" spc="0" normalizeH="0" baseline="0" noProof="0" dirty="0">
                <a:ln>
                  <a:noFill/>
                </a:ln>
                <a:solidFill>
                  <a:prstClr val="black"/>
                </a:solidFill>
                <a:effectLst/>
                <a:uLnTx/>
                <a:uFillTx/>
                <a:latin typeface="Symbol" panose="05050102010706020507" pitchFamily="18" charset="2"/>
                <a:ea typeface="Times New Roman" panose="02020603050405020304" pitchFamily="18" charset="0"/>
                <a:cs typeface="Times New Roman" panose="02020603050405020304" pitchFamily="18" charset="0"/>
              </a:rPr>
              <a:t>® </a:t>
            </a:r>
            <a:r>
              <a:rPr kumimoji="0" lang="it-IT" sz="2000" b="0" i="0" u="none" strike="noStrike" kern="1200" cap="none" spc="0" normalizeH="0" baseline="0" noProof="0" dirty="0">
                <a:ln>
                  <a:noFill/>
                </a:ln>
                <a:solidFill>
                  <a:prstClr val="black"/>
                </a:solidFill>
                <a:effectLst/>
                <a:uLnTx/>
                <a:uFillTx/>
                <a:latin typeface="Comic Sans MS" panose="030F0702030302020204" pitchFamily="66" charset="0"/>
                <a:ea typeface="Times New Roman" panose="02020603050405020304" pitchFamily="18" charset="0"/>
                <a:cs typeface="Times New Roman" panose="02020603050405020304" pitchFamily="18" charset="0"/>
              </a:rPr>
              <a:t>S</a:t>
            </a:r>
            <a:r>
              <a:rPr lang="it-IT" sz="2000" dirty="0">
                <a:solidFill>
                  <a:prstClr val="black"/>
                </a:solidFill>
                <a:latin typeface="Symbol" panose="05050102010706020507" pitchFamily="18" charset="2"/>
                <a:ea typeface="Times New Roman" panose="02020603050405020304" pitchFamily="18" charset="0"/>
                <a:cs typeface="Times New Roman" panose="02020603050405020304" pitchFamily="18" charset="0"/>
              </a:rPr>
              <a:t>Ï</a:t>
            </a:r>
            <a:r>
              <a:rPr kumimoji="0" lang="it-IT" sz="2000" b="0" i="0" u="none" strike="noStrike" kern="1200" cap="none" spc="0" normalizeH="0" baseline="0" noProof="0" dirty="0">
                <a:ln>
                  <a:noFill/>
                </a:ln>
                <a:solidFill>
                  <a:prstClr val="black"/>
                </a:solidFill>
                <a:effectLst/>
                <a:uLnTx/>
                <a:uFillTx/>
                <a:latin typeface="Comic Sans MS" panose="030F0702030302020204" pitchFamily="66" charset="0"/>
                <a:ea typeface="Times New Roman" panose="02020603050405020304" pitchFamily="18" charset="0"/>
                <a:cs typeface="Times New Roman" panose="02020603050405020304" pitchFamily="18" charset="0"/>
              </a:rPr>
              <a:t>CV)</a:t>
            </a:r>
            <a:endParaRPr kumimoji="0" lang="it-IT" sz="2000" b="0" i="0" u="none" strike="noStrike" kern="1200" cap="none" spc="0" normalizeH="0" baseline="0" noProof="0" dirty="0">
              <a:ln>
                <a:noFill/>
              </a:ln>
              <a:solidFill>
                <a:prstClr val="black"/>
              </a:solidFill>
              <a:effectLst/>
              <a:uLnTx/>
              <a:uFillTx/>
              <a:latin typeface="Century Gothic"/>
              <a:ea typeface="+mn-ea"/>
              <a:cs typeface="+mn-cs"/>
            </a:endParaRPr>
          </a:p>
        </p:txBody>
      </p:sp>
      <p:sp>
        <p:nvSpPr>
          <p:cNvPr id="13" name="Ritorno 12">
            <a:hlinkClick r:id="rId3" action="ppaction://hlinksldjump" highlightClick="1"/>
            <a:extLst>
              <a:ext uri="{FF2B5EF4-FFF2-40B4-BE49-F238E27FC236}">
                <a16:creationId xmlns:a16="http://schemas.microsoft.com/office/drawing/2014/main" id="{9FFB6AA3-BACB-4C55-8056-D0F8CAB4DA6D}"/>
              </a:ext>
            </a:extLst>
          </p:cNvPr>
          <p:cNvSpPr/>
          <p:nvPr/>
        </p:nvSpPr>
        <p:spPr>
          <a:xfrm>
            <a:off x="8556563" y="0"/>
            <a:ext cx="540000" cy="720000"/>
          </a:xfrm>
          <a:prstGeom prst="actionButtonReturn">
            <a:avLst/>
          </a:prstGeom>
          <a:solidFill>
            <a:schemeClr val="accent4">
              <a:lumMod val="20000"/>
              <a:lumOff val="80000"/>
            </a:schemeClr>
          </a:solidFill>
          <a:ln>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a:p>
        </p:txBody>
      </p:sp>
      <p:cxnSp>
        <p:nvCxnSpPr>
          <p:cNvPr id="14" name="Connettore diritto 13">
            <a:extLst>
              <a:ext uri="{FF2B5EF4-FFF2-40B4-BE49-F238E27FC236}">
                <a16:creationId xmlns:a16="http://schemas.microsoft.com/office/drawing/2014/main" id="{20661404-F987-4BC3-A1D0-2D4FB25710D7}"/>
              </a:ext>
            </a:extLst>
          </p:cNvPr>
          <p:cNvCxnSpPr>
            <a:cxnSpLocks/>
          </p:cNvCxnSpPr>
          <p:nvPr/>
        </p:nvCxnSpPr>
        <p:spPr>
          <a:xfrm>
            <a:off x="49501" y="6831190"/>
            <a:ext cx="9044998" cy="0"/>
          </a:xfrm>
          <a:prstGeom prst="line">
            <a:avLst/>
          </a:prstGeom>
          <a:noFill/>
          <a:ln w="0" cap="flat" cmpd="sng" algn="ctr">
            <a:solidFill>
              <a:schemeClr val="bg2">
                <a:lumMod val="20000"/>
                <a:lumOff val="80000"/>
              </a:schemeClr>
            </a:solidFill>
            <a:prstDash val="solid"/>
            <a:miter lim="800000"/>
          </a:ln>
          <a:effectLst/>
        </p:spPr>
      </p:cxnSp>
    </p:spTree>
    <p:extLst>
      <p:ext uri="{BB962C8B-B14F-4D97-AF65-F5344CB8AC3E}">
        <p14:creationId xmlns:p14="http://schemas.microsoft.com/office/powerpoint/2010/main" val="38113442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wipe(left)">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wipe(left)">
                                      <p:cBhvr>
                                        <p:cTn id="17" dur="5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left)">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left)">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wipe(left)">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4">
                                            <p:txEl>
                                              <p:pRg st="11" end="11"/>
                                            </p:txEl>
                                          </p:spTgt>
                                        </p:tgtEl>
                                        <p:attrNameLst>
                                          <p:attrName>style.visibility</p:attrName>
                                        </p:attrNameLst>
                                      </p:cBhvr>
                                      <p:to>
                                        <p:strVal val="visible"/>
                                      </p:to>
                                    </p:set>
                                    <p:animEffect transition="in" filter="wipe(left)">
                                      <p:cBhvr>
                                        <p:cTn id="37" dur="500"/>
                                        <p:tgtEl>
                                          <p:spTgt spid="4">
                                            <p:txEl>
                                              <p:pRg st="11" end="1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4">
                                            <p:txEl>
                                              <p:pRg st="12" end="12"/>
                                            </p:txEl>
                                          </p:spTgt>
                                        </p:tgtEl>
                                        <p:attrNameLst>
                                          <p:attrName>style.visibility</p:attrName>
                                        </p:attrNameLst>
                                      </p:cBhvr>
                                      <p:to>
                                        <p:strVal val="visible"/>
                                      </p:to>
                                    </p:set>
                                    <p:animEffect transition="in" filter="wipe(left)">
                                      <p:cBhvr>
                                        <p:cTn id="42" dur="500"/>
                                        <p:tgtEl>
                                          <p:spTgt spid="4">
                                            <p:txEl>
                                              <p:pRg st="12" end="1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4">
                                            <p:txEl>
                                              <p:pRg st="13" end="13"/>
                                            </p:txEl>
                                          </p:spTgt>
                                        </p:tgtEl>
                                        <p:attrNameLst>
                                          <p:attrName>style.visibility</p:attrName>
                                        </p:attrNameLst>
                                      </p:cBhvr>
                                      <p:to>
                                        <p:strVal val="visible"/>
                                      </p:to>
                                    </p:set>
                                    <p:animEffect transition="in" filter="wipe(left)">
                                      <p:cBhvr>
                                        <p:cTn id="47" dur="500"/>
                                        <p:tgtEl>
                                          <p:spTgt spid="4">
                                            <p:txEl>
                                              <p:pRg st="13" end="13"/>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4">
                                            <p:txEl>
                                              <p:pRg st="15" end="15"/>
                                            </p:txEl>
                                          </p:spTgt>
                                        </p:tgtEl>
                                        <p:attrNameLst>
                                          <p:attrName>style.visibility</p:attrName>
                                        </p:attrNameLst>
                                      </p:cBhvr>
                                      <p:to>
                                        <p:strVal val="visible"/>
                                      </p:to>
                                    </p:set>
                                    <p:animEffect transition="in" filter="wipe(left)">
                                      <p:cBhvr>
                                        <p:cTn id="52" dur="500"/>
                                        <p:tgtEl>
                                          <p:spTgt spid="4">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1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BB6BEAB-606D-45C9-B131-6C070C89CFC0}"/>
              </a:ext>
            </a:extLst>
          </p:cNvPr>
          <p:cNvSpPr>
            <a:spLocks noGrp="1"/>
          </p:cNvSpPr>
          <p:nvPr>
            <p:ph type="title"/>
          </p:nvPr>
        </p:nvSpPr>
        <p:spPr>
          <a:xfrm>
            <a:off x="36000" y="0"/>
            <a:ext cx="8928000" cy="720000"/>
          </a:xfrm>
          <a:ln>
            <a:solidFill>
              <a:srgbClr val="0070C0"/>
            </a:solidFill>
          </a:ln>
        </p:spPr>
        <p:txBody>
          <a:bodyPr>
            <a:normAutofit fontScale="90000"/>
          </a:bodyPr>
          <a:lstStyle/>
          <a:p>
            <a:pPr algn="ctr"/>
            <a:r>
              <a:rPr lang="it-IT" sz="2700" dirty="0">
                <a:ln>
                  <a:noFill/>
                </a:ln>
                <a:solidFill>
                  <a:srgbClr val="00B050"/>
                </a:solidFill>
                <a:latin typeface="Comic Sans MS" panose="030F0702030302020204" pitchFamily="66" charset="0"/>
              </a:rPr>
              <a:t>Geometria descrittiva dinamica</a:t>
            </a:r>
            <a:br>
              <a:rPr lang="it-IT" sz="3600" cap="none" dirty="0">
                <a:ln>
                  <a:noFill/>
                </a:ln>
                <a:solidFill>
                  <a:srgbClr val="00B050"/>
                </a:solidFill>
                <a:latin typeface="Comic Sans MS" panose="030F0702030302020204" pitchFamily="66" charset="0"/>
              </a:rPr>
            </a:br>
            <a:r>
              <a:rPr lang="it-IT" sz="2000" cap="none" dirty="0">
                <a:ln>
                  <a:noFill/>
                </a:ln>
                <a:solidFill>
                  <a:srgbClr val="00B050"/>
                </a:solidFill>
                <a:latin typeface="Comic Sans MS" panose="030F0702030302020204" pitchFamily="66" charset="0"/>
              </a:rPr>
              <a:t>Sezione rigata: Operazioni sul solido-rigata della base e delle facce laterali</a:t>
            </a:r>
            <a:endParaRPr lang="it-IT" sz="2000" dirty="0"/>
          </a:p>
        </p:txBody>
      </p:sp>
      <p:sp>
        <p:nvSpPr>
          <p:cNvPr id="29" name="Rectangle 17">
            <a:extLst>
              <a:ext uri="{FF2B5EF4-FFF2-40B4-BE49-F238E27FC236}">
                <a16:creationId xmlns:a16="http://schemas.microsoft.com/office/drawing/2014/main" id="{B46F385C-B5D1-43A8-B2DD-1BC3441AF00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graphicFrame>
        <p:nvGraphicFramePr>
          <p:cNvPr id="5" name="Tabella 4">
            <a:extLst>
              <a:ext uri="{FF2B5EF4-FFF2-40B4-BE49-F238E27FC236}">
                <a16:creationId xmlns:a16="http://schemas.microsoft.com/office/drawing/2014/main" id="{A54ED3F3-6093-4D2C-9F9F-A0B608E88E18}"/>
              </a:ext>
            </a:extLst>
          </p:cNvPr>
          <p:cNvGraphicFramePr>
            <a:graphicFrameLocks noGrp="1"/>
          </p:cNvGraphicFramePr>
          <p:nvPr>
            <p:extLst>
              <p:ext uri="{D42A27DB-BD31-4B8C-83A1-F6EECF244321}">
                <p14:modId xmlns:p14="http://schemas.microsoft.com/office/powerpoint/2010/main" val="754382265"/>
              </p:ext>
            </p:extLst>
          </p:nvPr>
        </p:nvGraphicFramePr>
        <p:xfrm>
          <a:off x="63002" y="789845"/>
          <a:ext cx="9045000" cy="6029857"/>
        </p:xfrm>
        <a:graphic>
          <a:graphicData uri="http://schemas.openxmlformats.org/drawingml/2006/table">
            <a:tbl>
              <a:tblPr bandRow="1">
                <a:tableStyleId>{073A0DAA-6AF3-43AB-8588-CEC1D06C72B9}</a:tableStyleId>
              </a:tblPr>
              <a:tblGrid>
                <a:gridCol w="3649663">
                  <a:extLst>
                    <a:ext uri="{9D8B030D-6E8A-4147-A177-3AD203B41FA5}">
                      <a16:colId xmlns:a16="http://schemas.microsoft.com/office/drawing/2014/main" val="2900016614"/>
                    </a:ext>
                  </a:extLst>
                </a:gridCol>
                <a:gridCol w="5395337">
                  <a:extLst>
                    <a:ext uri="{9D8B030D-6E8A-4147-A177-3AD203B41FA5}">
                      <a16:colId xmlns:a16="http://schemas.microsoft.com/office/drawing/2014/main" val="748075930"/>
                    </a:ext>
                  </a:extLst>
                </a:gridCol>
              </a:tblGrid>
              <a:tr h="2920897">
                <a:tc>
                  <a:txBody>
                    <a:bodyPr/>
                    <a:lstStyle/>
                    <a:p>
                      <a:pPr>
                        <a:spcAft>
                          <a:spcPts val="0"/>
                        </a:spcAft>
                      </a:pPr>
                      <a:r>
                        <a:rPr lang="it-IT" sz="1800" dirty="0">
                          <a:effectLst/>
                          <a:latin typeface="Comic Sans MS" panose="030F0702030302020204" pitchFamily="66" charset="0"/>
                          <a:ea typeface="Times New Roman" panose="02020603050405020304" pitchFamily="18" charset="0"/>
                          <a:cs typeface="Times New Roman" panose="02020603050405020304" pitchFamily="18" charset="0"/>
                        </a:rPr>
                        <a:t> </a:t>
                      </a: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endParaRPr lang="it-IT"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val="2886159853"/>
                  </a:ext>
                </a:extLst>
              </a:tr>
              <a:tr h="3012158">
                <a:tc>
                  <a:txBody>
                    <a:bodyPr/>
                    <a:lstStyle/>
                    <a:p>
                      <a:endParaRPr lang="it-IT"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dirty="0"/>
                    </a:p>
                    <a:p>
                      <a:endParaRPr lang="it-IT" dirty="0"/>
                    </a:p>
                    <a:p>
                      <a:endParaRPr lang="it-IT" dirty="0"/>
                    </a:p>
                    <a:p>
                      <a:endParaRPr lang="it-IT" dirty="0"/>
                    </a:p>
                    <a:p>
                      <a:endParaRPr lang="it-IT" dirty="0"/>
                    </a:p>
                    <a:p>
                      <a:endParaRPr lang="it-IT" dirty="0"/>
                    </a:p>
                    <a:p>
                      <a:endParaRPr lang="it-IT" dirty="0"/>
                    </a:p>
                    <a:p>
                      <a:endParaRPr lang="it-IT" dirty="0"/>
                    </a:p>
                    <a:p>
                      <a:endParaRPr lang="it-IT" dirty="0"/>
                    </a:p>
                    <a:p>
                      <a:endParaRPr lang="it-IT" dirty="0"/>
                    </a:p>
                    <a:p>
                      <a:endParaRPr lang="it-IT"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val="3513734778"/>
                  </a:ext>
                </a:extLst>
              </a:tr>
            </a:tbl>
          </a:graphicData>
        </a:graphic>
      </p:graphicFrame>
      <p:sp>
        <p:nvSpPr>
          <p:cNvPr id="44" name="Rectangle 34">
            <a:extLst>
              <a:ext uri="{FF2B5EF4-FFF2-40B4-BE49-F238E27FC236}">
                <a16:creationId xmlns:a16="http://schemas.microsoft.com/office/drawing/2014/main" id="{6DC769C0-0D8F-4CC6-A751-3DB7C90971D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48" name="Rectangle 38">
            <a:extLst>
              <a:ext uri="{FF2B5EF4-FFF2-40B4-BE49-F238E27FC236}">
                <a16:creationId xmlns:a16="http://schemas.microsoft.com/office/drawing/2014/main" id="{AAE798ED-C51D-4702-B253-6C71F9AF9D3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67" name="Rectangle 33">
            <a:extLst>
              <a:ext uri="{FF2B5EF4-FFF2-40B4-BE49-F238E27FC236}">
                <a16:creationId xmlns:a16="http://schemas.microsoft.com/office/drawing/2014/main" id="{668E2CB1-EA3D-49F1-9DF1-1D8069584A31}"/>
              </a:ext>
            </a:extLst>
          </p:cNvPr>
          <p:cNvSpPr>
            <a:spLocks noChangeArrowheads="1"/>
          </p:cNvSpPr>
          <p:nvPr/>
        </p:nvSpPr>
        <p:spPr bwMode="auto">
          <a:xfrm>
            <a:off x="5484534" y="1056119"/>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73" name="Rectangle 39">
            <a:extLst>
              <a:ext uri="{FF2B5EF4-FFF2-40B4-BE49-F238E27FC236}">
                <a16:creationId xmlns:a16="http://schemas.microsoft.com/office/drawing/2014/main" id="{4E6CBF6B-0064-443B-9B58-CBEC0593D118}"/>
              </a:ext>
            </a:extLst>
          </p:cNvPr>
          <p:cNvSpPr>
            <a:spLocks noChangeArrowheads="1"/>
          </p:cNvSpPr>
          <p:nvPr/>
        </p:nvSpPr>
        <p:spPr bwMode="auto">
          <a:xfrm>
            <a:off x="6342751" y="929109"/>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79" name="Rectangle 63">
            <a:extLst>
              <a:ext uri="{FF2B5EF4-FFF2-40B4-BE49-F238E27FC236}">
                <a16:creationId xmlns:a16="http://schemas.microsoft.com/office/drawing/2014/main" id="{36ECF37C-E922-407E-AFE5-D09BB2A98DEA}"/>
              </a:ext>
            </a:extLst>
          </p:cNvPr>
          <p:cNvSpPr>
            <a:spLocks noChangeArrowheads="1"/>
          </p:cNvSpPr>
          <p:nvPr/>
        </p:nvSpPr>
        <p:spPr bwMode="auto">
          <a:xfrm>
            <a:off x="14125473" y="361909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80" name="Rectangle 78">
            <a:extLst>
              <a:ext uri="{FF2B5EF4-FFF2-40B4-BE49-F238E27FC236}">
                <a16:creationId xmlns:a16="http://schemas.microsoft.com/office/drawing/2014/main" id="{C7A539E1-4A88-4828-BF41-E2646BEDCE8D}"/>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82" name="Rectangle 80">
            <a:extLst>
              <a:ext uri="{FF2B5EF4-FFF2-40B4-BE49-F238E27FC236}">
                <a16:creationId xmlns:a16="http://schemas.microsoft.com/office/drawing/2014/main" id="{F4D27E8D-042F-4C4B-B2D2-570D2753500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84" name="Rectangle 82">
            <a:extLst>
              <a:ext uri="{FF2B5EF4-FFF2-40B4-BE49-F238E27FC236}">
                <a16:creationId xmlns:a16="http://schemas.microsoft.com/office/drawing/2014/main" id="{44ED2411-ED8C-4ABC-BE5C-3F6FA74ADB0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86" name="Rectangle 84">
            <a:extLst>
              <a:ext uri="{FF2B5EF4-FFF2-40B4-BE49-F238E27FC236}">
                <a16:creationId xmlns:a16="http://schemas.microsoft.com/office/drawing/2014/main" id="{C15E2481-864F-436B-87D6-2B7F770DC72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88" name="Rectangle 86">
            <a:extLst>
              <a:ext uri="{FF2B5EF4-FFF2-40B4-BE49-F238E27FC236}">
                <a16:creationId xmlns:a16="http://schemas.microsoft.com/office/drawing/2014/main" id="{F570DD7A-3500-458C-8D66-E5EB8B5F876B}"/>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90" name="Rectangle 88">
            <a:extLst>
              <a:ext uri="{FF2B5EF4-FFF2-40B4-BE49-F238E27FC236}">
                <a16:creationId xmlns:a16="http://schemas.microsoft.com/office/drawing/2014/main" id="{A37F967E-283D-4B5B-BB93-7457DE9E409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92" name="Rectangle 90">
            <a:extLst>
              <a:ext uri="{FF2B5EF4-FFF2-40B4-BE49-F238E27FC236}">
                <a16:creationId xmlns:a16="http://schemas.microsoft.com/office/drawing/2014/main" id="{100B7FDF-93AB-4B72-A3E9-76FA36E80A7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94" name="Rectangle 92">
            <a:extLst>
              <a:ext uri="{FF2B5EF4-FFF2-40B4-BE49-F238E27FC236}">
                <a16:creationId xmlns:a16="http://schemas.microsoft.com/office/drawing/2014/main" id="{C11C358A-F78E-400F-A97C-C8800FA42A0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96" name="Rectangle 94">
            <a:extLst>
              <a:ext uri="{FF2B5EF4-FFF2-40B4-BE49-F238E27FC236}">
                <a16:creationId xmlns:a16="http://schemas.microsoft.com/office/drawing/2014/main" id="{338134D6-AB5C-46AF-9501-C0891E30CAB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98" name="Rectangle 106">
            <a:extLst>
              <a:ext uri="{FF2B5EF4-FFF2-40B4-BE49-F238E27FC236}">
                <a16:creationId xmlns:a16="http://schemas.microsoft.com/office/drawing/2014/main" id="{6E27E6D0-5D8A-465C-8470-48CB19C76F2A}"/>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00" name="Rectangle 108">
            <a:extLst>
              <a:ext uri="{FF2B5EF4-FFF2-40B4-BE49-F238E27FC236}">
                <a16:creationId xmlns:a16="http://schemas.microsoft.com/office/drawing/2014/main" id="{613A795D-55D2-4B58-A33A-30D974D9EE7C}"/>
              </a:ext>
            </a:extLst>
          </p:cNvPr>
          <p:cNvSpPr>
            <a:spLocks noChangeArrowheads="1"/>
          </p:cNvSpPr>
          <p:nvPr/>
        </p:nvSpPr>
        <p:spPr bwMode="auto">
          <a:xfrm>
            <a:off x="63002" y="4213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02" name="Rectangle 110">
            <a:extLst>
              <a:ext uri="{FF2B5EF4-FFF2-40B4-BE49-F238E27FC236}">
                <a16:creationId xmlns:a16="http://schemas.microsoft.com/office/drawing/2014/main" id="{3845615D-1120-4760-86B0-600D545793F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04" name="Rectangle 112">
            <a:extLst>
              <a:ext uri="{FF2B5EF4-FFF2-40B4-BE49-F238E27FC236}">
                <a16:creationId xmlns:a16="http://schemas.microsoft.com/office/drawing/2014/main" id="{4B78D42C-0A7F-4DEC-BC62-0C405AB828A8}"/>
              </a:ext>
            </a:extLst>
          </p:cNvPr>
          <p:cNvSpPr>
            <a:spLocks noChangeArrowheads="1"/>
          </p:cNvSpPr>
          <p:nvPr/>
        </p:nvSpPr>
        <p:spPr bwMode="auto">
          <a:xfrm>
            <a:off x="3402400" y="0"/>
            <a:ext cx="5741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06" name="Rectangle 114">
            <a:extLst>
              <a:ext uri="{FF2B5EF4-FFF2-40B4-BE49-F238E27FC236}">
                <a16:creationId xmlns:a16="http://schemas.microsoft.com/office/drawing/2014/main" id="{71693F69-A6CE-4542-AFF6-C7E65D52A34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08" name="Rectangle 116">
            <a:extLst>
              <a:ext uri="{FF2B5EF4-FFF2-40B4-BE49-F238E27FC236}">
                <a16:creationId xmlns:a16="http://schemas.microsoft.com/office/drawing/2014/main" id="{E6078DC3-7E12-410F-9ADB-15DE7A7F62A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10" name="Rectangle 118">
            <a:extLst>
              <a:ext uri="{FF2B5EF4-FFF2-40B4-BE49-F238E27FC236}">
                <a16:creationId xmlns:a16="http://schemas.microsoft.com/office/drawing/2014/main" id="{6BA26048-0AD7-4D3B-9D83-74EAA5084FC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13" name="Rectangle 120">
            <a:extLst>
              <a:ext uri="{FF2B5EF4-FFF2-40B4-BE49-F238E27FC236}">
                <a16:creationId xmlns:a16="http://schemas.microsoft.com/office/drawing/2014/main" id="{0C8719C2-1758-4700-84FE-FA226DD0F613}"/>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15" name="Rectangle 122">
            <a:extLst>
              <a:ext uri="{FF2B5EF4-FFF2-40B4-BE49-F238E27FC236}">
                <a16:creationId xmlns:a16="http://schemas.microsoft.com/office/drawing/2014/main" id="{C94C46BF-68DB-4CBA-84AD-5288692BE9B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17" name="Rectangle 124">
            <a:extLst>
              <a:ext uri="{FF2B5EF4-FFF2-40B4-BE49-F238E27FC236}">
                <a16:creationId xmlns:a16="http://schemas.microsoft.com/office/drawing/2014/main" id="{47D92AE2-0FF2-45CA-86EB-4B0A09D3143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19" name="Rectangle 126">
            <a:extLst>
              <a:ext uri="{FF2B5EF4-FFF2-40B4-BE49-F238E27FC236}">
                <a16:creationId xmlns:a16="http://schemas.microsoft.com/office/drawing/2014/main" id="{A692EFF7-AAD7-4940-BF4A-4CCBC311CA1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21" name="Rectangle 128">
            <a:extLst>
              <a:ext uri="{FF2B5EF4-FFF2-40B4-BE49-F238E27FC236}">
                <a16:creationId xmlns:a16="http://schemas.microsoft.com/office/drawing/2014/main" id="{AD63AD98-7066-4AE3-A714-E2EE87F3575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23" name="Rectangle 130">
            <a:extLst>
              <a:ext uri="{FF2B5EF4-FFF2-40B4-BE49-F238E27FC236}">
                <a16:creationId xmlns:a16="http://schemas.microsoft.com/office/drawing/2014/main" id="{F39BCA91-4892-4257-8939-08F3F22C70C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25" name="Rectangle 155">
            <a:extLst>
              <a:ext uri="{FF2B5EF4-FFF2-40B4-BE49-F238E27FC236}">
                <a16:creationId xmlns:a16="http://schemas.microsoft.com/office/drawing/2014/main" id="{A9CFC210-63E1-4D6A-8C53-211F41D11B9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27" name="Rectangle 157">
            <a:extLst>
              <a:ext uri="{FF2B5EF4-FFF2-40B4-BE49-F238E27FC236}">
                <a16:creationId xmlns:a16="http://schemas.microsoft.com/office/drawing/2014/main" id="{79E690B9-4573-47D8-AE2D-62063A7925B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29" name="Rectangle 159">
            <a:extLst>
              <a:ext uri="{FF2B5EF4-FFF2-40B4-BE49-F238E27FC236}">
                <a16:creationId xmlns:a16="http://schemas.microsoft.com/office/drawing/2014/main" id="{A752F1D8-3B37-4D67-B202-CC1408AE734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31" name="Rectangle 161">
            <a:extLst>
              <a:ext uri="{FF2B5EF4-FFF2-40B4-BE49-F238E27FC236}">
                <a16:creationId xmlns:a16="http://schemas.microsoft.com/office/drawing/2014/main" id="{A628C8A9-EA0B-4C13-ADCC-8BB97BC73AC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33" name="Rectangle 163">
            <a:extLst>
              <a:ext uri="{FF2B5EF4-FFF2-40B4-BE49-F238E27FC236}">
                <a16:creationId xmlns:a16="http://schemas.microsoft.com/office/drawing/2014/main" id="{C6262621-E6DC-48A9-B766-3159E313AC8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35" name="Rectangle 165">
            <a:extLst>
              <a:ext uri="{FF2B5EF4-FFF2-40B4-BE49-F238E27FC236}">
                <a16:creationId xmlns:a16="http://schemas.microsoft.com/office/drawing/2014/main" id="{8A1F0177-CD81-4E17-B26D-DDCC1EBBDFD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9" name="Rectangle 61">
            <a:extLst>
              <a:ext uri="{FF2B5EF4-FFF2-40B4-BE49-F238E27FC236}">
                <a16:creationId xmlns:a16="http://schemas.microsoft.com/office/drawing/2014/main" id="{F2A1614E-B163-4345-991E-A986FDEDEE4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1" name="Rectangle 63">
            <a:extLst>
              <a:ext uri="{FF2B5EF4-FFF2-40B4-BE49-F238E27FC236}">
                <a16:creationId xmlns:a16="http://schemas.microsoft.com/office/drawing/2014/main" id="{B46E9D64-57D9-48C4-86AA-98647E3548B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3" name="Rectangle 92">
            <a:extLst>
              <a:ext uri="{FF2B5EF4-FFF2-40B4-BE49-F238E27FC236}">
                <a16:creationId xmlns:a16="http://schemas.microsoft.com/office/drawing/2014/main" id="{EAA5132E-5C4C-477D-ACFE-C00EFCC884F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5" name="Rectangle 94">
            <a:extLst>
              <a:ext uri="{FF2B5EF4-FFF2-40B4-BE49-F238E27FC236}">
                <a16:creationId xmlns:a16="http://schemas.microsoft.com/office/drawing/2014/main" id="{EAB0C341-9CE2-4C31-BEA8-40E030531BE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7" name="Rectangle 96">
            <a:extLst>
              <a:ext uri="{FF2B5EF4-FFF2-40B4-BE49-F238E27FC236}">
                <a16:creationId xmlns:a16="http://schemas.microsoft.com/office/drawing/2014/main" id="{2BC65C4B-74DA-4305-9976-71DE420AB29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9" name="Rectangle 127">
            <a:extLst>
              <a:ext uri="{FF2B5EF4-FFF2-40B4-BE49-F238E27FC236}">
                <a16:creationId xmlns:a16="http://schemas.microsoft.com/office/drawing/2014/main" id="{07B7917F-5C69-438F-B633-18330DA014C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1" name="Rectangle 129">
            <a:extLst>
              <a:ext uri="{FF2B5EF4-FFF2-40B4-BE49-F238E27FC236}">
                <a16:creationId xmlns:a16="http://schemas.microsoft.com/office/drawing/2014/main" id="{4C9D1826-B61A-4C8C-A3EA-D82B51DE3749}"/>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3" name="Rectangle 131">
            <a:extLst>
              <a:ext uri="{FF2B5EF4-FFF2-40B4-BE49-F238E27FC236}">
                <a16:creationId xmlns:a16="http://schemas.microsoft.com/office/drawing/2014/main" id="{750C5CC9-929D-43FC-964F-201233ED22FA}"/>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5" name="Rectangle 133">
            <a:extLst>
              <a:ext uri="{FF2B5EF4-FFF2-40B4-BE49-F238E27FC236}">
                <a16:creationId xmlns:a16="http://schemas.microsoft.com/office/drawing/2014/main" id="{027BA0BE-C569-4B62-BCF1-ADC39ACCC2A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7" name="Rectangle 135">
            <a:extLst>
              <a:ext uri="{FF2B5EF4-FFF2-40B4-BE49-F238E27FC236}">
                <a16:creationId xmlns:a16="http://schemas.microsoft.com/office/drawing/2014/main" id="{362583F9-2B05-420F-9B1F-8ED4D9B4FDE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30" name="Rectangle 137">
            <a:extLst>
              <a:ext uri="{FF2B5EF4-FFF2-40B4-BE49-F238E27FC236}">
                <a16:creationId xmlns:a16="http://schemas.microsoft.com/office/drawing/2014/main" id="{1A7C44CC-7E17-49F5-BF83-04F1010DA79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40" name="Rectangle 166">
            <a:extLst>
              <a:ext uri="{FF2B5EF4-FFF2-40B4-BE49-F238E27FC236}">
                <a16:creationId xmlns:a16="http://schemas.microsoft.com/office/drawing/2014/main" id="{E605EE83-F3A9-4044-A924-3F82B3CC01B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48" name="Rectangle 170">
            <a:extLst>
              <a:ext uri="{FF2B5EF4-FFF2-40B4-BE49-F238E27FC236}">
                <a16:creationId xmlns:a16="http://schemas.microsoft.com/office/drawing/2014/main" id="{2460395E-96FD-4F2C-A3B2-1BD6B46942B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50" name="Rectangle 200">
            <a:extLst>
              <a:ext uri="{FF2B5EF4-FFF2-40B4-BE49-F238E27FC236}">
                <a16:creationId xmlns:a16="http://schemas.microsoft.com/office/drawing/2014/main" id="{3F1D76E0-165C-43BF-8705-D7E2F525C06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7" name="Rectangle 32">
            <a:extLst>
              <a:ext uri="{FF2B5EF4-FFF2-40B4-BE49-F238E27FC236}">
                <a16:creationId xmlns:a16="http://schemas.microsoft.com/office/drawing/2014/main" id="{B745CD82-7702-4DB7-A31E-1AE765A7683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26" name="Rectangle 63">
            <a:extLst>
              <a:ext uri="{FF2B5EF4-FFF2-40B4-BE49-F238E27FC236}">
                <a16:creationId xmlns:a16="http://schemas.microsoft.com/office/drawing/2014/main" id="{38148905-8F14-4CC3-9C27-214D2A54821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32" name="Rectangle 65">
            <a:extLst>
              <a:ext uri="{FF2B5EF4-FFF2-40B4-BE49-F238E27FC236}">
                <a16:creationId xmlns:a16="http://schemas.microsoft.com/office/drawing/2014/main" id="{719F75EE-2EA3-4B45-9204-8B6CE4BAAA8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36" name="Rectangle 67">
            <a:extLst>
              <a:ext uri="{FF2B5EF4-FFF2-40B4-BE49-F238E27FC236}">
                <a16:creationId xmlns:a16="http://schemas.microsoft.com/office/drawing/2014/main" id="{213555AC-E2EC-4C30-9923-ED34D0CEBC0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39" name="Rectangle 69">
            <a:extLst>
              <a:ext uri="{FF2B5EF4-FFF2-40B4-BE49-F238E27FC236}">
                <a16:creationId xmlns:a16="http://schemas.microsoft.com/office/drawing/2014/main" id="{5E6CC487-2A36-4040-BF09-A3FA60278F1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53" name="Rectangle 71">
            <a:extLst>
              <a:ext uri="{FF2B5EF4-FFF2-40B4-BE49-F238E27FC236}">
                <a16:creationId xmlns:a16="http://schemas.microsoft.com/office/drawing/2014/main" id="{6ED3A4AF-95B2-41BF-AD8B-B622DDC381A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33" name="Rectangle 73">
            <a:extLst>
              <a:ext uri="{FF2B5EF4-FFF2-40B4-BE49-F238E27FC236}">
                <a16:creationId xmlns:a16="http://schemas.microsoft.com/office/drawing/2014/main" id="{8A1F2A3C-0D8A-45A5-9490-9CB2ED76CC9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35" name="Rectangle 75">
            <a:extLst>
              <a:ext uri="{FF2B5EF4-FFF2-40B4-BE49-F238E27FC236}">
                <a16:creationId xmlns:a16="http://schemas.microsoft.com/office/drawing/2014/main" id="{A5518F30-32A2-4419-9F20-4B5CC3502F5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37" name="Rectangle 106">
            <a:extLst>
              <a:ext uri="{FF2B5EF4-FFF2-40B4-BE49-F238E27FC236}">
                <a16:creationId xmlns:a16="http://schemas.microsoft.com/office/drawing/2014/main" id="{4C43E8E8-1F92-4E0C-8650-529BA79C7AF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39" name="Rectangle 108">
            <a:extLst>
              <a:ext uri="{FF2B5EF4-FFF2-40B4-BE49-F238E27FC236}">
                <a16:creationId xmlns:a16="http://schemas.microsoft.com/office/drawing/2014/main" id="{1F31EB50-2CAD-4897-9DFB-EC4F69EEBC3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41" name="Rectangle 110">
            <a:extLst>
              <a:ext uri="{FF2B5EF4-FFF2-40B4-BE49-F238E27FC236}">
                <a16:creationId xmlns:a16="http://schemas.microsoft.com/office/drawing/2014/main" id="{293B0AA7-6FB9-4749-994C-170AD96E6A4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43" name="Rectangle 112">
            <a:extLst>
              <a:ext uri="{FF2B5EF4-FFF2-40B4-BE49-F238E27FC236}">
                <a16:creationId xmlns:a16="http://schemas.microsoft.com/office/drawing/2014/main" id="{FB080C09-D0AD-403C-A86C-55BF17A1800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46" name="Rectangle 114">
            <a:extLst>
              <a:ext uri="{FF2B5EF4-FFF2-40B4-BE49-F238E27FC236}">
                <a16:creationId xmlns:a16="http://schemas.microsoft.com/office/drawing/2014/main" id="{7D6E6085-0A78-4052-B024-A74114898F2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49" name="Rectangle 116">
            <a:extLst>
              <a:ext uri="{FF2B5EF4-FFF2-40B4-BE49-F238E27FC236}">
                <a16:creationId xmlns:a16="http://schemas.microsoft.com/office/drawing/2014/main" id="{684BC5F5-5A7D-4B7D-9F2E-74EFC5098CC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51" name="Rectangle 118">
            <a:extLst>
              <a:ext uri="{FF2B5EF4-FFF2-40B4-BE49-F238E27FC236}">
                <a16:creationId xmlns:a16="http://schemas.microsoft.com/office/drawing/2014/main" id="{2620D1D2-96F8-4142-AC24-E7C56D81F4F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53" name="Rectangle 120">
            <a:extLst>
              <a:ext uri="{FF2B5EF4-FFF2-40B4-BE49-F238E27FC236}">
                <a16:creationId xmlns:a16="http://schemas.microsoft.com/office/drawing/2014/main" id="{A16DDE80-6A69-4E7F-BFA4-5FCAE06E0D3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55" name="Rectangle 122">
            <a:extLst>
              <a:ext uri="{FF2B5EF4-FFF2-40B4-BE49-F238E27FC236}">
                <a16:creationId xmlns:a16="http://schemas.microsoft.com/office/drawing/2014/main" id="{F66D5A47-97F1-4141-9B63-DD09A4B1B73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57" name="Rectangle 151">
            <a:extLst>
              <a:ext uri="{FF2B5EF4-FFF2-40B4-BE49-F238E27FC236}">
                <a16:creationId xmlns:a16="http://schemas.microsoft.com/office/drawing/2014/main" id="{8E700769-4179-42B2-B336-DBEDE1CB8A6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59" name="Rectangle 153">
            <a:extLst>
              <a:ext uri="{FF2B5EF4-FFF2-40B4-BE49-F238E27FC236}">
                <a16:creationId xmlns:a16="http://schemas.microsoft.com/office/drawing/2014/main" id="{EA77316E-CE3F-4BD9-9A6B-782EB5D2421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61" name="Rectangle 155">
            <a:extLst>
              <a:ext uri="{FF2B5EF4-FFF2-40B4-BE49-F238E27FC236}">
                <a16:creationId xmlns:a16="http://schemas.microsoft.com/office/drawing/2014/main" id="{CDE20A56-E722-446F-BEA8-341AB7E0E93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63" name="Rectangle 157">
            <a:extLst>
              <a:ext uri="{FF2B5EF4-FFF2-40B4-BE49-F238E27FC236}">
                <a16:creationId xmlns:a16="http://schemas.microsoft.com/office/drawing/2014/main" id="{A6C6C621-BD63-4747-9D67-8B1AE73ADB9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6" name="Rectangle 90">
            <a:extLst>
              <a:ext uri="{FF2B5EF4-FFF2-40B4-BE49-F238E27FC236}">
                <a16:creationId xmlns:a16="http://schemas.microsoft.com/office/drawing/2014/main" id="{44879DD3-5A0B-4CD0-AADF-8962E825C9F3}"/>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2" name="Rectangle 92">
            <a:extLst>
              <a:ext uri="{FF2B5EF4-FFF2-40B4-BE49-F238E27FC236}">
                <a16:creationId xmlns:a16="http://schemas.microsoft.com/office/drawing/2014/main" id="{CD05A046-C4DD-42E0-8101-EED665D1234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6" name="Rectangle 94">
            <a:extLst>
              <a:ext uri="{FF2B5EF4-FFF2-40B4-BE49-F238E27FC236}">
                <a16:creationId xmlns:a16="http://schemas.microsoft.com/office/drawing/2014/main" id="{56A8FED0-A75A-453B-9891-FBE343ABF3A9}"/>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0" name="Rectangle 96">
            <a:extLst>
              <a:ext uri="{FF2B5EF4-FFF2-40B4-BE49-F238E27FC236}">
                <a16:creationId xmlns:a16="http://schemas.microsoft.com/office/drawing/2014/main" id="{F6EC7EB6-4FAF-4F5C-8A85-DEB868790BE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4" name="Rectangle 98">
            <a:extLst>
              <a:ext uri="{FF2B5EF4-FFF2-40B4-BE49-F238E27FC236}">
                <a16:creationId xmlns:a16="http://schemas.microsoft.com/office/drawing/2014/main" id="{C1485E9D-D086-4E83-9480-FBF94EB207B9}"/>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8" name="Rectangle 100">
            <a:extLst>
              <a:ext uri="{FF2B5EF4-FFF2-40B4-BE49-F238E27FC236}">
                <a16:creationId xmlns:a16="http://schemas.microsoft.com/office/drawing/2014/main" id="{7EACE69C-B2C3-4B43-8B35-117C4FC6FBAD}"/>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37" name="Rectangle 102">
            <a:extLst>
              <a:ext uri="{FF2B5EF4-FFF2-40B4-BE49-F238E27FC236}">
                <a16:creationId xmlns:a16="http://schemas.microsoft.com/office/drawing/2014/main" id="{B076C5AA-5ECD-4003-B4EA-814B49D1F97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49" name="Rectangle 104">
            <a:extLst>
              <a:ext uri="{FF2B5EF4-FFF2-40B4-BE49-F238E27FC236}">
                <a16:creationId xmlns:a16="http://schemas.microsoft.com/office/drawing/2014/main" id="{2DFB069F-814E-4A35-9D94-E0FD4B7D0BF9}"/>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65" name="Rectangle 106">
            <a:extLst>
              <a:ext uri="{FF2B5EF4-FFF2-40B4-BE49-F238E27FC236}">
                <a16:creationId xmlns:a16="http://schemas.microsoft.com/office/drawing/2014/main" id="{FCB8440C-1C34-47C3-A65E-01864F55748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68" name="Rectangle 135">
            <a:extLst>
              <a:ext uri="{FF2B5EF4-FFF2-40B4-BE49-F238E27FC236}">
                <a16:creationId xmlns:a16="http://schemas.microsoft.com/office/drawing/2014/main" id="{6796A4E1-D89C-449B-A5BC-0B029D23C6AD}"/>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70" name="Rectangle 137">
            <a:extLst>
              <a:ext uri="{FF2B5EF4-FFF2-40B4-BE49-F238E27FC236}">
                <a16:creationId xmlns:a16="http://schemas.microsoft.com/office/drawing/2014/main" id="{3C51BF94-D57D-4A60-8C53-E672C00DA27B}"/>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72" name="Rectangle 139">
            <a:extLst>
              <a:ext uri="{FF2B5EF4-FFF2-40B4-BE49-F238E27FC236}">
                <a16:creationId xmlns:a16="http://schemas.microsoft.com/office/drawing/2014/main" id="{50EFA317-459C-4250-B644-0C9133935C5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75" name="Rectangle 141">
            <a:extLst>
              <a:ext uri="{FF2B5EF4-FFF2-40B4-BE49-F238E27FC236}">
                <a16:creationId xmlns:a16="http://schemas.microsoft.com/office/drawing/2014/main" id="{AFFD2FD6-64D1-4DF6-9EDC-B8766A89800D}"/>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77" name="Rectangle 143">
            <a:extLst>
              <a:ext uri="{FF2B5EF4-FFF2-40B4-BE49-F238E27FC236}">
                <a16:creationId xmlns:a16="http://schemas.microsoft.com/office/drawing/2014/main" id="{1BF11763-94FB-4983-859C-AA347AB5294A}"/>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80" name="Rectangle 145">
            <a:extLst>
              <a:ext uri="{FF2B5EF4-FFF2-40B4-BE49-F238E27FC236}">
                <a16:creationId xmlns:a16="http://schemas.microsoft.com/office/drawing/2014/main" id="{A412E09F-1050-460C-ABE0-A95D272E0C7A}"/>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82" name="Rectangle 147">
            <a:extLst>
              <a:ext uri="{FF2B5EF4-FFF2-40B4-BE49-F238E27FC236}">
                <a16:creationId xmlns:a16="http://schemas.microsoft.com/office/drawing/2014/main" id="{A168493F-DE19-4BBC-8272-D97A1957474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84" name="Rectangle 149">
            <a:extLst>
              <a:ext uri="{FF2B5EF4-FFF2-40B4-BE49-F238E27FC236}">
                <a16:creationId xmlns:a16="http://schemas.microsoft.com/office/drawing/2014/main" id="{53BF6FCA-1435-4464-BF1F-E2810A0C357B}"/>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86" name="Rectangle 151">
            <a:extLst>
              <a:ext uri="{FF2B5EF4-FFF2-40B4-BE49-F238E27FC236}">
                <a16:creationId xmlns:a16="http://schemas.microsoft.com/office/drawing/2014/main" id="{8E1A180A-2585-4BB2-8277-416C003C4E4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88" name="Rectangle 153">
            <a:extLst>
              <a:ext uri="{FF2B5EF4-FFF2-40B4-BE49-F238E27FC236}">
                <a16:creationId xmlns:a16="http://schemas.microsoft.com/office/drawing/2014/main" id="{ABAC1C16-0768-446C-88DC-9610B02AA0D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pic>
        <p:nvPicPr>
          <p:cNvPr id="3" name="Immagine 2">
            <a:extLst>
              <a:ext uri="{FF2B5EF4-FFF2-40B4-BE49-F238E27FC236}">
                <a16:creationId xmlns:a16="http://schemas.microsoft.com/office/drawing/2014/main" id="{86762DFF-80AB-4773-9BC7-06ECBEB08625}"/>
              </a:ext>
            </a:extLst>
          </p:cNvPr>
          <p:cNvPicPr>
            <a:picLocks noChangeAspect="1"/>
          </p:cNvPicPr>
          <p:nvPr/>
        </p:nvPicPr>
        <p:blipFill rotWithShape="1">
          <a:blip r:embed="rId3"/>
          <a:srcRect l="28030" r="27879"/>
          <a:stretch/>
        </p:blipFill>
        <p:spPr>
          <a:xfrm>
            <a:off x="87177" y="817555"/>
            <a:ext cx="3564000" cy="2836206"/>
          </a:xfrm>
          <a:prstGeom prst="rect">
            <a:avLst/>
          </a:prstGeom>
          <a:solidFill>
            <a:schemeClr val="accent4">
              <a:lumMod val="20000"/>
              <a:lumOff val="80000"/>
            </a:schemeClr>
          </a:solidFill>
          <a:ln>
            <a:solidFill>
              <a:srgbClr val="0070C0"/>
            </a:solidFill>
          </a:ln>
        </p:spPr>
      </p:pic>
      <p:sp>
        <p:nvSpPr>
          <p:cNvPr id="238" name="CasellaDiTesto 237">
            <a:extLst>
              <a:ext uri="{FF2B5EF4-FFF2-40B4-BE49-F238E27FC236}">
                <a16:creationId xmlns:a16="http://schemas.microsoft.com/office/drawing/2014/main" id="{3F521E9C-F501-4CB1-8D58-62CDA02392A6}"/>
              </a:ext>
            </a:extLst>
          </p:cNvPr>
          <p:cNvSpPr txBox="1"/>
          <p:nvPr/>
        </p:nvSpPr>
        <p:spPr>
          <a:xfrm>
            <a:off x="3713014" y="789845"/>
            <a:ext cx="5400000" cy="2893100"/>
          </a:xfrm>
          <a:prstGeom prst="rect">
            <a:avLst/>
          </a:prstGeom>
          <a:noFill/>
        </p:spPr>
        <p:txBody>
          <a:bodyPr wrap="square" rtlCol="0">
            <a:spAutoFit/>
          </a:bodyPr>
          <a:lstStyle/>
          <a:p>
            <a:pPr>
              <a:spcAft>
                <a:spcPts val="0"/>
              </a:spcAft>
            </a:pPr>
            <a:r>
              <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La retta d'intersezione del piano </a:t>
            </a:r>
            <a:r>
              <a:rPr lang="it-IT" sz="14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a</a:t>
            </a:r>
            <a:r>
              <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con il piano della base determina i due segmenti consecutivi, appartenenti alla retta x d'intersezione, identificati dai seguenti estremi  R(R'; R"), X(X'; X"), Y(Y';Y").</a:t>
            </a:r>
          </a:p>
          <a:p>
            <a:pPr>
              <a:spcAft>
                <a:spcPts val="0"/>
              </a:spcAft>
            </a:pPr>
            <a:r>
              <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Analizzando i due segmenti si evince che: mentre il segmento (XY) appartiene al triangolo della base del solido perché gli estremi X ed Y appartengono, rispettivamente agli spigoli seguenti X</a:t>
            </a:r>
            <a:r>
              <a:rPr lang="it-IT" sz="14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Î(</a:t>
            </a:r>
            <a:r>
              <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AC), Y</a:t>
            </a:r>
            <a:r>
              <a:rPr lang="it-IT" sz="14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Î(</a:t>
            </a:r>
            <a:r>
              <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BC); il punto R risulta essere esterno al triangolo della base tanto che R</a:t>
            </a:r>
            <a:r>
              <a:rPr lang="it-IT" sz="14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Ï</a:t>
            </a:r>
            <a:r>
              <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(AB) ma ad una sua estensione.</a:t>
            </a:r>
          </a:p>
          <a:p>
            <a:r>
              <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Si deduce che il piano </a:t>
            </a:r>
            <a:r>
              <a:rPr lang="it-IT" sz="14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a </a:t>
            </a:r>
            <a:r>
              <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taglia la base della piramide nel segmento XY definendo, così un lato del poligono di sezione della figura piana da ricercare.</a:t>
            </a:r>
            <a:r>
              <a:rPr lang="it-IT" sz="1400" dirty="0">
                <a:solidFill>
                  <a:srgbClr val="00B050"/>
                </a:solidFill>
                <a:latin typeface="Times New Roman" panose="02020603050405020304" pitchFamily="18" charset="0"/>
                <a:ea typeface="Times New Roman" panose="02020603050405020304" pitchFamily="18" charset="0"/>
              </a:rPr>
              <a:t> </a:t>
            </a:r>
            <a:endParaRPr lang="it-IT" sz="1400" dirty="0">
              <a:solidFill>
                <a:srgbClr val="00B050"/>
              </a:solidFill>
            </a:endParaRPr>
          </a:p>
        </p:txBody>
      </p:sp>
      <p:sp>
        <p:nvSpPr>
          <p:cNvPr id="243" name="CasellaDiTesto 242">
            <a:extLst>
              <a:ext uri="{FF2B5EF4-FFF2-40B4-BE49-F238E27FC236}">
                <a16:creationId xmlns:a16="http://schemas.microsoft.com/office/drawing/2014/main" id="{CE6D1ADA-B5FB-4CB2-AE60-6DF71B302B1E}"/>
              </a:ext>
            </a:extLst>
          </p:cNvPr>
          <p:cNvSpPr txBox="1"/>
          <p:nvPr/>
        </p:nvSpPr>
        <p:spPr>
          <a:xfrm>
            <a:off x="3713014" y="3699161"/>
            <a:ext cx="5400000" cy="3046988"/>
          </a:xfrm>
          <a:prstGeom prst="rect">
            <a:avLst/>
          </a:prstGeom>
          <a:noFill/>
        </p:spPr>
        <p:txBody>
          <a:bodyPr wrap="square" rtlCol="0">
            <a:spAutoFit/>
          </a:bodyPr>
          <a:lstStyle/>
          <a:p>
            <a:pPr>
              <a:spcAft>
                <a:spcPts val="0"/>
              </a:spcAft>
            </a:pPr>
            <a:r>
              <a:rPr lang="it-IT" sz="12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Il piano </a:t>
            </a:r>
            <a:r>
              <a:rPr lang="it-IT" sz="12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a</a:t>
            </a:r>
            <a:r>
              <a:rPr lang="it-IT" sz="12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intersecando i piani delle facce laterali della piramide determina tre segmenti consecutivi i cui estremi sono identificati dai seguenti punti Z(Z';Z"), W(W';W"), S(S',S") che costituiscono i vertici della spezzata chiusa triangolare (ZWS).</a:t>
            </a:r>
          </a:p>
          <a:p>
            <a:pPr>
              <a:spcAft>
                <a:spcPts val="0"/>
              </a:spcAft>
            </a:pPr>
            <a:r>
              <a:rPr lang="it-IT" sz="12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Analizzando singolarmente gli elementi si evince che: mentre il segmento (ZW) ha gli estremi sui lati dalla faccia (spigoli della piramide) tanto che Z</a:t>
            </a:r>
            <a:r>
              <a:rPr lang="it-IT" sz="12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Î</a:t>
            </a:r>
            <a:r>
              <a:rPr lang="it-IT" sz="12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(AV) e W</a:t>
            </a:r>
            <a:r>
              <a:rPr lang="it-IT" sz="12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Î</a:t>
            </a:r>
            <a:r>
              <a:rPr lang="it-IT" sz="12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(BV); i segmenti (ZS) e (WS) hanno l'estremo S esterno allo spigolo (CV) del solido tanto che S</a:t>
            </a:r>
            <a:r>
              <a:rPr lang="it-IT" sz="12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Ï</a:t>
            </a:r>
            <a:r>
              <a:rPr lang="it-IT" sz="12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(CV).</a:t>
            </a:r>
          </a:p>
          <a:p>
            <a:pPr>
              <a:spcAft>
                <a:spcPts val="0"/>
              </a:spcAft>
            </a:pPr>
            <a:r>
              <a:rPr lang="it-IT" sz="12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I due segmenti (ZS) e (WS) intersecano gli spigoli della base rispettivamente in X ed Y ,già analizzati al paragrafo precedente, per cui si ha: (ZS)=(XZ)+(XS) e (WS)=(WY+YS).</a:t>
            </a:r>
          </a:p>
          <a:p>
            <a:pPr>
              <a:spcAft>
                <a:spcPts val="0"/>
              </a:spcAft>
            </a:pPr>
            <a:r>
              <a:rPr lang="it-IT" sz="12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I segmenti distinti (ZX) e (WY) sono le porzioni appartenenti alle relative facce del solido </a:t>
            </a:r>
            <a:r>
              <a:rPr lang="it-IT" sz="1200" dirty="0" err="1">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perchè</a:t>
            </a:r>
            <a:r>
              <a:rPr lang="it-IT" sz="12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gli estremi appartengono agli spigoli del solido (ZX)</a:t>
            </a:r>
            <a:r>
              <a:rPr lang="it-IT" sz="12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Î</a:t>
            </a:r>
            <a:r>
              <a:rPr lang="it-IT" sz="12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(ACV), ((WY)</a:t>
            </a:r>
            <a:r>
              <a:rPr lang="it-IT" sz="12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Î</a:t>
            </a:r>
            <a:r>
              <a:rPr lang="it-IT" sz="12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(BCV): quindi al solido.</a:t>
            </a:r>
          </a:p>
          <a:p>
            <a:r>
              <a:rPr lang="it-IT" sz="12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I segmenti consecutivi (XS) e (SY) sono, invece, esterni al solido e pertanto non fanno parte del poligono di sezione.</a:t>
            </a:r>
            <a:endParaRPr lang="it-IT" sz="1200" dirty="0">
              <a:solidFill>
                <a:srgbClr val="00B050"/>
              </a:solidFill>
            </a:endParaRPr>
          </a:p>
        </p:txBody>
      </p:sp>
      <p:pic>
        <p:nvPicPr>
          <p:cNvPr id="252" name="Immagine 251">
            <a:extLst>
              <a:ext uri="{FF2B5EF4-FFF2-40B4-BE49-F238E27FC236}">
                <a16:creationId xmlns:a16="http://schemas.microsoft.com/office/drawing/2014/main" id="{E7B49937-AE17-4C34-8AFA-DDBA2C83CF2A}"/>
              </a:ext>
            </a:extLst>
          </p:cNvPr>
          <p:cNvPicPr>
            <a:picLocks noChangeAspect="1"/>
          </p:cNvPicPr>
          <p:nvPr/>
        </p:nvPicPr>
        <p:blipFill rotWithShape="1">
          <a:blip r:embed="rId4"/>
          <a:srcRect l="28182" r="28182"/>
          <a:stretch/>
        </p:blipFill>
        <p:spPr>
          <a:xfrm>
            <a:off x="73322" y="3810007"/>
            <a:ext cx="3600000" cy="2894701"/>
          </a:xfrm>
          <a:prstGeom prst="rect">
            <a:avLst/>
          </a:prstGeom>
          <a:solidFill>
            <a:schemeClr val="accent4">
              <a:lumMod val="20000"/>
              <a:lumOff val="80000"/>
            </a:schemeClr>
          </a:solidFill>
          <a:ln>
            <a:solidFill>
              <a:srgbClr val="0070C0"/>
            </a:solidFill>
          </a:ln>
        </p:spPr>
      </p:pic>
      <p:sp>
        <p:nvSpPr>
          <p:cNvPr id="96" name="Ritorno 95">
            <a:hlinkClick r:id="rId5" action="ppaction://hlinksldjump" highlightClick="1"/>
            <a:extLst>
              <a:ext uri="{FF2B5EF4-FFF2-40B4-BE49-F238E27FC236}">
                <a16:creationId xmlns:a16="http://schemas.microsoft.com/office/drawing/2014/main" id="{A9E8AB9D-3ABA-4C4C-ACD9-D9161E8CF0A1}"/>
              </a:ext>
            </a:extLst>
          </p:cNvPr>
          <p:cNvSpPr/>
          <p:nvPr/>
        </p:nvSpPr>
        <p:spPr>
          <a:xfrm>
            <a:off x="8556563" y="0"/>
            <a:ext cx="540000" cy="720000"/>
          </a:xfrm>
          <a:prstGeom prst="actionButtonReturn">
            <a:avLst/>
          </a:prstGeom>
          <a:solidFill>
            <a:schemeClr val="accent4">
              <a:lumMod val="20000"/>
              <a:lumOff val="80000"/>
            </a:schemeClr>
          </a:solidFill>
          <a:ln>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a:p>
        </p:txBody>
      </p:sp>
      <p:cxnSp>
        <p:nvCxnSpPr>
          <p:cNvPr id="97" name="Connettore diritto 96">
            <a:extLst>
              <a:ext uri="{FF2B5EF4-FFF2-40B4-BE49-F238E27FC236}">
                <a16:creationId xmlns:a16="http://schemas.microsoft.com/office/drawing/2014/main" id="{F2ADEEEA-3FE3-4D5C-B643-E9FE61D6EE07}"/>
              </a:ext>
            </a:extLst>
          </p:cNvPr>
          <p:cNvCxnSpPr>
            <a:cxnSpLocks/>
          </p:cNvCxnSpPr>
          <p:nvPr/>
        </p:nvCxnSpPr>
        <p:spPr>
          <a:xfrm>
            <a:off x="49501" y="6831190"/>
            <a:ext cx="9044998" cy="0"/>
          </a:xfrm>
          <a:prstGeom prst="line">
            <a:avLst/>
          </a:prstGeom>
          <a:noFill/>
          <a:ln w="0" cap="flat" cmpd="sng" algn="ctr">
            <a:solidFill>
              <a:schemeClr val="bg2">
                <a:lumMod val="20000"/>
                <a:lumOff val="80000"/>
              </a:schemeClr>
            </a:solidFill>
            <a:prstDash val="solid"/>
            <a:miter lim="800000"/>
          </a:ln>
          <a:effectLst/>
        </p:spPr>
      </p:cxnSp>
    </p:spTree>
    <p:extLst>
      <p:ext uri="{BB962C8B-B14F-4D97-AF65-F5344CB8AC3E}">
        <p14:creationId xmlns:p14="http://schemas.microsoft.com/office/powerpoint/2010/main" val="26093868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wipe(left)">
                                      <p:cBhvr>
                                        <p:cTn id="13" dur="5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238">
                                            <p:txEl>
                                              <p:pRg st="0" end="0"/>
                                            </p:txEl>
                                          </p:spTgt>
                                        </p:tgtEl>
                                        <p:attrNameLst>
                                          <p:attrName>style.visibility</p:attrName>
                                        </p:attrNameLst>
                                      </p:cBhvr>
                                      <p:to>
                                        <p:strVal val="visible"/>
                                      </p:to>
                                    </p:set>
                                    <p:animEffect transition="in" filter="wipe(left)">
                                      <p:cBhvr>
                                        <p:cTn id="18" dur="500"/>
                                        <p:tgtEl>
                                          <p:spTgt spid="238">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238">
                                            <p:txEl>
                                              <p:pRg st="1" end="1"/>
                                            </p:txEl>
                                          </p:spTgt>
                                        </p:tgtEl>
                                        <p:attrNameLst>
                                          <p:attrName>style.visibility</p:attrName>
                                        </p:attrNameLst>
                                      </p:cBhvr>
                                      <p:to>
                                        <p:strVal val="visible"/>
                                      </p:to>
                                    </p:set>
                                    <p:animEffect transition="in" filter="wipe(left)">
                                      <p:cBhvr>
                                        <p:cTn id="23" dur="500"/>
                                        <p:tgtEl>
                                          <p:spTgt spid="238">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238">
                                            <p:txEl>
                                              <p:pRg st="2" end="2"/>
                                            </p:txEl>
                                          </p:spTgt>
                                        </p:tgtEl>
                                        <p:attrNameLst>
                                          <p:attrName>style.visibility</p:attrName>
                                        </p:attrNameLst>
                                      </p:cBhvr>
                                      <p:to>
                                        <p:strVal val="visible"/>
                                      </p:to>
                                    </p:set>
                                    <p:animEffect transition="in" filter="wipe(left)">
                                      <p:cBhvr>
                                        <p:cTn id="28" dur="500"/>
                                        <p:tgtEl>
                                          <p:spTgt spid="238">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childTnLst>
                                    <p:set>
                                      <p:cBhvr>
                                        <p:cTn id="32" dur="1" fill="hold">
                                          <p:stCondLst>
                                            <p:cond delay="0"/>
                                          </p:stCondLst>
                                        </p:cTn>
                                        <p:tgtEl>
                                          <p:spTgt spid="252"/>
                                        </p:tgtEl>
                                        <p:attrNameLst>
                                          <p:attrName>style.visibility</p:attrName>
                                        </p:attrNameLst>
                                      </p:cBhvr>
                                      <p:to>
                                        <p:strVal val="visible"/>
                                      </p:to>
                                    </p:set>
                                    <p:animEffect transition="in" filter="wipe(left)">
                                      <p:cBhvr>
                                        <p:cTn id="33" dur="500"/>
                                        <p:tgtEl>
                                          <p:spTgt spid="252"/>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243">
                                            <p:txEl>
                                              <p:pRg st="0" end="0"/>
                                            </p:txEl>
                                          </p:spTgt>
                                        </p:tgtEl>
                                        <p:attrNameLst>
                                          <p:attrName>style.visibility</p:attrName>
                                        </p:attrNameLst>
                                      </p:cBhvr>
                                      <p:to>
                                        <p:strVal val="visible"/>
                                      </p:to>
                                    </p:set>
                                    <p:animEffect transition="in" filter="wipe(left)">
                                      <p:cBhvr>
                                        <p:cTn id="38" dur="500"/>
                                        <p:tgtEl>
                                          <p:spTgt spid="243">
                                            <p:txEl>
                                              <p:pRg st="0" end="0"/>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grpId="0" nodeType="clickEffect">
                                  <p:stCondLst>
                                    <p:cond delay="0"/>
                                  </p:stCondLst>
                                  <p:childTnLst>
                                    <p:set>
                                      <p:cBhvr>
                                        <p:cTn id="42" dur="1" fill="hold">
                                          <p:stCondLst>
                                            <p:cond delay="0"/>
                                          </p:stCondLst>
                                        </p:cTn>
                                        <p:tgtEl>
                                          <p:spTgt spid="243">
                                            <p:txEl>
                                              <p:pRg st="1" end="1"/>
                                            </p:txEl>
                                          </p:spTgt>
                                        </p:tgtEl>
                                        <p:attrNameLst>
                                          <p:attrName>style.visibility</p:attrName>
                                        </p:attrNameLst>
                                      </p:cBhvr>
                                      <p:to>
                                        <p:strVal val="visible"/>
                                      </p:to>
                                    </p:set>
                                    <p:animEffect transition="in" filter="wipe(left)">
                                      <p:cBhvr>
                                        <p:cTn id="43" dur="500"/>
                                        <p:tgtEl>
                                          <p:spTgt spid="243">
                                            <p:txEl>
                                              <p:pRg st="1" end="1"/>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grpId="0" nodeType="clickEffect">
                                  <p:stCondLst>
                                    <p:cond delay="0"/>
                                  </p:stCondLst>
                                  <p:childTnLst>
                                    <p:set>
                                      <p:cBhvr>
                                        <p:cTn id="47" dur="1" fill="hold">
                                          <p:stCondLst>
                                            <p:cond delay="0"/>
                                          </p:stCondLst>
                                        </p:cTn>
                                        <p:tgtEl>
                                          <p:spTgt spid="243">
                                            <p:txEl>
                                              <p:pRg st="2" end="2"/>
                                            </p:txEl>
                                          </p:spTgt>
                                        </p:tgtEl>
                                        <p:attrNameLst>
                                          <p:attrName>style.visibility</p:attrName>
                                        </p:attrNameLst>
                                      </p:cBhvr>
                                      <p:to>
                                        <p:strVal val="visible"/>
                                      </p:to>
                                    </p:set>
                                    <p:animEffect transition="in" filter="wipe(left)">
                                      <p:cBhvr>
                                        <p:cTn id="48" dur="500"/>
                                        <p:tgtEl>
                                          <p:spTgt spid="243">
                                            <p:txEl>
                                              <p:pRg st="2" end="2"/>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grpId="0" nodeType="clickEffect">
                                  <p:stCondLst>
                                    <p:cond delay="0"/>
                                  </p:stCondLst>
                                  <p:childTnLst>
                                    <p:set>
                                      <p:cBhvr>
                                        <p:cTn id="52" dur="1" fill="hold">
                                          <p:stCondLst>
                                            <p:cond delay="0"/>
                                          </p:stCondLst>
                                        </p:cTn>
                                        <p:tgtEl>
                                          <p:spTgt spid="243">
                                            <p:txEl>
                                              <p:pRg st="3" end="3"/>
                                            </p:txEl>
                                          </p:spTgt>
                                        </p:tgtEl>
                                        <p:attrNameLst>
                                          <p:attrName>style.visibility</p:attrName>
                                        </p:attrNameLst>
                                      </p:cBhvr>
                                      <p:to>
                                        <p:strVal val="visible"/>
                                      </p:to>
                                    </p:set>
                                    <p:animEffect transition="in" filter="wipe(left)">
                                      <p:cBhvr>
                                        <p:cTn id="53" dur="500"/>
                                        <p:tgtEl>
                                          <p:spTgt spid="243">
                                            <p:txEl>
                                              <p:pRg st="3" end="3"/>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grpId="0" nodeType="clickEffect">
                                  <p:stCondLst>
                                    <p:cond delay="0"/>
                                  </p:stCondLst>
                                  <p:childTnLst>
                                    <p:set>
                                      <p:cBhvr>
                                        <p:cTn id="57" dur="1" fill="hold">
                                          <p:stCondLst>
                                            <p:cond delay="0"/>
                                          </p:stCondLst>
                                        </p:cTn>
                                        <p:tgtEl>
                                          <p:spTgt spid="243">
                                            <p:txEl>
                                              <p:pRg st="4" end="4"/>
                                            </p:txEl>
                                          </p:spTgt>
                                        </p:tgtEl>
                                        <p:attrNameLst>
                                          <p:attrName>style.visibility</p:attrName>
                                        </p:attrNameLst>
                                      </p:cBhvr>
                                      <p:to>
                                        <p:strVal val="visible"/>
                                      </p:to>
                                    </p:set>
                                    <p:animEffect transition="in" filter="wipe(left)">
                                      <p:cBhvr>
                                        <p:cTn id="58" dur="500"/>
                                        <p:tgtEl>
                                          <p:spTgt spid="24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8" grpId="0" build="p"/>
      <p:bldP spid="24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BB6BEAB-606D-45C9-B131-6C070C89CFC0}"/>
              </a:ext>
            </a:extLst>
          </p:cNvPr>
          <p:cNvSpPr>
            <a:spLocks noGrp="1"/>
          </p:cNvSpPr>
          <p:nvPr>
            <p:ph type="title"/>
          </p:nvPr>
        </p:nvSpPr>
        <p:spPr>
          <a:xfrm>
            <a:off x="36000" y="0"/>
            <a:ext cx="9072000" cy="720000"/>
          </a:xfrm>
          <a:ln>
            <a:solidFill>
              <a:srgbClr val="0070C0"/>
            </a:solidFill>
          </a:ln>
        </p:spPr>
        <p:txBody>
          <a:bodyPr>
            <a:normAutofit fontScale="90000"/>
          </a:bodyPr>
          <a:lstStyle/>
          <a:p>
            <a:pPr algn="ctr"/>
            <a:r>
              <a:rPr lang="it-IT" sz="2700" dirty="0">
                <a:ln>
                  <a:noFill/>
                </a:ln>
                <a:solidFill>
                  <a:srgbClr val="00B050"/>
                </a:solidFill>
                <a:latin typeface="Comic Sans MS" panose="030F0702030302020204" pitchFamily="66" charset="0"/>
              </a:rPr>
              <a:t>Geometria descrittiva dinamica</a:t>
            </a:r>
            <a:br>
              <a:rPr lang="it-IT" sz="3600" cap="none" dirty="0">
                <a:ln>
                  <a:noFill/>
                </a:ln>
                <a:solidFill>
                  <a:srgbClr val="00B050"/>
                </a:solidFill>
                <a:latin typeface="Comic Sans MS" panose="030F0702030302020204" pitchFamily="66" charset="0"/>
              </a:rPr>
            </a:br>
            <a:r>
              <a:rPr lang="it-IT" sz="2000" cap="none" dirty="0">
                <a:ln>
                  <a:noFill/>
                </a:ln>
                <a:solidFill>
                  <a:srgbClr val="00B050"/>
                </a:solidFill>
                <a:latin typeface="Comic Sans MS" panose="030F0702030302020204" pitchFamily="66" charset="0"/>
              </a:rPr>
              <a:t>Sezione rigata: Analisi dei risultati e definizione del poligono risultante</a:t>
            </a:r>
            <a:endParaRPr lang="it-IT" sz="2000" dirty="0"/>
          </a:p>
        </p:txBody>
      </p:sp>
      <p:sp>
        <p:nvSpPr>
          <p:cNvPr id="29" name="Rectangle 17">
            <a:extLst>
              <a:ext uri="{FF2B5EF4-FFF2-40B4-BE49-F238E27FC236}">
                <a16:creationId xmlns:a16="http://schemas.microsoft.com/office/drawing/2014/main" id="{B46F385C-B5D1-43A8-B2DD-1BC3441AF00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graphicFrame>
        <p:nvGraphicFramePr>
          <p:cNvPr id="5" name="Tabella 4">
            <a:extLst>
              <a:ext uri="{FF2B5EF4-FFF2-40B4-BE49-F238E27FC236}">
                <a16:creationId xmlns:a16="http://schemas.microsoft.com/office/drawing/2014/main" id="{A54ED3F3-6093-4D2C-9F9F-A0B608E88E18}"/>
              </a:ext>
            </a:extLst>
          </p:cNvPr>
          <p:cNvGraphicFramePr>
            <a:graphicFrameLocks noGrp="1"/>
          </p:cNvGraphicFramePr>
          <p:nvPr>
            <p:extLst>
              <p:ext uri="{D42A27DB-BD31-4B8C-83A1-F6EECF244321}">
                <p14:modId xmlns:p14="http://schemas.microsoft.com/office/powerpoint/2010/main" val="1404040376"/>
              </p:ext>
            </p:extLst>
          </p:nvPr>
        </p:nvGraphicFramePr>
        <p:xfrm>
          <a:off x="71998" y="761565"/>
          <a:ext cx="9045000" cy="6048000"/>
        </p:xfrm>
        <a:graphic>
          <a:graphicData uri="http://schemas.openxmlformats.org/drawingml/2006/table">
            <a:tbl>
              <a:tblPr bandRow="1">
                <a:tableStyleId>{073A0DAA-6AF3-43AB-8588-CEC1D06C72B9}</a:tableStyleId>
              </a:tblPr>
              <a:tblGrid>
                <a:gridCol w="3793420">
                  <a:extLst>
                    <a:ext uri="{9D8B030D-6E8A-4147-A177-3AD203B41FA5}">
                      <a16:colId xmlns:a16="http://schemas.microsoft.com/office/drawing/2014/main" val="2900016614"/>
                    </a:ext>
                  </a:extLst>
                </a:gridCol>
                <a:gridCol w="5251580">
                  <a:extLst>
                    <a:ext uri="{9D8B030D-6E8A-4147-A177-3AD203B41FA5}">
                      <a16:colId xmlns:a16="http://schemas.microsoft.com/office/drawing/2014/main" val="748075930"/>
                    </a:ext>
                  </a:extLst>
                </a:gridCol>
              </a:tblGrid>
              <a:tr h="3024000">
                <a:tc>
                  <a:txBody>
                    <a:bodyPr/>
                    <a:lstStyle/>
                    <a:p>
                      <a:pPr>
                        <a:spcAft>
                          <a:spcPts val="0"/>
                        </a:spcAft>
                      </a:pPr>
                      <a:r>
                        <a:rPr lang="it-IT" sz="1800" dirty="0">
                          <a:effectLst/>
                          <a:latin typeface="Comic Sans MS" panose="030F0702030302020204" pitchFamily="66" charset="0"/>
                          <a:ea typeface="Times New Roman" panose="02020603050405020304" pitchFamily="18" charset="0"/>
                          <a:cs typeface="Times New Roman" panose="02020603050405020304" pitchFamily="18" charset="0"/>
                        </a:rPr>
                        <a:t> </a:t>
                      </a: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endParaRPr lang="it-IT"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val="2886159853"/>
                  </a:ext>
                </a:extLst>
              </a:tr>
              <a:tr h="3024000">
                <a:tc>
                  <a:txBody>
                    <a:bodyPr/>
                    <a:lstStyle/>
                    <a:p>
                      <a:endParaRPr lang="it-IT"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dirty="0"/>
                    </a:p>
                    <a:p>
                      <a:endParaRPr lang="it-IT" dirty="0"/>
                    </a:p>
                    <a:p>
                      <a:endParaRPr lang="it-IT" dirty="0"/>
                    </a:p>
                    <a:p>
                      <a:endParaRPr lang="it-IT" dirty="0"/>
                    </a:p>
                    <a:p>
                      <a:endParaRPr lang="it-IT" dirty="0"/>
                    </a:p>
                    <a:p>
                      <a:endParaRPr lang="it-IT" dirty="0"/>
                    </a:p>
                    <a:p>
                      <a:endParaRPr lang="it-IT" dirty="0"/>
                    </a:p>
                    <a:p>
                      <a:endParaRPr lang="it-IT" dirty="0"/>
                    </a:p>
                    <a:p>
                      <a:endParaRPr lang="it-IT"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val="3513734778"/>
                  </a:ext>
                </a:extLst>
              </a:tr>
            </a:tbl>
          </a:graphicData>
        </a:graphic>
      </p:graphicFrame>
      <p:sp>
        <p:nvSpPr>
          <p:cNvPr id="44" name="Rectangle 34">
            <a:extLst>
              <a:ext uri="{FF2B5EF4-FFF2-40B4-BE49-F238E27FC236}">
                <a16:creationId xmlns:a16="http://schemas.microsoft.com/office/drawing/2014/main" id="{6DC769C0-0D8F-4CC6-A751-3DB7C90971D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48" name="Rectangle 38">
            <a:extLst>
              <a:ext uri="{FF2B5EF4-FFF2-40B4-BE49-F238E27FC236}">
                <a16:creationId xmlns:a16="http://schemas.microsoft.com/office/drawing/2014/main" id="{AAE798ED-C51D-4702-B253-6C71F9AF9D3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67" name="Rectangle 33">
            <a:extLst>
              <a:ext uri="{FF2B5EF4-FFF2-40B4-BE49-F238E27FC236}">
                <a16:creationId xmlns:a16="http://schemas.microsoft.com/office/drawing/2014/main" id="{668E2CB1-EA3D-49F1-9DF1-1D8069584A31}"/>
              </a:ext>
            </a:extLst>
          </p:cNvPr>
          <p:cNvSpPr>
            <a:spLocks noChangeArrowheads="1"/>
          </p:cNvSpPr>
          <p:nvPr/>
        </p:nvSpPr>
        <p:spPr bwMode="auto">
          <a:xfrm>
            <a:off x="5484534" y="1056119"/>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73" name="Rectangle 39">
            <a:extLst>
              <a:ext uri="{FF2B5EF4-FFF2-40B4-BE49-F238E27FC236}">
                <a16:creationId xmlns:a16="http://schemas.microsoft.com/office/drawing/2014/main" id="{4E6CBF6B-0064-443B-9B58-CBEC0593D118}"/>
              </a:ext>
            </a:extLst>
          </p:cNvPr>
          <p:cNvSpPr>
            <a:spLocks noChangeArrowheads="1"/>
          </p:cNvSpPr>
          <p:nvPr/>
        </p:nvSpPr>
        <p:spPr bwMode="auto">
          <a:xfrm>
            <a:off x="6342751" y="929109"/>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79" name="Rectangle 63">
            <a:extLst>
              <a:ext uri="{FF2B5EF4-FFF2-40B4-BE49-F238E27FC236}">
                <a16:creationId xmlns:a16="http://schemas.microsoft.com/office/drawing/2014/main" id="{36ECF37C-E922-407E-AFE5-D09BB2A98DEA}"/>
              </a:ext>
            </a:extLst>
          </p:cNvPr>
          <p:cNvSpPr>
            <a:spLocks noChangeArrowheads="1"/>
          </p:cNvSpPr>
          <p:nvPr/>
        </p:nvSpPr>
        <p:spPr bwMode="auto">
          <a:xfrm>
            <a:off x="14125473" y="361909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80" name="Rectangle 78">
            <a:extLst>
              <a:ext uri="{FF2B5EF4-FFF2-40B4-BE49-F238E27FC236}">
                <a16:creationId xmlns:a16="http://schemas.microsoft.com/office/drawing/2014/main" id="{C7A539E1-4A88-4828-BF41-E2646BEDCE8D}"/>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82" name="Rectangle 80">
            <a:extLst>
              <a:ext uri="{FF2B5EF4-FFF2-40B4-BE49-F238E27FC236}">
                <a16:creationId xmlns:a16="http://schemas.microsoft.com/office/drawing/2014/main" id="{F4D27E8D-042F-4C4B-B2D2-570D2753500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84" name="Rectangle 82">
            <a:extLst>
              <a:ext uri="{FF2B5EF4-FFF2-40B4-BE49-F238E27FC236}">
                <a16:creationId xmlns:a16="http://schemas.microsoft.com/office/drawing/2014/main" id="{44ED2411-ED8C-4ABC-BE5C-3F6FA74ADB0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86" name="Rectangle 84">
            <a:extLst>
              <a:ext uri="{FF2B5EF4-FFF2-40B4-BE49-F238E27FC236}">
                <a16:creationId xmlns:a16="http://schemas.microsoft.com/office/drawing/2014/main" id="{C15E2481-864F-436B-87D6-2B7F770DC72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88" name="Rectangle 86">
            <a:extLst>
              <a:ext uri="{FF2B5EF4-FFF2-40B4-BE49-F238E27FC236}">
                <a16:creationId xmlns:a16="http://schemas.microsoft.com/office/drawing/2014/main" id="{F570DD7A-3500-458C-8D66-E5EB8B5F876B}"/>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90" name="Rectangle 88">
            <a:extLst>
              <a:ext uri="{FF2B5EF4-FFF2-40B4-BE49-F238E27FC236}">
                <a16:creationId xmlns:a16="http://schemas.microsoft.com/office/drawing/2014/main" id="{A37F967E-283D-4B5B-BB93-7457DE9E409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92" name="Rectangle 90">
            <a:extLst>
              <a:ext uri="{FF2B5EF4-FFF2-40B4-BE49-F238E27FC236}">
                <a16:creationId xmlns:a16="http://schemas.microsoft.com/office/drawing/2014/main" id="{100B7FDF-93AB-4B72-A3E9-76FA36E80A7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94" name="Rectangle 92">
            <a:extLst>
              <a:ext uri="{FF2B5EF4-FFF2-40B4-BE49-F238E27FC236}">
                <a16:creationId xmlns:a16="http://schemas.microsoft.com/office/drawing/2014/main" id="{C11C358A-F78E-400F-A97C-C8800FA42A0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96" name="Rectangle 94">
            <a:extLst>
              <a:ext uri="{FF2B5EF4-FFF2-40B4-BE49-F238E27FC236}">
                <a16:creationId xmlns:a16="http://schemas.microsoft.com/office/drawing/2014/main" id="{338134D6-AB5C-46AF-9501-C0891E30CAB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98" name="Rectangle 106">
            <a:extLst>
              <a:ext uri="{FF2B5EF4-FFF2-40B4-BE49-F238E27FC236}">
                <a16:creationId xmlns:a16="http://schemas.microsoft.com/office/drawing/2014/main" id="{6E27E6D0-5D8A-465C-8470-48CB19C76F2A}"/>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00" name="Rectangle 108">
            <a:extLst>
              <a:ext uri="{FF2B5EF4-FFF2-40B4-BE49-F238E27FC236}">
                <a16:creationId xmlns:a16="http://schemas.microsoft.com/office/drawing/2014/main" id="{613A795D-55D2-4B58-A33A-30D974D9EE7C}"/>
              </a:ext>
            </a:extLst>
          </p:cNvPr>
          <p:cNvSpPr>
            <a:spLocks noChangeArrowheads="1"/>
          </p:cNvSpPr>
          <p:nvPr/>
        </p:nvSpPr>
        <p:spPr bwMode="auto">
          <a:xfrm>
            <a:off x="63002" y="4213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02" name="Rectangle 110">
            <a:extLst>
              <a:ext uri="{FF2B5EF4-FFF2-40B4-BE49-F238E27FC236}">
                <a16:creationId xmlns:a16="http://schemas.microsoft.com/office/drawing/2014/main" id="{3845615D-1120-4760-86B0-600D545793F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04" name="Rectangle 112">
            <a:extLst>
              <a:ext uri="{FF2B5EF4-FFF2-40B4-BE49-F238E27FC236}">
                <a16:creationId xmlns:a16="http://schemas.microsoft.com/office/drawing/2014/main" id="{4B78D42C-0A7F-4DEC-BC62-0C405AB828A8}"/>
              </a:ext>
            </a:extLst>
          </p:cNvPr>
          <p:cNvSpPr>
            <a:spLocks noChangeArrowheads="1"/>
          </p:cNvSpPr>
          <p:nvPr/>
        </p:nvSpPr>
        <p:spPr bwMode="auto">
          <a:xfrm>
            <a:off x="3402400" y="0"/>
            <a:ext cx="5741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06" name="Rectangle 114">
            <a:extLst>
              <a:ext uri="{FF2B5EF4-FFF2-40B4-BE49-F238E27FC236}">
                <a16:creationId xmlns:a16="http://schemas.microsoft.com/office/drawing/2014/main" id="{71693F69-A6CE-4542-AFF6-C7E65D52A34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08" name="Rectangle 116">
            <a:extLst>
              <a:ext uri="{FF2B5EF4-FFF2-40B4-BE49-F238E27FC236}">
                <a16:creationId xmlns:a16="http://schemas.microsoft.com/office/drawing/2014/main" id="{E6078DC3-7E12-410F-9ADB-15DE7A7F62A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10" name="Rectangle 118">
            <a:extLst>
              <a:ext uri="{FF2B5EF4-FFF2-40B4-BE49-F238E27FC236}">
                <a16:creationId xmlns:a16="http://schemas.microsoft.com/office/drawing/2014/main" id="{6BA26048-0AD7-4D3B-9D83-74EAA5084FC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13" name="Rectangle 120">
            <a:extLst>
              <a:ext uri="{FF2B5EF4-FFF2-40B4-BE49-F238E27FC236}">
                <a16:creationId xmlns:a16="http://schemas.microsoft.com/office/drawing/2014/main" id="{0C8719C2-1758-4700-84FE-FA226DD0F613}"/>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15" name="Rectangle 122">
            <a:extLst>
              <a:ext uri="{FF2B5EF4-FFF2-40B4-BE49-F238E27FC236}">
                <a16:creationId xmlns:a16="http://schemas.microsoft.com/office/drawing/2014/main" id="{C94C46BF-68DB-4CBA-84AD-5288692BE9B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17" name="Rectangle 124">
            <a:extLst>
              <a:ext uri="{FF2B5EF4-FFF2-40B4-BE49-F238E27FC236}">
                <a16:creationId xmlns:a16="http://schemas.microsoft.com/office/drawing/2014/main" id="{47D92AE2-0FF2-45CA-86EB-4B0A09D3143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19" name="Rectangle 126">
            <a:extLst>
              <a:ext uri="{FF2B5EF4-FFF2-40B4-BE49-F238E27FC236}">
                <a16:creationId xmlns:a16="http://schemas.microsoft.com/office/drawing/2014/main" id="{A692EFF7-AAD7-4940-BF4A-4CCBC311CA1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21" name="Rectangle 128">
            <a:extLst>
              <a:ext uri="{FF2B5EF4-FFF2-40B4-BE49-F238E27FC236}">
                <a16:creationId xmlns:a16="http://schemas.microsoft.com/office/drawing/2014/main" id="{AD63AD98-7066-4AE3-A714-E2EE87F3575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23" name="Rectangle 130">
            <a:extLst>
              <a:ext uri="{FF2B5EF4-FFF2-40B4-BE49-F238E27FC236}">
                <a16:creationId xmlns:a16="http://schemas.microsoft.com/office/drawing/2014/main" id="{F39BCA91-4892-4257-8939-08F3F22C70C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25" name="Rectangle 155">
            <a:extLst>
              <a:ext uri="{FF2B5EF4-FFF2-40B4-BE49-F238E27FC236}">
                <a16:creationId xmlns:a16="http://schemas.microsoft.com/office/drawing/2014/main" id="{A9CFC210-63E1-4D6A-8C53-211F41D11B9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27" name="Rectangle 157">
            <a:extLst>
              <a:ext uri="{FF2B5EF4-FFF2-40B4-BE49-F238E27FC236}">
                <a16:creationId xmlns:a16="http://schemas.microsoft.com/office/drawing/2014/main" id="{79E690B9-4573-47D8-AE2D-62063A7925B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29" name="Rectangle 159">
            <a:extLst>
              <a:ext uri="{FF2B5EF4-FFF2-40B4-BE49-F238E27FC236}">
                <a16:creationId xmlns:a16="http://schemas.microsoft.com/office/drawing/2014/main" id="{A752F1D8-3B37-4D67-B202-CC1408AE734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31" name="Rectangle 161">
            <a:extLst>
              <a:ext uri="{FF2B5EF4-FFF2-40B4-BE49-F238E27FC236}">
                <a16:creationId xmlns:a16="http://schemas.microsoft.com/office/drawing/2014/main" id="{A628C8A9-EA0B-4C13-ADCC-8BB97BC73AC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33" name="Rectangle 163">
            <a:extLst>
              <a:ext uri="{FF2B5EF4-FFF2-40B4-BE49-F238E27FC236}">
                <a16:creationId xmlns:a16="http://schemas.microsoft.com/office/drawing/2014/main" id="{C6262621-E6DC-48A9-B766-3159E313AC8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35" name="Rectangle 165">
            <a:extLst>
              <a:ext uri="{FF2B5EF4-FFF2-40B4-BE49-F238E27FC236}">
                <a16:creationId xmlns:a16="http://schemas.microsoft.com/office/drawing/2014/main" id="{8A1F0177-CD81-4E17-B26D-DDCC1EBBDFD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9" name="Rectangle 61">
            <a:extLst>
              <a:ext uri="{FF2B5EF4-FFF2-40B4-BE49-F238E27FC236}">
                <a16:creationId xmlns:a16="http://schemas.microsoft.com/office/drawing/2014/main" id="{F2A1614E-B163-4345-991E-A986FDEDEE4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1" name="Rectangle 63">
            <a:extLst>
              <a:ext uri="{FF2B5EF4-FFF2-40B4-BE49-F238E27FC236}">
                <a16:creationId xmlns:a16="http://schemas.microsoft.com/office/drawing/2014/main" id="{B46E9D64-57D9-48C4-86AA-98647E3548B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3" name="Rectangle 92">
            <a:extLst>
              <a:ext uri="{FF2B5EF4-FFF2-40B4-BE49-F238E27FC236}">
                <a16:creationId xmlns:a16="http://schemas.microsoft.com/office/drawing/2014/main" id="{EAA5132E-5C4C-477D-ACFE-C00EFCC884F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5" name="Rectangle 94">
            <a:extLst>
              <a:ext uri="{FF2B5EF4-FFF2-40B4-BE49-F238E27FC236}">
                <a16:creationId xmlns:a16="http://schemas.microsoft.com/office/drawing/2014/main" id="{EAB0C341-9CE2-4C31-BEA8-40E030531BE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7" name="Rectangle 96">
            <a:extLst>
              <a:ext uri="{FF2B5EF4-FFF2-40B4-BE49-F238E27FC236}">
                <a16:creationId xmlns:a16="http://schemas.microsoft.com/office/drawing/2014/main" id="{2BC65C4B-74DA-4305-9976-71DE420AB29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9" name="Rectangle 127">
            <a:extLst>
              <a:ext uri="{FF2B5EF4-FFF2-40B4-BE49-F238E27FC236}">
                <a16:creationId xmlns:a16="http://schemas.microsoft.com/office/drawing/2014/main" id="{07B7917F-5C69-438F-B633-18330DA014C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1" name="Rectangle 129">
            <a:extLst>
              <a:ext uri="{FF2B5EF4-FFF2-40B4-BE49-F238E27FC236}">
                <a16:creationId xmlns:a16="http://schemas.microsoft.com/office/drawing/2014/main" id="{4C9D1826-B61A-4C8C-A3EA-D82B51DE3749}"/>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3" name="Rectangle 131">
            <a:extLst>
              <a:ext uri="{FF2B5EF4-FFF2-40B4-BE49-F238E27FC236}">
                <a16:creationId xmlns:a16="http://schemas.microsoft.com/office/drawing/2014/main" id="{750C5CC9-929D-43FC-964F-201233ED22FA}"/>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5" name="Rectangle 133">
            <a:extLst>
              <a:ext uri="{FF2B5EF4-FFF2-40B4-BE49-F238E27FC236}">
                <a16:creationId xmlns:a16="http://schemas.microsoft.com/office/drawing/2014/main" id="{027BA0BE-C569-4B62-BCF1-ADC39ACCC2A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7" name="Rectangle 135">
            <a:extLst>
              <a:ext uri="{FF2B5EF4-FFF2-40B4-BE49-F238E27FC236}">
                <a16:creationId xmlns:a16="http://schemas.microsoft.com/office/drawing/2014/main" id="{362583F9-2B05-420F-9B1F-8ED4D9B4FDE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30" name="Rectangle 137">
            <a:extLst>
              <a:ext uri="{FF2B5EF4-FFF2-40B4-BE49-F238E27FC236}">
                <a16:creationId xmlns:a16="http://schemas.microsoft.com/office/drawing/2014/main" id="{1A7C44CC-7E17-49F5-BF83-04F1010DA79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40" name="Rectangle 166">
            <a:extLst>
              <a:ext uri="{FF2B5EF4-FFF2-40B4-BE49-F238E27FC236}">
                <a16:creationId xmlns:a16="http://schemas.microsoft.com/office/drawing/2014/main" id="{E605EE83-F3A9-4044-A924-3F82B3CC01B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48" name="Rectangle 170">
            <a:extLst>
              <a:ext uri="{FF2B5EF4-FFF2-40B4-BE49-F238E27FC236}">
                <a16:creationId xmlns:a16="http://schemas.microsoft.com/office/drawing/2014/main" id="{2460395E-96FD-4F2C-A3B2-1BD6B46942B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50" name="Rectangle 200">
            <a:extLst>
              <a:ext uri="{FF2B5EF4-FFF2-40B4-BE49-F238E27FC236}">
                <a16:creationId xmlns:a16="http://schemas.microsoft.com/office/drawing/2014/main" id="{3F1D76E0-165C-43BF-8705-D7E2F525C06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7" name="Rectangle 32">
            <a:extLst>
              <a:ext uri="{FF2B5EF4-FFF2-40B4-BE49-F238E27FC236}">
                <a16:creationId xmlns:a16="http://schemas.microsoft.com/office/drawing/2014/main" id="{B745CD82-7702-4DB7-A31E-1AE765A7683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26" name="Rectangle 63">
            <a:extLst>
              <a:ext uri="{FF2B5EF4-FFF2-40B4-BE49-F238E27FC236}">
                <a16:creationId xmlns:a16="http://schemas.microsoft.com/office/drawing/2014/main" id="{38148905-8F14-4CC3-9C27-214D2A54821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32" name="Rectangle 65">
            <a:extLst>
              <a:ext uri="{FF2B5EF4-FFF2-40B4-BE49-F238E27FC236}">
                <a16:creationId xmlns:a16="http://schemas.microsoft.com/office/drawing/2014/main" id="{719F75EE-2EA3-4B45-9204-8B6CE4BAAA8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36" name="Rectangle 67">
            <a:extLst>
              <a:ext uri="{FF2B5EF4-FFF2-40B4-BE49-F238E27FC236}">
                <a16:creationId xmlns:a16="http://schemas.microsoft.com/office/drawing/2014/main" id="{213555AC-E2EC-4C30-9923-ED34D0CEBC0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39" name="Rectangle 69">
            <a:extLst>
              <a:ext uri="{FF2B5EF4-FFF2-40B4-BE49-F238E27FC236}">
                <a16:creationId xmlns:a16="http://schemas.microsoft.com/office/drawing/2014/main" id="{5E6CC487-2A36-4040-BF09-A3FA60278F1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53" name="Rectangle 71">
            <a:extLst>
              <a:ext uri="{FF2B5EF4-FFF2-40B4-BE49-F238E27FC236}">
                <a16:creationId xmlns:a16="http://schemas.microsoft.com/office/drawing/2014/main" id="{6ED3A4AF-95B2-41BF-AD8B-B622DDC381A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33" name="Rectangle 73">
            <a:extLst>
              <a:ext uri="{FF2B5EF4-FFF2-40B4-BE49-F238E27FC236}">
                <a16:creationId xmlns:a16="http://schemas.microsoft.com/office/drawing/2014/main" id="{8A1F2A3C-0D8A-45A5-9490-9CB2ED76CC9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35" name="Rectangle 75">
            <a:extLst>
              <a:ext uri="{FF2B5EF4-FFF2-40B4-BE49-F238E27FC236}">
                <a16:creationId xmlns:a16="http://schemas.microsoft.com/office/drawing/2014/main" id="{A5518F30-32A2-4419-9F20-4B5CC3502F5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37" name="Rectangle 106">
            <a:extLst>
              <a:ext uri="{FF2B5EF4-FFF2-40B4-BE49-F238E27FC236}">
                <a16:creationId xmlns:a16="http://schemas.microsoft.com/office/drawing/2014/main" id="{4C43E8E8-1F92-4E0C-8650-529BA79C7AF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39" name="Rectangle 108">
            <a:extLst>
              <a:ext uri="{FF2B5EF4-FFF2-40B4-BE49-F238E27FC236}">
                <a16:creationId xmlns:a16="http://schemas.microsoft.com/office/drawing/2014/main" id="{1F31EB50-2CAD-4897-9DFB-EC4F69EEBC3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41" name="Rectangle 110">
            <a:extLst>
              <a:ext uri="{FF2B5EF4-FFF2-40B4-BE49-F238E27FC236}">
                <a16:creationId xmlns:a16="http://schemas.microsoft.com/office/drawing/2014/main" id="{293B0AA7-6FB9-4749-994C-170AD96E6A4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43" name="Rectangle 112">
            <a:extLst>
              <a:ext uri="{FF2B5EF4-FFF2-40B4-BE49-F238E27FC236}">
                <a16:creationId xmlns:a16="http://schemas.microsoft.com/office/drawing/2014/main" id="{FB080C09-D0AD-403C-A86C-55BF17A1800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46" name="Rectangle 114">
            <a:extLst>
              <a:ext uri="{FF2B5EF4-FFF2-40B4-BE49-F238E27FC236}">
                <a16:creationId xmlns:a16="http://schemas.microsoft.com/office/drawing/2014/main" id="{7D6E6085-0A78-4052-B024-A74114898F2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49" name="Rectangle 116">
            <a:extLst>
              <a:ext uri="{FF2B5EF4-FFF2-40B4-BE49-F238E27FC236}">
                <a16:creationId xmlns:a16="http://schemas.microsoft.com/office/drawing/2014/main" id="{684BC5F5-5A7D-4B7D-9F2E-74EFC5098CC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51" name="Rectangle 118">
            <a:extLst>
              <a:ext uri="{FF2B5EF4-FFF2-40B4-BE49-F238E27FC236}">
                <a16:creationId xmlns:a16="http://schemas.microsoft.com/office/drawing/2014/main" id="{2620D1D2-96F8-4142-AC24-E7C56D81F4F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53" name="Rectangle 120">
            <a:extLst>
              <a:ext uri="{FF2B5EF4-FFF2-40B4-BE49-F238E27FC236}">
                <a16:creationId xmlns:a16="http://schemas.microsoft.com/office/drawing/2014/main" id="{A16DDE80-6A69-4E7F-BFA4-5FCAE06E0D3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55" name="Rectangle 122">
            <a:extLst>
              <a:ext uri="{FF2B5EF4-FFF2-40B4-BE49-F238E27FC236}">
                <a16:creationId xmlns:a16="http://schemas.microsoft.com/office/drawing/2014/main" id="{F66D5A47-97F1-4141-9B63-DD09A4B1B73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57" name="Rectangle 151">
            <a:extLst>
              <a:ext uri="{FF2B5EF4-FFF2-40B4-BE49-F238E27FC236}">
                <a16:creationId xmlns:a16="http://schemas.microsoft.com/office/drawing/2014/main" id="{8E700769-4179-42B2-B336-DBEDE1CB8A6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59" name="Rectangle 153">
            <a:extLst>
              <a:ext uri="{FF2B5EF4-FFF2-40B4-BE49-F238E27FC236}">
                <a16:creationId xmlns:a16="http://schemas.microsoft.com/office/drawing/2014/main" id="{EA77316E-CE3F-4BD9-9A6B-782EB5D2421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61" name="Rectangle 155">
            <a:extLst>
              <a:ext uri="{FF2B5EF4-FFF2-40B4-BE49-F238E27FC236}">
                <a16:creationId xmlns:a16="http://schemas.microsoft.com/office/drawing/2014/main" id="{CDE20A56-E722-446F-BEA8-341AB7E0E93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63" name="Rectangle 157">
            <a:extLst>
              <a:ext uri="{FF2B5EF4-FFF2-40B4-BE49-F238E27FC236}">
                <a16:creationId xmlns:a16="http://schemas.microsoft.com/office/drawing/2014/main" id="{A6C6C621-BD63-4747-9D67-8B1AE73ADB9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6" name="Rectangle 90">
            <a:extLst>
              <a:ext uri="{FF2B5EF4-FFF2-40B4-BE49-F238E27FC236}">
                <a16:creationId xmlns:a16="http://schemas.microsoft.com/office/drawing/2014/main" id="{44879DD3-5A0B-4CD0-AADF-8962E825C9F3}"/>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2" name="Rectangle 92">
            <a:extLst>
              <a:ext uri="{FF2B5EF4-FFF2-40B4-BE49-F238E27FC236}">
                <a16:creationId xmlns:a16="http://schemas.microsoft.com/office/drawing/2014/main" id="{CD05A046-C4DD-42E0-8101-EED665D1234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6" name="Rectangle 94">
            <a:extLst>
              <a:ext uri="{FF2B5EF4-FFF2-40B4-BE49-F238E27FC236}">
                <a16:creationId xmlns:a16="http://schemas.microsoft.com/office/drawing/2014/main" id="{56A8FED0-A75A-453B-9891-FBE343ABF3A9}"/>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0" name="Rectangle 96">
            <a:extLst>
              <a:ext uri="{FF2B5EF4-FFF2-40B4-BE49-F238E27FC236}">
                <a16:creationId xmlns:a16="http://schemas.microsoft.com/office/drawing/2014/main" id="{F6EC7EB6-4FAF-4F5C-8A85-DEB868790BE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4" name="Rectangle 98">
            <a:extLst>
              <a:ext uri="{FF2B5EF4-FFF2-40B4-BE49-F238E27FC236}">
                <a16:creationId xmlns:a16="http://schemas.microsoft.com/office/drawing/2014/main" id="{C1485E9D-D086-4E83-9480-FBF94EB207B9}"/>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8" name="Rectangle 100">
            <a:extLst>
              <a:ext uri="{FF2B5EF4-FFF2-40B4-BE49-F238E27FC236}">
                <a16:creationId xmlns:a16="http://schemas.microsoft.com/office/drawing/2014/main" id="{7EACE69C-B2C3-4B43-8B35-117C4FC6FBAD}"/>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37" name="Rectangle 102">
            <a:extLst>
              <a:ext uri="{FF2B5EF4-FFF2-40B4-BE49-F238E27FC236}">
                <a16:creationId xmlns:a16="http://schemas.microsoft.com/office/drawing/2014/main" id="{B076C5AA-5ECD-4003-B4EA-814B49D1F97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49" name="Rectangle 104">
            <a:extLst>
              <a:ext uri="{FF2B5EF4-FFF2-40B4-BE49-F238E27FC236}">
                <a16:creationId xmlns:a16="http://schemas.microsoft.com/office/drawing/2014/main" id="{2DFB069F-814E-4A35-9D94-E0FD4B7D0BF9}"/>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65" name="Rectangle 106">
            <a:extLst>
              <a:ext uri="{FF2B5EF4-FFF2-40B4-BE49-F238E27FC236}">
                <a16:creationId xmlns:a16="http://schemas.microsoft.com/office/drawing/2014/main" id="{FCB8440C-1C34-47C3-A65E-01864F55748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68" name="Rectangle 135">
            <a:extLst>
              <a:ext uri="{FF2B5EF4-FFF2-40B4-BE49-F238E27FC236}">
                <a16:creationId xmlns:a16="http://schemas.microsoft.com/office/drawing/2014/main" id="{6796A4E1-D89C-449B-A5BC-0B029D23C6AD}"/>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70" name="Rectangle 137">
            <a:extLst>
              <a:ext uri="{FF2B5EF4-FFF2-40B4-BE49-F238E27FC236}">
                <a16:creationId xmlns:a16="http://schemas.microsoft.com/office/drawing/2014/main" id="{3C51BF94-D57D-4A60-8C53-E672C00DA27B}"/>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72" name="Rectangle 139">
            <a:extLst>
              <a:ext uri="{FF2B5EF4-FFF2-40B4-BE49-F238E27FC236}">
                <a16:creationId xmlns:a16="http://schemas.microsoft.com/office/drawing/2014/main" id="{50EFA317-459C-4250-B644-0C9133935C5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75" name="Rectangle 141">
            <a:extLst>
              <a:ext uri="{FF2B5EF4-FFF2-40B4-BE49-F238E27FC236}">
                <a16:creationId xmlns:a16="http://schemas.microsoft.com/office/drawing/2014/main" id="{AFFD2FD6-64D1-4DF6-9EDC-B8766A89800D}"/>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77" name="Rectangle 143">
            <a:extLst>
              <a:ext uri="{FF2B5EF4-FFF2-40B4-BE49-F238E27FC236}">
                <a16:creationId xmlns:a16="http://schemas.microsoft.com/office/drawing/2014/main" id="{1BF11763-94FB-4983-859C-AA347AB5294A}"/>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80" name="Rectangle 145">
            <a:extLst>
              <a:ext uri="{FF2B5EF4-FFF2-40B4-BE49-F238E27FC236}">
                <a16:creationId xmlns:a16="http://schemas.microsoft.com/office/drawing/2014/main" id="{A412E09F-1050-460C-ABE0-A95D272E0C7A}"/>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82" name="Rectangle 147">
            <a:extLst>
              <a:ext uri="{FF2B5EF4-FFF2-40B4-BE49-F238E27FC236}">
                <a16:creationId xmlns:a16="http://schemas.microsoft.com/office/drawing/2014/main" id="{A168493F-DE19-4BBC-8272-D97A1957474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84" name="Rectangle 149">
            <a:extLst>
              <a:ext uri="{FF2B5EF4-FFF2-40B4-BE49-F238E27FC236}">
                <a16:creationId xmlns:a16="http://schemas.microsoft.com/office/drawing/2014/main" id="{53BF6FCA-1435-4464-BF1F-E2810A0C357B}"/>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86" name="Rectangle 151">
            <a:extLst>
              <a:ext uri="{FF2B5EF4-FFF2-40B4-BE49-F238E27FC236}">
                <a16:creationId xmlns:a16="http://schemas.microsoft.com/office/drawing/2014/main" id="{8E1A180A-2585-4BB2-8277-416C003C4E4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88" name="Rectangle 153">
            <a:extLst>
              <a:ext uri="{FF2B5EF4-FFF2-40B4-BE49-F238E27FC236}">
                <a16:creationId xmlns:a16="http://schemas.microsoft.com/office/drawing/2014/main" id="{ABAC1C16-0768-446C-88DC-9610B02AA0D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pic>
        <p:nvPicPr>
          <p:cNvPr id="4" name="Immagine 3">
            <a:extLst>
              <a:ext uri="{FF2B5EF4-FFF2-40B4-BE49-F238E27FC236}">
                <a16:creationId xmlns:a16="http://schemas.microsoft.com/office/drawing/2014/main" id="{56C573C2-6169-4296-BDBA-69CB72655046}"/>
              </a:ext>
            </a:extLst>
          </p:cNvPr>
          <p:cNvPicPr>
            <a:picLocks noChangeAspect="1"/>
          </p:cNvPicPr>
          <p:nvPr/>
        </p:nvPicPr>
        <p:blipFill rotWithShape="1">
          <a:blip r:embed="rId3"/>
          <a:srcRect l="28334" r="28333"/>
          <a:stretch/>
        </p:blipFill>
        <p:spPr>
          <a:xfrm>
            <a:off x="127418" y="772051"/>
            <a:ext cx="3708000" cy="3002396"/>
          </a:xfrm>
          <a:prstGeom prst="rect">
            <a:avLst/>
          </a:prstGeom>
          <a:solidFill>
            <a:schemeClr val="accent4">
              <a:lumMod val="20000"/>
              <a:lumOff val="80000"/>
            </a:schemeClr>
          </a:solidFill>
          <a:ln>
            <a:solidFill>
              <a:srgbClr val="0070C0"/>
            </a:solidFill>
          </a:ln>
        </p:spPr>
      </p:pic>
      <p:sp>
        <p:nvSpPr>
          <p:cNvPr id="8" name="CasellaDiTesto 7">
            <a:extLst>
              <a:ext uri="{FF2B5EF4-FFF2-40B4-BE49-F238E27FC236}">
                <a16:creationId xmlns:a16="http://schemas.microsoft.com/office/drawing/2014/main" id="{616DCEE1-F96C-4E23-BC18-F047A667AA09}"/>
              </a:ext>
            </a:extLst>
          </p:cNvPr>
          <p:cNvSpPr txBox="1"/>
          <p:nvPr/>
        </p:nvSpPr>
        <p:spPr>
          <a:xfrm>
            <a:off x="3890838" y="831553"/>
            <a:ext cx="5181164" cy="2893100"/>
          </a:xfrm>
          <a:prstGeom prst="rect">
            <a:avLst/>
          </a:prstGeom>
          <a:noFill/>
        </p:spPr>
        <p:txBody>
          <a:bodyPr wrap="square" rtlCol="0">
            <a:spAutoFit/>
          </a:bodyPr>
          <a:lstStyle/>
          <a:p>
            <a:pPr>
              <a:spcAft>
                <a:spcPts val="0"/>
              </a:spcAft>
            </a:pPr>
            <a:r>
              <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Intersecando, a loro volta, le due sezioni (sezione della base e sezione delle facce laterali) si ottiene il poligono risultante dell'operazione di sezione della piramide con il piano </a:t>
            </a:r>
            <a:r>
              <a:rPr lang="it-IT" sz="14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a</a:t>
            </a:r>
            <a:r>
              <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t>
            </a:r>
          </a:p>
          <a:p>
            <a:pPr>
              <a:spcAft>
                <a:spcPts val="0"/>
              </a:spcAft>
            </a:pPr>
            <a:r>
              <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Infatti il triangolo (XWS) risulta essere costituito dal triangolo esterno (XYS) e dal quadrilatero (XZWS) che ha i vertici appartenenti agli spigoli del solido:</a:t>
            </a:r>
          </a:p>
          <a:p>
            <a:pPr>
              <a:spcAft>
                <a:spcPts val="0"/>
              </a:spcAft>
            </a:pPr>
            <a:r>
              <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X</a:t>
            </a:r>
            <a:r>
              <a:rPr lang="it-IT" sz="14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Î</a:t>
            </a:r>
            <a:r>
              <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(AC),   Z</a:t>
            </a:r>
            <a:r>
              <a:rPr lang="it-IT" sz="14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Î</a:t>
            </a:r>
            <a:r>
              <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(AV),   W</a:t>
            </a:r>
            <a:r>
              <a:rPr lang="it-IT" sz="14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Î</a:t>
            </a:r>
            <a:r>
              <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(BV),   Y</a:t>
            </a:r>
            <a:r>
              <a:rPr lang="it-IT" sz="14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Î</a:t>
            </a:r>
            <a:r>
              <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(BC)</a:t>
            </a:r>
          </a:p>
          <a:p>
            <a:r>
              <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Il lato (XY) comune sia al triangolo sia al quadrilatero individua e separa la porzione di sezione virtuale (esterna al solido) da quella reale (appartenente al solido ed identificata dal quadrilatero chiuso (XZWS) i cui lati appartengono alla base ed alle facce laterali della piramide. </a:t>
            </a:r>
            <a:endParaRPr lang="it-IT" sz="1400" dirty="0">
              <a:solidFill>
                <a:srgbClr val="00B050"/>
              </a:solidFill>
            </a:endParaRPr>
          </a:p>
        </p:txBody>
      </p:sp>
      <p:sp>
        <p:nvSpPr>
          <p:cNvPr id="10" name="CasellaDiTesto 9">
            <a:extLst>
              <a:ext uri="{FF2B5EF4-FFF2-40B4-BE49-F238E27FC236}">
                <a16:creationId xmlns:a16="http://schemas.microsoft.com/office/drawing/2014/main" id="{D11A6A6C-4B34-4F5A-AD17-4B67A7FB0053}"/>
              </a:ext>
            </a:extLst>
          </p:cNvPr>
          <p:cNvSpPr txBox="1"/>
          <p:nvPr/>
        </p:nvSpPr>
        <p:spPr>
          <a:xfrm>
            <a:off x="3879268" y="3796140"/>
            <a:ext cx="5220000" cy="2952000"/>
          </a:xfrm>
          <a:prstGeom prst="rect">
            <a:avLst/>
          </a:prstGeom>
          <a:noFill/>
        </p:spPr>
        <p:txBody>
          <a:bodyPr wrap="square" rtlCol="0">
            <a:spAutoFit/>
          </a:bodyPr>
          <a:lstStyle/>
          <a:p>
            <a:pPr>
              <a:spcAft>
                <a:spcPts val="0"/>
              </a:spcAft>
            </a:pPr>
            <a:r>
              <a:rPr lang="it-IT" sz="15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Riunendo in una unica immagine i risultati delle differenti operazioni si identifica il quadrilatero concavo costituito dai seguenti lati: (RW), (WS), (SX), (XR) appartenenti ad altrettante rette del piano rigato </a:t>
            </a:r>
            <a:r>
              <a:rPr lang="it-IT" sz="15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a</a:t>
            </a:r>
            <a:r>
              <a:rPr lang="it-IT" sz="15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che taglia la base e le facce della piramide in oggetto.</a:t>
            </a:r>
          </a:p>
          <a:p>
            <a:pPr>
              <a:spcAft>
                <a:spcPts val="0"/>
              </a:spcAft>
            </a:pPr>
            <a:endParaRPr lang="it-IT" sz="15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a:p>
            <a:r>
              <a:rPr lang="it-IT" sz="15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I prolungamenti (XZ) e (XY) rispettivamente del lato (SX) e del lato (XR) del poligono tagliano il quadrilatero concavo isolando due triangoli esterni al solido (RXZ) e (XYS) ed un quadrilatero convesso che costituisce la sezione risultante avente i lati (XZ), (ZW), (WY), (YZ) appartenenti alle facce ed alla base del solido.</a:t>
            </a:r>
            <a:r>
              <a:rPr lang="it-IT" sz="1500" dirty="0">
                <a:solidFill>
                  <a:srgbClr val="00B050"/>
                </a:solidFill>
                <a:latin typeface="Times New Roman" panose="02020603050405020304" pitchFamily="18" charset="0"/>
                <a:ea typeface="Times New Roman" panose="02020603050405020304" pitchFamily="18" charset="0"/>
              </a:rPr>
              <a:t>  </a:t>
            </a:r>
            <a:endParaRPr lang="it-IT" sz="1500" dirty="0">
              <a:solidFill>
                <a:srgbClr val="00B050"/>
              </a:solidFill>
            </a:endParaRPr>
          </a:p>
        </p:txBody>
      </p:sp>
      <p:pic>
        <p:nvPicPr>
          <p:cNvPr id="22" name="Immagine 21">
            <a:extLst>
              <a:ext uri="{FF2B5EF4-FFF2-40B4-BE49-F238E27FC236}">
                <a16:creationId xmlns:a16="http://schemas.microsoft.com/office/drawing/2014/main" id="{4CA4083E-728C-4176-822B-4289762F13F9}"/>
              </a:ext>
            </a:extLst>
          </p:cNvPr>
          <p:cNvPicPr>
            <a:picLocks noChangeAspect="1"/>
          </p:cNvPicPr>
          <p:nvPr/>
        </p:nvPicPr>
        <p:blipFill rotWithShape="1">
          <a:blip r:embed="rId4"/>
          <a:srcRect l="26515" r="29547"/>
          <a:stretch/>
        </p:blipFill>
        <p:spPr>
          <a:xfrm>
            <a:off x="127418" y="3844439"/>
            <a:ext cx="3708000" cy="2960982"/>
          </a:xfrm>
          <a:prstGeom prst="rect">
            <a:avLst/>
          </a:prstGeom>
          <a:solidFill>
            <a:schemeClr val="accent4">
              <a:lumMod val="20000"/>
              <a:lumOff val="80000"/>
            </a:schemeClr>
          </a:solidFill>
          <a:ln>
            <a:solidFill>
              <a:srgbClr val="0070C0"/>
            </a:solidFill>
          </a:ln>
        </p:spPr>
      </p:pic>
      <p:sp>
        <p:nvSpPr>
          <p:cNvPr id="96" name="Ritorno 95">
            <a:hlinkClick r:id="rId5" action="ppaction://hlinksldjump" highlightClick="1"/>
            <a:extLst>
              <a:ext uri="{FF2B5EF4-FFF2-40B4-BE49-F238E27FC236}">
                <a16:creationId xmlns:a16="http://schemas.microsoft.com/office/drawing/2014/main" id="{6335793F-BEA3-46C2-89D8-288719F44A86}"/>
              </a:ext>
            </a:extLst>
          </p:cNvPr>
          <p:cNvSpPr/>
          <p:nvPr/>
        </p:nvSpPr>
        <p:spPr>
          <a:xfrm>
            <a:off x="8556563" y="0"/>
            <a:ext cx="540000" cy="720000"/>
          </a:xfrm>
          <a:prstGeom prst="actionButtonReturn">
            <a:avLst/>
          </a:prstGeom>
          <a:solidFill>
            <a:schemeClr val="accent4">
              <a:lumMod val="20000"/>
              <a:lumOff val="80000"/>
            </a:schemeClr>
          </a:solidFill>
          <a:ln>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a:p>
        </p:txBody>
      </p:sp>
      <p:cxnSp>
        <p:nvCxnSpPr>
          <p:cNvPr id="97" name="Connettore diritto 96">
            <a:extLst>
              <a:ext uri="{FF2B5EF4-FFF2-40B4-BE49-F238E27FC236}">
                <a16:creationId xmlns:a16="http://schemas.microsoft.com/office/drawing/2014/main" id="{1931444C-F5CE-43E2-BC7A-7DDDC989165F}"/>
              </a:ext>
            </a:extLst>
          </p:cNvPr>
          <p:cNvCxnSpPr>
            <a:cxnSpLocks/>
          </p:cNvCxnSpPr>
          <p:nvPr/>
        </p:nvCxnSpPr>
        <p:spPr>
          <a:xfrm>
            <a:off x="49501" y="6831190"/>
            <a:ext cx="9044998" cy="0"/>
          </a:xfrm>
          <a:prstGeom prst="line">
            <a:avLst/>
          </a:prstGeom>
          <a:noFill/>
          <a:ln w="0" cap="flat" cmpd="sng" algn="ctr">
            <a:solidFill>
              <a:schemeClr val="bg2">
                <a:lumMod val="20000"/>
                <a:lumOff val="80000"/>
              </a:schemeClr>
            </a:solidFill>
            <a:prstDash val="solid"/>
            <a:miter lim="800000"/>
          </a:ln>
          <a:effectLst/>
        </p:spPr>
      </p:cxnSp>
    </p:spTree>
    <p:extLst>
      <p:ext uri="{BB962C8B-B14F-4D97-AF65-F5344CB8AC3E}">
        <p14:creationId xmlns:p14="http://schemas.microsoft.com/office/powerpoint/2010/main" val="15498630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left)">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8">
                                            <p:txEl>
                                              <p:pRg st="0" end="0"/>
                                            </p:txEl>
                                          </p:spTgt>
                                        </p:tgtEl>
                                        <p:attrNameLst>
                                          <p:attrName>style.visibility</p:attrName>
                                        </p:attrNameLst>
                                      </p:cBhvr>
                                      <p:to>
                                        <p:strVal val="visible"/>
                                      </p:to>
                                    </p:set>
                                    <p:animEffect transition="in" filter="wipe(left)">
                                      <p:cBhvr>
                                        <p:cTn id="18" dur="500"/>
                                        <p:tgtEl>
                                          <p:spTgt spid="8">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8">
                                            <p:txEl>
                                              <p:pRg st="1" end="1"/>
                                            </p:txEl>
                                          </p:spTgt>
                                        </p:tgtEl>
                                        <p:attrNameLst>
                                          <p:attrName>style.visibility</p:attrName>
                                        </p:attrNameLst>
                                      </p:cBhvr>
                                      <p:to>
                                        <p:strVal val="visible"/>
                                      </p:to>
                                    </p:set>
                                    <p:animEffect transition="in" filter="wipe(left)">
                                      <p:cBhvr>
                                        <p:cTn id="23" dur="500"/>
                                        <p:tgtEl>
                                          <p:spTgt spid="8">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8">
                                            <p:txEl>
                                              <p:pRg st="2" end="2"/>
                                            </p:txEl>
                                          </p:spTgt>
                                        </p:tgtEl>
                                        <p:attrNameLst>
                                          <p:attrName>style.visibility</p:attrName>
                                        </p:attrNameLst>
                                      </p:cBhvr>
                                      <p:to>
                                        <p:strVal val="visible"/>
                                      </p:to>
                                    </p:set>
                                    <p:animEffect transition="in" filter="wipe(left)">
                                      <p:cBhvr>
                                        <p:cTn id="28" dur="500"/>
                                        <p:tgtEl>
                                          <p:spTgt spid="8">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8">
                                            <p:txEl>
                                              <p:pRg st="3" end="3"/>
                                            </p:txEl>
                                          </p:spTgt>
                                        </p:tgtEl>
                                        <p:attrNameLst>
                                          <p:attrName>style.visibility</p:attrName>
                                        </p:attrNameLst>
                                      </p:cBhvr>
                                      <p:to>
                                        <p:strVal val="visible"/>
                                      </p:to>
                                    </p:set>
                                    <p:animEffect transition="in" filter="wipe(left)">
                                      <p:cBhvr>
                                        <p:cTn id="33" dur="500"/>
                                        <p:tgtEl>
                                          <p:spTgt spid="8">
                                            <p:txEl>
                                              <p:pRg st="3" end="3"/>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nodeType="clickEffect">
                                  <p:stCondLst>
                                    <p:cond delay="0"/>
                                  </p:stCondLst>
                                  <p:childTnLst>
                                    <p:set>
                                      <p:cBhvr>
                                        <p:cTn id="37" dur="1" fill="hold">
                                          <p:stCondLst>
                                            <p:cond delay="0"/>
                                          </p:stCondLst>
                                        </p:cTn>
                                        <p:tgtEl>
                                          <p:spTgt spid="22"/>
                                        </p:tgtEl>
                                        <p:attrNameLst>
                                          <p:attrName>style.visibility</p:attrName>
                                        </p:attrNameLst>
                                      </p:cBhvr>
                                      <p:to>
                                        <p:strVal val="visible"/>
                                      </p:to>
                                    </p:set>
                                    <p:animEffect transition="in" filter="wipe(left)">
                                      <p:cBhvr>
                                        <p:cTn id="38" dur="500"/>
                                        <p:tgtEl>
                                          <p:spTgt spid="22"/>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grpId="0" nodeType="clickEffect">
                                  <p:stCondLst>
                                    <p:cond delay="0"/>
                                  </p:stCondLst>
                                  <p:childTnLst>
                                    <p:set>
                                      <p:cBhvr>
                                        <p:cTn id="42" dur="1" fill="hold">
                                          <p:stCondLst>
                                            <p:cond delay="0"/>
                                          </p:stCondLst>
                                        </p:cTn>
                                        <p:tgtEl>
                                          <p:spTgt spid="10">
                                            <p:txEl>
                                              <p:pRg st="0" end="0"/>
                                            </p:txEl>
                                          </p:spTgt>
                                        </p:tgtEl>
                                        <p:attrNameLst>
                                          <p:attrName>style.visibility</p:attrName>
                                        </p:attrNameLst>
                                      </p:cBhvr>
                                      <p:to>
                                        <p:strVal val="visible"/>
                                      </p:to>
                                    </p:set>
                                    <p:animEffect transition="in" filter="wipe(left)">
                                      <p:cBhvr>
                                        <p:cTn id="43" dur="500"/>
                                        <p:tgtEl>
                                          <p:spTgt spid="10">
                                            <p:txEl>
                                              <p:pRg st="0" end="0"/>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grpId="0" nodeType="clickEffect">
                                  <p:stCondLst>
                                    <p:cond delay="0"/>
                                  </p:stCondLst>
                                  <p:childTnLst>
                                    <p:set>
                                      <p:cBhvr>
                                        <p:cTn id="47" dur="1" fill="hold">
                                          <p:stCondLst>
                                            <p:cond delay="0"/>
                                          </p:stCondLst>
                                        </p:cTn>
                                        <p:tgtEl>
                                          <p:spTgt spid="10">
                                            <p:txEl>
                                              <p:pRg st="2" end="2"/>
                                            </p:txEl>
                                          </p:spTgt>
                                        </p:tgtEl>
                                        <p:attrNameLst>
                                          <p:attrName>style.visibility</p:attrName>
                                        </p:attrNameLst>
                                      </p:cBhvr>
                                      <p:to>
                                        <p:strVal val="visible"/>
                                      </p:to>
                                    </p:set>
                                    <p:animEffect transition="in" filter="wipe(left)">
                                      <p:cBhvr>
                                        <p:cTn id="48" dur="500"/>
                                        <p:tgtEl>
                                          <p:spTgt spid="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10"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254" name="CasellaDiTesto 253">
            <a:extLst>
              <a:ext uri="{FF2B5EF4-FFF2-40B4-BE49-F238E27FC236}">
                <a16:creationId xmlns:a16="http://schemas.microsoft.com/office/drawing/2014/main" id="{C68F0F06-D6F0-4EFC-A71C-5C04BFCB3D8B}"/>
              </a:ext>
            </a:extLst>
          </p:cNvPr>
          <p:cNvSpPr txBox="1"/>
          <p:nvPr/>
        </p:nvSpPr>
        <p:spPr>
          <a:xfrm>
            <a:off x="27159" y="5308347"/>
            <a:ext cx="2915526" cy="1476000"/>
          </a:xfrm>
          <a:prstGeom prst="rect">
            <a:avLst/>
          </a:prstGeom>
          <a:noFill/>
          <a:ln>
            <a:solidFill>
              <a:srgbClr val="0070C0"/>
            </a:solidFill>
          </a:ln>
        </p:spPr>
        <p:txBody>
          <a:bodyPr wrap="square" rtlCol="0">
            <a:spAutoFit/>
          </a:bodyPr>
          <a:lstStyle/>
          <a:p>
            <a:pPr>
              <a:spcAft>
                <a:spcPts val="0"/>
              </a:spcAft>
            </a:pPr>
            <a:r>
              <a:rPr lang="it-IT" sz="16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Per gli altri segmenti sarà:</a:t>
            </a:r>
          </a:p>
          <a:p>
            <a:endParaRPr lang="it-IT" dirty="0"/>
          </a:p>
        </p:txBody>
      </p:sp>
      <p:sp>
        <p:nvSpPr>
          <p:cNvPr id="2" name="Titolo 1">
            <a:extLst>
              <a:ext uri="{FF2B5EF4-FFF2-40B4-BE49-F238E27FC236}">
                <a16:creationId xmlns:a16="http://schemas.microsoft.com/office/drawing/2014/main" id="{8BB6BEAB-606D-45C9-B131-6C070C89CFC0}"/>
              </a:ext>
            </a:extLst>
          </p:cNvPr>
          <p:cNvSpPr>
            <a:spLocks noGrp="1"/>
          </p:cNvSpPr>
          <p:nvPr>
            <p:ph type="title"/>
          </p:nvPr>
        </p:nvSpPr>
        <p:spPr>
          <a:xfrm>
            <a:off x="36000" y="0"/>
            <a:ext cx="9072000" cy="720000"/>
          </a:xfrm>
          <a:ln>
            <a:solidFill>
              <a:srgbClr val="0070C0"/>
            </a:solidFill>
          </a:ln>
        </p:spPr>
        <p:txBody>
          <a:bodyPr>
            <a:normAutofit fontScale="90000"/>
          </a:bodyPr>
          <a:lstStyle/>
          <a:p>
            <a:pPr algn="ctr"/>
            <a:r>
              <a:rPr lang="it-IT" sz="2700" dirty="0">
                <a:ln>
                  <a:noFill/>
                </a:ln>
                <a:solidFill>
                  <a:srgbClr val="00B050"/>
                </a:solidFill>
                <a:latin typeface="Comic Sans MS" panose="030F0702030302020204" pitchFamily="66" charset="0"/>
              </a:rPr>
              <a:t>Geometria descrittiva dinamica</a:t>
            </a:r>
            <a:br>
              <a:rPr lang="it-IT" sz="3600" cap="none" dirty="0">
                <a:ln>
                  <a:noFill/>
                </a:ln>
                <a:solidFill>
                  <a:srgbClr val="00B050"/>
                </a:solidFill>
                <a:latin typeface="Comic Sans MS" panose="030F0702030302020204" pitchFamily="66" charset="0"/>
              </a:rPr>
            </a:br>
            <a:r>
              <a:rPr lang="it-IT" sz="2000" cap="none" dirty="0">
                <a:ln>
                  <a:noFill/>
                </a:ln>
                <a:solidFill>
                  <a:srgbClr val="00B050"/>
                </a:solidFill>
                <a:latin typeface="Comic Sans MS" panose="030F0702030302020204" pitchFamily="66" charset="0"/>
              </a:rPr>
              <a:t>Sezione rigata: Verifiche finali mediante le leggi dell’appartenenza</a:t>
            </a:r>
            <a:endParaRPr lang="it-IT" sz="2000" dirty="0"/>
          </a:p>
        </p:txBody>
      </p:sp>
      <p:sp>
        <p:nvSpPr>
          <p:cNvPr id="29" name="Rectangle 17">
            <a:extLst>
              <a:ext uri="{FF2B5EF4-FFF2-40B4-BE49-F238E27FC236}">
                <a16:creationId xmlns:a16="http://schemas.microsoft.com/office/drawing/2014/main" id="{B46F385C-B5D1-43A8-B2DD-1BC3441AF00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44" name="Rectangle 34">
            <a:extLst>
              <a:ext uri="{FF2B5EF4-FFF2-40B4-BE49-F238E27FC236}">
                <a16:creationId xmlns:a16="http://schemas.microsoft.com/office/drawing/2014/main" id="{6DC769C0-0D8F-4CC6-A751-3DB7C90971D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48" name="Rectangle 38">
            <a:extLst>
              <a:ext uri="{FF2B5EF4-FFF2-40B4-BE49-F238E27FC236}">
                <a16:creationId xmlns:a16="http://schemas.microsoft.com/office/drawing/2014/main" id="{AAE798ED-C51D-4702-B253-6C71F9AF9D3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79" name="Rectangle 63">
            <a:extLst>
              <a:ext uri="{FF2B5EF4-FFF2-40B4-BE49-F238E27FC236}">
                <a16:creationId xmlns:a16="http://schemas.microsoft.com/office/drawing/2014/main" id="{36ECF37C-E922-407E-AFE5-D09BB2A98DEA}"/>
              </a:ext>
            </a:extLst>
          </p:cNvPr>
          <p:cNvSpPr>
            <a:spLocks noChangeArrowheads="1"/>
          </p:cNvSpPr>
          <p:nvPr/>
        </p:nvSpPr>
        <p:spPr bwMode="auto">
          <a:xfrm>
            <a:off x="14125473" y="361909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80" name="Rectangle 78">
            <a:extLst>
              <a:ext uri="{FF2B5EF4-FFF2-40B4-BE49-F238E27FC236}">
                <a16:creationId xmlns:a16="http://schemas.microsoft.com/office/drawing/2014/main" id="{C7A539E1-4A88-4828-BF41-E2646BEDCE8D}"/>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82" name="Rectangle 80">
            <a:extLst>
              <a:ext uri="{FF2B5EF4-FFF2-40B4-BE49-F238E27FC236}">
                <a16:creationId xmlns:a16="http://schemas.microsoft.com/office/drawing/2014/main" id="{F4D27E8D-042F-4C4B-B2D2-570D2753500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84" name="Rectangle 82">
            <a:extLst>
              <a:ext uri="{FF2B5EF4-FFF2-40B4-BE49-F238E27FC236}">
                <a16:creationId xmlns:a16="http://schemas.microsoft.com/office/drawing/2014/main" id="{44ED2411-ED8C-4ABC-BE5C-3F6FA74ADB0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86" name="Rectangle 84">
            <a:extLst>
              <a:ext uri="{FF2B5EF4-FFF2-40B4-BE49-F238E27FC236}">
                <a16:creationId xmlns:a16="http://schemas.microsoft.com/office/drawing/2014/main" id="{C15E2481-864F-436B-87D6-2B7F770DC72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88" name="Rectangle 86">
            <a:extLst>
              <a:ext uri="{FF2B5EF4-FFF2-40B4-BE49-F238E27FC236}">
                <a16:creationId xmlns:a16="http://schemas.microsoft.com/office/drawing/2014/main" id="{F570DD7A-3500-458C-8D66-E5EB8B5F876B}"/>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90" name="Rectangle 88">
            <a:extLst>
              <a:ext uri="{FF2B5EF4-FFF2-40B4-BE49-F238E27FC236}">
                <a16:creationId xmlns:a16="http://schemas.microsoft.com/office/drawing/2014/main" id="{A37F967E-283D-4B5B-BB93-7457DE9E409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92" name="Rectangle 90">
            <a:extLst>
              <a:ext uri="{FF2B5EF4-FFF2-40B4-BE49-F238E27FC236}">
                <a16:creationId xmlns:a16="http://schemas.microsoft.com/office/drawing/2014/main" id="{100B7FDF-93AB-4B72-A3E9-76FA36E80A7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94" name="Rectangle 92">
            <a:extLst>
              <a:ext uri="{FF2B5EF4-FFF2-40B4-BE49-F238E27FC236}">
                <a16:creationId xmlns:a16="http://schemas.microsoft.com/office/drawing/2014/main" id="{C11C358A-F78E-400F-A97C-C8800FA42A0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96" name="Rectangle 94">
            <a:extLst>
              <a:ext uri="{FF2B5EF4-FFF2-40B4-BE49-F238E27FC236}">
                <a16:creationId xmlns:a16="http://schemas.microsoft.com/office/drawing/2014/main" id="{338134D6-AB5C-46AF-9501-C0891E30CAB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98" name="Rectangle 106">
            <a:extLst>
              <a:ext uri="{FF2B5EF4-FFF2-40B4-BE49-F238E27FC236}">
                <a16:creationId xmlns:a16="http://schemas.microsoft.com/office/drawing/2014/main" id="{6E27E6D0-5D8A-465C-8470-48CB19C76F2A}"/>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00" name="Rectangle 108">
            <a:extLst>
              <a:ext uri="{FF2B5EF4-FFF2-40B4-BE49-F238E27FC236}">
                <a16:creationId xmlns:a16="http://schemas.microsoft.com/office/drawing/2014/main" id="{613A795D-55D2-4B58-A33A-30D974D9EE7C}"/>
              </a:ext>
            </a:extLst>
          </p:cNvPr>
          <p:cNvSpPr>
            <a:spLocks noChangeArrowheads="1"/>
          </p:cNvSpPr>
          <p:nvPr/>
        </p:nvSpPr>
        <p:spPr bwMode="auto">
          <a:xfrm>
            <a:off x="63002" y="4213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02" name="Rectangle 110">
            <a:extLst>
              <a:ext uri="{FF2B5EF4-FFF2-40B4-BE49-F238E27FC236}">
                <a16:creationId xmlns:a16="http://schemas.microsoft.com/office/drawing/2014/main" id="{3845615D-1120-4760-86B0-600D545793F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04" name="Rectangle 112">
            <a:extLst>
              <a:ext uri="{FF2B5EF4-FFF2-40B4-BE49-F238E27FC236}">
                <a16:creationId xmlns:a16="http://schemas.microsoft.com/office/drawing/2014/main" id="{4B78D42C-0A7F-4DEC-BC62-0C405AB828A8}"/>
              </a:ext>
            </a:extLst>
          </p:cNvPr>
          <p:cNvSpPr>
            <a:spLocks noChangeArrowheads="1"/>
          </p:cNvSpPr>
          <p:nvPr/>
        </p:nvSpPr>
        <p:spPr bwMode="auto">
          <a:xfrm>
            <a:off x="3402400" y="0"/>
            <a:ext cx="5741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06" name="Rectangle 114">
            <a:extLst>
              <a:ext uri="{FF2B5EF4-FFF2-40B4-BE49-F238E27FC236}">
                <a16:creationId xmlns:a16="http://schemas.microsoft.com/office/drawing/2014/main" id="{71693F69-A6CE-4542-AFF6-C7E65D52A34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08" name="Rectangle 116">
            <a:extLst>
              <a:ext uri="{FF2B5EF4-FFF2-40B4-BE49-F238E27FC236}">
                <a16:creationId xmlns:a16="http://schemas.microsoft.com/office/drawing/2014/main" id="{E6078DC3-7E12-410F-9ADB-15DE7A7F62A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10" name="Rectangle 118">
            <a:extLst>
              <a:ext uri="{FF2B5EF4-FFF2-40B4-BE49-F238E27FC236}">
                <a16:creationId xmlns:a16="http://schemas.microsoft.com/office/drawing/2014/main" id="{6BA26048-0AD7-4D3B-9D83-74EAA5084FC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13" name="Rectangle 120">
            <a:extLst>
              <a:ext uri="{FF2B5EF4-FFF2-40B4-BE49-F238E27FC236}">
                <a16:creationId xmlns:a16="http://schemas.microsoft.com/office/drawing/2014/main" id="{0C8719C2-1758-4700-84FE-FA226DD0F613}"/>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15" name="Rectangle 122">
            <a:extLst>
              <a:ext uri="{FF2B5EF4-FFF2-40B4-BE49-F238E27FC236}">
                <a16:creationId xmlns:a16="http://schemas.microsoft.com/office/drawing/2014/main" id="{C94C46BF-68DB-4CBA-84AD-5288692BE9B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17" name="Rectangle 124">
            <a:extLst>
              <a:ext uri="{FF2B5EF4-FFF2-40B4-BE49-F238E27FC236}">
                <a16:creationId xmlns:a16="http://schemas.microsoft.com/office/drawing/2014/main" id="{47D92AE2-0FF2-45CA-86EB-4B0A09D3143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19" name="Rectangle 126">
            <a:extLst>
              <a:ext uri="{FF2B5EF4-FFF2-40B4-BE49-F238E27FC236}">
                <a16:creationId xmlns:a16="http://schemas.microsoft.com/office/drawing/2014/main" id="{A692EFF7-AAD7-4940-BF4A-4CCBC311CA1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21" name="Rectangle 128">
            <a:extLst>
              <a:ext uri="{FF2B5EF4-FFF2-40B4-BE49-F238E27FC236}">
                <a16:creationId xmlns:a16="http://schemas.microsoft.com/office/drawing/2014/main" id="{AD63AD98-7066-4AE3-A714-E2EE87F3575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23" name="Rectangle 130">
            <a:extLst>
              <a:ext uri="{FF2B5EF4-FFF2-40B4-BE49-F238E27FC236}">
                <a16:creationId xmlns:a16="http://schemas.microsoft.com/office/drawing/2014/main" id="{F39BCA91-4892-4257-8939-08F3F22C70C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25" name="Rectangle 155">
            <a:extLst>
              <a:ext uri="{FF2B5EF4-FFF2-40B4-BE49-F238E27FC236}">
                <a16:creationId xmlns:a16="http://schemas.microsoft.com/office/drawing/2014/main" id="{A9CFC210-63E1-4D6A-8C53-211F41D11B9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27" name="Rectangle 157">
            <a:extLst>
              <a:ext uri="{FF2B5EF4-FFF2-40B4-BE49-F238E27FC236}">
                <a16:creationId xmlns:a16="http://schemas.microsoft.com/office/drawing/2014/main" id="{79E690B9-4573-47D8-AE2D-62063A7925B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29" name="Rectangle 159">
            <a:extLst>
              <a:ext uri="{FF2B5EF4-FFF2-40B4-BE49-F238E27FC236}">
                <a16:creationId xmlns:a16="http://schemas.microsoft.com/office/drawing/2014/main" id="{A752F1D8-3B37-4D67-B202-CC1408AE734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31" name="Rectangle 161">
            <a:extLst>
              <a:ext uri="{FF2B5EF4-FFF2-40B4-BE49-F238E27FC236}">
                <a16:creationId xmlns:a16="http://schemas.microsoft.com/office/drawing/2014/main" id="{A628C8A9-EA0B-4C13-ADCC-8BB97BC73AC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33" name="Rectangle 163">
            <a:extLst>
              <a:ext uri="{FF2B5EF4-FFF2-40B4-BE49-F238E27FC236}">
                <a16:creationId xmlns:a16="http://schemas.microsoft.com/office/drawing/2014/main" id="{C6262621-E6DC-48A9-B766-3159E313AC8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35" name="Rectangle 165">
            <a:extLst>
              <a:ext uri="{FF2B5EF4-FFF2-40B4-BE49-F238E27FC236}">
                <a16:creationId xmlns:a16="http://schemas.microsoft.com/office/drawing/2014/main" id="{8A1F0177-CD81-4E17-B26D-DDCC1EBBDFD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9" name="Rectangle 61">
            <a:extLst>
              <a:ext uri="{FF2B5EF4-FFF2-40B4-BE49-F238E27FC236}">
                <a16:creationId xmlns:a16="http://schemas.microsoft.com/office/drawing/2014/main" id="{F2A1614E-B163-4345-991E-A986FDEDEE4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1" name="Rectangle 63">
            <a:extLst>
              <a:ext uri="{FF2B5EF4-FFF2-40B4-BE49-F238E27FC236}">
                <a16:creationId xmlns:a16="http://schemas.microsoft.com/office/drawing/2014/main" id="{B46E9D64-57D9-48C4-86AA-98647E3548B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3" name="Rectangle 92">
            <a:extLst>
              <a:ext uri="{FF2B5EF4-FFF2-40B4-BE49-F238E27FC236}">
                <a16:creationId xmlns:a16="http://schemas.microsoft.com/office/drawing/2014/main" id="{EAA5132E-5C4C-477D-ACFE-C00EFCC884F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5" name="Rectangle 94">
            <a:extLst>
              <a:ext uri="{FF2B5EF4-FFF2-40B4-BE49-F238E27FC236}">
                <a16:creationId xmlns:a16="http://schemas.microsoft.com/office/drawing/2014/main" id="{EAB0C341-9CE2-4C31-BEA8-40E030531BE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7" name="Rectangle 96">
            <a:extLst>
              <a:ext uri="{FF2B5EF4-FFF2-40B4-BE49-F238E27FC236}">
                <a16:creationId xmlns:a16="http://schemas.microsoft.com/office/drawing/2014/main" id="{2BC65C4B-74DA-4305-9976-71DE420AB29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9" name="Rectangle 127">
            <a:extLst>
              <a:ext uri="{FF2B5EF4-FFF2-40B4-BE49-F238E27FC236}">
                <a16:creationId xmlns:a16="http://schemas.microsoft.com/office/drawing/2014/main" id="{07B7917F-5C69-438F-B633-18330DA014C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1" name="Rectangle 129">
            <a:extLst>
              <a:ext uri="{FF2B5EF4-FFF2-40B4-BE49-F238E27FC236}">
                <a16:creationId xmlns:a16="http://schemas.microsoft.com/office/drawing/2014/main" id="{4C9D1826-B61A-4C8C-A3EA-D82B51DE3749}"/>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3" name="Rectangle 131">
            <a:extLst>
              <a:ext uri="{FF2B5EF4-FFF2-40B4-BE49-F238E27FC236}">
                <a16:creationId xmlns:a16="http://schemas.microsoft.com/office/drawing/2014/main" id="{750C5CC9-929D-43FC-964F-201233ED22FA}"/>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5" name="Rectangle 133">
            <a:extLst>
              <a:ext uri="{FF2B5EF4-FFF2-40B4-BE49-F238E27FC236}">
                <a16:creationId xmlns:a16="http://schemas.microsoft.com/office/drawing/2014/main" id="{027BA0BE-C569-4B62-BCF1-ADC39ACCC2A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7" name="Rectangle 135">
            <a:extLst>
              <a:ext uri="{FF2B5EF4-FFF2-40B4-BE49-F238E27FC236}">
                <a16:creationId xmlns:a16="http://schemas.microsoft.com/office/drawing/2014/main" id="{362583F9-2B05-420F-9B1F-8ED4D9B4FDE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30" name="Rectangle 137">
            <a:extLst>
              <a:ext uri="{FF2B5EF4-FFF2-40B4-BE49-F238E27FC236}">
                <a16:creationId xmlns:a16="http://schemas.microsoft.com/office/drawing/2014/main" id="{1A7C44CC-7E17-49F5-BF83-04F1010DA79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40" name="Rectangle 166">
            <a:extLst>
              <a:ext uri="{FF2B5EF4-FFF2-40B4-BE49-F238E27FC236}">
                <a16:creationId xmlns:a16="http://schemas.microsoft.com/office/drawing/2014/main" id="{E605EE83-F3A9-4044-A924-3F82B3CC01B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48" name="Rectangle 170">
            <a:extLst>
              <a:ext uri="{FF2B5EF4-FFF2-40B4-BE49-F238E27FC236}">
                <a16:creationId xmlns:a16="http://schemas.microsoft.com/office/drawing/2014/main" id="{2460395E-96FD-4F2C-A3B2-1BD6B46942B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50" name="Rectangle 200">
            <a:extLst>
              <a:ext uri="{FF2B5EF4-FFF2-40B4-BE49-F238E27FC236}">
                <a16:creationId xmlns:a16="http://schemas.microsoft.com/office/drawing/2014/main" id="{3F1D76E0-165C-43BF-8705-D7E2F525C06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7" name="Rectangle 32">
            <a:extLst>
              <a:ext uri="{FF2B5EF4-FFF2-40B4-BE49-F238E27FC236}">
                <a16:creationId xmlns:a16="http://schemas.microsoft.com/office/drawing/2014/main" id="{B745CD82-7702-4DB7-A31E-1AE765A7683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26" name="Rectangle 63">
            <a:extLst>
              <a:ext uri="{FF2B5EF4-FFF2-40B4-BE49-F238E27FC236}">
                <a16:creationId xmlns:a16="http://schemas.microsoft.com/office/drawing/2014/main" id="{38148905-8F14-4CC3-9C27-214D2A54821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32" name="Rectangle 65">
            <a:extLst>
              <a:ext uri="{FF2B5EF4-FFF2-40B4-BE49-F238E27FC236}">
                <a16:creationId xmlns:a16="http://schemas.microsoft.com/office/drawing/2014/main" id="{719F75EE-2EA3-4B45-9204-8B6CE4BAAA8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36" name="Rectangle 67">
            <a:extLst>
              <a:ext uri="{FF2B5EF4-FFF2-40B4-BE49-F238E27FC236}">
                <a16:creationId xmlns:a16="http://schemas.microsoft.com/office/drawing/2014/main" id="{213555AC-E2EC-4C30-9923-ED34D0CEBC0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39" name="Rectangle 69">
            <a:extLst>
              <a:ext uri="{FF2B5EF4-FFF2-40B4-BE49-F238E27FC236}">
                <a16:creationId xmlns:a16="http://schemas.microsoft.com/office/drawing/2014/main" id="{5E6CC487-2A36-4040-BF09-A3FA60278F1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53" name="Rectangle 71">
            <a:extLst>
              <a:ext uri="{FF2B5EF4-FFF2-40B4-BE49-F238E27FC236}">
                <a16:creationId xmlns:a16="http://schemas.microsoft.com/office/drawing/2014/main" id="{6ED3A4AF-95B2-41BF-AD8B-B622DDC381A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33" name="Rectangle 73">
            <a:extLst>
              <a:ext uri="{FF2B5EF4-FFF2-40B4-BE49-F238E27FC236}">
                <a16:creationId xmlns:a16="http://schemas.microsoft.com/office/drawing/2014/main" id="{8A1F2A3C-0D8A-45A5-9490-9CB2ED76CC9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35" name="Rectangle 75">
            <a:extLst>
              <a:ext uri="{FF2B5EF4-FFF2-40B4-BE49-F238E27FC236}">
                <a16:creationId xmlns:a16="http://schemas.microsoft.com/office/drawing/2014/main" id="{A5518F30-32A2-4419-9F20-4B5CC3502F5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37" name="Rectangle 106">
            <a:extLst>
              <a:ext uri="{FF2B5EF4-FFF2-40B4-BE49-F238E27FC236}">
                <a16:creationId xmlns:a16="http://schemas.microsoft.com/office/drawing/2014/main" id="{4C43E8E8-1F92-4E0C-8650-529BA79C7AF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39" name="Rectangle 108">
            <a:extLst>
              <a:ext uri="{FF2B5EF4-FFF2-40B4-BE49-F238E27FC236}">
                <a16:creationId xmlns:a16="http://schemas.microsoft.com/office/drawing/2014/main" id="{1F31EB50-2CAD-4897-9DFB-EC4F69EEBC3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41" name="Rectangle 110">
            <a:extLst>
              <a:ext uri="{FF2B5EF4-FFF2-40B4-BE49-F238E27FC236}">
                <a16:creationId xmlns:a16="http://schemas.microsoft.com/office/drawing/2014/main" id="{293B0AA7-6FB9-4749-994C-170AD96E6A4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43" name="Rectangle 112">
            <a:extLst>
              <a:ext uri="{FF2B5EF4-FFF2-40B4-BE49-F238E27FC236}">
                <a16:creationId xmlns:a16="http://schemas.microsoft.com/office/drawing/2014/main" id="{FB080C09-D0AD-403C-A86C-55BF17A1800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46" name="Rectangle 114">
            <a:extLst>
              <a:ext uri="{FF2B5EF4-FFF2-40B4-BE49-F238E27FC236}">
                <a16:creationId xmlns:a16="http://schemas.microsoft.com/office/drawing/2014/main" id="{7D6E6085-0A78-4052-B024-A74114898F2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49" name="Rectangle 116">
            <a:extLst>
              <a:ext uri="{FF2B5EF4-FFF2-40B4-BE49-F238E27FC236}">
                <a16:creationId xmlns:a16="http://schemas.microsoft.com/office/drawing/2014/main" id="{684BC5F5-5A7D-4B7D-9F2E-74EFC5098CC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51" name="Rectangle 118">
            <a:extLst>
              <a:ext uri="{FF2B5EF4-FFF2-40B4-BE49-F238E27FC236}">
                <a16:creationId xmlns:a16="http://schemas.microsoft.com/office/drawing/2014/main" id="{2620D1D2-96F8-4142-AC24-E7C56D81F4F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53" name="Rectangle 120">
            <a:extLst>
              <a:ext uri="{FF2B5EF4-FFF2-40B4-BE49-F238E27FC236}">
                <a16:creationId xmlns:a16="http://schemas.microsoft.com/office/drawing/2014/main" id="{A16DDE80-6A69-4E7F-BFA4-5FCAE06E0D3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55" name="Rectangle 122">
            <a:extLst>
              <a:ext uri="{FF2B5EF4-FFF2-40B4-BE49-F238E27FC236}">
                <a16:creationId xmlns:a16="http://schemas.microsoft.com/office/drawing/2014/main" id="{F66D5A47-97F1-4141-9B63-DD09A4B1B73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57" name="Rectangle 151">
            <a:extLst>
              <a:ext uri="{FF2B5EF4-FFF2-40B4-BE49-F238E27FC236}">
                <a16:creationId xmlns:a16="http://schemas.microsoft.com/office/drawing/2014/main" id="{8E700769-4179-42B2-B336-DBEDE1CB8A6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59" name="Rectangle 153">
            <a:extLst>
              <a:ext uri="{FF2B5EF4-FFF2-40B4-BE49-F238E27FC236}">
                <a16:creationId xmlns:a16="http://schemas.microsoft.com/office/drawing/2014/main" id="{EA77316E-CE3F-4BD9-9A6B-782EB5D2421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61" name="Rectangle 155">
            <a:extLst>
              <a:ext uri="{FF2B5EF4-FFF2-40B4-BE49-F238E27FC236}">
                <a16:creationId xmlns:a16="http://schemas.microsoft.com/office/drawing/2014/main" id="{CDE20A56-E722-446F-BEA8-341AB7E0E93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63" name="Rectangle 157">
            <a:extLst>
              <a:ext uri="{FF2B5EF4-FFF2-40B4-BE49-F238E27FC236}">
                <a16:creationId xmlns:a16="http://schemas.microsoft.com/office/drawing/2014/main" id="{A6C6C621-BD63-4747-9D67-8B1AE73ADB9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6" name="Rectangle 90">
            <a:extLst>
              <a:ext uri="{FF2B5EF4-FFF2-40B4-BE49-F238E27FC236}">
                <a16:creationId xmlns:a16="http://schemas.microsoft.com/office/drawing/2014/main" id="{44879DD3-5A0B-4CD0-AADF-8962E825C9F3}"/>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2" name="Rectangle 92">
            <a:extLst>
              <a:ext uri="{FF2B5EF4-FFF2-40B4-BE49-F238E27FC236}">
                <a16:creationId xmlns:a16="http://schemas.microsoft.com/office/drawing/2014/main" id="{CD05A046-C4DD-42E0-8101-EED665D1234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6" name="Rectangle 94">
            <a:extLst>
              <a:ext uri="{FF2B5EF4-FFF2-40B4-BE49-F238E27FC236}">
                <a16:creationId xmlns:a16="http://schemas.microsoft.com/office/drawing/2014/main" id="{56A8FED0-A75A-453B-9891-FBE343ABF3A9}"/>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0" name="Rectangle 96">
            <a:extLst>
              <a:ext uri="{FF2B5EF4-FFF2-40B4-BE49-F238E27FC236}">
                <a16:creationId xmlns:a16="http://schemas.microsoft.com/office/drawing/2014/main" id="{F6EC7EB6-4FAF-4F5C-8A85-DEB868790BE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4" name="Rectangle 98">
            <a:extLst>
              <a:ext uri="{FF2B5EF4-FFF2-40B4-BE49-F238E27FC236}">
                <a16:creationId xmlns:a16="http://schemas.microsoft.com/office/drawing/2014/main" id="{C1485E9D-D086-4E83-9480-FBF94EB207B9}"/>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8" name="Rectangle 100">
            <a:extLst>
              <a:ext uri="{FF2B5EF4-FFF2-40B4-BE49-F238E27FC236}">
                <a16:creationId xmlns:a16="http://schemas.microsoft.com/office/drawing/2014/main" id="{7EACE69C-B2C3-4B43-8B35-117C4FC6FBAD}"/>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37" name="Rectangle 102">
            <a:extLst>
              <a:ext uri="{FF2B5EF4-FFF2-40B4-BE49-F238E27FC236}">
                <a16:creationId xmlns:a16="http://schemas.microsoft.com/office/drawing/2014/main" id="{B076C5AA-5ECD-4003-B4EA-814B49D1F97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49" name="Rectangle 104">
            <a:extLst>
              <a:ext uri="{FF2B5EF4-FFF2-40B4-BE49-F238E27FC236}">
                <a16:creationId xmlns:a16="http://schemas.microsoft.com/office/drawing/2014/main" id="{2DFB069F-814E-4A35-9D94-E0FD4B7D0BF9}"/>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65" name="Rectangle 106">
            <a:extLst>
              <a:ext uri="{FF2B5EF4-FFF2-40B4-BE49-F238E27FC236}">
                <a16:creationId xmlns:a16="http://schemas.microsoft.com/office/drawing/2014/main" id="{FCB8440C-1C34-47C3-A65E-01864F55748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68" name="Rectangle 135">
            <a:extLst>
              <a:ext uri="{FF2B5EF4-FFF2-40B4-BE49-F238E27FC236}">
                <a16:creationId xmlns:a16="http://schemas.microsoft.com/office/drawing/2014/main" id="{6796A4E1-D89C-449B-A5BC-0B029D23C6AD}"/>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70" name="Rectangle 137">
            <a:extLst>
              <a:ext uri="{FF2B5EF4-FFF2-40B4-BE49-F238E27FC236}">
                <a16:creationId xmlns:a16="http://schemas.microsoft.com/office/drawing/2014/main" id="{3C51BF94-D57D-4A60-8C53-E672C00DA27B}"/>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72" name="Rectangle 139">
            <a:extLst>
              <a:ext uri="{FF2B5EF4-FFF2-40B4-BE49-F238E27FC236}">
                <a16:creationId xmlns:a16="http://schemas.microsoft.com/office/drawing/2014/main" id="{50EFA317-459C-4250-B644-0C9133935C5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75" name="Rectangle 141">
            <a:extLst>
              <a:ext uri="{FF2B5EF4-FFF2-40B4-BE49-F238E27FC236}">
                <a16:creationId xmlns:a16="http://schemas.microsoft.com/office/drawing/2014/main" id="{AFFD2FD6-64D1-4DF6-9EDC-B8766A89800D}"/>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77" name="Rectangle 143">
            <a:extLst>
              <a:ext uri="{FF2B5EF4-FFF2-40B4-BE49-F238E27FC236}">
                <a16:creationId xmlns:a16="http://schemas.microsoft.com/office/drawing/2014/main" id="{1BF11763-94FB-4983-859C-AA347AB5294A}"/>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80" name="Rectangle 145">
            <a:extLst>
              <a:ext uri="{FF2B5EF4-FFF2-40B4-BE49-F238E27FC236}">
                <a16:creationId xmlns:a16="http://schemas.microsoft.com/office/drawing/2014/main" id="{A412E09F-1050-460C-ABE0-A95D272E0C7A}"/>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82" name="Rectangle 147">
            <a:extLst>
              <a:ext uri="{FF2B5EF4-FFF2-40B4-BE49-F238E27FC236}">
                <a16:creationId xmlns:a16="http://schemas.microsoft.com/office/drawing/2014/main" id="{A168493F-DE19-4BBC-8272-D97A1957474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84" name="Rectangle 149">
            <a:extLst>
              <a:ext uri="{FF2B5EF4-FFF2-40B4-BE49-F238E27FC236}">
                <a16:creationId xmlns:a16="http://schemas.microsoft.com/office/drawing/2014/main" id="{53BF6FCA-1435-4464-BF1F-E2810A0C357B}"/>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86" name="Rectangle 151">
            <a:extLst>
              <a:ext uri="{FF2B5EF4-FFF2-40B4-BE49-F238E27FC236}">
                <a16:creationId xmlns:a16="http://schemas.microsoft.com/office/drawing/2014/main" id="{8E1A180A-2585-4BB2-8277-416C003C4E4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88" name="Rectangle 153">
            <a:extLst>
              <a:ext uri="{FF2B5EF4-FFF2-40B4-BE49-F238E27FC236}">
                <a16:creationId xmlns:a16="http://schemas.microsoft.com/office/drawing/2014/main" id="{ABAC1C16-0768-446C-88DC-9610B02AA0D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entury Gothic"/>
              <a:ea typeface="+mn-ea"/>
              <a:cs typeface="+mn-cs"/>
            </a:endParaRPr>
          </a:p>
        </p:txBody>
      </p:sp>
      <p:pic>
        <p:nvPicPr>
          <p:cNvPr id="3" name="Immagine 2">
            <a:extLst>
              <a:ext uri="{FF2B5EF4-FFF2-40B4-BE49-F238E27FC236}">
                <a16:creationId xmlns:a16="http://schemas.microsoft.com/office/drawing/2014/main" id="{54E250DE-2A0B-4D1D-8E00-9132ED1302A5}"/>
              </a:ext>
            </a:extLst>
          </p:cNvPr>
          <p:cNvPicPr>
            <a:picLocks noChangeAspect="1"/>
          </p:cNvPicPr>
          <p:nvPr/>
        </p:nvPicPr>
        <p:blipFill rotWithShape="1">
          <a:blip r:embed="rId3"/>
          <a:srcRect l="28030" r="28182"/>
          <a:stretch/>
        </p:blipFill>
        <p:spPr>
          <a:xfrm>
            <a:off x="41565" y="775991"/>
            <a:ext cx="4212000" cy="3375082"/>
          </a:xfrm>
          <a:prstGeom prst="rect">
            <a:avLst/>
          </a:prstGeom>
          <a:solidFill>
            <a:schemeClr val="accent4">
              <a:lumMod val="20000"/>
              <a:lumOff val="80000"/>
            </a:schemeClr>
          </a:solidFill>
          <a:ln>
            <a:solidFill>
              <a:srgbClr val="0070C0"/>
            </a:solidFill>
          </a:ln>
        </p:spPr>
      </p:pic>
      <p:sp>
        <p:nvSpPr>
          <p:cNvPr id="14" name="CasellaDiTesto 13">
            <a:extLst>
              <a:ext uri="{FF2B5EF4-FFF2-40B4-BE49-F238E27FC236}">
                <a16:creationId xmlns:a16="http://schemas.microsoft.com/office/drawing/2014/main" id="{ADFE1B71-FD26-4181-B472-35B1EDBA4A9E}"/>
              </a:ext>
            </a:extLst>
          </p:cNvPr>
          <p:cNvSpPr txBox="1"/>
          <p:nvPr/>
        </p:nvSpPr>
        <p:spPr>
          <a:xfrm>
            <a:off x="4272162" y="734425"/>
            <a:ext cx="4824000" cy="3046988"/>
          </a:xfrm>
          <a:prstGeom prst="rect">
            <a:avLst/>
          </a:prstGeom>
          <a:noFill/>
        </p:spPr>
        <p:txBody>
          <a:bodyPr wrap="square" rtlCol="0">
            <a:spAutoFit/>
          </a:bodyPr>
          <a:lstStyle/>
          <a:p>
            <a:r>
              <a:rPr lang="it-IT" sz="16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Per verificare la correttezza dell'operazione e quindi del risultato possiamo applicare le leggi dell'appartenenza tra piano  e retta. Infatti se il poligono  risultante è una porzione del piano </a:t>
            </a:r>
            <a:r>
              <a:rPr lang="it-IT" sz="16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a </a:t>
            </a:r>
            <a:r>
              <a:rPr lang="it-IT" sz="16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che ha tagliato il solido definendone la figura piana di sezione, la stessa deve appartenere al piano e, quindi, tutte le rette (x, y, z, w) contenenti i lati devono essere rette del piano </a:t>
            </a:r>
            <a:r>
              <a:rPr lang="it-IT" sz="16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a</a:t>
            </a:r>
            <a:r>
              <a:rPr lang="it-IT" sz="16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e conformarsi alla legge descrittiva che impone alle tracce di una retta r essere punti delle tracce del piano secondo quando sintetizzato nello schema posto di seguito</a:t>
            </a:r>
            <a:endParaRPr lang="it-IT" sz="1600" dirty="0">
              <a:solidFill>
                <a:srgbClr val="00B050"/>
              </a:solidFill>
            </a:endParaRPr>
          </a:p>
        </p:txBody>
      </p:sp>
      <p:sp>
        <p:nvSpPr>
          <p:cNvPr id="26" name="AutoShape 1">
            <a:extLst>
              <a:ext uri="{FF2B5EF4-FFF2-40B4-BE49-F238E27FC236}">
                <a16:creationId xmlns:a16="http://schemas.microsoft.com/office/drawing/2014/main" id="{2003AFFC-56B4-4E34-8CCC-020B5AB4F6B2}"/>
              </a:ext>
            </a:extLst>
          </p:cNvPr>
          <p:cNvSpPr>
            <a:spLocks noChangeArrowheads="1"/>
          </p:cNvSpPr>
          <p:nvPr/>
        </p:nvSpPr>
        <p:spPr bwMode="auto">
          <a:xfrm>
            <a:off x="6578942" y="4419480"/>
            <a:ext cx="360363" cy="103188"/>
          </a:xfrm>
          <a:prstGeom prst="leftRightArrow">
            <a:avLst>
              <a:gd name="adj1" fmla="val 50000"/>
              <a:gd name="adj2" fmla="val 69846"/>
            </a:avLst>
          </a:prstGeom>
          <a:noFill/>
          <a:ln w="0">
            <a:solidFill>
              <a:srgbClr val="0070C0"/>
            </a:solidFill>
            <a:miter lim="800000"/>
            <a:headEnd/>
            <a:tailEnd/>
          </a:ln>
        </p:spPr>
        <p:txBody>
          <a:bodyPr vert="horz" wrap="square" lIns="91440" tIns="45720" rIns="91440" bIns="45720" numCol="1" anchor="t" anchorCtr="0" compatLnSpc="1">
            <a:prstTxWarp prst="textNoShape">
              <a:avLst/>
            </a:prstTxWarp>
          </a:bodyPr>
          <a:lstStyle/>
          <a:p>
            <a:endParaRPr lang="it-IT">
              <a:solidFill>
                <a:srgbClr val="00B050"/>
              </a:solidFill>
            </a:endParaRPr>
          </a:p>
        </p:txBody>
      </p:sp>
      <p:sp>
        <p:nvSpPr>
          <p:cNvPr id="31" name="CasellaDiTesto 30">
            <a:extLst>
              <a:ext uri="{FF2B5EF4-FFF2-40B4-BE49-F238E27FC236}">
                <a16:creationId xmlns:a16="http://schemas.microsoft.com/office/drawing/2014/main" id="{6C958C69-238E-4A52-B8CA-630A89F95418}"/>
              </a:ext>
            </a:extLst>
          </p:cNvPr>
          <p:cNvSpPr txBox="1"/>
          <p:nvPr/>
        </p:nvSpPr>
        <p:spPr>
          <a:xfrm>
            <a:off x="4585848" y="4281045"/>
            <a:ext cx="756000" cy="360000"/>
          </a:xfrm>
          <a:prstGeom prst="rect">
            <a:avLst/>
          </a:prstGeom>
          <a:noFill/>
          <a:ln>
            <a:solidFill>
              <a:srgbClr val="0070C0"/>
            </a:solidFill>
          </a:ln>
        </p:spPr>
        <p:txBody>
          <a:bodyPr wrap="square" rtlCol="0">
            <a:spAutoFit/>
          </a:bodyPr>
          <a:lstStyle/>
          <a:p>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r </a:t>
            </a:r>
            <a:r>
              <a:rPr lang="it-IT"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Î a</a:t>
            </a:r>
            <a:endParaRPr lang="it-IT" dirty="0">
              <a:solidFill>
                <a:srgbClr val="00B050"/>
              </a:solidFill>
            </a:endParaRPr>
          </a:p>
        </p:txBody>
      </p:sp>
      <p:sp>
        <p:nvSpPr>
          <p:cNvPr id="224" name="CasellaDiTesto 223">
            <a:extLst>
              <a:ext uri="{FF2B5EF4-FFF2-40B4-BE49-F238E27FC236}">
                <a16:creationId xmlns:a16="http://schemas.microsoft.com/office/drawing/2014/main" id="{B1D05637-12DF-4333-9E8C-763639FBA310}"/>
              </a:ext>
            </a:extLst>
          </p:cNvPr>
          <p:cNvSpPr txBox="1"/>
          <p:nvPr/>
        </p:nvSpPr>
        <p:spPr>
          <a:xfrm>
            <a:off x="5341848" y="3804258"/>
            <a:ext cx="1080000" cy="360000"/>
          </a:xfrm>
          <a:prstGeom prst="rect">
            <a:avLst/>
          </a:prstGeom>
          <a:noFill/>
          <a:ln>
            <a:solidFill>
              <a:srgbClr val="0070C0"/>
            </a:solidFill>
          </a:ln>
        </p:spPr>
        <p:txBody>
          <a:bodyPr wrap="square" rtlCol="0">
            <a:spAutoFit/>
          </a:bodyPr>
          <a:lstStyle/>
          <a:p>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T</a:t>
            </a:r>
            <a:r>
              <a:rPr lang="it-IT" baseline="-25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1r </a:t>
            </a:r>
            <a:r>
              <a:rPr lang="it-IT"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Î </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t</a:t>
            </a:r>
            <a:r>
              <a:rPr lang="it-IT" baseline="-25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1</a:t>
            </a:r>
            <a:r>
              <a:rPr lang="it-IT" baseline="-250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a</a:t>
            </a:r>
            <a:endParaRPr lang="it-IT" dirty="0">
              <a:solidFill>
                <a:srgbClr val="00B050"/>
              </a:solidFill>
            </a:endParaRPr>
          </a:p>
        </p:txBody>
      </p:sp>
      <p:sp>
        <p:nvSpPr>
          <p:cNvPr id="102" name="CasellaDiTesto 101">
            <a:extLst>
              <a:ext uri="{FF2B5EF4-FFF2-40B4-BE49-F238E27FC236}">
                <a16:creationId xmlns:a16="http://schemas.microsoft.com/office/drawing/2014/main" id="{7FA9390C-E2D8-471A-BC07-2D4B69C022EB}"/>
              </a:ext>
            </a:extLst>
          </p:cNvPr>
          <p:cNvSpPr txBox="1"/>
          <p:nvPr/>
        </p:nvSpPr>
        <p:spPr>
          <a:xfrm>
            <a:off x="5341848" y="4744022"/>
            <a:ext cx="1080000" cy="360000"/>
          </a:xfrm>
          <a:prstGeom prst="rect">
            <a:avLst/>
          </a:prstGeom>
          <a:noFill/>
          <a:ln>
            <a:solidFill>
              <a:srgbClr val="0070C0"/>
            </a:solidFill>
          </a:ln>
        </p:spPr>
        <p:txBody>
          <a:bodyPr wrap="square" rtlCol="0">
            <a:spAutoFit/>
          </a:bodyPr>
          <a:lstStyle/>
          <a:p>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T</a:t>
            </a:r>
            <a:r>
              <a:rPr lang="it-IT" baseline="-25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2r </a:t>
            </a:r>
            <a:r>
              <a:rPr lang="it-IT"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Î </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t</a:t>
            </a:r>
            <a:r>
              <a:rPr lang="it-IT" baseline="-25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2</a:t>
            </a:r>
            <a:r>
              <a:rPr lang="it-IT" baseline="-250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a</a:t>
            </a:r>
            <a:endParaRPr lang="it-IT" dirty="0">
              <a:solidFill>
                <a:srgbClr val="00B050"/>
              </a:solidFill>
            </a:endParaRPr>
          </a:p>
        </p:txBody>
      </p:sp>
      <p:sp>
        <p:nvSpPr>
          <p:cNvPr id="228" name="CasellaDiTesto 227">
            <a:extLst>
              <a:ext uri="{FF2B5EF4-FFF2-40B4-BE49-F238E27FC236}">
                <a16:creationId xmlns:a16="http://schemas.microsoft.com/office/drawing/2014/main" id="{AD71333E-304B-4879-B894-4EFADD311FEB}"/>
              </a:ext>
            </a:extLst>
          </p:cNvPr>
          <p:cNvSpPr txBox="1"/>
          <p:nvPr/>
        </p:nvSpPr>
        <p:spPr>
          <a:xfrm>
            <a:off x="7174652" y="4281045"/>
            <a:ext cx="756000" cy="360000"/>
          </a:xfrm>
          <a:prstGeom prst="rect">
            <a:avLst/>
          </a:prstGeom>
          <a:noFill/>
          <a:ln>
            <a:solidFill>
              <a:srgbClr val="0070C0"/>
            </a:solidFill>
          </a:ln>
        </p:spPr>
        <p:txBody>
          <a:bodyPr wrap="square" rtlCol="0">
            <a:spAutoFit/>
          </a:bodyPr>
          <a:lstStyle/>
          <a:p>
            <a:r>
              <a:rPr lang="it-IT"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a Ì </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r</a:t>
            </a:r>
            <a:endParaRPr lang="it-IT" dirty="0">
              <a:solidFill>
                <a:srgbClr val="00B050"/>
              </a:solidFill>
            </a:endParaRPr>
          </a:p>
        </p:txBody>
      </p:sp>
      <p:sp>
        <p:nvSpPr>
          <p:cNvPr id="230" name="CasellaDiTesto 229">
            <a:extLst>
              <a:ext uri="{FF2B5EF4-FFF2-40B4-BE49-F238E27FC236}">
                <a16:creationId xmlns:a16="http://schemas.microsoft.com/office/drawing/2014/main" id="{9C42F1AE-985C-4B25-BC20-8C084F598373}"/>
              </a:ext>
            </a:extLst>
          </p:cNvPr>
          <p:cNvSpPr txBox="1"/>
          <p:nvPr/>
        </p:nvSpPr>
        <p:spPr>
          <a:xfrm>
            <a:off x="7924805" y="3804258"/>
            <a:ext cx="1080000" cy="360000"/>
          </a:xfrm>
          <a:prstGeom prst="rect">
            <a:avLst/>
          </a:prstGeom>
          <a:noFill/>
          <a:ln>
            <a:solidFill>
              <a:srgbClr val="0070C0"/>
            </a:solidFill>
          </a:ln>
        </p:spPr>
        <p:txBody>
          <a:bodyPr wrap="square" rtlCol="0">
            <a:spAutoFit/>
          </a:bodyPr>
          <a:lstStyle/>
          <a:p>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t</a:t>
            </a:r>
            <a:r>
              <a:rPr lang="it-IT" baseline="-25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1</a:t>
            </a:r>
            <a:r>
              <a:rPr lang="it-IT" baseline="-250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a</a:t>
            </a:r>
            <a:r>
              <a:rPr lang="it-IT"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Ì</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T</a:t>
            </a:r>
            <a:r>
              <a:rPr lang="it-IT" baseline="-25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1r</a:t>
            </a:r>
            <a:endParaRPr lang="it-IT" dirty="0">
              <a:solidFill>
                <a:srgbClr val="00B050"/>
              </a:solidFill>
            </a:endParaRPr>
          </a:p>
        </p:txBody>
      </p:sp>
      <p:sp>
        <p:nvSpPr>
          <p:cNvPr id="105" name="CasellaDiTesto 104">
            <a:extLst>
              <a:ext uri="{FF2B5EF4-FFF2-40B4-BE49-F238E27FC236}">
                <a16:creationId xmlns:a16="http://schemas.microsoft.com/office/drawing/2014/main" id="{4431D60D-6C19-48A0-9931-B9EE3A1A365C}"/>
              </a:ext>
            </a:extLst>
          </p:cNvPr>
          <p:cNvSpPr txBox="1"/>
          <p:nvPr/>
        </p:nvSpPr>
        <p:spPr>
          <a:xfrm>
            <a:off x="7924805" y="4744022"/>
            <a:ext cx="1080000" cy="369332"/>
          </a:xfrm>
          <a:prstGeom prst="rect">
            <a:avLst/>
          </a:prstGeom>
          <a:noFill/>
          <a:ln>
            <a:solidFill>
              <a:srgbClr val="0070C0"/>
            </a:solidFill>
          </a:ln>
        </p:spPr>
        <p:txBody>
          <a:bodyPr wrap="square" rtlCol="0">
            <a:spAutoFit/>
          </a:bodyPr>
          <a:lstStyle/>
          <a:p>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t</a:t>
            </a:r>
            <a:r>
              <a:rPr lang="it-IT" baseline="-25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2</a:t>
            </a:r>
            <a:r>
              <a:rPr lang="it-IT" baseline="-250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a</a:t>
            </a:r>
            <a:r>
              <a:rPr lang="it-IT"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Ì</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T</a:t>
            </a:r>
            <a:r>
              <a:rPr lang="it-IT" baseline="-25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2r</a:t>
            </a:r>
            <a:endParaRPr lang="it-IT" dirty="0">
              <a:solidFill>
                <a:srgbClr val="00B050"/>
              </a:solidFill>
            </a:endParaRPr>
          </a:p>
        </p:txBody>
      </p:sp>
      <p:cxnSp>
        <p:nvCxnSpPr>
          <p:cNvPr id="238" name="Connettore a gomito 237">
            <a:extLst>
              <a:ext uri="{FF2B5EF4-FFF2-40B4-BE49-F238E27FC236}">
                <a16:creationId xmlns:a16="http://schemas.microsoft.com/office/drawing/2014/main" id="{7AF975BC-B2D8-4D6B-9276-F867594FCE2E}"/>
              </a:ext>
            </a:extLst>
          </p:cNvPr>
          <p:cNvCxnSpPr>
            <a:cxnSpLocks/>
            <a:stCxn id="31" idx="0"/>
            <a:endCxn id="224" idx="1"/>
          </p:cNvCxnSpPr>
          <p:nvPr/>
        </p:nvCxnSpPr>
        <p:spPr>
          <a:xfrm rot="5400000" flipH="1" flipV="1">
            <a:off x="5004455" y="3943652"/>
            <a:ext cx="296787" cy="378000"/>
          </a:xfrm>
          <a:prstGeom prst="bentConnector2">
            <a:avLst/>
          </a:prstGeom>
          <a:ln>
            <a:solidFill>
              <a:srgbClr val="0070C0">
                <a:alpha val="60000"/>
              </a:srgbClr>
            </a:solidFill>
            <a:tailEnd type="stealth"/>
          </a:ln>
        </p:spPr>
        <p:style>
          <a:lnRef idx="1">
            <a:schemeClr val="accent1"/>
          </a:lnRef>
          <a:fillRef idx="0">
            <a:schemeClr val="accent1"/>
          </a:fillRef>
          <a:effectRef idx="0">
            <a:schemeClr val="accent1"/>
          </a:effectRef>
          <a:fontRef idx="minor">
            <a:schemeClr val="tx1"/>
          </a:fontRef>
        </p:style>
      </p:cxnSp>
      <p:cxnSp>
        <p:nvCxnSpPr>
          <p:cNvPr id="243" name="Connettore a gomito 242">
            <a:extLst>
              <a:ext uri="{FF2B5EF4-FFF2-40B4-BE49-F238E27FC236}">
                <a16:creationId xmlns:a16="http://schemas.microsoft.com/office/drawing/2014/main" id="{00E777E4-B269-419A-8CFD-6B23FF0AD4AD}"/>
              </a:ext>
            </a:extLst>
          </p:cNvPr>
          <p:cNvCxnSpPr>
            <a:stCxn id="31" idx="2"/>
            <a:endCxn id="102" idx="1"/>
          </p:cNvCxnSpPr>
          <p:nvPr/>
        </p:nvCxnSpPr>
        <p:spPr>
          <a:xfrm rot="16200000" flipH="1">
            <a:off x="5011360" y="4593533"/>
            <a:ext cx="282977" cy="378000"/>
          </a:xfrm>
          <a:prstGeom prst="bentConnector2">
            <a:avLst/>
          </a:prstGeom>
          <a:ln>
            <a:solidFill>
              <a:srgbClr val="0070C0">
                <a:alpha val="60000"/>
              </a:srgbClr>
            </a:solidFill>
            <a:tailEnd type="stealth"/>
          </a:ln>
        </p:spPr>
        <p:style>
          <a:lnRef idx="1">
            <a:schemeClr val="accent1"/>
          </a:lnRef>
          <a:fillRef idx="0">
            <a:schemeClr val="accent1"/>
          </a:fillRef>
          <a:effectRef idx="0">
            <a:schemeClr val="accent1"/>
          </a:effectRef>
          <a:fontRef idx="minor">
            <a:schemeClr val="tx1"/>
          </a:fontRef>
        </p:style>
      </p:cxnSp>
      <p:cxnSp>
        <p:nvCxnSpPr>
          <p:cNvPr id="111" name="Connettore a gomito 110">
            <a:extLst>
              <a:ext uri="{FF2B5EF4-FFF2-40B4-BE49-F238E27FC236}">
                <a16:creationId xmlns:a16="http://schemas.microsoft.com/office/drawing/2014/main" id="{A003EBC4-4000-4753-AAD3-B934C8030B52}"/>
              </a:ext>
            </a:extLst>
          </p:cNvPr>
          <p:cNvCxnSpPr>
            <a:cxnSpLocks/>
          </p:cNvCxnSpPr>
          <p:nvPr/>
        </p:nvCxnSpPr>
        <p:spPr>
          <a:xfrm rot="5400000" flipH="1" flipV="1">
            <a:off x="7595592" y="3943653"/>
            <a:ext cx="296787" cy="378000"/>
          </a:xfrm>
          <a:prstGeom prst="bentConnector2">
            <a:avLst/>
          </a:prstGeom>
          <a:ln>
            <a:solidFill>
              <a:srgbClr val="0070C0">
                <a:alpha val="60000"/>
              </a:srgbClr>
            </a:solidFill>
            <a:tailEnd type="stealth"/>
          </a:ln>
        </p:spPr>
        <p:style>
          <a:lnRef idx="1">
            <a:schemeClr val="accent1"/>
          </a:lnRef>
          <a:fillRef idx="0">
            <a:schemeClr val="accent1"/>
          </a:fillRef>
          <a:effectRef idx="0">
            <a:schemeClr val="accent1"/>
          </a:effectRef>
          <a:fontRef idx="minor">
            <a:schemeClr val="tx1"/>
          </a:fontRef>
        </p:style>
      </p:cxnSp>
      <p:cxnSp>
        <p:nvCxnSpPr>
          <p:cNvPr id="112" name="Connettore a gomito 111">
            <a:extLst>
              <a:ext uri="{FF2B5EF4-FFF2-40B4-BE49-F238E27FC236}">
                <a16:creationId xmlns:a16="http://schemas.microsoft.com/office/drawing/2014/main" id="{21AD1D43-5C14-4339-A42E-EC315F2F1A1C}"/>
              </a:ext>
            </a:extLst>
          </p:cNvPr>
          <p:cNvCxnSpPr/>
          <p:nvPr/>
        </p:nvCxnSpPr>
        <p:spPr>
          <a:xfrm rot="16200000" flipH="1">
            <a:off x="7602497" y="4593534"/>
            <a:ext cx="282977" cy="378000"/>
          </a:xfrm>
          <a:prstGeom prst="bentConnector2">
            <a:avLst/>
          </a:prstGeom>
          <a:ln>
            <a:solidFill>
              <a:srgbClr val="0070C0">
                <a:alpha val="60000"/>
              </a:srgbClr>
            </a:solidFill>
            <a:tailEnd type="stealth"/>
          </a:ln>
        </p:spPr>
        <p:style>
          <a:lnRef idx="1">
            <a:schemeClr val="accent1"/>
          </a:lnRef>
          <a:fillRef idx="0">
            <a:schemeClr val="accent1"/>
          </a:fillRef>
          <a:effectRef idx="0">
            <a:schemeClr val="accent1"/>
          </a:effectRef>
          <a:fontRef idx="minor">
            <a:schemeClr val="tx1"/>
          </a:fontRef>
        </p:style>
      </p:cxnSp>
      <p:sp>
        <p:nvSpPr>
          <p:cNvPr id="244" name="CasellaDiTesto 243">
            <a:extLst>
              <a:ext uri="{FF2B5EF4-FFF2-40B4-BE49-F238E27FC236}">
                <a16:creationId xmlns:a16="http://schemas.microsoft.com/office/drawing/2014/main" id="{FFC38609-02AD-46CA-B47E-1D3CA75C15CB}"/>
              </a:ext>
            </a:extLst>
          </p:cNvPr>
          <p:cNvSpPr txBox="1"/>
          <p:nvPr/>
        </p:nvSpPr>
        <p:spPr>
          <a:xfrm>
            <a:off x="36000" y="4131746"/>
            <a:ext cx="4284000" cy="504000"/>
          </a:xfrm>
          <a:prstGeom prst="rect">
            <a:avLst/>
          </a:prstGeom>
          <a:noFill/>
        </p:spPr>
        <p:txBody>
          <a:bodyPr wrap="square" rtlCol="0">
            <a:spAutoFit/>
          </a:bodyPr>
          <a:lstStyle/>
          <a:p>
            <a:pPr>
              <a:spcAft>
                <a:spcPts val="0"/>
              </a:spcAft>
            </a:pPr>
            <a:r>
              <a:rPr lang="it-IT" sz="16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Infatti, estendendo i segmenti che costituiscono i lati della figura piana si ha:</a:t>
            </a:r>
          </a:p>
          <a:p>
            <a:pPr>
              <a:spcAft>
                <a:spcPts val="0"/>
              </a:spcAft>
            </a:pPr>
            <a:endParaRPr lang="it-IT" sz="16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a:p>
            <a:pPr>
              <a:spcAft>
                <a:spcPts val="0"/>
              </a:spcAft>
            </a:pPr>
            <a:endParaRPr lang="it-IT" sz="16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a:p>
            <a:endParaRPr lang="it-IT" dirty="0"/>
          </a:p>
        </p:txBody>
      </p:sp>
      <p:sp>
        <p:nvSpPr>
          <p:cNvPr id="246" name="CasellaDiTesto 245">
            <a:extLst>
              <a:ext uri="{FF2B5EF4-FFF2-40B4-BE49-F238E27FC236}">
                <a16:creationId xmlns:a16="http://schemas.microsoft.com/office/drawing/2014/main" id="{07D9F1A1-2518-4CA4-8BC4-4D0169882F0F}"/>
              </a:ext>
            </a:extLst>
          </p:cNvPr>
          <p:cNvSpPr txBox="1"/>
          <p:nvPr/>
        </p:nvSpPr>
        <p:spPr>
          <a:xfrm>
            <a:off x="26790" y="6039386"/>
            <a:ext cx="2916000" cy="360000"/>
          </a:xfrm>
          <a:prstGeom prst="rect">
            <a:avLst/>
          </a:prstGeom>
          <a:noFill/>
          <a:ln>
            <a:solidFill>
              <a:srgbClr val="0070C0"/>
            </a:solidFill>
          </a:ln>
        </p:spPr>
        <p:txBody>
          <a:bodyPr wrap="square" rtlCol="0">
            <a:spAutoFit/>
          </a:bodyPr>
          <a:lstStyle/>
          <a:p>
            <a:pPr>
              <a:spcAft>
                <a:spcPts val="0"/>
              </a:spcAft>
            </a:pPr>
            <a:r>
              <a:rPr lang="it-IT" sz="16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(WZ)</a:t>
            </a:r>
            <a:r>
              <a:rPr lang="it-IT" sz="1600" dirty="0" err="1">
                <a:solidFill>
                  <a:srgbClr val="00B050"/>
                </a:solidFill>
                <a:latin typeface="Symbol" panose="05050102010706020507" pitchFamily="18" charset="2"/>
                <a:ea typeface="Times New Roman" panose="02020603050405020304" pitchFamily="18" charset="0"/>
                <a:cs typeface="Times New Roman" panose="02020603050405020304" pitchFamily="18" charset="0"/>
              </a:rPr>
              <a:t>Î</a:t>
            </a:r>
            <a:r>
              <a:rPr lang="it-IT" sz="1600" dirty="0" err="1">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z</a:t>
            </a:r>
            <a:r>
              <a:rPr lang="it-IT" sz="16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a:t>
            </a:r>
            <a:r>
              <a:rPr lang="it-IT" sz="16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(T</a:t>
            </a:r>
            <a:r>
              <a:rPr lang="it-IT" sz="1600" baseline="-25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1z</a:t>
            </a:r>
            <a:r>
              <a:rPr lang="it-IT" sz="16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Î</a:t>
            </a:r>
            <a:r>
              <a:rPr lang="it-IT" sz="16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t</a:t>
            </a:r>
            <a:r>
              <a:rPr lang="it-IT" sz="1600" baseline="-25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1</a:t>
            </a:r>
            <a:r>
              <a:rPr lang="it-IT" sz="1600" baseline="-250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a </a:t>
            </a:r>
            <a:r>
              <a:rPr lang="it-IT" sz="16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T</a:t>
            </a:r>
            <a:r>
              <a:rPr lang="it-IT" sz="1600" baseline="-25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2z</a:t>
            </a:r>
            <a:r>
              <a:rPr lang="it-IT" sz="16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Î</a:t>
            </a:r>
            <a:r>
              <a:rPr lang="it-IT" sz="16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t</a:t>
            </a:r>
            <a:r>
              <a:rPr lang="it-IT" sz="1600" baseline="-25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2</a:t>
            </a:r>
            <a:r>
              <a:rPr lang="it-IT" sz="1600" baseline="-250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a</a:t>
            </a:r>
            <a:r>
              <a:rPr lang="it-IT" sz="16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t>
            </a:r>
          </a:p>
          <a:p>
            <a:endParaRPr lang="it-IT" dirty="0"/>
          </a:p>
        </p:txBody>
      </p:sp>
      <p:sp>
        <p:nvSpPr>
          <p:cNvPr id="247" name="CasellaDiTesto 246">
            <a:extLst>
              <a:ext uri="{FF2B5EF4-FFF2-40B4-BE49-F238E27FC236}">
                <a16:creationId xmlns:a16="http://schemas.microsoft.com/office/drawing/2014/main" id="{891E4CE3-D7B4-4187-A6D2-CE2FBDB92310}"/>
              </a:ext>
            </a:extLst>
          </p:cNvPr>
          <p:cNvSpPr txBox="1"/>
          <p:nvPr/>
        </p:nvSpPr>
        <p:spPr>
          <a:xfrm>
            <a:off x="26684" y="6424348"/>
            <a:ext cx="2916000" cy="360000"/>
          </a:xfrm>
          <a:prstGeom prst="rect">
            <a:avLst/>
          </a:prstGeom>
          <a:noFill/>
          <a:ln>
            <a:solidFill>
              <a:srgbClr val="0070C0"/>
            </a:solidFill>
          </a:ln>
        </p:spPr>
        <p:txBody>
          <a:bodyPr wrap="square" rtlCol="0">
            <a:spAutoFit/>
          </a:bodyPr>
          <a:lstStyle/>
          <a:p>
            <a:pPr>
              <a:spcAft>
                <a:spcPts val="0"/>
              </a:spcAft>
            </a:pPr>
            <a:r>
              <a:rPr lang="it-IT" sz="16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(WY)</a:t>
            </a:r>
            <a:r>
              <a:rPr lang="it-IT" sz="1600" dirty="0" err="1">
                <a:solidFill>
                  <a:srgbClr val="00B050"/>
                </a:solidFill>
                <a:latin typeface="Symbol" panose="05050102010706020507" pitchFamily="18" charset="2"/>
                <a:ea typeface="Times New Roman" panose="02020603050405020304" pitchFamily="18" charset="0"/>
                <a:cs typeface="Times New Roman" panose="02020603050405020304" pitchFamily="18" charset="0"/>
              </a:rPr>
              <a:t>Î</a:t>
            </a:r>
            <a:r>
              <a:rPr lang="it-IT" sz="1600" dirty="0" err="1">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w</a:t>
            </a:r>
            <a:r>
              <a:rPr lang="it-IT" sz="16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a:t>
            </a:r>
            <a:r>
              <a:rPr lang="it-IT" sz="16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(T</a:t>
            </a:r>
            <a:r>
              <a:rPr lang="it-IT" sz="1600" baseline="-25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1w</a:t>
            </a:r>
            <a:r>
              <a:rPr lang="it-IT" sz="16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Î</a:t>
            </a:r>
            <a:r>
              <a:rPr lang="it-IT" sz="16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t</a:t>
            </a:r>
            <a:r>
              <a:rPr lang="it-IT" sz="1600" baseline="-25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1</a:t>
            </a:r>
            <a:r>
              <a:rPr lang="it-IT" sz="1600" baseline="-250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a </a:t>
            </a:r>
            <a:r>
              <a:rPr lang="it-IT" sz="16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T</a:t>
            </a:r>
            <a:r>
              <a:rPr lang="it-IT" sz="1600" baseline="-25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2w</a:t>
            </a:r>
            <a:r>
              <a:rPr lang="it-IT" sz="16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Î</a:t>
            </a:r>
            <a:r>
              <a:rPr lang="it-IT" sz="16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t</a:t>
            </a:r>
            <a:r>
              <a:rPr lang="it-IT" sz="1600" baseline="-25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2</a:t>
            </a:r>
            <a:r>
              <a:rPr lang="it-IT" sz="1600" baseline="-250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a</a:t>
            </a:r>
            <a:r>
              <a:rPr lang="it-IT" sz="16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t>
            </a:r>
          </a:p>
          <a:p>
            <a:endParaRPr lang="it-IT" dirty="0"/>
          </a:p>
        </p:txBody>
      </p:sp>
      <p:sp>
        <p:nvSpPr>
          <p:cNvPr id="251" name="CasellaDiTesto 250">
            <a:extLst>
              <a:ext uri="{FF2B5EF4-FFF2-40B4-BE49-F238E27FC236}">
                <a16:creationId xmlns:a16="http://schemas.microsoft.com/office/drawing/2014/main" id="{F0DA8409-DC46-4506-92E9-BAA55C1CB94C}"/>
              </a:ext>
            </a:extLst>
          </p:cNvPr>
          <p:cNvSpPr txBox="1"/>
          <p:nvPr/>
        </p:nvSpPr>
        <p:spPr>
          <a:xfrm>
            <a:off x="27159" y="4692696"/>
            <a:ext cx="4299881" cy="576000"/>
          </a:xfrm>
          <a:prstGeom prst="rect">
            <a:avLst/>
          </a:prstGeom>
          <a:noFill/>
          <a:ln>
            <a:solidFill>
              <a:srgbClr val="0070C0"/>
            </a:solidFill>
          </a:ln>
        </p:spPr>
        <p:txBody>
          <a:bodyPr wrap="square" rtlCol="0">
            <a:spAutoFit/>
          </a:bodyPr>
          <a:lstStyle/>
          <a:p>
            <a:pPr lvl="0"/>
            <a:r>
              <a:rPr lang="it-IT" sz="16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(XY)</a:t>
            </a:r>
            <a:r>
              <a:rPr lang="it-IT" sz="1600" dirty="0" err="1">
                <a:solidFill>
                  <a:srgbClr val="00B050"/>
                </a:solidFill>
                <a:latin typeface="Symbol" panose="05050102010706020507" pitchFamily="18" charset="2"/>
                <a:ea typeface="Times New Roman" panose="02020603050405020304" pitchFamily="18" charset="0"/>
                <a:cs typeface="Times New Roman" panose="02020603050405020304" pitchFamily="18" charset="0"/>
              </a:rPr>
              <a:t>Î</a:t>
            </a:r>
            <a:r>
              <a:rPr lang="it-IT" sz="1600" dirty="0" err="1">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x</a:t>
            </a:r>
            <a:r>
              <a:rPr lang="it-IT" sz="16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a:t>
            </a:r>
            <a:r>
              <a:rPr lang="it-IT" sz="16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®(T</a:t>
            </a:r>
            <a:r>
              <a:rPr lang="it-IT" sz="1600" baseline="300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a:t>
            </a:r>
            <a:r>
              <a:rPr lang="it-IT" sz="1600" baseline="-25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1x</a:t>
            </a:r>
            <a:r>
              <a:rPr lang="it-IT" sz="16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Î</a:t>
            </a:r>
            <a:r>
              <a:rPr lang="it-IT" sz="16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t</a:t>
            </a:r>
            <a:r>
              <a:rPr lang="it-IT" sz="1600" baseline="-25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1</a:t>
            </a:r>
            <a:r>
              <a:rPr lang="it-IT" sz="1600" baseline="-250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a </a:t>
            </a:r>
            <a:r>
              <a:rPr lang="it-IT" sz="16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;T</a:t>
            </a:r>
            <a:r>
              <a:rPr lang="it-IT" sz="1600" baseline="-25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2x</a:t>
            </a:r>
            <a:r>
              <a:rPr lang="it-IT" sz="16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Î</a:t>
            </a:r>
            <a:r>
              <a:rPr lang="it-IT" sz="16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t</a:t>
            </a:r>
            <a:r>
              <a:rPr lang="it-IT" sz="1600" baseline="-25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2</a:t>
            </a:r>
            <a:r>
              <a:rPr lang="it-IT" sz="1600" baseline="-250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a</a:t>
            </a:r>
            <a:r>
              <a:rPr lang="it-IT" sz="16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dove la traccia impropria </a:t>
            </a:r>
            <a:r>
              <a:rPr lang="it-IT" sz="16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T</a:t>
            </a:r>
            <a:r>
              <a:rPr lang="it-IT" sz="1600" baseline="300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a:t>
            </a:r>
            <a:r>
              <a:rPr lang="it-IT" sz="1600" baseline="-25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1x </a:t>
            </a:r>
            <a:r>
              <a:rPr lang="it-IT" sz="16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implica che sia (x'//t</a:t>
            </a:r>
            <a:r>
              <a:rPr lang="it-IT" sz="1600" baseline="-25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1</a:t>
            </a:r>
            <a:r>
              <a:rPr lang="it-IT" sz="1600" baseline="-250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a</a:t>
            </a:r>
            <a:r>
              <a:rPr lang="it-IT" sz="1600" dirty="0">
                <a:solidFill>
                  <a:srgbClr val="00B050"/>
                </a:solidFill>
                <a:latin typeface="+mj-lt"/>
                <a:ea typeface="Times New Roman" panose="02020603050405020304" pitchFamily="18" charset="0"/>
                <a:cs typeface="Times New Roman" panose="02020603050405020304" pitchFamily="18" charset="0"/>
              </a:rPr>
              <a:t>).</a:t>
            </a:r>
          </a:p>
          <a:p>
            <a:endParaRPr lang="it-IT" dirty="0"/>
          </a:p>
        </p:txBody>
      </p:sp>
      <p:sp>
        <p:nvSpPr>
          <p:cNvPr id="245" name="CasellaDiTesto 244">
            <a:extLst>
              <a:ext uri="{FF2B5EF4-FFF2-40B4-BE49-F238E27FC236}">
                <a16:creationId xmlns:a16="http://schemas.microsoft.com/office/drawing/2014/main" id="{6AE488A7-4A8D-4621-A21D-0D3787519E34}"/>
              </a:ext>
            </a:extLst>
          </p:cNvPr>
          <p:cNvSpPr txBox="1"/>
          <p:nvPr/>
        </p:nvSpPr>
        <p:spPr>
          <a:xfrm>
            <a:off x="26790" y="5634603"/>
            <a:ext cx="2916000" cy="360000"/>
          </a:xfrm>
          <a:prstGeom prst="rect">
            <a:avLst/>
          </a:prstGeom>
          <a:noFill/>
          <a:ln>
            <a:solidFill>
              <a:srgbClr val="0070C0"/>
            </a:solidFill>
          </a:ln>
        </p:spPr>
        <p:txBody>
          <a:bodyPr wrap="square" rtlCol="0">
            <a:spAutoFit/>
          </a:bodyPr>
          <a:lstStyle/>
          <a:p>
            <a:r>
              <a:rPr lang="it-IT" sz="16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(XZ)</a:t>
            </a:r>
            <a:r>
              <a:rPr lang="it-IT" sz="1600" dirty="0" err="1">
                <a:solidFill>
                  <a:srgbClr val="00B050"/>
                </a:solidFill>
                <a:latin typeface="Symbol" panose="05050102010706020507" pitchFamily="18" charset="2"/>
                <a:ea typeface="Times New Roman" panose="02020603050405020304" pitchFamily="18" charset="0"/>
                <a:cs typeface="Times New Roman" panose="02020603050405020304" pitchFamily="18" charset="0"/>
              </a:rPr>
              <a:t>Î</a:t>
            </a:r>
            <a:r>
              <a:rPr lang="it-IT" sz="1600" dirty="0" err="1">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y</a:t>
            </a:r>
            <a:r>
              <a:rPr lang="it-IT" sz="16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 ®</a:t>
            </a:r>
            <a:r>
              <a:rPr lang="it-IT" sz="16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(T</a:t>
            </a:r>
            <a:r>
              <a:rPr lang="it-IT" sz="1600" baseline="-25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1y</a:t>
            </a:r>
            <a:r>
              <a:rPr lang="it-IT" sz="16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Î</a:t>
            </a:r>
            <a:r>
              <a:rPr lang="it-IT" sz="16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t</a:t>
            </a:r>
            <a:r>
              <a:rPr lang="it-IT" sz="1600" baseline="-25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1</a:t>
            </a:r>
            <a:r>
              <a:rPr lang="it-IT" sz="1600" baseline="-250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a </a:t>
            </a:r>
            <a:r>
              <a:rPr lang="it-IT" sz="16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T</a:t>
            </a:r>
            <a:r>
              <a:rPr lang="it-IT" sz="1600" baseline="-25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2y</a:t>
            </a:r>
            <a:r>
              <a:rPr lang="it-IT" sz="16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Î</a:t>
            </a:r>
            <a:r>
              <a:rPr lang="it-IT" sz="16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t</a:t>
            </a:r>
            <a:r>
              <a:rPr lang="it-IT" sz="1600" baseline="-25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2</a:t>
            </a:r>
            <a:r>
              <a:rPr lang="it-IT" sz="1600" baseline="-250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a</a:t>
            </a:r>
            <a:r>
              <a:rPr lang="it-IT" sz="16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t>
            </a:r>
            <a:endParaRPr lang="it-IT" sz="1600" dirty="0">
              <a:solidFill>
                <a:srgbClr val="00B050"/>
              </a:solidFill>
            </a:endParaRPr>
          </a:p>
        </p:txBody>
      </p:sp>
      <p:sp>
        <p:nvSpPr>
          <p:cNvPr id="255" name="CasellaDiTesto 254">
            <a:extLst>
              <a:ext uri="{FF2B5EF4-FFF2-40B4-BE49-F238E27FC236}">
                <a16:creationId xmlns:a16="http://schemas.microsoft.com/office/drawing/2014/main" id="{15CDD6E7-6A0F-4C92-A043-EAA93F5C479E}"/>
              </a:ext>
            </a:extLst>
          </p:cNvPr>
          <p:cNvSpPr txBox="1"/>
          <p:nvPr/>
        </p:nvSpPr>
        <p:spPr>
          <a:xfrm>
            <a:off x="3032841" y="5323442"/>
            <a:ext cx="6084000" cy="1477328"/>
          </a:xfrm>
          <a:prstGeom prst="rect">
            <a:avLst/>
          </a:prstGeom>
          <a:noFill/>
          <a:ln>
            <a:solidFill>
              <a:srgbClr val="0070C0"/>
            </a:solidFill>
          </a:ln>
        </p:spPr>
        <p:txBody>
          <a:bodyPr wrap="square" rtlCol="0">
            <a:spAutoFit/>
          </a:bodyPr>
          <a:lstStyle/>
          <a:p>
            <a:pPr algn="ct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Con questa verifica si ha la certezza che il quadrilatero risultante sia una figura piana appartenente al piano di sezione perché tutte le tracce delle rette contenenti i lati del poligono stanno sulle rispettive tracce del piano di sezione verificando, così, la legge dell’appartenenza.</a:t>
            </a:r>
            <a:endParaRPr lang="it-IT" dirty="0">
              <a:solidFill>
                <a:srgbClr val="00B050"/>
              </a:solidFill>
            </a:endParaRPr>
          </a:p>
        </p:txBody>
      </p:sp>
      <p:sp>
        <p:nvSpPr>
          <p:cNvPr id="4" name="Pulsante di azione: Inizio 3">
            <a:hlinkClick r:id="" action="ppaction://hlinkshowjump?jump=firstslide" highlightClick="1"/>
            <a:extLst>
              <a:ext uri="{FF2B5EF4-FFF2-40B4-BE49-F238E27FC236}">
                <a16:creationId xmlns:a16="http://schemas.microsoft.com/office/drawing/2014/main" id="{4B246585-3807-4B45-8AF0-D6EA1AE3C40B}"/>
              </a:ext>
            </a:extLst>
          </p:cNvPr>
          <p:cNvSpPr/>
          <p:nvPr/>
        </p:nvSpPr>
        <p:spPr>
          <a:xfrm>
            <a:off x="8742239" y="-1"/>
            <a:ext cx="360000" cy="720000"/>
          </a:xfrm>
          <a:prstGeom prst="actionButtonBeginning">
            <a:avLst/>
          </a:prstGeom>
          <a:solidFill>
            <a:schemeClr val="accent4">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lang="it-IT"/>
          </a:p>
        </p:txBody>
      </p:sp>
      <p:cxnSp>
        <p:nvCxnSpPr>
          <p:cNvPr id="110" name="Connettore diritto 109">
            <a:extLst>
              <a:ext uri="{FF2B5EF4-FFF2-40B4-BE49-F238E27FC236}">
                <a16:creationId xmlns:a16="http://schemas.microsoft.com/office/drawing/2014/main" id="{B1BCADB6-39BC-4C34-9892-3D0BC2EE9EB1}"/>
              </a:ext>
            </a:extLst>
          </p:cNvPr>
          <p:cNvCxnSpPr>
            <a:cxnSpLocks/>
          </p:cNvCxnSpPr>
          <p:nvPr/>
        </p:nvCxnSpPr>
        <p:spPr>
          <a:xfrm>
            <a:off x="49501" y="6831190"/>
            <a:ext cx="9044998" cy="0"/>
          </a:xfrm>
          <a:prstGeom prst="line">
            <a:avLst/>
          </a:prstGeom>
          <a:noFill/>
          <a:ln w="0" cap="flat" cmpd="sng" algn="ctr">
            <a:solidFill>
              <a:schemeClr val="bg2">
                <a:lumMod val="20000"/>
                <a:lumOff val="80000"/>
              </a:schemeClr>
            </a:solidFill>
            <a:prstDash val="solid"/>
            <a:miter lim="800000"/>
          </a:ln>
          <a:effectLst/>
        </p:spPr>
      </p:cxnSp>
    </p:spTree>
    <p:extLst>
      <p:ext uri="{BB962C8B-B14F-4D97-AF65-F5344CB8AC3E}">
        <p14:creationId xmlns:p14="http://schemas.microsoft.com/office/powerpoint/2010/main" val="42661479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
                                            <p:txEl>
                                              <p:pRg st="0" end="0"/>
                                            </p:txEl>
                                          </p:spTgt>
                                        </p:tgtEl>
                                        <p:attrNameLst>
                                          <p:attrName>style.visibility</p:attrName>
                                        </p:attrNameLst>
                                      </p:cBhvr>
                                      <p:to>
                                        <p:strVal val="visible"/>
                                      </p:to>
                                    </p:set>
                                    <p:animEffect transition="in" filter="wipe(left)">
                                      <p:cBhvr>
                                        <p:cTn id="12" dur="500"/>
                                        <p:tgtEl>
                                          <p:spTgt spid="1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1"/>
                                        </p:tgtEl>
                                        <p:attrNameLst>
                                          <p:attrName>style.visibility</p:attrName>
                                        </p:attrNameLst>
                                      </p:cBhvr>
                                      <p:to>
                                        <p:strVal val="visible"/>
                                      </p:to>
                                    </p:set>
                                    <p:animEffect transition="in" filter="wipe(left)">
                                      <p:cBhvr>
                                        <p:cTn id="17" dur="500"/>
                                        <p:tgtEl>
                                          <p:spTgt spid="3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38"/>
                                        </p:tgtEl>
                                        <p:attrNameLst>
                                          <p:attrName>style.visibility</p:attrName>
                                        </p:attrNameLst>
                                      </p:cBhvr>
                                      <p:to>
                                        <p:strVal val="visible"/>
                                      </p:to>
                                    </p:set>
                                    <p:animEffect transition="in" filter="wipe(left)">
                                      <p:cBhvr>
                                        <p:cTn id="22" dur="500"/>
                                        <p:tgtEl>
                                          <p:spTgt spid="23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24"/>
                                        </p:tgtEl>
                                        <p:attrNameLst>
                                          <p:attrName>style.visibility</p:attrName>
                                        </p:attrNameLst>
                                      </p:cBhvr>
                                      <p:to>
                                        <p:strVal val="visible"/>
                                      </p:to>
                                    </p:set>
                                    <p:animEffect transition="in" filter="wipe(left)">
                                      <p:cBhvr>
                                        <p:cTn id="27" dur="500"/>
                                        <p:tgtEl>
                                          <p:spTgt spid="224"/>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243"/>
                                        </p:tgtEl>
                                        <p:attrNameLst>
                                          <p:attrName>style.visibility</p:attrName>
                                        </p:attrNameLst>
                                      </p:cBhvr>
                                      <p:to>
                                        <p:strVal val="visible"/>
                                      </p:to>
                                    </p:set>
                                    <p:animEffect transition="in" filter="wipe(left)">
                                      <p:cBhvr>
                                        <p:cTn id="32" dur="500"/>
                                        <p:tgtEl>
                                          <p:spTgt spid="243"/>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02"/>
                                        </p:tgtEl>
                                        <p:attrNameLst>
                                          <p:attrName>style.visibility</p:attrName>
                                        </p:attrNameLst>
                                      </p:cBhvr>
                                      <p:to>
                                        <p:strVal val="visible"/>
                                      </p:to>
                                    </p:set>
                                    <p:animEffect transition="in" filter="wipe(left)">
                                      <p:cBhvr>
                                        <p:cTn id="37" dur="500"/>
                                        <p:tgtEl>
                                          <p:spTgt spid="10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26"/>
                                        </p:tgtEl>
                                        <p:attrNameLst>
                                          <p:attrName>style.visibility</p:attrName>
                                        </p:attrNameLst>
                                      </p:cBhvr>
                                      <p:to>
                                        <p:strVal val="visible"/>
                                      </p:to>
                                    </p:set>
                                    <p:animEffect transition="in" filter="wipe(left)">
                                      <p:cBhvr>
                                        <p:cTn id="42" dur="500"/>
                                        <p:tgtEl>
                                          <p:spTgt spid="26"/>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228"/>
                                        </p:tgtEl>
                                        <p:attrNameLst>
                                          <p:attrName>style.visibility</p:attrName>
                                        </p:attrNameLst>
                                      </p:cBhvr>
                                      <p:to>
                                        <p:strVal val="visible"/>
                                      </p:to>
                                    </p:set>
                                    <p:animEffect transition="in" filter="wipe(left)">
                                      <p:cBhvr>
                                        <p:cTn id="47" dur="500"/>
                                        <p:tgtEl>
                                          <p:spTgt spid="228"/>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111"/>
                                        </p:tgtEl>
                                        <p:attrNameLst>
                                          <p:attrName>style.visibility</p:attrName>
                                        </p:attrNameLst>
                                      </p:cBhvr>
                                      <p:to>
                                        <p:strVal val="visible"/>
                                      </p:to>
                                    </p:set>
                                    <p:animEffect transition="in" filter="wipe(left)">
                                      <p:cBhvr>
                                        <p:cTn id="52" dur="500"/>
                                        <p:tgtEl>
                                          <p:spTgt spid="111"/>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230"/>
                                        </p:tgtEl>
                                        <p:attrNameLst>
                                          <p:attrName>style.visibility</p:attrName>
                                        </p:attrNameLst>
                                      </p:cBhvr>
                                      <p:to>
                                        <p:strVal val="visible"/>
                                      </p:to>
                                    </p:set>
                                    <p:animEffect transition="in" filter="wipe(left)">
                                      <p:cBhvr>
                                        <p:cTn id="57" dur="500"/>
                                        <p:tgtEl>
                                          <p:spTgt spid="230"/>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112"/>
                                        </p:tgtEl>
                                        <p:attrNameLst>
                                          <p:attrName>style.visibility</p:attrName>
                                        </p:attrNameLst>
                                      </p:cBhvr>
                                      <p:to>
                                        <p:strVal val="visible"/>
                                      </p:to>
                                    </p:set>
                                    <p:animEffect transition="in" filter="wipe(left)">
                                      <p:cBhvr>
                                        <p:cTn id="62" dur="500"/>
                                        <p:tgtEl>
                                          <p:spTgt spid="112"/>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105"/>
                                        </p:tgtEl>
                                        <p:attrNameLst>
                                          <p:attrName>style.visibility</p:attrName>
                                        </p:attrNameLst>
                                      </p:cBhvr>
                                      <p:to>
                                        <p:strVal val="visible"/>
                                      </p:to>
                                    </p:set>
                                    <p:animEffect transition="in" filter="wipe(left)">
                                      <p:cBhvr>
                                        <p:cTn id="67" dur="500"/>
                                        <p:tgtEl>
                                          <p:spTgt spid="105"/>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childTnLst>
                                    <p:set>
                                      <p:cBhvr>
                                        <p:cTn id="71" dur="1" fill="hold">
                                          <p:stCondLst>
                                            <p:cond delay="0"/>
                                          </p:stCondLst>
                                        </p:cTn>
                                        <p:tgtEl>
                                          <p:spTgt spid="244"/>
                                        </p:tgtEl>
                                        <p:attrNameLst>
                                          <p:attrName>style.visibility</p:attrName>
                                        </p:attrNameLst>
                                      </p:cBhvr>
                                      <p:to>
                                        <p:strVal val="visible"/>
                                      </p:to>
                                    </p:set>
                                    <p:animEffect transition="in" filter="wipe(left)">
                                      <p:cBhvr>
                                        <p:cTn id="72" dur="500"/>
                                        <p:tgtEl>
                                          <p:spTgt spid="244"/>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grpId="0" nodeType="clickEffect">
                                  <p:stCondLst>
                                    <p:cond delay="0"/>
                                  </p:stCondLst>
                                  <p:childTnLst>
                                    <p:set>
                                      <p:cBhvr>
                                        <p:cTn id="76" dur="1" fill="hold">
                                          <p:stCondLst>
                                            <p:cond delay="0"/>
                                          </p:stCondLst>
                                        </p:cTn>
                                        <p:tgtEl>
                                          <p:spTgt spid="251"/>
                                        </p:tgtEl>
                                        <p:attrNameLst>
                                          <p:attrName>style.visibility</p:attrName>
                                        </p:attrNameLst>
                                      </p:cBhvr>
                                      <p:to>
                                        <p:strVal val="visible"/>
                                      </p:to>
                                    </p:set>
                                    <p:animEffect transition="in" filter="wipe(left)">
                                      <p:cBhvr>
                                        <p:cTn id="77" dur="500"/>
                                        <p:tgtEl>
                                          <p:spTgt spid="251"/>
                                        </p:tgtEl>
                                      </p:cBhvr>
                                    </p:animEffect>
                                  </p:childTnLst>
                                </p:cTn>
                              </p:par>
                            </p:childTnLst>
                          </p:cTn>
                        </p:par>
                      </p:childTnLst>
                    </p:cTn>
                  </p:par>
                  <p:par>
                    <p:cTn id="78" fill="hold">
                      <p:stCondLst>
                        <p:cond delay="indefinite"/>
                      </p:stCondLst>
                      <p:childTnLst>
                        <p:par>
                          <p:cTn id="79" fill="hold">
                            <p:stCondLst>
                              <p:cond delay="0"/>
                            </p:stCondLst>
                            <p:childTnLst>
                              <p:par>
                                <p:cTn id="80" presetID="2" presetClass="entr" presetSubtype="4" fill="hold" grpId="0" nodeType="clickEffect">
                                  <p:stCondLst>
                                    <p:cond delay="0"/>
                                  </p:stCondLst>
                                  <p:childTnLst>
                                    <p:set>
                                      <p:cBhvr>
                                        <p:cTn id="81" dur="1" fill="hold">
                                          <p:stCondLst>
                                            <p:cond delay="0"/>
                                          </p:stCondLst>
                                        </p:cTn>
                                        <p:tgtEl>
                                          <p:spTgt spid="254"/>
                                        </p:tgtEl>
                                        <p:attrNameLst>
                                          <p:attrName>style.visibility</p:attrName>
                                        </p:attrNameLst>
                                      </p:cBhvr>
                                      <p:to>
                                        <p:strVal val="visible"/>
                                      </p:to>
                                    </p:set>
                                    <p:anim calcmode="lin" valueType="num">
                                      <p:cBhvr additive="base">
                                        <p:cTn id="82" dur="500" fill="hold"/>
                                        <p:tgtEl>
                                          <p:spTgt spid="254"/>
                                        </p:tgtEl>
                                        <p:attrNameLst>
                                          <p:attrName>ppt_x</p:attrName>
                                        </p:attrNameLst>
                                      </p:cBhvr>
                                      <p:tavLst>
                                        <p:tav tm="0">
                                          <p:val>
                                            <p:strVal val="#ppt_x"/>
                                          </p:val>
                                        </p:tav>
                                        <p:tav tm="100000">
                                          <p:val>
                                            <p:strVal val="#ppt_x"/>
                                          </p:val>
                                        </p:tav>
                                      </p:tavLst>
                                    </p:anim>
                                    <p:anim calcmode="lin" valueType="num">
                                      <p:cBhvr additive="base">
                                        <p:cTn id="83" dur="500" fill="hold"/>
                                        <p:tgtEl>
                                          <p:spTgt spid="254"/>
                                        </p:tgtEl>
                                        <p:attrNameLst>
                                          <p:attrName>ppt_y</p:attrName>
                                        </p:attrNameLst>
                                      </p:cBhvr>
                                      <p:tavLst>
                                        <p:tav tm="0">
                                          <p:val>
                                            <p:strVal val="1+#ppt_h/2"/>
                                          </p:val>
                                        </p:tav>
                                        <p:tav tm="100000">
                                          <p:val>
                                            <p:strVal val="#ppt_y"/>
                                          </p:val>
                                        </p:tav>
                                      </p:tavLst>
                                    </p:anim>
                                  </p:childTnLst>
                                </p:cTn>
                              </p:par>
                            </p:childTnLst>
                          </p:cTn>
                        </p:par>
                      </p:childTnLst>
                    </p:cTn>
                  </p:par>
                  <p:par>
                    <p:cTn id="84" fill="hold">
                      <p:stCondLst>
                        <p:cond delay="indefinite"/>
                      </p:stCondLst>
                      <p:childTnLst>
                        <p:par>
                          <p:cTn id="85" fill="hold">
                            <p:stCondLst>
                              <p:cond delay="0"/>
                            </p:stCondLst>
                            <p:childTnLst>
                              <p:par>
                                <p:cTn id="86" presetID="22" presetClass="entr" presetSubtype="8" fill="hold" grpId="0" nodeType="clickEffect">
                                  <p:stCondLst>
                                    <p:cond delay="0"/>
                                  </p:stCondLst>
                                  <p:childTnLst>
                                    <p:set>
                                      <p:cBhvr>
                                        <p:cTn id="87" dur="1" fill="hold">
                                          <p:stCondLst>
                                            <p:cond delay="0"/>
                                          </p:stCondLst>
                                        </p:cTn>
                                        <p:tgtEl>
                                          <p:spTgt spid="245"/>
                                        </p:tgtEl>
                                        <p:attrNameLst>
                                          <p:attrName>style.visibility</p:attrName>
                                        </p:attrNameLst>
                                      </p:cBhvr>
                                      <p:to>
                                        <p:strVal val="visible"/>
                                      </p:to>
                                    </p:set>
                                    <p:animEffect transition="in" filter="wipe(left)">
                                      <p:cBhvr>
                                        <p:cTn id="88" dur="500"/>
                                        <p:tgtEl>
                                          <p:spTgt spid="245"/>
                                        </p:tgtEl>
                                      </p:cBhvr>
                                    </p:animEffect>
                                  </p:childTnLst>
                                </p:cTn>
                              </p:par>
                            </p:childTnLst>
                          </p:cTn>
                        </p:par>
                      </p:childTnLst>
                    </p:cTn>
                  </p:par>
                  <p:par>
                    <p:cTn id="89" fill="hold">
                      <p:stCondLst>
                        <p:cond delay="indefinite"/>
                      </p:stCondLst>
                      <p:childTnLst>
                        <p:par>
                          <p:cTn id="90" fill="hold">
                            <p:stCondLst>
                              <p:cond delay="0"/>
                            </p:stCondLst>
                            <p:childTnLst>
                              <p:par>
                                <p:cTn id="91" presetID="22" presetClass="entr" presetSubtype="8" fill="hold" grpId="0" nodeType="clickEffect">
                                  <p:stCondLst>
                                    <p:cond delay="0"/>
                                  </p:stCondLst>
                                  <p:childTnLst>
                                    <p:set>
                                      <p:cBhvr>
                                        <p:cTn id="92" dur="1" fill="hold">
                                          <p:stCondLst>
                                            <p:cond delay="0"/>
                                          </p:stCondLst>
                                        </p:cTn>
                                        <p:tgtEl>
                                          <p:spTgt spid="246"/>
                                        </p:tgtEl>
                                        <p:attrNameLst>
                                          <p:attrName>style.visibility</p:attrName>
                                        </p:attrNameLst>
                                      </p:cBhvr>
                                      <p:to>
                                        <p:strVal val="visible"/>
                                      </p:to>
                                    </p:set>
                                    <p:animEffect transition="in" filter="wipe(left)">
                                      <p:cBhvr>
                                        <p:cTn id="93" dur="500"/>
                                        <p:tgtEl>
                                          <p:spTgt spid="246"/>
                                        </p:tgtEl>
                                      </p:cBhvr>
                                    </p:animEffect>
                                  </p:childTnLst>
                                </p:cTn>
                              </p:par>
                            </p:childTnLst>
                          </p:cTn>
                        </p:par>
                      </p:childTnLst>
                    </p:cTn>
                  </p:par>
                  <p:par>
                    <p:cTn id="94" fill="hold">
                      <p:stCondLst>
                        <p:cond delay="indefinite"/>
                      </p:stCondLst>
                      <p:childTnLst>
                        <p:par>
                          <p:cTn id="95" fill="hold">
                            <p:stCondLst>
                              <p:cond delay="0"/>
                            </p:stCondLst>
                            <p:childTnLst>
                              <p:par>
                                <p:cTn id="96" presetID="22" presetClass="entr" presetSubtype="8" fill="hold" grpId="0" nodeType="clickEffect">
                                  <p:stCondLst>
                                    <p:cond delay="0"/>
                                  </p:stCondLst>
                                  <p:childTnLst>
                                    <p:set>
                                      <p:cBhvr>
                                        <p:cTn id="97" dur="1" fill="hold">
                                          <p:stCondLst>
                                            <p:cond delay="0"/>
                                          </p:stCondLst>
                                        </p:cTn>
                                        <p:tgtEl>
                                          <p:spTgt spid="247"/>
                                        </p:tgtEl>
                                        <p:attrNameLst>
                                          <p:attrName>style.visibility</p:attrName>
                                        </p:attrNameLst>
                                      </p:cBhvr>
                                      <p:to>
                                        <p:strVal val="visible"/>
                                      </p:to>
                                    </p:set>
                                    <p:animEffect transition="in" filter="wipe(left)">
                                      <p:cBhvr>
                                        <p:cTn id="98" dur="500"/>
                                        <p:tgtEl>
                                          <p:spTgt spid="247"/>
                                        </p:tgtEl>
                                      </p:cBhvr>
                                    </p:animEffect>
                                  </p:childTnLst>
                                </p:cTn>
                              </p:par>
                            </p:childTnLst>
                          </p:cTn>
                        </p:par>
                      </p:childTnLst>
                    </p:cTn>
                  </p:par>
                  <p:par>
                    <p:cTn id="99" fill="hold">
                      <p:stCondLst>
                        <p:cond delay="indefinite"/>
                      </p:stCondLst>
                      <p:childTnLst>
                        <p:par>
                          <p:cTn id="100" fill="hold">
                            <p:stCondLst>
                              <p:cond delay="0"/>
                            </p:stCondLst>
                            <p:childTnLst>
                              <p:par>
                                <p:cTn id="101" presetID="22" presetClass="entr" presetSubtype="8" fill="hold" grpId="0" nodeType="clickEffect">
                                  <p:stCondLst>
                                    <p:cond delay="0"/>
                                  </p:stCondLst>
                                  <p:childTnLst>
                                    <p:set>
                                      <p:cBhvr>
                                        <p:cTn id="102" dur="1" fill="hold">
                                          <p:stCondLst>
                                            <p:cond delay="0"/>
                                          </p:stCondLst>
                                        </p:cTn>
                                        <p:tgtEl>
                                          <p:spTgt spid="255"/>
                                        </p:tgtEl>
                                        <p:attrNameLst>
                                          <p:attrName>style.visibility</p:attrName>
                                        </p:attrNameLst>
                                      </p:cBhvr>
                                      <p:to>
                                        <p:strVal val="visible"/>
                                      </p:to>
                                    </p:set>
                                    <p:animEffect transition="in" filter="wipe(left)">
                                      <p:cBhvr>
                                        <p:cTn id="103" dur="500"/>
                                        <p:tgtEl>
                                          <p:spTgt spid="2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4" grpId="0" animBg="1"/>
      <p:bldP spid="14" grpId="0" build="p"/>
      <p:bldP spid="26" grpId="0" animBg="1"/>
      <p:bldP spid="31" grpId="0" animBg="1"/>
      <p:bldP spid="224" grpId="0" animBg="1"/>
      <p:bldP spid="102" grpId="0" animBg="1"/>
      <p:bldP spid="228" grpId="0" animBg="1"/>
      <p:bldP spid="230" grpId="0" animBg="1"/>
      <p:bldP spid="105" grpId="0" animBg="1"/>
      <p:bldP spid="244" grpId="0"/>
      <p:bldP spid="246" grpId="0" animBg="1"/>
      <p:bldP spid="247" grpId="0" animBg="1"/>
      <p:bldP spid="251" grpId="0" animBg="1"/>
      <p:bldP spid="245" grpId="0" animBg="1"/>
      <p:bldP spid="25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cxnSp>
        <p:nvCxnSpPr>
          <p:cNvPr id="3" name="Connettore diritto 2">
            <a:extLst>
              <a:ext uri="{FF2B5EF4-FFF2-40B4-BE49-F238E27FC236}">
                <a16:creationId xmlns:a16="http://schemas.microsoft.com/office/drawing/2014/main" id="{4F03C868-0F74-4BEA-A658-0B8EF638A5E3}"/>
              </a:ext>
            </a:extLst>
          </p:cNvPr>
          <p:cNvCxnSpPr>
            <a:cxnSpLocks/>
          </p:cNvCxnSpPr>
          <p:nvPr/>
        </p:nvCxnSpPr>
        <p:spPr>
          <a:xfrm>
            <a:off x="72002" y="6831190"/>
            <a:ext cx="9044998" cy="0"/>
          </a:xfrm>
          <a:prstGeom prst="line">
            <a:avLst/>
          </a:prstGeom>
          <a:noFill/>
          <a:ln w="0" cap="flat" cmpd="sng" algn="ctr">
            <a:noFill/>
            <a:prstDash val="solid"/>
            <a:miter lim="800000"/>
          </a:ln>
          <a:effectLst/>
        </p:spPr>
      </p:cxnSp>
      <p:sp>
        <p:nvSpPr>
          <p:cNvPr id="4" name="Rettangolo 1">
            <a:extLst>
              <a:ext uri="{FF2B5EF4-FFF2-40B4-BE49-F238E27FC236}">
                <a16:creationId xmlns:a16="http://schemas.microsoft.com/office/drawing/2014/main" id="{2F7D9805-9DC0-4836-989C-F4112E1C8199}"/>
              </a:ext>
            </a:extLst>
          </p:cNvPr>
          <p:cNvSpPr>
            <a:spLocks noChangeArrowheads="1"/>
          </p:cNvSpPr>
          <p:nvPr/>
        </p:nvSpPr>
        <p:spPr bwMode="auto">
          <a:xfrm>
            <a:off x="36000" y="2751892"/>
            <a:ext cx="9072000" cy="1354217"/>
          </a:xfrm>
          <a:prstGeom prst="rect">
            <a:avLst/>
          </a:prstGeom>
          <a:noFill/>
          <a:ln w="3175">
            <a:solidFill>
              <a:srgbClr val="00B0F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fontAlgn="auto" hangingPunct="1">
              <a:spcBef>
                <a:spcPct val="0"/>
              </a:spcBef>
              <a:spcAft>
                <a:spcPts val="0"/>
              </a:spcAft>
              <a:buFontTx/>
              <a:buNone/>
            </a:pPr>
            <a:r>
              <a:rPr lang="it-IT" altLang="it-IT" sz="1800" dirty="0">
                <a:solidFill>
                  <a:srgbClr val="00B050"/>
                </a:solidFill>
                <a:latin typeface="Comic Sans MS" panose="030F0702030302020204" pitchFamily="66" charset="0"/>
              </a:rPr>
              <a:t>Per maggiore completezza ed approfondimento degli argomenti si può  consultare il seguente sito</a:t>
            </a:r>
          </a:p>
          <a:p>
            <a:pPr algn="ctr" eaLnBrk="1" fontAlgn="auto" hangingPunct="1">
              <a:spcBef>
                <a:spcPct val="0"/>
              </a:spcBef>
              <a:spcAft>
                <a:spcPts val="0"/>
              </a:spcAft>
              <a:buFontTx/>
              <a:buNone/>
            </a:pPr>
            <a:endParaRPr lang="it-IT" altLang="it-IT" sz="1800" dirty="0">
              <a:solidFill>
                <a:srgbClr val="00B050"/>
              </a:solidFill>
              <a:latin typeface="Comic Sans MS" panose="030F0702030302020204" pitchFamily="66" charset="0"/>
            </a:endParaRPr>
          </a:p>
          <a:p>
            <a:pPr algn="ctr" eaLnBrk="1" fontAlgn="auto" hangingPunct="1">
              <a:spcBef>
                <a:spcPct val="0"/>
              </a:spcBef>
              <a:spcAft>
                <a:spcPts val="0"/>
              </a:spcAft>
              <a:buFontTx/>
              <a:buNone/>
            </a:pPr>
            <a:r>
              <a:rPr lang="it-IT" altLang="it-IT" sz="2800" dirty="0">
                <a:solidFill>
                  <a:srgbClr val="00B050"/>
                </a:solidFill>
                <a:latin typeface="Comic Sans MS" panose="030F0702030302020204" pitchFamily="66" charset="0"/>
                <a:hlinkClick r:id="rId2">
                  <a:extLst>
                    <a:ext uri="{A12FA001-AC4F-418D-AE19-62706E023703}">
                      <ahyp:hlinkClr xmlns:ahyp="http://schemas.microsoft.com/office/drawing/2018/hyperlinkcolor" val="tx"/>
                    </a:ext>
                  </a:extLst>
                </a:hlinkClick>
              </a:rPr>
              <a:t>https://www.eliofragassi.it/</a:t>
            </a:r>
            <a:endParaRPr lang="it-IT" altLang="it-IT" sz="2800" dirty="0">
              <a:solidFill>
                <a:srgbClr val="00B050"/>
              </a:solidFill>
              <a:latin typeface="Comic Sans MS" panose="030F0702030302020204" pitchFamily="66" charset="0"/>
            </a:endParaRPr>
          </a:p>
        </p:txBody>
      </p:sp>
    </p:spTree>
    <p:extLst>
      <p:ext uri="{BB962C8B-B14F-4D97-AF65-F5344CB8AC3E}">
        <p14:creationId xmlns:p14="http://schemas.microsoft.com/office/powerpoint/2010/main" val="428052064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3000" fill="hold"/>
                                        <p:tgtEl>
                                          <p:spTgt spid="3"/>
                                        </p:tgtEl>
                                        <p:attrNameLst>
                                          <p:attrName>ppt_x</p:attrName>
                                        </p:attrNameLst>
                                      </p:cBhvr>
                                      <p:tavLst>
                                        <p:tav tm="0">
                                          <p:val>
                                            <p:strVal val="0-#ppt_w/2"/>
                                          </p:val>
                                        </p:tav>
                                        <p:tav tm="100000">
                                          <p:val>
                                            <p:strVal val="#ppt_x"/>
                                          </p:val>
                                        </p:tav>
                                      </p:tavLst>
                                    </p:anim>
                                    <p:anim calcmode="lin" valueType="num">
                                      <p:cBhvr additive="base">
                                        <p:cTn id="8" dur="30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AA55CDA-490A-4A3D-8D7F-486886FD6B62}"/>
              </a:ext>
            </a:extLst>
          </p:cNvPr>
          <p:cNvSpPr>
            <a:spLocks noGrp="1"/>
          </p:cNvSpPr>
          <p:nvPr>
            <p:ph type="title"/>
          </p:nvPr>
        </p:nvSpPr>
        <p:spPr>
          <a:xfrm>
            <a:off x="36000" y="41565"/>
            <a:ext cx="9072000" cy="720000"/>
          </a:xfrm>
          <a:ln>
            <a:solidFill>
              <a:srgbClr val="0070C0"/>
            </a:solidFill>
          </a:ln>
        </p:spPr>
        <p:txBody>
          <a:bodyPr>
            <a:normAutofit fontScale="90000"/>
          </a:bodyPr>
          <a:lstStyle/>
          <a:p>
            <a:pPr lvl="0" algn="ctr">
              <a:spcBef>
                <a:spcPts val="0"/>
              </a:spcBef>
            </a:pPr>
            <a:r>
              <a:rPr lang="it-IT" sz="2600" dirty="0">
                <a:ln>
                  <a:noFill/>
                </a:ln>
                <a:solidFill>
                  <a:srgbClr val="00B050"/>
                </a:solidFill>
                <a:latin typeface="Comic Sans MS" panose="030F0702030302020204" pitchFamily="66" charset="0"/>
                <a:ea typeface="+mn-ea"/>
                <a:cs typeface="+mn-cs"/>
              </a:rPr>
              <a:t>Geometria descrittiva dinamica</a:t>
            </a:r>
            <a:br>
              <a:rPr lang="it-IT" sz="3100" cap="none" dirty="0">
                <a:ln>
                  <a:noFill/>
                </a:ln>
                <a:solidFill>
                  <a:srgbClr val="00B050"/>
                </a:solidFill>
                <a:latin typeface="Comic Sans MS" panose="030F0702030302020204" pitchFamily="66" charset="0"/>
                <a:ea typeface="+mn-ea"/>
                <a:cs typeface="+mn-cs"/>
              </a:rPr>
            </a:br>
            <a:r>
              <a:rPr lang="it-IT" sz="2000" cap="none" dirty="0">
                <a:ln>
                  <a:noFill/>
                </a:ln>
                <a:solidFill>
                  <a:srgbClr val="00B050"/>
                </a:solidFill>
                <a:latin typeface="Comic Sans MS" panose="030F0702030302020204" pitchFamily="66" charset="0"/>
                <a:ea typeface="+mn-ea"/>
                <a:cs typeface="+mn-cs"/>
              </a:rPr>
              <a:t>Sezione rigata: Presentazione</a:t>
            </a:r>
            <a:endParaRPr lang="it-IT" sz="2000" dirty="0"/>
          </a:p>
        </p:txBody>
      </p:sp>
      <p:sp>
        <p:nvSpPr>
          <p:cNvPr id="5" name="CasellaDiTesto 4">
            <a:extLst>
              <a:ext uri="{FF2B5EF4-FFF2-40B4-BE49-F238E27FC236}">
                <a16:creationId xmlns:a16="http://schemas.microsoft.com/office/drawing/2014/main" id="{AC313911-243A-449D-82F7-AC9E454CD748}"/>
              </a:ext>
            </a:extLst>
          </p:cNvPr>
          <p:cNvSpPr txBox="1"/>
          <p:nvPr/>
        </p:nvSpPr>
        <p:spPr>
          <a:xfrm>
            <a:off x="36000" y="831269"/>
            <a:ext cx="9072000" cy="1323439"/>
          </a:xfrm>
          <a:prstGeom prst="rect">
            <a:avLst/>
          </a:prstGeom>
          <a:noFill/>
          <a:ln>
            <a:solidFill>
              <a:srgbClr val="0070C0"/>
            </a:solidFill>
          </a:ln>
        </p:spPr>
        <p:txBody>
          <a:bodyPr wrap="square" rtlCol="0">
            <a:spAutoFit/>
          </a:bodyPr>
          <a:lstStyle/>
          <a:p>
            <a:pPr algn="ctr"/>
            <a:r>
              <a:rPr lang="it-IT" sz="2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Si ricorda, anzitutto, che la sezione è un’operazione geometrico - descrittiva che si esegue per mezzo di un piano detto, appunto, «</a:t>
            </a:r>
            <a:r>
              <a:rPr lang="it-IT" sz="2000" b="1"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piano di sezione»</a:t>
            </a:r>
            <a:r>
              <a:rPr lang="it-IT" sz="2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Come tale esso può essere considerato come  punteggiato (costituito da punti) o piano rigato (costituito da rette)</a:t>
            </a:r>
            <a:endParaRPr lang="it-IT" sz="2000" dirty="0">
              <a:solidFill>
                <a:srgbClr val="00B050"/>
              </a:solidFill>
            </a:endParaRPr>
          </a:p>
        </p:txBody>
      </p:sp>
      <p:sp>
        <p:nvSpPr>
          <p:cNvPr id="6" name="CasellaDiTesto 5">
            <a:extLst>
              <a:ext uri="{FF2B5EF4-FFF2-40B4-BE49-F238E27FC236}">
                <a16:creationId xmlns:a16="http://schemas.microsoft.com/office/drawing/2014/main" id="{0F7AC085-6FE9-4D50-984A-AD958B3433BD}"/>
              </a:ext>
            </a:extLst>
          </p:cNvPr>
          <p:cNvSpPr txBox="1"/>
          <p:nvPr/>
        </p:nvSpPr>
        <p:spPr>
          <a:xfrm>
            <a:off x="36000" y="2244431"/>
            <a:ext cx="9072000" cy="923330"/>
          </a:xfrm>
          <a:prstGeom prst="rect">
            <a:avLst/>
          </a:prstGeom>
          <a:noFill/>
          <a:ln>
            <a:solidFill>
              <a:srgbClr val="0070C0"/>
            </a:solidFill>
          </a:ln>
        </p:spPr>
        <p:txBody>
          <a:bodyPr wrap="square" rtlCol="0">
            <a:spAutoFit/>
          </a:bodyPr>
          <a:lstStyle/>
          <a:p>
            <a:pPr algn="ct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Se si riguarda il piano come « </a:t>
            </a:r>
            <a:r>
              <a:rPr lang="it-IT" b="1"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piano rigato»</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allora è necessario individuare i lati del poligono della «</a:t>
            </a:r>
            <a:r>
              <a:rPr lang="it-IT" b="1"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sezione rigata</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come segmenti di rette ottenuti dalla intersezione dei piani contenenti le facce del solido con il piano di sezione assegnato</a:t>
            </a:r>
            <a:endParaRPr lang="it-IT" dirty="0">
              <a:solidFill>
                <a:srgbClr val="00B050"/>
              </a:solidFill>
            </a:endParaRPr>
          </a:p>
        </p:txBody>
      </p:sp>
      <p:sp>
        <p:nvSpPr>
          <p:cNvPr id="7" name="CasellaDiTesto 6">
            <a:extLst>
              <a:ext uri="{FF2B5EF4-FFF2-40B4-BE49-F238E27FC236}">
                <a16:creationId xmlns:a16="http://schemas.microsoft.com/office/drawing/2014/main" id="{B9FE5DE3-CBC1-4C2F-967C-E38A6B0E84F0}"/>
              </a:ext>
            </a:extLst>
          </p:cNvPr>
          <p:cNvSpPr txBox="1"/>
          <p:nvPr/>
        </p:nvSpPr>
        <p:spPr>
          <a:xfrm>
            <a:off x="36000" y="3297380"/>
            <a:ext cx="9072000" cy="1477328"/>
          </a:xfrm>
          <a:prstGeom prst="rect">
            <a:avLst/>
          </a:prstGeom>
          <a:noFill/>
          <a:ln>
            <a:solidFill>
              <a:srgbClr val="0070C0"/>
            </a:solidFill>
          </a:ln>
        </p:spPr>
        <p:txBody>
          <a:bodyPr wrap="square" rtlCol="0">
            <a:spAutoFit/>
          </a:bodyPr>
          <a:lstStyle/>
          <a:p>
            <a:pPr algn="ctr">
              <a:spcAft>
                <a:spcPts val="0"/>
              </a:spcAft>
            </a:pP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Sviluppando queste operazioni di intersezione si determineranno tante rette quante sono le facce del solido.</a:t>
            </a:r>
          </a:p>
          <a:p>
            <a:pPr algn="ctr">
              <a:spcAft>
                <a:spcPts val="0"/>
              </a:spcAft>
            </a:pP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Isolando, poi, le porzioni di rette appartenenti alle facce del solido si identificano i lati del poligono rigato e quindi la «</a:t>
            </a:r>
            <a:r>
              <a:rPr lang="it-IT" b="1"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sezione rigata»</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risultante come sviluppato nell'esempio che segue.</a:t>
            </a:r>
            <a:endParaRPr lang="it-IT" dirty="0"/>
          </a:p>
        </p:txBody>
      </p:sp>
      <p:sp>
        <p:nvSpPr>
          <p:cNvPr id="8" name="CasellaDiTesto 7">
            <a:extLst>
              <a:ext uri="{FF2B5EF4-FFF2-40B4-BE49-F238E27FC236}">
                <a16:creationId xmlns:a16="http://schemas.microsoft.com/office/drawing/2014/main" id="{85C31F28-B749-4FFB-973A-E112F2696874}"/>
              </a:ext>
            </a:extLst>
          </p:cNvPr>
          <p:cNvSpPr txBox="1"/>
          <p:nvPr/>
        </p:nvSpPr>
        <p:spPr>
          <a:xfrm>
            <a:off x="36001" y="4876800"/>
            <a:ext cx="9071998" cy="1908000"/>
          </a:xfrm>
          <a:prstGeom prst="rect">
            <a:avLst/>
          </a:prstGeom>
          <a:noFill/>
          <a:ln>
            <a:solidFill>
              <a:srgbClr val="0070C0"/>
            </a:solidFill>
          </a:ln>
        </p:spPr>
        <p:txBody>
          <a:bodyPr wrap="square" rtlCol="0">
            <a:spAutoFit/>
          </a:bodyPr>
          <a:lstStyle/>
          <a:p>
            <a:pPr algn="ctr">
              <a:spcAft>
                <a:spcPts val="0"/>
              </a:spcAft>
            </a:pPr>
            <a:r>
              <a:rPr lang="it-IT" sz="2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La verifica di correttezza dell'operazione si esegue mediante l'applicazione delle condizioni di appartenenza ed in particolare dell'appartenenza tra retta e piano secondo la seguente legge di appartenenza o contenenza:</a:t>
            </a:r>
          </a:p>
          <a:p>
            <a:endParaRPr lang="it-IT" dirty="0"/>
          </a:p>
          <a:p>
            <a:endParaRPr lang="it-IT" dirty="0"/>
          </a:p>
          <a:p>
            <a:endParaRPr lang="it-IT" dirty="0"/>
          </a:p>
        </p:txBody>
      </p:sp>
      <p:sp>
        <p:nvSpPr>
          <p:cNvPr id="9" name="CasellaDiTesto 8">
            <a:extLst>
              <a:ext uri="{FF2B5EF4-FFF2-40B4-BE49-F238E27FC236}">
                <a16:creationId xmlns:a16="http://schemas.microsoft.com/office/drawing/2014/main" id="{530088E5-92BB-4E49-9863-26D31FB3761F}"/>
              </a:ext>
            </a:extLst>
          </p:cNvPr>
          <p:cNvSpPr txBox="1"/>
          <p:nvPr/>
        </p:nvSpPr>
        <p:spPr>
          <a:xfrm>
            <a:off x="3222000" y="6191167"/>
            <a:ext cx="2700000" cy="432000"/>
          </a:xfrm>
          <a:prstGeom prst="rect">
            <a:avLst/>
          </a:prstGeom>
          <a:solidFill>
            <a:schemeClr val="tx1"/>
          </a:solidFill>
          <a:ln>
            <a:solidFill>
              <a:srgbClr val="0070C0"/>
            </a:solidFill>
          </a:ln>
        </p:spPr>
        <p:txBody>
          <a:bodyPr wrap="square" rtlCol="0">
            <a:spAutoFit/>
          </a:bodyPr>
          <a:lstStyle/>
          <a:p>
            <a:pPr algn="ctr">
              <a:spcAft>
                <a:spcPts val="0"/>
              </a:spcAft>
            </a:pPr>
            <a:r>
              <a:rPr lang="it-IT" sz="2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(r </a:t>
            </a:r>
            <a:r>
              <a:rPr lang="it-IT" sz="24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Î</a:t>
            </a:r>
            <a:r>
              <a:rPr lang="it-IT" sz="2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a:t>
            </a:r>
            <a:r>
              <a:rPr lang="it-IT" sz="24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a</a:t>
            </a:r>
            <a:r>
              <a:rPr lang="it-IT" sz="2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a:t>
            </a:r>
            <a:r>
              <a:rPr lang="it-IT" sz="24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Û</a:t>
            </a:r>
            <a:r>
              <a:rPr lang="it-IT" sz="2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a:t>
            </a:r>
            <a:r>
              <a:rPr lang="it-IT" sz="24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a</a:t>
            </a:r>
            <a:r>
              <a:rPr lang="it-IT" sz="2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a:t>
            </a:r>
            <a:r>
              <a:rPr lang="it-IT" sz="24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Ì</a:t>
            </a:r>
            <a:r>
              <a:rPr lang="it-IT" sz="2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r)</a:t>
            </a:r>
          </a:p>
          <a:p>
            <a:endParaRPr lang="it-IT" dirty="0">
              <a:solidFill>
                <a:srgbClr val="00B050"/>
              </a:solidFill>
            </a:endParaRPr>
          </a:p>
        </p:txBody>
      </p:sp>
      <p:cxnSp>
        <p:nvCxnSpPr>
          <p:cNvPr id="10" name="Connettore diritto 9">
            <a:extLst>
              <a:ext uri="{FF2B5EF4-FFF2-40B4-BE49-F238E27FC236}">
                <a16:creationId xmlns:a16="http://schemas.microsoft.com/office/drawing/2014/main" id="{19FF3EBD-5672-4630-9381-2DE1A3135F77}"/>
              </a:ext>
            </a:extLst>
          </p:cNvPr>
          <p:cNvCxnSpPr>
            <a:cxnSpLocks/>
          </p:cNvCxnSpPr>
          <p:nvPr/>
        </p:nvCxnSpPr>
        <p:spPr>
          <a:xfrm>
            <a:off x="49501" y="6831190"/>
            <a:ext cx="9044998" cy="0"/>
          </a:xfrm>
          <a:prstGeom prst="line">
            <a:avLst/>
          </a:prstGeom>
          <a:noFill/>
          <a:ln w="0" cap="flat" cmpd="sng" algn="ctr">
            <a:solidFill>
              <a:schemeClr val="bg2">
                <a:lumMod val="20000"/>
                <a:lumOff val="80000"/>
              </a:schemeClr>
            </a:solidFill>
            <a:prstDash val="solid"/>
            <a:miter lim="800000"/>
          </a:ln>
          <a:effectLst/>
        </p:spPr>
      </p:cxnSp>
    </p:spTree>
    <p:extLst>
      <p:ext uri="{BB962C8B-B14F-4D97-AF65-F5344CB8AC3E}">
        <p14:creationId xmlns:p14="http://schemas.microsoft.com/office/powerpoint/2010/main" val="24582079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anim calcmode="lin" valueType="num">
                                      <p:cBhvr>
                                        <p:cTn id="8" dur="500" fill="hold"/>
                                        <p:tgtEl>
                                          <p:spTgt spid="5"/>
                                        </p:tgtEl>
                                        <p:attrNameLst>
                                          <p:attrName>ppt_x</p:attrName>
                                        </p:attrNameLst>
                                      </p:cBhvr>
                                      <p:tavLst>
                                        <p:tav tm="0">
                                          <p:val>
                                            <p:strVal val="#ppt_x"/>
                                          </p:val>
                                        </p:tav>
                                        <p:tav tm="100000">
                                          <p:val>
                                            <p:strVal val="#ppt_x"/>
                                          </p:val>
                                        </p:tav>
                                      </p:tavLst>
                                    </p:anim>
                                    <p:anim calcmode="lin" valueType="num">
                                      <p:cBhvr>
                                        <p:cTn id="9" dur="5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500"/>
                                        <p:tgtEl>
                                          <p:spTgt spid="6"/>
                                        </p:tgtEl>
                                      </p:cBhvr>
                                    </p:animEffect>
                                    <p:anim calcmode="lin" valueType="num">
                                      <p:cBhvr>
                                        <p:cTn id="15" dur="500" fill="hold"/>
                                        <p:tgtEl>
                                          <p:spTgt spid="6"/>
                                        </p:tgtEl>
                                        <p:attrNameLst>
                                          <p:attrName>ppt_x</p:attrName>
                                        </p:attrNameLst>
                                      </p:cBhvr>
                                      <p:tavLst>
                                        <p:tav tm="0">
                                          <p:val>
                                            <p:strVal val="#ppt_x"/>
                                          </p:val>
                                        </p:tav>
                                        <p:tav tm="100000">
                                          <p:val>
                                            <p:strVal val="#ppt_x"/>
                                          </p:val>
                                        </p:tav>
                                      </p:tavLst>
                                    </p:anim>
                                    <p:anim calcmode="lin" valueType="num">
                                      <p:cBhvr>
                                        <p:cTn id="16" dur="5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500"/>
                                        <p:tgtEl>
                                          <p:spTgt spid="7"/>
                                        </p:tgtEl>
                                      </p:cBhvr>
                                    </p:animEffect>
                                    <p:anim calcmode="lin" valueType="num">
                                      <p:cBhvr>
                                        <p:cTn id="22" dur="500" fill="hold"/>
                                        <p:tgtEl>
                                          <p:spTgt spid="7"/>
                                        </p:tgtEl>
                                        <p:attrNameLst>
                                          <p:attrName>ppt_x</p:attrName>
                                        </p:attrNameLst>
                                      </p:cBhvr>
                                      <p:tavLst>
                                        <p:tav tm="0">
                                          <p:val>
                                            <p:strVal val="#ppt_x"/>
                                          </p:val>
                                        </p:tav>
                                        <p:tav tm="100000">
                                          <p:val>
                                            <p:strVal val="#ppt_x"/>
                                          </p:val>
                                        </p:tav>
                                      </p:tavLst>
                                    </p:anim>
                                    <p:anim calcmode="lin" valueType="num">
                                      <p:cBhvr>
                                        <p:cTn id="23" dur="5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500"/>
                                        <p:tgtEl>
                                          <p:spTgt spid="8"/>
                                        </p:tgtEl>
                                      </p:cBhvr>
                                    </p:animEffect>
                                    <p:anim calcmode="lin" valueType="num">
                                      <p:cBhvr>
                                        <p:cTn id="29" dur="500" fill="hold"/>
                                        <p:tgtEl>
                                          <p:spTgt spid="8"/>
                                        </p:tgtEl>
                                        <p:attrNameLst>
                                          <p:attrName>ppt_x</p:attrName>
                                        </p:attrNameLst>
                                      </p:cBhvr>
                                      <p:tavLst>
                                        <p:tav tm="0">
                                          <p:val>
                                            <p:strVal val="#ppt_x"/>
                                          </p:val>
                                        </p:tav>
                                        <p:tav tm="100000">
                                          <p:val>
                                            <p:strVal val="#ppt_x"/>
                                          </p:val>
                                        </p:tav>
                                      </p:tavLst>
                                    </p:anim>
                                    <p:anim calcmode="lin" valueType="num">
                                      <p:cBhvr>
                                        <p:cTn id="30" dur="5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BB6BEAB-606D-45C9-B131-6C070C89CFC0}"/>
              </a:ext>
            </a:extLst>
          </p:cNvPr>
          <p:cNvSpPr>
            <a:spLocks noGrp="1"/>
          </p:cNvSpPr>
          <p:nvPr>
            <p:ph type="title"/>
          </p:nvPr>
        </p:nvSpPr>
        <p:spPr>
          <a:xfrm>
            <a:off x="36000" y="27710"/>
            <a:ext cx="9072000" cy="720000"/>
          </a:xfrm>
          <a:ln>
            <a:solidFill>
              <a:srgbClr val="0070C0"/>
            </a:solidFill>
          </a:ln>
        </p:spPr>
        <p:txBody>
          <a:bodyPr>
            <a:normAutofit fontScale="90000"/>
          </a:bodyPr>
          <a:lstStyle/>
          <a:p>
            <a:pPr algn="ctr"/>
            <a:r>
              <a:rPr lang="it-IT" sz="2700" dirty="0">
                <a:ln>
                  <a:noFill/>
                </a:ln>
                <a:solidFill>
                  <a:srgbClr val="00B050"/>
                </a:solidFill>
                <a:latin typeface="Comic Sans MS" panose="030F0702030302020204" pitchFamily="66" charset="0"/>
              </a:rPr>
              <a:t>Geometria descrittiva dinamica</a:t>
            </a:r>
            <a:br>
              <a:rPr lang="it-IT" sz="3600" cap="none" dirty="0">
                <a:ln>
                  <a:noFill/>
                </a:ln>
                <a:solidFill>
                  <a:srgbClr val="00B050"/>
                </a:solidFill>
                <a:latin typeface="Comic Sans MS" panose="030F0702030302020204" pitchFamily="66" charset="0"/>
              </a:rPr>
            </a:br>
            <a:r>
              <a:rPr lang="it-IT" sz="2200" cap="none" dirty="0">
                <a:ln>
                  <a:noFill/>
                </a:ln>
                <a:solidFill>
                  <a:srgbClr val="00B050"/>
                </a:solidFill>
                <a:latin typeface="Comic Sans MS" panose="030F0702030302020204" pitchFamily="66" charset="0"/>
              </a:rPr>
              <a:t>Sezione rigata: Esercizio (1)</a:t>
            </a:r>
            <a:endParaRPr lang="it-IT" sz="2200" dirty="0"/>
          </a:p>
        </p:txBody>
      </p:sp>
      <p:sp>
        <p:nvSpPr>
          <p:cNvPr id="5" name="CasellaDiTesto 4">
            <a:extLst>
              <a:ext uri="{FF2B5EF4-FFF2-40B4-BE49-F238E27FC236}">
                <a16:creationId xmlns:a16="http://schemas.microsoft.com/office/drawing/2014/main" id="{209E693C-31D8-4AD7-BFD1-1251108E147A}"/>
              </a:ext>
            </a:extLst>
          </p:cNvPr>
          <p:cNvSpPr txBox="1"/>
          <p:nvPr/>
        </p:nvSpPr>
        <p:spPr>
          <a:xfrm>
            <a:off x="36000" y="789708"/>
            <a:ext cx="9072000" cy="1477328"/>
          </a:xfrm>
          <a:prstGeom prst="rect">
            <a:avLst/>
          </a:prstGeom>
          <a:noFill/>
          <a:ln>
            <a:solidFill>
              <a:srgbClr val="0070C0"/>
            </a:solidFill>
          </a:ln>
        </p:spPr>
        <p:txBody>
          <a:bodyPr wrap="square" rtlCol="0">
            <a:spAutoFit/>
          </a:bodyPr>
          <a:lstStyle/>
          <a:p>
            <a:pPr algn="ct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Definito l'abaco degli elementi geometrici del solido si sviluppa un esempio che analizza l'intersezione del piano assegnato con ogni singola faccia del solido per definire tutti i segmenti di retta delle facce di sezione mettendo a confronto le </a:t>
            </a:r>
            <a:r>
              <a:rPr lang="it-IT" b="1"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Elaborazioni grafiche</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con l'</a:t>
            </a:r>
            <a:r>
              <a:rPr lang="it-IT" b="1"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Analisi teorica e concettuale </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allo scopo di analizzare e discutere le risultanze delle procedure operative mediante considerazioni e note.</a:t>
            </a:r>
            <a:endParaRPr lang="it-IT" dirty="0">
              <a:solidFill>
                <a:srgbClr val="00B050"/>
              </a:solidFill>
            </a:endParaRPr>
          </a:p>
        </p:txBody>
      </p:sp>
      <p:graphicFrame>
        <p:nvGraphicFramePr>
          <p:cNvPr id="4" name="Tabella 3">
            <a:extLst>
              <a:ext uri="{FF2B5EF4-FFF2-40B4-BE49-F238E27FC236}">
                <a16:creationId xmlns:a16="http://schemas.microsoft.com/office/drawing/2014/main" id="{0C0961D3-2B81-412F-B910-A0B317C8D1F2}"/>
              </a:ext>
            </a:extLst>
          </p:cNvPr>
          <p:cNvGraphicFramePr>
            <a:graphicFrameLocks noGrp="1"/>
          </p:cNvGraphicFramePr>
          <p:nvPr>
            <p:extLst>
              <p:ext uri="{D42A27DB-BD31-4B8C-83A1-F6EECF244321}">
                <p14:modId xmlns:p14="http://schemas.microsoft.com/office/powerpoint/2010/main" val="1004442713"/>
              </p:ext>
            </p:extLst>
          </p:nvPr>
        </p:nvGraphicFramePr>
        <p:xfrm>
          <a:off x="36000" y="2394065"/>
          <a:ext cx="9072000" cy="4392000"/>
        </p:xfrm>
        <a:graphic>
          <a:graphicData uri="http://schemas.openxmlformats.org/drawingml/2006/table">
            <a:tbl>
              <a:tblPr firstRow="1" bandRow="1">
                <a:tableStyleId>{5C22544A-7EE6-4342-B048-85BDC9FD1C3A}</a:tableStyleId>
              </a:tblPr>
              <a:tblGrid>
                <a:gridCol w="804384">
                  <a:extLst>
                    <a:ext uri="{9D8B030D-6E8A-4147-A177-3AD203B41FA5}">
                      <a16:colId xmlns:a16="http://schemas.microsoft.com/office/drawing/2014/main" val="2328128785"/>
                    </a:ext>
                  </a:extLst>
                </a:gridCol>
                <a:gridCol w="804384">
                  <a:extLst>
                    <a:ext uri="{9D8B030D-6E8A-4147-A177-3AD203B41FA5}">
                      <a16:colId xmlns:a16="http://schemas.microsoft.com/office/drawing/2014/main" val="2352626499"/>
                    </a:ext>
                  </a:extLst>
                </a:gridCol>
                <a:gridCol w="7463232">
                  <a:extLst>
                    <a:ext uri="{9D8B030D-6E8A-4147-A177-3AD203B41FA5}">
                      <a16:colId xmlns:a16="http://schemas.microsoft.com/office/drawing/2014/main" val="1201101511"/>
                    </a:ext>
                  </a:extLst>
                </a:gridCol>
              </a:tblGrid>
              <a:tr h="504000">
                <a:tc gridSpan="3">
                  <a:txBody>
                    <a:bodyPr/>
                    <a:lstStyle/>
                    <a:p>
                      <a:pPr algn="ctr"/>
                      <a:endParaRPr lang="it-IT" dirty="0">
                        <a:solidFill>
                          <a:srgbClr val="00B050"/>
                        </a:solidFill>
                        <a:latin typeface="+mj-lt"/>
                      </a:endParaRPr>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it-IT"/>
                    </a:p>
                  </a:txBody>
                  <a:tcPr/>
                </a:tc>
                <a:tc hMerge="1">
                  <a:txBody>
                    <a:bodyPr/>
                    <a:lstStyle/>
                    <a:p>
                      <a:endParaRPr lang="it-IT"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71902228"/>
                  </a:ext>
                </a:extLst>
              </a:tr>
              <a:tr h="432000">
                <a:tc>
                  <a:txBody>
                    <a:bodyPr/>
                    <a:lstStyle/>
                    <a:p>
                      <a:pPr algn="ctr"/>
                      <a:r>
                        <a:rPr lang="it-IT" dirty="0">
                          <a:solidFill>
                            <a:srgbClr val="00B050"/>
                          </a:solidFill>
                          <a:latin typeface="+mj-lt"/>
                        </a:rPr>
                        <a:t>1</a:t>
                      </a:r>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it-IT" dirty="0">
                        <a:solidFill>
                          <a:srgbClr val="00B050"/>
                        </a:solidFill>
                        <a:latin typeface="+mj-lt"/>
                      </a:endParaRPr>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it-IT"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7784718"/>
                  </a:ext>
                </a:extLst>
              </a:tr>
              <a:tr h="432000">
                <a:tc>
                  <a:txBody>
                    <a:bodyPr/>
                    <a:lstStyle/>
                    <a:p>
                      <a:pPr algn="ctr"/>
                      <a:r>
                        <a:rPr lang="it-IT" dirty="0">
                          <a:solidFill>
                            <a:srgbClr val="00B050"/>
                          </a:solidFill>
                          <a:latin typeface="+mj-lt"/>
                        </a:rPr>
                        <a:t>2</a:t>
                      </a:r>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it-IT" dirty="0">
                        <a:solidFill>
                          <a:srgbClr val="00B050"/>
                        </a:solidFill>
                        <a:latin typeface="+mj-lt"/>
                      </a:endParaRPr>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it-IT"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42087739"/>
                  </a:ext>
                </a:extLst>
              </a:tr>
              <a:tr h="432000">
                <a:tc>
                  <a:txBody>
                    <a:bodyPr/>
                    <a:lstStyle/>
                    <a:p>
                      <a:pPr algn="ctr"/>
                      <a:r>
                        <a:rPr lang="it-IT" dirty="0">
                          <a:solidFill>
                            <a:srgbClr val="00B050"/>
                          </a:solidFill>
                          <a:latin typeface="+mj-lt"/>
                        </a:rPr>
                        <a:t>3</a:t>
                      </a:r>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it-IT" dirty="0">
                        <a:solidFill>
                          <a:srgbClr val="00B050"/>
                        </a:solidFill>
                        <a:latin typeface="+mj-lt"/>
                      </a:endParaRPr>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it-IT"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96027974"/>
                  </a:ext>
                </a:extLst>
              </a:tr>
              <a:tr h="432000">
                <a:tc>
                  <a:txBody>
                    <a:bodyPr/>
                    <a:lstStyle/>
                    <a:p>
                      <a:pPr algn="ctr"/>
                      <a:r>
                        <a:rPr lang="it-IT" dirty="0">
                          <a:solidFill>
                            <a:srgbClr val="00B050"/>
                          </a:solidFill>
                          <a:latin typeface="+mj-lt"/>
                        </a:rPr>
                        <a:t>4</a:t>
                      </a:r>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it-IT" dirty="0">
                        <a:solidFill>
                          <a:srgbClr val="00B050"/>
                        </a:solidFill>
                        <a:latin typeface="+mj-lt"/>
                      </a:endParaRPr>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it-IT"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50318252"/>
                  </a:ext>
                </a:extLst>
              </a:tr>
              <a:tr h="432000">
                <a:tc>
                  <a:txBody>
                    <a:bodyPr/>
                    <a:lstStyle/>
                    <a:p>
                      <a:pPr algn="ctr"/>
                      <a:r>
                        <a:rPr lang="it-IT" dirty="0">
                          <a:solidFill>
                            <a:srgbClr val="00B050"/>
                          </a:solidFill>
                          <a:latin typeface="+mj-lt"/>
                        </a:rPr>
                        <a:t>5</a:t>
                      </a:r>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it-IT" dirty="0">
                        <a:solidFill>
                          <a:srgbClr val="00B050"/>
                        </a:solidFill>
                        <a:latin typeface="+mj-lt"/>
                      </a:endParaRPr>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it-IT"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45828159"/>
                  </a:ext>
                </a:extLst>
              </a:tr>
              <a:tr h="432000">
                <a:tc>
                  <a:txBody>
                    <a:bodyPr/>
                    <a:lstStyle/>
                    <a:p>
                      <a:pPr algn="ctr"/>
                      <a:r>
                        <a:rPr lang="it-IT" dirty="0">
                          <a:solidFill>
                            <a:srgbClr val="00B050"/>
                          </a:solidFill>
                          <a:latin typeface="+mj-lt"/>
                        </a:rPr>
                        <a:t>6</a:t>
                      </a:r>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it-IT" dirty="0">
                        <a:solidFill>
                          <a:srgbClr val="00B050"/>
                        </a:solidFill>
                        <a:latin typeface="+mj-lt"/>
                      </a:endParaRPr>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it-IT"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30337545"/>
                  </a:ext>
                </a:extLst>
              </a:tr>
              <a:tr h="432000">
                <a:tc>
                  <a:txBody>
                    <a:bodyPr/>
                    <a:lstStyle/>
                    <a:p>
                      <a:pPr algn="ctr"/>
                      <a:r>
                        <a:rPr lang="it-IT" dirty="0">
                          <a:solidFill>
                            <a:srgbClr val="00B050"/>
                          </a:solidFill>
                          <a:latin typeface="+mj-lt"/>
                        </a:rPr>
                        <a:t>7</a:t>
                      </a:r>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it-IT" dirty="0">
                        <a:solidFill>
                          <a:srgbClr val="00B050"/>
                        </a:solidFill>
                        <a:latin typeface="+mj-lt"/>
                      </a:endParaRPr>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it-IT"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72016304"/>
                  </a:ext>
                </a:extLst>
              </a:tr>
              <a:tr h="432000">
                <a:tc>
                  <a:txBody>
                    <a:bodyPr/>
                    <a:lstStyle/>
                    <a:p>
                      <a:pPr algn="ctr"/>
                      <a:r>
                        <a:rPr lang="it-IT" dirty="0">
                          <a:solidFill>
                            <a:srgbClr val="00B050"/>
                          </a:solidFill>
                          <a:latin typeface="+mj-lt"/>
                        </a:rPr>
                        <a:t>8</a:t>
                      </a:r>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it-IT" dirty="0">
                        <a:solidFill>
                          <a:srgbClr val="00B050"/>
                        </a:solidFill>
                        <a:latin typeface="+mj-lt"/>
                      </a:endParaRPr>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it-IT"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98914178"/>
                  </a:ext>
                </a:extLst>
              </a:tr>
              <a:tr h="432000">
                <a:tc>
                  <a:txBody>
                    <a:bodyPr/>
                    <a:lstStyle/>
                    <a:p>
                      <a:pPr algn="ctr"/>
                      <a:r>
                        <a:rPr lang="it-IT" dirty="0">
                          <a:solidFill>
                            <a:srgbClr val="00B050"/>
                          </a:solidFill>
                          <a:latin typeface="+mj-lt"/>
                        </a:rPr>
                        <a:t>9</a:t>
                      </a:r>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it-IT" dirty="0">
                        <a:solidFill>
                          <a:srgbClr val="00B050"/>
                        </a:solidFill>
                        <a:latin typeface="+mj-lt"/>
                      </a:endParaRPr>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it-IT"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52632796"/>
                  </a:ext>
                </a:extLst>
              </a:tr>
            </a:tbl>
          </a:graphicData>
        </a:graphic>
      </p:graphicFrame>
      <p:sp>
        <p:nvSpPr>
          <p:cNvPr id="7" name="CasellaDiTesto 6">
            <a:extLst>
              <a:ext uri="{FF2B5EF4-FFF2-40B4-BE49-F238E27FC236}">
                <a16:creationId xmlns:a16="http://schemas.microsoft.com/office/drawing/2014/main" id="{9E058325-A4E1-424F-A715-26B505A1C288}"/>
              </a:ext>
            </a:extLst>
          </p:cNvPr>
          <p:cNvSpPr txBox="1"/>
          <p:nvPr/>
        </p:nvSpPr>
        <p:spPr>
          <a:xfrm>
            <a:off x="36000" y="2406019"/>
            <a:ext cx="9072000" cy="461665"/>
          </a:xfrm>
          <a:prstGeom prst="rect">
            <a:avLst/>
          </a:prstGeom>
          <a:noFill/>
        </p:spPr>
        <p:txBody>
          <a:bodyPr wrap="square" rtlCol="0">
            <a:spAutoFit/>
          </a:bodyPr>
          <a:lstStyle/>
          <a:p>
            <a:pPr algn="ctr"/>
            <a:r>
              <a:rPr lang="it-IT" sz="2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Indice dei paragrafi relativi all’esercizio sulla sezione rigata</a:t>
            </a:r>
            <a:endParaRPr lang="it-IT" sz="2400" dirty="0">
              <a:solidFill>
                <a:srgbClr val="00B050"/>
              </a:solidFill>
            </a:endParaRPr>
          </a:p>
        </p:txBody>
      </p:sp>
      <p:sp>
        <p:nvSpPr>
          <p:cNvPr id="18" name="CasellaDiTesto 17">
            <a:extLst>
              <a:ext uri="{FF2B5EF4-FFF2-40B4-BE49-F238E27FC236}">
                <a16:creationId xmlns:a16="http://schemas.microsoft.com/office/drawing/2014/main" id="{11B3C3EC-7B02-4A0D-B2E4-C2A6E1559779}"/>
              </a:ext>
            </a:extLst>
          </p:cNvPr>
          <p:cNvSpPr txBox="1"/>
          <p:nvPr/>
        </p:nvSpPr>
        <p:spPr>
          <a:xfrm>
            <a:off x="1637809" y="5510624"/>
            <a:ext cx="7242953" cy="396000"/>
          </a:xfrm>
          <a:prstGeom prst="rect">
            <a:avLst/>
          </a:prstGeom>
          <a:noFill/>
        </p:spPr>
        <p:txBody>
          <a:bodyPr wrap="square" rtlCol="0">
            <a:spAutoFit/>
          </a:bodyPr>
          <a:lstStyle/>
          <a:p>
            <a:r>
              <a:rPr lang="it-IT" dirty="0">
                <a:solidFill>
                  <a:srgbClr val="00B050"/>
                </a:solidFill>
                <a:latin typeface="Comic Sans MS" panose="030F0702030302020204" pitchFamily="66" charset="0"/>
                <a:ea typeface="+mj-ea"/>
                <a:cs typeface="+mj-cs"/>
              </a:rPr>
              <a:t>Operazioni sul solido-rigata della base e delle facce laterali</a:t>
            </a:r>
            <a:endParaRPr lang="it-IT" dirty="0">
              <a:solidFill>
                <a:srgbClr val="00B050"/>
              </a:solidFill>
            </a:endParaRPr>
          </a:p>
        </p:txBody>
      </p:sp>
      <p:sp>
        <p:nvSpPr>
          <p:cNvPr id="19" name="CasellaDiTesto 18">
            <a:extLst>
              <a:ext uri="{FF2B5EF4-FFF2-40B4-BE49-F238E27FC236}">
                <a16:creationId xmlns:a16="http://schemas.microsoft.com/office/drawing/2014/main" id="{7BDC3748-2085-4BED-BE8E-01A39C288A02}"/>
              </a:ext>
            </a:extLst>
          </p:cNvPr>
          <p:cNvSpPr txBox="1"/>
          <p:nvPr/>
        </p:nvSpPr>
        <p:spPr>
          <a:xfrm>
            <a:off x="1648704" y="5932760"/>
            <a:ext cx="7456689" cy="396000"/>
          </a:xfrm>
          <a:prstGeom prst="rect">
            <a:avLst/>
          </a:prstGeom>
          <a:noFill/>
        </p:spPr>
        <p:txBody>
          <a:bodyPr wrap="square" rtlCol="0">
            <a:spAutoFit/>
          </a:bodyPr>
          <a:lstStyle/>
          <a:p>
            <a:r>
              <a:rPr lang="it-IT" dirty="0">
                <a:solidFill>
                  <a:srgbClr val="00B050"/>
                </a:solidFill>
                <a:latin typeface="Comic Sans MS" panose="030F0702030302020204" pitchFamily="66" charset="0"/>
                <a:ea typeface="+mj-ea"/>
                <a:cs typeface="+mj-cs"/>
              </a:rPr>
              <a:t>Analisi dei risultati e definizione del poligono risultante</a:t>
            </a:r>
            <a:endParaRPr lang="it-IT" dirty="0">
              <a:solidFill>
                <a:srgbClr val="00B050"/>
              </a:solidFill>
            </a:endParaRPr>
          </a:p>
        </p:txBody>
      </p:sp>
      <p:sp>
        <p:nvSpPr>
          <p:cNvPr id="20" name="CasellaDiTesto 19">
            <a:extLst>
              <a:ext uri="{FF2B5EF4-FFF2-40B4-BE49-F238E27FC236}">
                <a16:creationId xmlns:a16="http://schemas.microsoft.com/office/drawing/2014/main" id="{5E89823B-F203-4B98-94C5-ECC9318E7E1F}"/>
              </a:ext>
            </a:extLst>
          </p:cNvPr>
          <p:cNvSpPr txBox="1"/>
          <p:nvPr/>
        </p:nvSpPr>
        <p:spPr>
          <a:xfrm>
            <a:off x="1651665" y="6368804"/>
            <a:ext cx="7062844" cy="396000"/>
          </a:xfrm>
          <a:prstGeom prst="rect">
            <a:avLst/>
          </a:prstGeom>
          <a:noFill/>
        </p:spPr>
        <p:txBody>
          <a:bodyPr wrap="square" rtlCol="0">
            <a:spAutoFit/>
          </a:bodyPr>
          <a:lstStyle/>
          <a:p>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Verifiche finali mediante le leggi dell’appartenenza</a:t>
            </a:r>
            <a:endParaRPr lang="it-IT" dirty="0">
              <a:solidFill>
                <a:srgbClr val="00B050"/>
              </a:solidFill>
            </a:endParaRPr>
          </a:p>
        </p:txBody>
      </p:sp>
      <p:sp>
        <p:nvSpPr>
          <p:cNvPr id="22" name="CasellaDiTesto 21">
            <a:extLst>
              <a:ext uri="{FF2B5EF4-FFF2-40B4-BE49-F238E27FC236}">
                <a16:creationId xmlns:a16="http://schemas.microsoft.com/office/drawing/2014/main" id="{A17170A5-D944-4C9F-AB05-1098CDFFF9A1}"/>
              </a:ext>
            </a:extLst>
          </p:cNvPr>
          <p:cNvSpPr txBox="1"/>
          <p:nvPr/>
        </p:nvSpPr>
        <p:spPr>
          <a:xfrm>
            <a:off x="848102" y="2902506"/>
            <a:ext cx="792000" cy="400110"/>
          </a:xfrm>
          <a:prstGeom prst="rect">
            <a:avLst/>
          </a:prstGeom>
          <a:noFill/>
        </p:spPr>
        <p:txBody>
          <a:bodyPr wrap="square" rtlCol="0">
            <a:spAutoFit/>
          </a:bodyPr>
          <a:lstStyle/>
          <a:p>
            <a:r>
              <a:rPr lang="it-IT" sz="2000" dirty="0">
                <a:solidFill>
                  <a:srgbClr val="00B050"/>
                </a:solidFill>
                <a:latin typeface="+mj-lt"/>
                <a:hlinkClick r:id="rId2" action="ppaction://hlinksldjump"/>
              </a:rPr>
              <a:t>Vai a</a:t>
            </a:r>
            <a:endParaRPr lang="it-IT" sz="2000" dirty="0">
              <a:solidFill>
                <a:srgbClr val="00B050"/>
              </a:solidFill>
              <a:latin typeface="+mj-lt"/>
            </a:endParaRPr>
          </a:p>
        </p:txBody>
      </p:sp>
      <p:sp>
        <p:nvSpPr>
          <p:cNvPr id="23" name="CasellaDiTesto 22">
            <a:extLst>
              <a:ext uri="{FF2B5EF4-FFF2-40B4-BE49-F238E27FC236}">
                <a16:creationId xmlns:a16="http://schemas.microsoft.com/office/drawing/2014/main" id="{EFB0EAE1-B3F1-4F92-93E5-1D0C5678926F}"/>
              </a:ext>
            </a:extLst>
          </p:cNvPr>
          <p:cNvSpPr txBox="1"/>
          <p:nvPr/>
        </p:nvSpPr>
        <p:spPr>
          <a:xfrm>
            <a:off x="848102" y="3330713"/>
            <a:ext cx="792000" cy="400110"/>
          </a:xfrm>
          <a:prstGeom prst="rect">
            <a:avLst/>
          </a:prstGeom>
          <a:noFill/>
        </p:spPr>
        <p:txBody>
          <a:bodyPr wrap="square" rtlCol="0">
            <a:spAutoFit/>
          </a:bodyPr>
          <a:lstStyle/>
          <a:p>
            <a:r>
              <a:rPr lang="it-IT" sz="2000" dirty="0">
                <a:solidFill>
                  <a:srgbClr val="00B050"/>
                </a:solidFill>
                <a:latin typeface="+mj-lt"/>
                <a:hlinkClick r:id="rId3" action="ppaction://hlinksldjump"/>
              </a:rPr>
              <a:t>Vai a</a:t>
            </a:r>
            <a:endParaRPr lang="it-IT" sz="2000" dirty="0">
              <a:solidFill>
                <a:srgbClr val="00B050"/>
              </a:solidFill>
              <a:latin typeface="+mj-lt"/>
            </a:endParaRPr>
          </a:p>
        </p:txBody>
      </p:sp>
      <p:sp>
        <p:nvSpPr>
          <p:cNvPr id="24" name="CasellaDiTesto 23">
            <a:extLst>
              <a:ext uri="{FF2B5EF4-FFF2-40B4-BE49-F238E27FC236}">
                <a16:creationId xmlns:a16="http://schemas.microsoft.com/office/drawing/2014/main" id="{F87EB3FD-77DB-4D17-A17A-0157E9DB7B25}"/>
              </a:ext>
            </a:extLst>
          </p:cNvPr>
          <p:cNvSpPr txBox="1"/>
          <p:nvPr/>
        </p:nvSpPr>
        <p:spPr>
          <a:xfrm>
            <a:off x="848102" y="3759605"/>
            <a:ext cx="792000" cy="400110"/>
          </a:xfrm>
          <a:prstGeom prst="rect">
            <a:avLst/>
          </a:prstGeom>
          <a:noFill/>
        </p:spPr>
        <p:txBody>
          <a:bodyPr wrap="square" rtlCol="0">
            <a:spAutoFit/>
          </a:bodyPr>
          <a:lstStyle/>
          <a:p>
            <a:r>
              <a:rPr lang="it-IT" sz="2000" dirty="0">
                <a:solidFill>
                  <a:srgbClr val="00B050"/>
                </a:solidFill>
                <a:latin typeface="+mj-lt"/>
                <a:hlinkClick r:id="rId4" action="ppaction://hlinksldjump"/>
              </a:rPr>
              <a:t>Vai a</a:t>
            </a:r>
            <a:endParaRPr lang="it-IT" sz="2000" dirty="0">
              <a:solidFill>
                <a:srgbClr val="00B050"/>
              </a:solidFill>
              <a:latin typeface="+mj-lt"/>
            </a:endParaRPr>
          </a:p>
        </p:txBody>
      </p:sp>
      <p:sp>
        <p:nvSpPr>
          <p:cNvPr id="25" name="CasellaDiTesto 24">
            <a:extLst>
              <a:ext uri="{FF2B5EF4-FFF2-40B4-BE49-F238E27FC236}">
                <a16:creationId xmlns:a16="http://schemas.microsoft.com/office/drawing/2014/main" id="{465720D4-58ED-4817-91CB-3E96B9B055E4}"/>
              </a:ext>
            </a:extLst>
          </p:cNvPr>
          <p:cNvSpPr txBox="1"/>
          <p:nvPr/>
        </p:nvSpPr>
        <p:spPr>
          <a:xfrm>
            <a:off x="848102" y="4216816"/>
            <a:ext cx="792000" cy="400110"/>
          </a:xfrm>
          <a:prstGeom prst="rect">
            <a:avLst/>
          </a:prstGeom>
          <a:noFill/>
        </p:spPr>
        <p:txBody>
          <a:bodyPr wrap="square" rtlCol="0">
            <a:spAutoFit/>
          </a:bodyPr>
          <a:lstStyle/>
          <a:p>
            <a:r>
              <a:rPr lang="it-IT" sz="2000" dirty="0">
                <a:solidFill>
                  <a:srgbClr val="00B050"/>
                </a:solidFill>
                <a:latin typeface="+mj-lt"/>
                <a:hlinkClick r:id="rId5" action="ppaction://hlinksldjump"/>
              </a:rPr>
              <a:t>Vai a</a:t>
            </a:r>
            <a:endParaRPr lang="it-IT" sz="2000" dirty="0">
              <a:solidFill>
                <a:srgbClr val="00B050"/>
              </a:solidFill>
              <a:latin typeface="+mj-lt"/>
            </a:endParaRPr>
          </a:p>
        </p:txBody>
      </p:sp>
      <p:sp>
        <p:nvSpPr>
          <p:cNvPr id="26" name="CasellaDiTesto 25">
            <a:extLst>
              <a:ext uri="{FF2B5EF4-FFF2-40B4-BE49-F238E27FC236}">
                <a16:creationId xmlns:a16="http://schemas.microsoft.com/office/drawing/2014/main" id="{3F2C27B2-8CD8-4D7C-A3DA-F4B417A37BB4}"/>
              </a:ext>
            </a:extLst>
          </p:cNvPr>
          <p:cNvSpPr txBox="1"/>
          <p:nvPr/>
        </p:nvSpPr>
        <p:spPr>
          <a:xfrm>
            <a:off x="848102" y="4631965"/>
            <a:ext cx="792000" cy="400110"/>
          </a:xfrm>
          <a:prstGeom prst="rect">
            <a:avLst/>
          </a:prstGeom>
          <a:noFill/>
        </p:spPr>
        <p:txBody>
          <a:bodyPr wrap="square" rtlCol="0">
            <a:spAutoFit/>
          </a:bodyPr>
          <a:lstStyle/>
          <a:p>
            <a:r>
              <a:rPr lang="it-IT" sz="2000" dirty="0">
                <a:solidFill>
                  <a:srgbClr val="00B050"/>
                </a:solidFill>
                <a:latin typeface="+mj-lt"/>
                <a:hlinkClick r:id="rId6" action="ppaction://hlinksldjump"/>
              </a:rPr>
              <a:t>Vai a</a:t>
            </a:r>
            <a:endParaRPr lang="it-IT" sz="2000" dirty="0">
              <a:solidFill>
                <a:srgbClr val="00B050"/>
              </a:solidFill>
              <a:latin typeface="+mj-lt"/>
            </a:endParaRPr>
          </a:p>
        </p:txBody>
      </p:sp>
      <p:sp>
        <p:nvSpPr>
          <p:cNvPr id="27" name="CasellaDiTesto 26">
            <a:extLst>
              <a:ext uri="{FF2B5EF4-FFF2-40B4-BE49-F238E27FC236}">
                <a16:creationId xmlns:a16="http://schemas.microsoft.com/office/drawing/2014/main" id="{91B53BEF-691C-4926-8763-342989D8BB55}"/>
              </a:ext>
            </a:extLst>
          </p:cNvPr>
          <p:cNvSpPr txBox="1"/>
          <p:nvPr/>
        </p:nvSpPr>
        <p:spPr>
          <a:xfrm>
            <a:off x="848102" y="5065444"/>
            <a:ext cx="792000" cy="400110"/>
          </a:xfrm>
          <a:prstGeom prst="rect">
            <a:avLst/>
          </a:prstGeom>
          <a:noFill/>
        </p:spPr>
        <p:txBody>
          <a:bodyPr wrap="square" rtlCol="0">
            <a:spAutoFit/>
          </a:bodyPr>
          <a:lstStyle/>
          <a:p>
            <a:r>
              <a:rPr lang="it-IT" sz="2000" dirty="0">
                <a:solidFill>
                  <a:srgbClr val="00B050"/>
                </a:solidFill>
                <a:latin typeface="+mj-lt"/>
                <a:hlinkClick r:id="rId7" action="ppaction://hlinksldjump"/>
              </a:rPr>
              <a:t>Vai a</a:t>
            </a:r>
            <a:endParaRPr lang="it-IT" sz="2000" dirty="0">
              <a:solidFill>
                <a:srgbClr val="00B050"/>
              </a:solidFill>
              <a:latin typeface="+mj-lt"/>
            </a:endParaRPr>
          </a:p>
        </p:txBody>
      </p:sp>
      <p:sp>
        <p:nvSpPr>
          <p:cNvPr id="28" name="CasellaDiTesto 27">
            <a:extLst>
              <a:ext uri="{FF2B5EF4-FFF2-40B4-BE49-F238E27FC236}">
                <a16:creationId xmlns:a16="http://schemas.microsoft.com/office/drawing/2014/main" id="{711D8F4E-1D42-44D6-B63F-D281155F7304}"/>
              </a:ext>
            </a:extLst>
          </p:cNvPr>
          <p:cNvSpPr txBox="1"/>
          <p:nvPr/>
        </p:nvSpPr>
        <p:spPr>
          <a:xfrm>
            <a:off x="848102" y="5504509"/>
            <a:ext cx="792000" cy="400110"/>
          </a:xfrm>
          <a:prstGeom prst="rect">
            <a:avLst/>
          </a:prstGeom>
          <a:noFill/>
        </p:spPr>
        <p:txBody>
          <a:bodyPr wrap="square" rtlCol="0">
            <a:spAutoFit/>
          </a:bodyPr>
          <a:lstStyle/>
          <a:p>
            <a:r>
              <a:rPr lang="it-IT" sz="2000" dirty="0">
                <a:solidFill>
                  <a:srgbClr val="00B050"/>
                </a:solidFill>
                <a:latin typeface="+mj-lt"/>
                <a:hlinkClick r:id="rId8" action="ppaction://hlinksldjump"/>
              </a:rPr>
              <a:t>Vai a</a:t>
            </a:r>
            <a:endParaRPr lang="it-IT" sz="2000" dirty="0">
              <a:solidFill>
                <a:srgbClr val="00B050"/>
              </a:solidFill>
              <a:latin typeface="+mj-lt"/>
            </a:endParaRPr>
          </a:p>
        </p:txBody>
      </p:sp>
      <p:sp>
        <p:nvSpPr>
          <p:cNvPr id="29" name="CasellaDiTesto 28">
            <a:extLst>
              <a:ext uri="{FF2B5EF4-FFF2-40B4-BE49-F238E27FC236}">
                <a16:creationId xmlns:a16="http://schemas.microsoft.com/office/drawing/2014/main" id="{C51C5F4A-E56C-4BDF-924B-BD29E95EB010}"/>
              </a:ext>
            </a:extLst>
          </p:cNvPr>
          <p:cNvSpPr txBox="1"/>
          <p:nvPr/>
        </p:nvSpPr>
        <p:spPr>
          <a:xfrm>
            <a:off x="848102" y="5929521"/>
            <a:ext cx="792000" cy="400110"/>
          </a:xfrm>
          <a:prstGeom prst="rect">
            <a:avLst/>
          </a:prstGeom>
          <a:noFill/>
        </p:spPr>
        <p:txBody>
          <a:bodyPr wrap="square" rtlCol="0">
            <a:spAutoFit/>
          </a:bodyPr>
          <a:lstStyle/>
          <a:p>
            <a:r>
              <a:rPr lang="it-IT" sz="2000" dirty="0">
                <a:solidFill>
                  <a:srgbClr val="00B050"/>
                </a:solidFill>
                <a:latin typeface="+mj-lt"/>
                <a:hlinkClick r:id="rId9" action="ppaction://hlinksldjump"/>
              </a:rPr>
              <a:t>Vai a</a:t>
            </a:r>
            <a:endParaRPr lang="it-IT" sz="2000" dirty="0">
              <a:solidFill>
                <a:srgbClr val="00B050"/>
              </a:solidFill>
              <a:latin typeface="+mj-lt"/>
            </a:endParaRPr>
          </a:p>
        </p:txBody>
      </p:sp>
      <p:sp>
        <p:nvSpPr>
          <p:cNvPr id="30" name="CasellaDiTesto 29">
            <a:extLst>
              <a:ext uri="{FF2B5EF4-FFF2-40B4-BE49-F238E27FC236}">
                <a16:creationId xmlns:a16="http://schemas.microsoft.com/office/drawing/2014/main" id="{3648B21A-F82C-45EA-8D20-4ABF4B360031}"/>
              </a:ext>
            </a:extLst>
          </p:cNvPr>
          <p:cNvSpPr txBox="1"/>
          <p:nvPr/>
        </p:nvSpPr>
        <p:spPr>
          <a:xfrm>
            <a:off x="848102" y="6361746"/>
            <a:ext cx="792000" cy="400110"/>
          </a:xfrm>
          <a:prstGeom prst="rect">
            <a:avLst/>
          </a:prstGeom>
          <a:noFill/>
        </p:spPr>
        <p:txBody>
          <a:bodyPr wrap="square" rtlCol="0">
            <a:spAutoFit/>
          </a:bodyPr>
          <a:lstStyle/>
          <a:p>
            <a:r>
              <a:rPr lang="it-IT" sz="2000" dirty="0">
                <a:solidFill>
                  <a:srgbClr val="00B050"/>
                </a:solidFill>
                <a:latin typeface="+mj-lt"/>
                <a:hlinkClick r:id="rId10" action="ppaction://hlinksldjump"/>
              </a:rPr>
              <a:t>Vai a</a:t>
            </a:r>
            <a:endParaRPr lang="it-IT" sz="2000" dirty="0">
              <a:solidFill>
                <a:srgbClr val="00B050"/>
              </a:solidFill>
              <a:latin typeface="+mj-lt"/>
            </a:endParaRPr>
          </a:p>
        </p:txBody>
      </p:sp>
      <p:cxnSp>
        <p:nvCxnSpPr>
          <p:cNvPr id="31" name="Connettore diritto 30">
            <a:extLst>
              <a:ext uri="{FF2B5EF4-FFF2-40B4-BE49-F238E27FC236}">
                <a16:creationId xmlns:a16="http://schemas.microsoft.com/office/drawing/2014/main" id="{D26A33E7-86AC-4DED-A19D-602396C4DDCC}"/>
              </a:ext>
            </a:extLst>
          </p:cNvPr>
          <p:cNvCxnSpPr>
            <a:cxnSpLocks/>
          </p:cNvCxnSpPr>
          <p:nvPr/>
        </p:nvCxnSpPr>
        <p:spPr>
          <a:xfrm>
            <a:off x="49501" y="6831190"/>
            <a:ext cx="9044998" cy="0"/>
          </a:xfrm>
          <a:prstGeom prst="line">
            <a:avLst/>
          </a:prstGeom>
          <a:noFill/>
          <a:ln w="0" cap="flat" cmpd="sng" algn="ctr">
            <a:solidFill>
              <a:schemeClr val="bg2">
                <a:lumMod val="20000"/>
                <a:lumOff val="80000"/>
              </a:schemeClr>
            </a:solidFill>
            <a:prstDash val="solid"/>
            <a:miter lim="800000"/>
          </a:ln>
          <a:effectLst/>
        </p:spPr>
      </p:cxnSp>
      <p:sp>
        <p:nvSpPr>
          <p:cNvPr id="3" name="CasellaDiTesto 2">
            <a:extLst>
              <a:ext uri="{FF2B5EF4-FFF2-40B4-BE49-F238E27FC236}">
                <a16:creationId xmlns:a16="http://schemas.microsoft.com/office/drawing/2014/main" id="{D3256862-2CDC-47F0-9566-51B87C985DD3}"/>
              </a:ext>
            </a:extLst>
          </p:cNvPr>
          <p:cNvSpPr txBox="1"/>
          <p:nvPr/>
        </p:nvSpPr>
        <p:spPr>
          <a:xfrm>
            <a:off x="1665519" y="5071994"/>
            <a:ext cx="7478481" cy="396000"/>
          </a:xfrm>
          <a:prstGeom prst="rect">
            <a:avLst/>
          </a:prstGeom>
          <a:noFill/>
        </p:spPr>
        <p:txBody>
          <a:bodyPr wrap="square" rtlCol="0">
            <a:spAutoFit/>
          </a:bodyPr>
          <a:lstStyle/>
          <a:p>
            <a:r>
              <a:rPr lang="it-IT" sz="2000" dirty="0">
                <a:solidFill>
                  <a:srgbClr val="00B050"/>
                </a:solidFill>
                <a:latin typeface="Comic Sans MS" panose="030F0702030302020204" pitchFamily="66" charset="0"/>
                <a:ea typeface="+mj-ea"/>
                <a:cs typeface="+mj-cs"/>
              </a:rPr>
              <a:t>Operazioni sul solido-faccia laterale ACV</a:t>
            </a:r>
            <a:endParaRPr lang="it-IT" dirty="0"/>
          </a:p>
        </p:txBody>
      </p:sp>
      <p:sp>
        <p:nvSpPr>
          <p:cNvPr id="9" name="CasellaDiTesto 8">
            <a:extLst>
              <a:ext uri="{FF2B5EF4-FFF2-40B4-BE49-F238E27FC236}">
                <a16:creationId xmlns:a16="http://schemas.microsoft.com/office/drawing/2014/main" id="{588BABFF-C6E2-437B-9346-3DABD6174ADC}"/>
              </a:ext>
            </a:extLst>
          </p:cNvPr>
          <p:cNvSpPr txBox="1"/>
          <p:nvPr/>
        </p:nvSpPr>
        <p:spPr>
          <a:xfrm>
            <a:off x="1651664" y="4643210"/>
            <a:ext cx="7428979" cy="396000"/>
          </a:xfrm>
          <a:prstGeom prst="rect">
            <a:avLst/>
          </a:prstGeom>
          <a:noFill/>
        </p:spPr>
        <p:txBody>
          <a:bodyPr wrap="square" rtlCol="0">
            <a:spAutoFit/>
          </a:bodyPr>
          <a:lstStyle/>
          <a:p>
            <a:r>
              <a:rPr lang="it-IT" sz="2000" dirty="0">
                <a:solidFill>
                  <a:srgbClr val="00B050"/>
                </a:solidFill>
                <a:latin typeface="Comic Sans MS" panose="030F0702030302020204" pitchFamily="66" charset="0"/>
                <a:ea typeface="+mj-ea"/>
                <a:cs typeface="+mj-cs"/>
              </a:rPr>
              <a:t>Operazioni sul solido-faccia laterale BCV</a:t>
            </a:r>
            <a:endParaRPr lang="it-IT" dirty="0"/>
          </a:p>
        </p:txBody>
      </p:sp>
      <p:sp>
        <p:nvSpPr>
          <p:cNvPr id="10" name="CasellaDiTesto 9">
            <a:extLst>
              <a:ext uri="{FF2B5EF4-FFF2-40B4-BE49-F238E27FC236}">
                <a16:creationId xmlns:a16="http://schemas.microsoft.com/office/drawing/2014/main" id="{51DBC204-4849-4B76-898A-C61C76CC89B6}"/>
              </a:ext>
            </a:extLst>
          </p:cNvPr>
          <p:cNvSpPr txBox="1"/>
          <p:nvPr/>
        </p:nvSpPr>
        <p:spPr>
          <a:xfrm>
            <a:off x="1665519" y="4201270"/>
            <a:ext cx="7242953" cy="396000"/>
          </a:xfrm>
          <a:prstGeom prst="rect">
            <a:avLst/>
          </a:prstGeom>
          <a:noFill/>
        </p:spPr>
        <p:txBody>
          <a:bodyPr wrap="square" rtlCol="0">
            <a:spAutoFit/>
          </a:bodyPr>
          <a:lstStyle/>
          <a:p>
            <a:r>
              <a:rPr lang="it-IT" sz="2000" dirty="0">
                <a:solidFill>
                  <a:srgbClr val="00B050"/>
                </a:solidFill>
                <a:latin typeface="Comic Sans MS" panose="030F0702030302020204" pitchFamily="66" charset="0"/>
                <a:ea typeface="+mj-ea"/>
                <a:cs typeface="+mj-cs"/>
              </a:rPr>
              <a:t>Operazioni sul solido-faccia laterale ABV</a:t>
            </a:r>
            <a:endParaRPr lang="it-IT" dirty="0"/>
          </a:p>
        </p:txBody>
      </p:sp>
      <p:sp>
        <p:nvSpPr>
          <p:cNvPr id="34" name="CasellaDiTesto 33">
            <a:extLst>
              <a:ext uri="{FF2B5EF4-FFF2-40B4-BE49-F238E27FC236}">
                <a16:creationId xmlns:a16="http://schemas.microsoft.com/office/drawing/2014/main" id="{54809FAB-9834-443E-9353-91EB6327047B}"/>
              </a:ext>
            </a:extLst>
          </p:cNvPr>
          <p:cNvSpPr txBox="1"/>
          <p:nvPr/>
        </p:nvSpPr>
        <p:spPr>
          <a:xfrm>
            <a:off x="1651664" y="3344343"/>
            <a:ext cx="7048990" cy="396000"/>
          </a:xfrm>
          <a:prstGeom prst="rect">
            <a:avLst/>
          </a:prstGeom>
          <a:noFill/>
        </p:spPr>
        <p:txBody>
          <a:bodyPr wrap="square" rtlCol="0">
            <a:spAutoFit/>
          </a:bodyPr>
          <a:lstStyle/>
          <a:p>
            <a:r>
              <a:rPr lang="it-IT" sz="2000" dirty="0">
                <a:solidFill>
                  <a:srgbClr val="00B050"/>
                </a:solidFill>
                <a:latin typeface="Comic Sans MS" panose="030F0702030302020204" pitchFamily="66" charset="0"/>
                <a:ea typeface="+mj-ea"/>
                <a:cs typeface="+mj-cs"/>
              </a:rPr>
              <a:t>Algoritmo grafico</a:t>
            </a:r>
            <a:endParaRPr lang="it-IT" dirty="0"/>
          </a:p>
        </p:txBody>
      </p:sp>
      <p:sp>
        <p:nvSpPr>
          <p:cNvPr id="35" name="CasellaDiTesto 34">
            <a:extLst>
              <a:ext uri="{FF2B5EF4-FFF2-40B4-BE49-F238E27FC236}">
                <a16:creationId xmlns:a16="http://schemas.microsoft.com/office/drawing/2014/main" id="{06D46A36-A01B-4EF9-A903-795E9E0874B4}"/>
              </a:ext>
            </a:extLst>
          </p:cNvPr>
          <p:cNvSpPr txBox="1"/>
          <p:nvPr/>
        </p:nvSpPr>
        <p:spPr>
          <a:xfrm>
            <a:off x="1651664" y="2928616"/>
            <a:ext cx="7428979" cy="396000"/>
          </a:xfrm>
          <a:prstGeom prst="rect">
            <a:avLst/>
          </a:prstGeom>
          <a:noFill/>
        </p:spPr>
        <p:txBody>
          <a:bodyPr wrap="square" rtlCol="0">
            <a:spAutoFit/>
          </a:bodyPr>
          <a:lstStyle/>
          <a:p>
            <a:r>
              <a:rPr lang="it-IT" sz="2000" dirty="0">
                <a:solidFill>
                  <a:srgbClr val="00B050"/>
                </a:solidFill>
                <a:latin typeface="Comic Sans MS" panose="030F0702030302020204" pitchFamily="66" charset="0"/>
                <a:ea typeface="+mj-ea"/>
                <a:cs typeface="+mj-cs"/>
              </a:rPr>
              <a:t>Abaco del solido</a:t>
            </a:r>
            <a:endParaRPr lang="it-IT" dirty="0"/>
          </a:p>
        </p:txBody>
      </p:sp>
      <p:sp>
        <p:nvSpPr>
          <p:cNvPr id="6" name="CasellaDiTesto 5">
            <a:extLst>
              <a:ext uri="{FF2B5EF4-FFF2-40B4-BE49-F238E27FC236}">
                <a16:creationId xmlns:a16="http://schemas.microsoft.com/office/drawing/2014/main" id="{DE66830C-B251-482B-BCC8-5907A94094B5}"/>
              </a:ext>
            </a:extLst>
          </p:cNvPr>
          <p:cNvSpPr txBox="1"/>
          <p:nvPr/>
        </p:nvSpPr>
        <p:spPr>
          <a:xfrm>
            <a:off x="1651664" y="3773460"/>
            <a:ext cx="6785754" cy="396000"/>
          </a:xfrm>
          <a:prstGeom prst="rect">
            <a:avLst/>
          </a:prstGeom>
          <a:noFill/>
        </p:spPr>
        <p:txBody>
          <a:bodyPr wrap="square" rtlCol="0">
            <a:spAutoFit/>
          </a:bodyPr>
          <a:lstStyle/>
          <a:p>
            <a:r>
              <a:rPr lang="it-IT" sz="2000" dirty="0">
                <a:solidFill>
                  <a:srgbClr val="00B050"/>
                </a:solidFill>
                <a:latin typeface="Comic Sans MS" panose="030F0702030302020204" pitchFamily="66" charset="0"/>
                <a:ea typeface="+mj-ea"/>
                <a:cs typeface="+mj-cs"/>
              </a:rPr>
              <a:t>Operazioni sul solido-triangolo di base ABC</a:t>
            </a:r>
            <a:endParaRPr lang="it-IT" dirty="0"/>
          </a:p>
        </p:txBody>
      </p:sp>
    </p:spTree>
    <p:extLst>
      <p:ext uri="{BB962C8B-B14F-4D97-AF65-F5344CB8AC3E}">
        <p14:creationId xmlns:p14="http://schemas.microsoft.com/office/powerpoint/2010/main" val="24582079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ipe(left)">
                                      <p:cBhvr>
                                        <p:cTn id="19" dur="5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22"/>
                                        </p:tgtEl>
                                        <p:attrNameLst>
                                          <p:attrName>style.visibility</p:attrName>
                                        </p:attrNameLst>
                                      </p:cBhvr>
                                      <p:to>
                                        <p:strVal val="visible"/>
                                      </p:to>
                                    </p:set>
                                    <p:animEffect transition="in" filter="wipe(left)">
                                      <p:cBhvr>
                                        <p:cTn id="24" dur="500"/>
                                        <p:tgtEl>
                                          <p:spTgt spid="22"/>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35"/>
                                        </p:tgtEl>
                                        <p:attrNameLst>
                                          <p:attrName>style.visibility</p:attrName>
                                        </p:attrNameLst>
                                      </p:cBhvr>
                                      <p:to>
                                        <p:strVal val="visible"/>
                                      </p:to>
                                    </p:set>
                                    <p:animEffect transition="in" filter="wipe(left)">
                                      <p:cBhvr>
                                        <p:cTn id="29" dur="500"/>
                                        <p:tgtEl>
                                          <p:spTgt spid="35"/>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23"/>
                                        </p:tgtEl>
                                        <p:attrNameLst>
                                          <p:attrName>style.visibility</p:attrName>
                                        </p:attrNameLst>
                                      </p:cBhvr>
                                      <p:to>
                                        <p:strVal val="visible"/>
                                      </p:to>
                                    </p:set>
                                    <p:animEffect transition="in" filter="wipe(left)">
                                      <p:cBhvr>
                                        <p:cTn id="34" dur="500"/>
                                        <p:tgtEl>
                                          <p:spTgt spid="23"/>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34"/>
                                        </p:tgtEl>
                                        <p:attrNameLst>
                                          <p:attrName>style.visibility</p:attrName>
                                        </p:attrNameLst>
                                      </p:cBhvr>
                                      <p:to>
                                        <p:strVal val="visible"/>
                                      </p:to>
                                    </p:set>
                                    <p:animEffect transition="in" filter="wipe(left)">
                                      <p:cBhvr>
                                        <p:cTn id="39" dur="500"/>
                                        <p:tgtEl>
                                          <p:spTgt spid="34"/>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childTnLst>
                                    <p:set>
                                      <p:cBhvr>
                                        <p:cTn id="43" dur="1" fill="hold">
                                          <p:stCondLst>
                                            <p:cond delay="0"/>
                                          </p:stCondLst>
                                        </p:cTn>
                                        <p:tgtEl>
                                          <p:spTgt spid="24"/>
                                        </p:tgtEl>
                                        <p:attrNameLst>
                                          <p:attrName>style.visibility</p:attrName>
                                        </p:attrNameLst>
                                      </p:cBhvr>
                                      <p:to>
                                        <p:strVal val="visible"/>
                                      </p:to>
                                    </p:set>
                                    <p:animEffect transition="in" filter="wipe(left)">
                                      <p:cBhvr>
                                        <p:cTn id="44" dur="500"/>
                                        <p:tgtEl>
                                          <p:spTgt spid="24"/>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grpId="0" nodeType="clickEffect">
                                  <p:stCondLst>
                                    <p:cond delay="0"/>
                                  </p:stCondLst>
                                  <p:childTnLst>
                                    <p:set>
                                      <p:cBhvr>
                                        <p:cTn id="48" dur="1" fill="hold">
                                          <p:stCondLst>
                                            <p:cond delay="0"/>
                                          </p:stCondLst>
                                        </p:cTn>
                                        <p:tgtEl>
                                          <p:spTgt spid="6"/>
                                        </p:tgtEl>
                                        <p:attrNameLst>
                                          <p:attrName>style.visibility</p:attrName>
                                        </p:attrNameLst>
                                      </p:cBhvr>
                                      <p:to>
                                        <p:strVal val="visible"/>
                                      </p:to>
                                    </p:set>
                                    <p:animEffect transition="in" filter="wipe(left)">
                                      <p:cBhvr>
                                        <p:cTn id="49" dur="500"/>
                                        <p:tgtEl>
                                          <p:spTgt spid="6"/>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grpId="0" nodeType="clickEffect">
                                  <p:stCondLst>
                                    <p:cond delay="0"/>
                                  </p:stCondLst>
                                  <p:childTnLst>
                                    <p:set>
                                      <p:cBhvr>
                                        <p:cTn id="53" dur="1" fill="hold">
                                          <p:stCondLst>
                                            <p:cond delay="0"/>
                                          </p:stCondLst>
                                        </p:cTn>
                                        <p:tgtEl>
                                          <p:spTgt spid="25"/>
                                        </p:tgtEl>
                                        <p:attrNameLst>
                                          <p:attrName>style.visibility</p:attrName>
                                        </p:attrNameLst>
                                      </p:cBhvr>
                                      <p:to>
                                        <p:strVal val="visible"/>
                                      </p:to>
                                    </p:set>
                                    <p:animEffect transition="in" filter="wipe(left)">
                                      <p:cBhvr>
                                        <p:cTn id="54" dur="500"/>
                                        <p:tgtEl>
                                          <p:spTgt spid="25"/>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grpId="0" nodeType="clickEffect">
                                  <p:stCondLst>
                                    <p:cond delay="0"/>
                                  </p:stCondLst>
                                  <p:childTnLst>
                                    <p:set>
                                      <p:cBhvr>
                                        <p:cTn id="58" dur="1" fill="hold">
                                          <p:stCondLst>
                                            <p:cond delay="0"/>
                                          </p:stCondLst>
                                        </p:cTn>
                                        <p:tgtEl>
                                          <p:spTgt spid="10"/>
                                        </p:tgtEl>
                                        <p:attrNameLst>
                                          <p:attrName>style.visibility</p:attrName>
                                        </p:attrNameLst>
                                      </p:cBhvr>
                                      <p:to>
                                        <p:strVal val="visible"/>
                                      </p:to>
                                    </p:set>
                                    <p:animEffect transition="in" filter="wipe(left)">
                                      <p:cBhvr>
                                        <p:cTn id="59" dur="500"/>
                                        <p:tgtEl>
                                          <p:spTgt spid="10"/>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grpId="0" nodeType="clickEffect">
                                  <p:stCondLst>
                                    <p:cond delay="0"/>
                                  </p:stCondLst>
                                  <p:childTnLst>
                                    <p:set>
                                      <p:cBhvr>
                                        <p:cTn id="63" dur="1" fill="hold">
                                          <p:stCondLst>
                                            <p:cond delay="0"/>
                                          </p:stCondLst>
                                        </p:cTn>
                                        <p:tgtEl>
                                          <p:spTgt spid="26"/>
                                        </p:tgtEl>
                                        <p:attrNameLst>
                                          <p:attrName>style.visibility</p:attrName>
                                        </p:attrNameLst>
                                      </p:cBhvr>
                                      <p:to>
                                        <p:strVal val="visible"/>
                                      </p:to>
                                    </p:set>
                                    <p:animEffect transition="in" filter="wipe(left)">
                                      <p:cBhvr>
                                        <p:cTn id="64" dur="500"/>
                                        <p:tgtEl>
                                          <p:spTgt spid="26"/>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grpId="0" nodeType="clickEffect">
                                  <p:stCondLst>
                                    <p:cond delay="0"/>
                                  </p:stCondLst>
                                  <p:childTnLst>
                                    <p:set>
                                      <p:cBhvr>
                                        <p:cTn id="68" dur="1" fill="hold">
                                          <p:stCondLst>
                                            <p:cond delay="0"/>
                                          </p:stCondLst>
                                        </p:cTn>
                                        <p:tgtEl>
                                          <p:spTgt spid="9"/>
                                        </p:tgtEl>
                                        <p:attrNameLst>
                                          <p:attrName>style.visibility</p:attrName>
                                        </p:attrNameLst>
                                      </p:cBhvr>
                                      <p:to>
                                        <p:strVal val="visible"/>
                                      </p:to>
                                    </p:set>
                                    <p:animEffect transition="in" filter="wipe(left)">
                                      <p:cBhvr>
                                        <p:cTn id="69" dur="500"/>
                                        <p:tgtEl>
                                          <p:spTgt spid="9"/>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8" fill="hold" grpId="0" nodeType="clickEffect">
                                  <p:stCondLst>
                                    <p:cond delay="0"/>
                                  </p:stCondLst>
                                  <p:childTnLst>
                                    <p:set>
                                      <p:cBhvr>
                                        <p:cTn id="73" dur="1" fill="hold">
                                          <p:stCondLst>
                                            <p:cond delay="0"/>
                                          </p:stCondLst>
                                        </p:cTn>
                                        <p:tgtEl>
                                          <p:spTgt spid="27"/>
                                        </p:tgtEl>
                                        <p:attrNameLst>
                                          <p:attrName>style.visibility</p:attrName>
                                        </p:attrNameLst>
                                      </p:cBhvr>
                                      <p:to>
                                        <p:strVal val="visible"/>
                                      </p:to>
                                    </p:set>
                                    <p:animEffect transition="in" filter="wipe(left)">
                                      <p:cBhvr>
                                        <p:cTn id="74" dur="500"/>
                                        <p:tgtEl>
                                          <p:spTgt spid="27"/>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8" fill="hold" grpId="0" nodeType="clickEffect">
                                  <p:stCondLst>
                                    <p:cond delay="0"/>
                                  </p:stCondLst>
                                  <p:childTnLst>
                                    <p:set>
                                      <p:cBhvr>
                                        <p:cTn id="78" dur="1" fill="hold">
                                          <p:stCondLst>
                                            <p:cond delay="0"/>
                                          </p:stCondLst>
                                        </p:cTn>
                                        <p:tgtEl>
                                          <p:spTgt spid="3"/>
                                        </p:tgtEl>
                                        <p:attrNameLst>
                                          <p:attrName>style.visibility</p:attrName>
                                        </p:attrNameLst>
                                      </p:cBhvr>
                                      <p:to>
                                        <p:strVal val="visible"/>
                                      </p:to>
                                    </p:set>
                                    <p:animEffect transition="in" filter="wipe(left)">
                                      <p:cBhvr>
                                        <p:cTn id="79" dur="500"/>
                                        <p:tgtEl>
                                          <p:spTgt spid="3"/>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8" fill="hold" grpId="0" nodeType="clickEffect">
                                  <p:stCondLst>
                                    <p:cond delay="0"/>
                                  </p:stCondLst>
                                  <p:childTnLst>
                                    <p:set>
                                      <p:cBhvr>
                                        <p:cTn id="83" dur="1" fill="hold">
                                          <p:stCondLst>
                                            <p:cond delay="0"/>
                                          </p:stCondLst>
                                        </p:cTn>
                                        <p:tgtEl>
                                          <p:spTgt spid="28"/>
                                        </p:tgtEl>
                                        <p:attrNameLst>
                                          <p:attrName>style.visibility</p:attrName>
                                        </p:attrNameLst>
                                      </p:cBhvr>
                                      <p:to>
                                        <p:strVal val="visible"/>
                                      </p:to>
                                    </p:set>
                                    <p:animEffect transition="in" filter="wipe(left)">
                                      <p:cBhvr>
                                        <p:cTn id="84" dur="500"/>
                                        <p:tgtEl>
                                          <p:spTgt spid="28"/>
                                        </p:tgtEl>
                                      </p:cBhvr>
                                    </p:animEffect>
                                  </p:childTnLst>
                                </p:cTn>
                              </p:par>
                            </p:childTnLst>
                          </p:cTn>
                        </p:par>
                      </p:childTnLst>
                    </p:cTn>
                  </p:par>
                  <p:par>
                    <p:cTn id="85" fill="hold">
                      <p:stCondLst>
                        <p:cond delay="indefinite"/>
                      </p:stCondLst>
                      <p:childTnLst>
                        <p:par>
                          <p:cTn id="86" fill="hold">
                            <p:stCondLst>
                              <p:cond delay="0"/>
                            </p:stCondLst>
                            <p:childTnLst>
                              <p:par>
                                <p:cTn id="87" presetID="22" presetClass="entr" presetSubtype="8" fill="hold" grpId="0" nodeType="clickEffect">
                                  <p:stCondLst>
                                    <p:cond delay="0"/>
                                  </p:stCondLst>
                                  <p:childTnLst>
                                    <p:set>
                                      <p:cBhvr>
                                        <p:cTn id="88" dur="1" fill="hold">
                                          <p:stCondLst>
                                            <p:cond delay="0"/>
                                          </p:stCondLst>
                                        </p:cTn>
                                        <p:tgtEl>
                                          <p:spTgt spid="18"/>
                                        </p:tgtEl>
                                        <p:attrNameLst>
                                          <p:attrName>style.visibility</p:attrName>
                                        </p:attrNameLst>
                                      </p:cBhvr>
                                      <p:to>
                                        <p:strVal val="visible"/>
                                      </p:to>
                                    </p:set>
                                    <p:animEffect transition="in" filter="wipe(left)">
                                      <p:cBhvr>
                                        <p:cTn id="89" dur="500"/>
                                        <p:tgtEl>
                                          <p:spTgt spid="18"/>
                                        </p:tgtEl>
                                      </p:cBhvr>
                                    </p:animEffect>
                                  </p:childTnLst>
                                </p:cTn>
                              </p:par>
                            </p:childTnLst>
                          </p:cTn>
                        </p:par>
                      </p:childTnLst>
                    </p:cTn>
                  </p:par>
                  <p:par>
                    <p:cTn id="90" fill="hold">
                      <p:stCondLst>
                        <p:cond delay="indefinite"/>
                      </p:stCondLst>
                      <p:childTnLst>
                        <p:par>
                          <p:cTn id="91" fill="hold">
                            <p:stCondLst>
                              <p:cond delay="0"/>
                            </p:stCondLst>
                            <p:childTnLst>
                              <p:par>
                                <p:cTn id="92" presetID="22" presetClass="entr" presetSubtype="8" fill="hold" grpId="0" nodeType="clickEffect">
                                  <p:stCondLst>
                                    <p:cond delay="0"/>
                                  </p:stCondLst>
                                  <p:childTnLst>
                                    <p:set>
                                      <p:cBhvr>
                                        <p:cTn id="93" dur="1" fill="hold">
                                          <p:stCondLst>
                                            <p:cond delay="0"/>
                                          </p:stCondLst>
                                        </p:cTn>
                                        <p:tgtEl>
                                          <p:spTgt spid="29"/>
                                        </p:tgtEl>
                                        <p:attrNameLst>
                                          <p:attrName>style.visibility</p:attrName>
                                        </p:attrNameLst>
                                      </p:cBhvr>
                                      <p:to>
                                        <p:strVal val="visible"/>
                                      </p:to>
                                    </p:set>
                                    <p:animEffect transition="in" filter="wipe(left)">
                                      <p:cBhvr>
                                        <p:cTn id="94" dur="500"/>
                                        <p:tgtEl>
                                          <p:spTgt spid="29"/>
                                        </p:tgtEl>
                                      </p:cBhvr>
                                    </p:animEffect>
                                  </p:childTnLst>
                                </p:cTn>
                              </p:par>
                            </p:childTnLst>
                          </p:cTn>
                        </p:par>
                      </p:childTnLst>
                    </p:cTn>
                  </p:par>
                  <p:par>
                    <p:cTn id="95" fill="hold">
                      <p:stCondLst>
                        <p:cond delay="indefinite"/>
                      </p:stCondLst>
                      <p:childTnLst>
                        <p:par>
                          <p:cTn id="96" fill="hold">
                            <p:stCondLst>
                              <p:cond delay="0"/>
                            </p:stCondLst>
                            <p:childTnLst>
                              <p:par>
                                <p:cTn id="97" presetID="22" presetClass="entr" presetSubtype="8" fill="hold" grpId="0" nodeType="clickEffect">
                                  <p:stCondLst>
                                    <p:cond delay="0"/>
                                  </p:stCondLst>
                                  <p:childTnLst>
                                    <p:set>
                                      <p:cBhvr>
                                        <p:cTn id="98" dur="1" fill="hold">
                                          <p:stCondLst>
                                            <p:cond delay="0"/>
                                          </p:stCondLst>
                                        </p:cTn>
                                        <p:tgtEl>
                                          <p:spTgt spid="19"/>
                                        </p:tgtEl>
                                        <p:attrNameLst>
                                          <p:attrName>style.visibility</p:attrName>
                                        </p:attrNameLst>
                                      </p:cBhvr>
                                      <p:to>
                                        <p:strVal val="visible"/>
                                      </p:to>
                                    </p:set>
                                    <p:animEffect transition="in" filter="wipe(left)">
                                      <p:cBhvr>
                                        <p:cTn id="99" dur="500"/>
                                        <p:tgtEl>
                                          <p:spTgt spid="19"/>
                                        </p:tgtEl>
                                      </p:cBhvr>
                                    </p:animEffect>
                                  </p:childTnLst>
                                </p:cTn>
                              </p:par>
                            </p:childTnLst>
                          </p:cTn>
                        </p:par>
                      </p:childTnLst>
                    </p:cTn>
                  </p:par>
                  <p:par>
                    <p:cTn id="100" fill="hold">
                      <p:stCondLst>
                        <p:cond delay="indefinite"/>
                      </p:stCondLst>
                      <p:childTnLst>
                        <p:par>
                          <p:cTn id="101" fill="hold">
                            <p:stCondLst>
                              <p:cond delay="0"/>
                            </p:stCondLst>
                            <p:childTnLst>
                              <p:par>
                                <p:cTn id="102" presetID="22" presetClass="entr" presetSubtype="8" fill="hold" grpId="0" nodeType="clickEffect">
                                  <p:stCondLst>
                                    <p:cond delay="0"/>
                                  </p:stCondLst>
                                  <p:childTnLst>
                                    <p:set>
                                      <p:cBhvr>
                                        <p:cTn id="103" dur="1" fill="hold">
                                          <p:stCondLst>
                                            <p:cond delay="0"/>
                                          </p:stCondLst>
                                        </p:cTn>
                                        <p:tgtEl>
                                          <p:spTgt spid="30"/>
                                        </p:tgtEl>
                                        <p:attrNameLst>
                                          <p:attrName>style.visibility</p:attrName>
                                        </p:attrNameLst>
                                      </p:cBhvr>
                                      <p:to>
                                        <p:strVal val="visible"/>
                                      </p:to>
                                    </p:set>
                                    <p:animEffect transition="in" filter="wipe(left)">
                                      <p:cBhvr>
                                        <p:cTn id="104" dur="500"/>
                                        <p:tgtEl>
                                          <p:spTgt spid="30"/>
                                        </p:tgtEl>
                                      </p:cBhvr>
                                    </p:animEffect>
                                  </p:childTnLst>
                                </p:cTn>
                              </p:par>
                            </p:childTnLst>
                          </p:cTn>
                        </p:par>
                      </p:childTnLst>
                    </p:cTn>
                  </p:par>
                  <p:par>
                    <p:cTn id="105" fill="hold">
                      <p:stCondLst>
                        <p:cond delay="indefinite"/>
                      </p:stCondLst>
                      <p:childTnLst>
                        <p:par>
                          <p:cTn id="106" fill="hold">
                            <p:stCondLst>
                              <p:cond delay="0"/>
                            </p:stCondLst>
                            <p:childTnLst>
                              <p:par>
                                <p:cTn id="107" presetID="22" presetClass="entr" presetSubtype="8" fill="hold" grpId="0" nodeType="clickEffect">
                                  <p:stCondLst>
                                    <p:cond delay="0"/>
                                  </p:stCondLst>
                                  <p:childTnLst>
                                    <p:set>
                                      <p:cBhvr>
                                        <p:cTn id="108" dur="1" fill="hold">
                                          <p:stCondLst>
                                            <p:cond delay="0"/>
                                          </p:stCondLst>
                                        </p:cTn>
                                        <p:tgtEl>
                                          <p:spTgt spid="20"/>
                                        </p:tgtEl>
                                        <p:attrNameLst>
                                          <p:attrName>style.visibility</p:attrName>
                                        </p:attrNameLst>
                                      </p:cBhvr>
                                      <p:to>
                                        <p:strVal val="visible"/>
                                      </p:to>
                                    </p:set>
                                    <p:animEffect transition="in" filter="wipe(left)">
                                      <p:cBhvr>
                                        <p:cTn id="109"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p:bldP spid="18" grpId="0"/>
      <p:bldP spid="19" grpId="0"/>
      <p:bldP spid="20" grpId="0"/>
      <p:bldP spid="22" grpId="0"/>
      <p:bldP spid="23" grpId="0"/>
      <p:bldP spid="24" grpId="0"/>
      <p:bldP spid="25" grpId="0"/>
      <p:bldP spid="26" grpId="0"/>
      <p:bldP spid="27" grpId="0"/>
      <p:bldP spid="28" grpId="0"/>
      <p:bldP spid="29" grpId="0"/>
      <p:bldP spid="30" grpId="0"/>
      <p:bldP spid="3" grpId="0"/>
      <p:bldP spid="9" grpId="0"/>
      <p:bldP spid="10" grpId="0"/>
      <p:bldP spid="34" grpId="0"/>
      <p:bldP spid="3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BB6BEAB-606D-45C9-B131-6C070C89CFC0}"/>
              </a:ext>
            </a:extLst>
          </p:cNvPr>
          <p:cNvSpPr>
            <a:spLocks noGrp="1"/>
          </p:cNvSpPr>
          <p:nvPr>
            <p:ph type="title"/>
          </p:nvPr>
        </p:nvSpPr>
        <p:spPr>
          <a:xfrm>
            <a:off x="36000" y="0"/>
            <a:ext cx="9072000" cy="720000"/>
          </a:xfrm>
          <a:ln>
            <a:solidFill>
              <a:srgbClr val="0070C0"/>
            </a:solidFill>
          </a:ln>
        </p:spPr>
        <p:txBody>
          <a:bodyPr>
            <a:normAutofit fontScale="90000"/>
          </a:bodyPr>
          <a:lstStyle/>
          <a:p>
            <a:pPr algn="ctr"/>
            <a:r>
              <a:rPr lang="it-IT" sz="2700" dirty="0">
                <a:ln>
                  <a:noFill/>
                </a:ln>
                <a:solidFill>
                  <a:srgbClr val="00B050"/>
                </a:solidFill>
                <a:latin typeface="Comic Sans MS" panose="030F0702030302020204" pitchFamily="66" charset="0"/>
              </a:rPr>
              <a:t>Geometria descrittiva dinamica</a:t>
            </a:r>
            <a:br>
              <a:rPr lang="it-IT" sz="3600" cap="none" dirty="0">
                <a:ln>
                  <a:noFill/>
                </a:ln>
                <a:solidFill>
                  <a:srgbClr val="00B050"/>
                </a:solidFill>
                <a:latin typeface="Comic Sans MS" panose="030F0702030302020204" pitchFamily="66" charset="0"/>
              </a:rPr>
            </a:br>
            <a:r>
              <a:rPr lang="it-IT" sz="2200" cap="none" dirty="0">
                <a:ln>
                  <a:noFill/>
                </a:ln>
                <a:solidFill>
                  <a:srgbClr val="00B050"/>
                </a:solidFill>
                <a:latin typeface="Comic Sans MS" panose="030F0702030302020204" pitchFamily="66" charset="0"/>
              </a:rPr>
              <a:t>Sezione rigata: Abaco del solido (1)</a:t>
            </a:r>
            <a:endParaRPr lang="it-IT" sz="2200" dirty="0"/>
          </a:p>
        </p:txBody>
      </p:sp>
      <p:graphicFrame>
        <p:nvGraphicFramePr>
          <p:cNvPr id="11" name="Tabella 10">
            <a:extLst>
              <a:ext uri="{FF2B5EF4-FFF2-40B4-BE49-F238E27FC236}">
                <a16:creationId xmlns:a16="http://schemas.microsoft.com/office/drawing/2014/main" id="{40BF8D15-EA3A-4904-906B-699AFFDAB935}"/>
              </a:ext>
            </a:extLst>
          </p:cNvPr>
          <p:cNvGraphicFramePr>
            <a:graphicFrameLocks noGrp="1"/>
          </p:cNvGraphicFramePr>
          <p:nvPr>
            <p:extLst>
              <p:ext uri="{D42A27DB-BD31-4B8C-83A1-F6EECF244321}">
                <p14:modId xmlns:p14="http://schemas.microsoft.com/office/powerpoint/2010/main" val="3033069662"/>
              </p:ext>
            </p:extLst>
          </p:nvPr>
        </p:nvGraphicFramePr>
        <p:xfrm>
          <a:off x="36000" y="775853"/>
          <a:ext cx="9072000" cy="6047292"/>
        </p:xfrm>
        <a:graphic>
          <a:graphicData uri="http://schemas.openxmlformats.org/drawingml/2006/table">
            <a:tbl>
              <a:tblPr bandRow="1">
                <a:tableStyleId>{073A0DAA-6AF3-43AB-8588-CEC1D06C72B9}</a:tableStyleId>
              </a:tblPr>
              <a:tblGrid>
                <a:gridCol w="4536000">
                  <a:extLst>
                    <a:ext uri="{9D8B030D-6E8A-4147-A177-3AD203B41FA5}">
                      <a16:colId xmlns:a16="http://schemas.microsoft.com/office/drawing/2014/main" val="2900016614"/>
                    </a:ext>
                  </a:extLst>
                </a:gridCol>
                <a:gridCol w="4536000">
                  <a:extLst>
                    <a:ext uri="{9D8B030D-6E8A-4147-A177-3AD203B41FA5}">
                      <a16:colId xmlns:a16="http://schemas.microsoft.com/office/drawing/2014/main" val="3413034555"/>
                    </a:ext>
                  </a:extLst>
                </a:gridCol>
              </a:tblGrid>
              <a:tr h="4544292">
                <a:tc>
                  <a:txBody>
                    <a:bodyPr/>
                    <a:lstStyle/>
                    <a:p>
                      <a:pPr>
                        <a:spcAft>
                          <a:spcPts val="0"/>
                        </a:spcAft>
                      </a:pPr>
                      <a:r>
                        <a:rPr lang="it-IT" sz="1800" dirty="0">
                          <a:effectLst/>
                          <a:latin typeface="Comic Sans MS" panose="030F0702030302020204" pitchFamily="66" charset="0"/>
                          <a:ea typeface="Times New Roman" panose="02020603050405020304" pitchFamily="18" charset="0"/>
                          <a:cs typeface="Times New Roman" panose="02020603050405020304" pitchFamily="18" charset="0"/>
                        </a:rPr>
                        <a:t> </a:t>
                      </a:r>
                      <a:endParaRPr lang="it-IT"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val="2886159853"/>
                  </a:ext>
                </a:extLst>
              </a:tr>
              <a:tr h="1503000">
                <a:tc>
                  <a:txBody>
                    <a:bodyPr/>
                    <a:lstStyle/>
                    <a:p>
                      <a:endParaRPr lang="it-IT"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val="1449570857"/>
                  </a:ext>
                </a:extLst>
              </a:tr>
            </a:tbl>
          </a:graphicData>
        </a:graphic>
      </p:graphicFrame>
      <p:sp>
        <p:nvSpPr>
          <p:cNvPr id="12" name="CasellaDiTesto 11">
            <a:extLst>
              <a:ext uri="{FF2B5EF4-FFF2-40B4-BE49-F238E27FC236}">
                <a16:creationId xmlns:a16="http://schemas.microsoft.com/office/drawing/2014/main" id="{3CB6B665-EADD-4A69-99AC-E904766897BF}"/>
              </a:ext>
            </a:extLst>
          </p:cNvPr>
          <p:cNvSpPr txBox="1"/>
          <p:nvPr/>
        </p:nvSpPr>
        <p:spPr>
          <a:xfrm>
            <a:off x="4596866" y="817418"/>
            <a:ext cx="4428000" cy="3724096"/>
          </a:xfrm>
          <a:prstGeom prst="rect">
            <a:avLst/>
          </a:prstGeom>
          <a:noFill/>
        </p:spPr>
        <p:txBody>
          <a:bodyPr wrap="square" rtlCol="0">
            <a:spAutoFit/>
          </a:bodyPr>
          <a:lstStyle/>
          <a:p>
            <a:pPr>
              <a:spcAft>
                <a:spcPts val="0"/>
              </a:spcAft>
            </a:pP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Solido e piano di sezione</a:t>
            </a:r>
          </a:p>
          <a:p>
            <a:pPr>
              <a:spcAft>
                <a:spcPts val="0"/>
              </a:spcAft>
            </a:pPr>
            <a:endPar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a:p>
            <a:pPr>
              <a:spcAft>
                <a:spcPts val="0"/>
              </a:spcAft>
            </a:pP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Siano assegnati in proiezione ortogonale sia il solido costituito da una piramide retta a base triangolare collocata nello spazio del primo diedro con la base a quota costante, sia il piano generico </a:t>
            </a:r>
            <a:r>
              <a:rPr lang="it-IT" sz="20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quale piano di sezione.</a:t>
            </a:r>
          </a:p>
          <a:p>
            <a:pPr>
              <a:spcAft>
                <a:spcPts val="0"/>
              </a:spcAft>
            </a:pPr>
            <a:endPar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a:p>
            <a:pPr>
              <a:spcAft>
                <a:spcPts val="0"/>
              </a:spcAft>
            </a:pP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Si procede ad analizzare gli elementi geometrici costituenti il solido definendone l’abaco di riferimento come nelle celle successive</a:t>
            </a:r>
            <a:endParaRPr lang="it-IT" dirty="0">
              <a:solidFill>
                <a:srgbClr val="00B050"/>
              </a:solidFill>
            </a:endParaRPr>
          </a:p>
        </p:txBody>
      </p:sp>
      <p:pic>
        <p:nvPicPr>
          <p:cNvPr id="5" name="Immagine 4">
            <a:extLst>
              <a:ext uri="{FF2B5EF4-FFF2-40B4-BE49-F238E27FC236}">
                <a16:creationId xmlns:a16="http://schemas.microsoft.com/office/drawing/2014/main" id="{2D9B5453-9514-4ABC-A1F0-BD7FFE4E539E}"/>
              </a:ext>
            </a:extLst>
          </p:cNvPr>
          <p:cNvPicPr>
            <a:picLocks noChangeAspect="1"/>
          </p:cNvPicPr>
          <p:nvPr/>
        </p:nvPicPr>
        <p:blipFill rotWithShape="1">
          <a:blip r:embed="rId2"/>
          <a:srcRect l="47784" r="8276"/>
          <a:stretch/>
        </p:blipFill>
        <p:spPr>
          <a:xfrm>
            <a:off x="127420" y="1302327"/>
            <a:ext cx="4356000" cy="3478425"/>
          </a:xfrm>
          <a:prstGeom prst="rect">
            <a:avLst/>
          </a:prstGeom>
          <a:solidFill>
            <a:schemeClr val="accent4">
              <a:lumMod val="20000"/>
              <a:lumOff val="80000"/>
            </a:schemeClr>
          </a:solidFill>
          <a:ln>
            <a:solidFill>
              <a:srgbClr val="0070C0"/>
            </a:solidFill>
          </a:ln>
        </p:spPr>
      </p:pic>
      <p:sp>
        <p:nvSpPr>
          <p:cNvPr id="14" name="CasellaDiTesto 13">
            <a:extLst>
              <a:ext uri="{FF2B5EF4-FFF2-40B4-BE49-F238E27FC236}">
                <a16:creationId xmlns:a16="http://schemas.microsoft.com/office/drawing/2014/main" id="{C0101E91-B15F-4221-BC5C-874F8D9E4BB6}"/>
              </a:ext>
            </a:extLst>
          </p:cNvPr>
          <p:cNvSpPr txBox="1"/>
          <p:nvPr/>
        </p:nvSpPr>
        <p:spPr>
          <a:xfrm>
            <a:off x="4572000" y="5320141"/>
            <a:ext cx="4463996" cy="1477328"/>
          </a:xfrm>
          <a:prstGeom prst="rect">
            <a:avLst/>
          </a:prstGeom>
          <a:noFill/>
        </p:spPr>
        <p:txBody>
          <a:bodyPr wrap="square" rtlCol="0">
            <a:spAutoFit/>
          </a:bodyPr>
          <a:lstStyle/>
          <a:p>
            <a:pPr>
              <a:spcAft>
                <a:spcPts val="0"/>
              </a:spcAft>
            </a:pP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Vertici del solido</a:t>
            </a:r>
            <a:endParaRPr lang="it-IT" sz="2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a:p>
            <a:pPr>
              <a:spcAft>
                <a:spcPts val="0"/>
              </a:spcAft>
            </a:pP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a:t>
            </a:r>
            <a:endParaRPr lang="it-IT" sz="2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a:p>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I vertici del solido possono essere riguardati come punti collocati nello spazio del primo diedro.</a:t>
            </a:r>
            <a:endParaRPr lang="it-IT" dirty="0">
              <a:solidFill>
                <a:srgbClr val="00B050"/>
              </a:solidFill>
            </a:endParaRPr>
          </a:p>
        </p:txBody>
      </p:sp>
      <p:sp>
        <p:nvSpPr>
          <p:cNvPr id="15" name="CasellaDiTesto 14">
            <a:extLst>
              <a:ext uri="{FF2B5EF4-FFF2-40B4-BE49-F238E27FC236}">
                <a16:creationId xmlns:a16="http://schemas.microsoft.com/office/drawing/2014/main" id="{8ADFC42C-AB65-4DE4-81B9-7B9614A9DEAD}"/>
              </a:ext>
            </a:extLst>
          </p:cNvPr>
          <p:cNvSpPr txBox="1"/>
          <p:nvPr/>
        </p:nvSpPr>
        <p:spPr>
          <a:xfrm>
            <a:off x="2826328" y="5519769"/>
            <a:ext cx="1551709" cy="369332"/>
          </a:xfrm>
          <a:prstGeom prst="rect">
            <a:avLst/>
          </a:prstGeom>
          <a:noFill/>
        </p:spPr>
        <p:txBody>
          <a:bodyPr wrap="square" rtlCol="0">
            <a:spAutoFit/>
          </a:bodyPr>
          <a:lstStyle/>
          <a:p>
            <a:r>
              <a:rPr lang="it-IT" dirty="0">
                <a:solidFill>
                  <a:srgbClr val="00B050"/>
                </a:solidFill>
                <a:latin typeface="+mj-lt"/>
              </a:rPr>
              <a:t>(A’, B’, C’, V’)</a:t>
            </a:r>
          </a:p>
        </p:txBody>
      </p:sp>
      <p:sp>
        <p:nvSpPr>
          <p:cNvPr id="16" name="CasellaDiTesto 15">
            <a:extLst>
              <a:ext uri="{FF2B5EF4-FFF2-40B4-BE49-F238E27FC236}">
                <a16:creationId xmlns:a16="http://schemas.microsoft.com/office/drawing/2014/main" id="{A5D8E7E4-A9AE-4C34-906D-809348F11715}"/>
              </a:ext>
            </a:extLst>
          </p:cNvPr>
          <p:cNvSpPr txBox="1"/>
          <p:nvPr/>
        </p:nvSpPr>
        <p:spPr>
          <a:xfrm>
            <a:off x="2810840" y="6083071"/>
            <a:ext cx="1728000" cy="369332"/>
          </a:xfrm>
          <a:prstGeom prst="rect">
            <a:avLst/>
          </a:prstGeom>
          <a:noFill/>
        </p:spPr>
        <p:txBody>
          <a:bodyPr wrap="square" rtlCol="0">
            <a:spAutoFit/>
          </a:bodyPr>
          <a:lstStyle/>
          <a:p>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 B”, C”, V”) </a:t>
            </a:r>
            <a:endParaRPr lang="it-IT" dirty="0">
              <a:solidFill>
                <a:srgbClr val="00B050"/>
              </a:solidFill>
            </a:endParaRPr>
          </a:p>
        </p:txBody>
      </p:sp>
      <p:sp>
        <p:nvSpPr>
          <p:cNvPr id="17" name="Parentesi graffa aperta 16">
            <a:extLst>
              <a:ext uri="{FF2B5EF4-FFF2-40B4-BE49-F238E27FC236}">
                <a16:creationId xmlns:a16="http://schemas.microsoft.com/office/drawing/2014/main" id="{5D3F0B4E-C956-4759-B81D-1A1CF50DE69E}"/>
              </a:ext>
            </a:extLst>
          </p:cNvPr>
          <p:cNvSpPr/>
          <p:nvPr/>
        </p:nvSpPr>
        <p:spPr>
          <a:xfrm>
            <a:off x="2729458" y="5533624"/>
            <a:ext cx="180000" cy="900000"/>
          </a:xfrm>
          <a:prstGeom prst="leftBrace">
            <a:avLst>
              <a:gd name="adj1" fmla="val 61395"/>
              <a:gd name="adj2" fmla="val 50000"/>
            </a:avLst>
          </a:prstGeom>
          <a:ln>
            <a:solidFill>
              <a:srgbClr val="00B050">
                <a:alpha val="60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19" name="CasellaDiTesto 18">
            <a:extLst>
              <a:ext uri="{FF2B5EF4-FFF2-40B4-BE49-F238E27FC236}">
                <a16:creationId xmlns:a16="http://schemas.microsoft.com/office/drawing/2014/main" id="{38A50485-FCFB-4A4B-803F-DABFBFE96218}"/>
              </a:ext>
            </a:extLst>
          </p:cNvPr>
          <p:cNvSpPr txBox="1"/>
          <p:nvPr/>
        </p:nvSpPr>
        <p:spPr>
          <a:xfrm>
            <a:off x="1427024" y="5787998"/>
            <a:ext cx="1551709" cy="369332"/>
          </a:xfrm>
          <a:prstGeom prst="rect">
            <a:avLst/>
          </a:prstGeom>
          <a:noFill/>
        </p:spPr>
        <p:txBody>
          <a:bodyPr wrap="square" rtlCol="0">
            <a:spAutoFit/>
          </a:bodyPr>
          <a:lstStyle/>
          <a:p>
            <a:r>
              <a:rPr lang="it-IT" dirty="0">
                <a:solidFill>
                  <a:srgbClr val="00B050"/>
                </a:solidFill>
                <a:latin typeface="+mj-lt"/>
              </a:rPr>
              <a:t>(A, B, C, V)</a:t>
            </a:r>
          </a:p>
        </p:txBody>
      </p:sp>
      <p:sp>
        <p:nvSpPr>
          <p:cNvPr id="20" name="CasellaDiTesto 19">
            <a:extLst>
              <a:ext uri="{FF2B5EF4-FFF2-40B4-BE49-F238E27FC236}">
                <a16:creationId xmlns:a16="http://schemas.microsoft.com/office/drawing/2014/main" id="{546FD847-3EE3-4A29-A6AF-8B22BE4B6EF5}"/>
              </a:ext>
            </a:extLst>
          </p:cNvPr>
          <p:cNvSpPr txBox="1"/>
          <p:nvPr/>
        </p:nvSpPr>
        <p:spPr>
          <a:xfrm>
            <a:off x="127420" y="5561335"/>
            <a:ext cx="1368000" cy="1077218"/>
          </a:xfrm>
          <a:prstGeom prst="rect">
            <a:avLst/>
          </a:prstGeom>
          <a:noFill/>
        </p:spPr>
        <p:txBody>
          <a:bodyPr wrap="square" rtlCol="0">
            <a:spAutoFit/>
          </a:bodyPr>
          <a:lstStyle/>
          <a:p>
            <a:pPr>
              <a:spcAft>
                <a:spcPts val="0"/>
              </a:spcAft>
            </a:pP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Vertici</a:t>
            </a:r>
          </a:p>
          <a:p>
            <a:pPr>
              <a:spcAft>
                <a:spcPts val="0"/>
              </a:spcAft>
            </a:pPr>
            <a:endPar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a:p>
            <a:r>
              <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(Punti geometrici)</a:t>
            </a:r>
            <a:endParaRPr lang="it-IT" sz="1400" dirty="0">
              <a:solidFill>
                <a:srgbClr val="00B050"/>
              </a:solidFill>
            </a:endParaRPr>
          </a:p>
        </p:txBody>
      </p:sp>
      <p:sp>
        <p:nvSpPr>
          <p:cNvPr id="4" name="Ritorno 3">
            <a:hlinkClick r:id="rId3" action="ppaction://hlinksldjump" highlightClick="1"/>
            <a:extLst>
              <a:ext uri="{FF2B5EF4-FFF2-40B4-BE49-F238E27FC236}">
                <a16:creationId xmlns:a16="http://schemas.microsoft.com/office/drawing/2014/main" id="{A737D456-DE37-4FD0-A01A-EAF418DFBB0F}"/>
              </a:ext>
            </a:extLst>
          </p:cNvPr>
          <p:cNvSpPr/>
          <p:nvPr/>
        </p:nvSpPr>
        <p:spPr>
          <a:xfrm>
            <a:off x="8562124" y="0"/>
            <a:ext cx="540000" cy="720000"/>
          </a:xfrm>
          <a:prstGeom prst="actionButtonReturn">
            <a:avLst/>
          </a:prstGeom>
          <a:solidFill>
            <a:schemeClr val="accent4">
              <a:lumMod val="20000"/>
              <a:lumOff val="80000"/>
            </a:schemeClr>
          </a:solidFill>
          <a:ln>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a:p>
        </p:txBody>
      </p:sp>
      <p:cxnSp>
        <p:nvCxnSpPr>
          <p:cNvPr id="18" name="Connettore diritto 17">
            <a:extLst>
              <a:ext uri="{FF2B5EF4-FFF2-40B4-BE49-F238E27FC236}">
                <a16:creationId xmlns:a16="http://schemas.microsoft.com/office/drawing/2014/main" id="{558C3CB8-F8E2-4025-A2D0-1133E9EBD267}"/>
              </a:ext>
            </a:extLst>
          </p:cNvPr>
          <p:cNvCxnSpPr>
            <a:cxnSpLocks/>
          </p:cNvCxnSpPr>
          <p:nvPr/>
        </p:nvCxnSpPr>
        <p:spPr>
          <a:xfrm>
            <a:off x="49501" y="6831190"/>
            <a:ext cx="9044998" cy="0"/>
          </a:xfrm>
          <a:prstGeom prst="line">
            <a:avLst/>
          </a:prstGeom>
          <a:noFill/>
          <a:ln w="0" cap="flat" cmpd="sng" algn="ctr">
            <a:solidFill>
              <a:schemeClr val="bg2">
                <a:lumMod val="20000"/>
                <a:lumOff val="80000"/>
              </a:schemeClr>
            </a:solidFill>
            <a:prstDash val="solid"/>
            <a:miter lim="800000"/>
          </a:ln>
          <a:effectLst/>
        </p:spPr>
      </p:cxnSp>
    </p:spTree>
    <p:extLst>
      <p:ext uri="{BB962C8B-B14F-4D97-AF65-F5344CB8AC3E}">
        <p14:creationId xmlns:p14="http://schemas.microsoft.com/office/powerpoint/2010/main" val="19121592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left)">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12">
                                            <p:txEl>
                                              <p:pRg st="0" end="0"/>
                                            </p:txEl>
                                          </p:spTgt>
                                        </p:tgtEl>
                                        <p:attrNameLst>
                                          <p:attrName>style.visibility</p:attrName>
                                        </p:attrNameLst>
                                      </p:cBhvr>
                                      <p:to>
                                        <p:strVal val="visible"/>
                                      </p:to>
                                    </p:set>
                                    <p:animEffect transition="in" filter="wipe(left)">
                                      <p:cBhvr>
                                        <p:cTn id="18" dur="500"/>
                                        <p:tgtEl>
                                          <p:spTgt spid="12">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12">
                                            <p:txEl>
                                              <p:pRg st="2" end="2"/>
                                            </p:txEl>
                                          </p:spTgt>
                                        </p:tgtEl>
                                        <p:attrNameLst>
                                          <p:attrName>style.visibility</p:attrName>
                                        </p:attrNameLst>
                                      </p:cBhvr>
                                      <p:to>
                                        <p:strVal val="visible"/>
                                      </p:to>
                                    </p:set>
                                    <p:animEffect transition="in" filter="wipe(left)">
                                      <p:cBhvr>
                                        <p:cTn id="23" dur="500"/>
                                        <p:tgtEl>
                                          <p:spTgt spid="12">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12">
                                            <p:txEl>
                                              <p:pRg st="4" end="4"/>
                                            </p:txEl>
                                          </p:spTgt>
                                        </p:tgtEl>
                                        <p:attrNameLst>
                                          <p:attrName>style.visibility</p:attrName>
                                        </p:attrNameLst>
                                      </p:cBhvr>
                                      <p:to>
                                        <p:strVal val="visible"/>
                                      </p:to>
                                    </p:set>
                                    <p:animEffect transition="in" filter="wipe(left)">
                                      <p:cBhvr>
                                        <p:cTn id="28" dur="500"/>
                                        <p:tgtEl>
                                          <p:spTgt spid="12">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20"/>
                                        </p:tgtEl>
                                        <p:attrNameLst>
                                          <p:attrName>style.visibility</p:attrName>
                                        </p:attrNameLst>
                                      </p:cBhvr>
                                      <p:to>
                                        <p:strVal val="visible"/>
                                      </p:to>
                                    </p:set>
                                    <p:animEffect transition="in" filter="wipe(left)">
                                      <p:cBhvr>
                                        <p:cTn id="33" dur="500"/>
                                        <p:tgtEl>
                                          <p:spTgt spid="20"/>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19"/>
                                        </p:tgtEl>
                                        <p:attrNameLst>
                                          <p:attrName>style.visibility</p:attrName>
                                        </p:attrNameLst>
                                      </p:cBhvr>
                                      <p:to>
                                        <p:strVal val="visible"/>
                                      </p:to>
                                    </p:set>
                                    <p:animEffect transition="in" filter="wipe(left)">
                                      <p:cBhvr>
                                        <p:cTn id="38" dur="500"/>
                                        <p:tgtEl>
                                          <p:spTgt spid="19"/>
                                        </p:tgtEl>
                                      </p:cBhvr>
                                    </p:animEffect>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7"/>
                                        </p:tgtEl>
                                        <p:attrNameLst>
                                          <p:attrName>style.visibility</p:attrName>
                                        </p:attrNameLst>
                                      </p:cBhvr>
                                      <p:to>
                                        <p:strVal val="visible"/>
                                      </p:to>
                                    </p:set>
                                    <p:anim calcmode="lin" valueType="num">
                                      <p:cBhvr additive="base">
                                        <p:cTn id="43" dur="500" fill="hold"/>
                                        <p:tgtEl>
                                          <p:spTgt spid="17"/>
                                        </p:tgtEl>
                                        <p:attrNameLst>
                                          <p:attrName>ppt_x</p:attrName>
                                        </p:attrNameLst>
                                      </p:cBhvr>
                                      <p:tavLst>
                                        <p:tav tm="0">
                                          <p:val>
                                            <p:strVal val="0-#ppt_w/2"/>
                                          </p:val>
                                        </p:tav>
                                        <p:tav tm="100000">
                                          <p:val>
                                            <p:strVal val="#ppt_x"/>
                                          </p:val>
                                        </p:tav>
                                      </p:tavLst>
                                    </p:anim>
                                    <p:anim calcmode="lin" valueType="num">
                                      <p:cBhvr additive="base">
                                        <p:cTn id="44" dur="5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Effect transition="in" filter="wipe(left)">
                                      <p:cBhvr>
                                        <p:cTn id="49" dur="500"/>
                                        <p:tgtEl>
                                          <p:spTgt spid="15"/>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grpId="0" nodeType="clickEffect">
                                  <p:stCondLst>
                                    <p:cond delay="0"/>
                                  </p:stCondLst>
                                  <p:childTnLst>
                                    <p:set>
                                      <p:cBhvr>
                                        <p:cTn id="53" dur="1" fill="hold">
                                          <p:stCondLst>
                                            <p:cond delay="0"/>
                                          </p:stCondLst>
                                        </p:cTn>
                                        <p:tgtEl>
                                          <p:spTgt spid="16"/>
                                        </p:tgtEl>
                                        <p:attrNameLst>
                                          <p:attrName>style.visibility</p:attrName>
                                        </p:attrNameLst>
                                      </p:cBhvr>
                                      <p:to>
                                        <p:strVal val="visible"/>
                                      </p:to>
                                    </p:set>
                                    <p:animEffect transition="in" filter="wipe(left)">
                                      <p:cBhvr>
                                        <p:cTn id="54" dur="500"/>
                                        <p:tgtEl>
                                          <p:spTgt spid="16"/>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grpId="0" nodeType="clickEffect">
                                  <p:stCondLst>
                                    <p:cond delay="0"/>
                                  </p:stCondLst>
                                  <p:childTnLst>
                                    <p:set>
                                      <p:cBhvr>
                                        <p:cTn id="58" dur="1" fill="hold">
                                          <p:stCondLst>
                                            <p:cond delay="0"/>
                                          </p:stCondLst>
                                        </p:cTn>
                                        <p:tgtEl>
                                          <p:spTgt spid="14">
                                            <p:txEl>
                                              <p:pRg st="0" end="0"/>
                                            </p:txEl>
                                          </p:spTgt>
                                        </p:tgtEl>
                                        <p:attrNameLst>
                                          <p:attrName>style.visibility</p:attrName>
                                        </p:attrNameLst>
                                      </p:cBhvr>
                                      <p:to>
                                        <p:strVal val="visible"/>
                                      </p:to>
                                    </p:set>
                                    <p:animEffect transition="in" filter="wipe(left)">
                                      <p:cBhvr>
                                        <p:cTn id="59" dur="500"/>
                                        <p:tgtEl>
                                          <p:spTgt spid="14">
                                            <p:txEl>
                                              <p:pRg st="0" end="0"/>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grpId="0" nodeType="clickEffect">
                                  <p:stCondLst>
                                    <p:cond delay="0"/>
                                  </p:stCondLst>
                                  <p:childTnLst>
                                    <p:set>
                                      <p:cBhvr>
                                        <p:cTn id="63" dur="1" fill="hold">
                                          <p:stCondLst>
                                            <p:cond delay="0"/>
                                          </p:stCondLst>
                                        </p:cTn>
                                        <p:tgtEl>
                                          <p:spTgt spid="14">
                                            <p:txEl>
                                              <p:pRg st="2" end="2"/>
                                            </p:txEl>
                                          </p:spTgt>
                                        </p:tgtEl>
                                        <p:attrNameLst>
                                          <p:attrName>style.visibility</p:attrName>
                                        </p:attrNameLst>
                                      </p:cBhvr>
                                      <p:to>
                                        <p:strVal val="visible"/>
                                      </p:to>
                                    </p:set>
                                    <p:animEffect transition="in" filter="wipe(left)">
                                      <p:cBhvr>
                                        <p:cTn id="64" dur="500"/>
                                        <p:tgtEl>
                                          <p:spTgt spid="1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P spid="14" grpId="0" uiExpand="1" build="p"/>
      <p:bldP spid="15" grpId="0"/>
      <p:bldP spid="16" grpId="0"/>
      <p:bldP spid="17" grpId="0" animBg="1"/>
      <p:bldP spid="19" grpId="0"/>
      <p:bldP spid="20"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BB6BEAB-606D-45C9-B131-6C070C89CFC0}"/>
              </a:ext>
            </a:extLst>
          </p:cNvPr>
          <p:cNvSpPr>
            <a:spLocks noGrp="1"/>
          </p:cNvSpPr>
          <p:nvPr>
            <p:ph type="title"/>
          </p:nvPr>
        </p:nvSpPr>
        <p:spPr>
          <a:xfrm>
            <a:off x="36000" y="0"/>
            <a:ext cx="9072000" cy="720000"/>
          </a:xfrm>
          <a:ln>
            <a:solidFill>
              <a:srgbClr val="0070C0"/>
            </a:solidFill>
          </a:ln>
        </p:spPr>
        <p:txBody>
          <a:bodyPr>
            <a:normAutofit fontScale="90000"/>
          </a:bodyPr>
          <a:lstStyle/>
          <a:p>
            <a:pPr algn="ctr"/>
            <a:r>
              <a:rPr lang="it-IT" sz="2700" dirty="0">
                <a:ln>
                  <a:noFill/>
                </a:ln>
                <a:solidFill>
                  <a:srgbClr val="00B050"/>
                </a:solidFill>
                <a:latin typeface="Comic Sans MS" panose="030F0702030302020204" pitchFamily="66" charset="0"/>
              </a:rPr>
              <a:t>Geometria descrittiva dinamica</a:t>
            </a:r>
            <a:br>
              <a:rPr lang="it-IT" sz="3600" cap="none" dirty="0">
                <a:ln>
                  <a:noFill/>
                </a:ln>
                <a:solidFill>
                  <a:srgbClr val="00B050"/>
                </a:solidFill>
                <a:latin typeface="Comic Sans MS" panose="030F0702030302020204" pitchFamily="66" charset="0"/>
              </a:rPr>
            </a:br>
            <a:r>
              <a:rPr lang="it-IT" sz="2200" cap="none" dirty="0">
                <a:ln>
                  <a:noFill/>
                </a:ln>
                <a:solidFill>
                  <a:srgbClr val="00B050"/>
                </a:solidFill>
                <a:latin typeface="Comic Sans MS" panose="030F0702030302020204" pitchFamily="66" charset="0"/>
              </a:rPr>
              <a:t>Sezione rigata: Abaco del solido (2)</a:t>
            </a:r>
            <a:endParaRPr lang="it-IT" sz="2200" dirty="0"/>
          </a:p>
        </p:txBody>
      </p:sp>
      <p:graphicFrame>
        <p:nvGraphicFramePr>
          <p:cNvPr id="11" name="Tabella 10">
            <a:extLst>
              <a:ext uri="{FF2B5EF4-FFF2-40B4-BE49-F238E27FC236}">
                <a16:creationId xmlns:a16="http://schemas.microsoft.com/office/drawing/2014/main" id="{40BF8D15-EA3A-4904-906B-699AFFDAB935}"/>
              </a:ext>
            </a:extLst>
          </p:cNvPr>
          <p:cNvGraphicFramePr>
            <a:graphicFrameLocks noGrp="1"/>
          </p:cNvGraphicFramePr>
          <p:nvPr>
            <p:extLst>
              <p:ext uri="{D42A27DB-BD31-4B8C-83A1-F6EECF244321}">
                <p14:modId xmlns:p14="http://schemas.microsoft.com/office/powerpoint/2010/main" val="1522625681"/>
              </p:ext>
            </p:extLst>
          </p:nvPr>
        </p:nvGraphicFramePr>
        <p:xfrm>
          <a:off x="36000" y="781223"/>
          <a:ext cx="9072000" cy="6012000"/>
        </p:xfrm>
        <a:graphic>
          <a:graphicData uri="http://schemas.openxmlformats.org/drawingml/2006/table">
            <a:tbl>
              <a:tblPr bandRow="1">
                <a:tableStyleId>{073A0DAA-6AF3-43AB-8588-CEC1D06C72B9}</a:tableStyleId>
              </a:tblPr>
              <a:tblGrid>
                <a:gridCol w="4536000">
                  <a:extLst>
                    <a:ext uri="{9D8B030D-6E8A-4147-A177-3AD203B41FA5}">
                      <a16:colId xmlns:a16="http://schemas.microsoft.com/office/drawing/2014/main" val="2900016614"/>
                    </a:ext>
                  </a:extLst>
                </a:gridCol>
                <a:gridCol w="4536000">
                  <a:extLst>
                    <a:ext uri="{9D8B030D-6E8A-4147-A177-3AD203B41FA5}">
                      <a16:colId xmlns:a16="http://schemas.microsoft.com/office/drawing/2014/main" val="3413034555"/>
                    </a:ext>
                  </a:extLst>
                </a:gridCol>
              </a:tblGrid>
              <a:tr h="3422215">
                <a:tc>
                  <a:txBody>
                    <a:bodyPr/>
                    <a:lstStyle/>
                    <a:p>
                      <a:pPr>
                        <a:spcAft>
                          <a:spcPts val="0"/>
                        </a:spcAft>
                      </a:pPr>
                      <a:r>
                        <a:rPr lang="it-IT" sz="1800" dirty="0">
                          <a:effectLst/>
                          <a:latin typeface="Comic Sans MS" panose="030F0702030302020204" pitchFamily="66" charset="0"/>
                          <a:ea typeface="Times New Roman" panose="02020603050405020304" pitchFamily="18" charset="0"/>
                          <a:cs typeface="Times New Roman" panose="02020603050405020304" pitchFamily="18" charset="0"/>
                        </a:rPr>
                        <a:t> </a:t>
                      </a: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dirty="0"/>
                    </a:p>
                    <a:p>
                      <a:endParaRPr lang="it-IT" dirty="0"/>
                    </a:p>
                    <a:p>
                      <a:endParaRPr lang="it-IT" dirty="0"/>
                    </a:p>
                    <a:p>
                      <a:endParaRPr lang="it-IT" dirty="0"/>
                    </a:p>
                    <a:p>
                      <a:endParaRPr lang="it-IT" dirty="0"/>
                    </a:p>
                    <a:p>
                      <a:endParaRPr lang="it-IT" dirty="0"/>
                    </a:p>
                    <a:p>
                      <a:endParaRPr lang="it-IT"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val="2886159853"/>
                  </a:ext>
                </a:extLst>
              </a:tr>
              <a:tr h="2589785">
                <a:tc>
                  <a:txBody>
                    <a:bodyPr/>
                    <a:lstStyle/>
                    <a:p>
                      <a:endParaRPr lang="it-IT"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dirty="0"/>
                    </a:p>
                    <a:p>
                      <a:endParaRPr lang="it-IT" dirty="0"/>
                    </a:p>
                    <a:p>
                      <a:endParaRPr lang="it-IT" dirty="0"/>
                    </a:p>
                    <a:p>
                      <a:endParaRPr lang="it-IT" dirty="0"/>
                    </a:p>
                    <a:p>
                      <a:endParaRPr lang="it-IT" dirty="0"/>
                    </a:p>
                    <a:p>
                      <a:endParaRPr lang="it-IT" dirty="0"/>
                    </a:p>
                    <a:p>
                      <a:endParaRPr lang="it-IT" dirty="0"/>
                    </a:p>
                    <a:p>
                      <a:endParaRPr lang="it-IT" dirty="0"/>
                    </a:p>
                    <a:p>
                      <a:endParaRPr lang="it-IT"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val="1449570857"/>
                  </a:ext>
                </a:extLst>
              </a:tr>
            </a:tbl>
          </a:graphicData>
        </a:graphic>
      </p:graphicFrame>
      <p:sp>
        <p:nvSpPr>
          <p:cNvPr id="6" name="AutoShape 3">
            <a:extLst>
              <a:ext uri="{FF2B5EF4-FFF2-40B4-BE49-F238E27FC236}">
                <a16:creationId xmlns:a16="http://schemas.microsoft.com/office/drawing/2014/main" id="{0C18214C-34CF-4CA4-B3B0-044E39E894AB}"/>
              </a:ext>
            </a:extLst>
          </p:cNvPr>
          <p:cNvSpPr>
            <a:spLocks/>
          </p:cNvSpPr>
          <p:nvPr/>
        </p:nvSpPr>
        <p:spPr bwMode="auto">
          <a:xfrm>
            <a:off x="1927947" y="816697"/>
            <a:ext cx="119380" cy="438150"/>
          </a:xfrm>
          <a:prstGeom prst="leftBrace">
            <a:avLst>
              <a:gd name="adj1" fmla="val 30585"/>
              <a:gd name="adj2" fmla="val 50000"/>
            </a:avLst>
          </a:prstGeom>
          <a:noFill/>
          <a:ln w="0">
            <a:solidFill>
              <a:srgbClr val="00B05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8" name="AutoShape 5">
            <a:extLst>
              <a:ext uri="{FF2B5EF4-FFF2-40B4-BE49-F238E27FC236}">
                <a16:creationId xmlns:a16="http://schemas.microsoft.com/office/drawing/2014/main" id="{AF49E6D1-0847-4FB6-BD0D-BE518F553E3F}"/>
              </a:ext>
            </a:extLst>
          </p:cNvPr>
          <p:cNvSpPr>
            <a:spLocks/>
          </p:cNvSpPr>
          <p:nvPr/>
        </p:nvSpPr>
        <p:spPr bwMode="auto">
          <a:xfrm>
            <a:off x="1908897" y="1398357"/>
            <a:ext cx="119380" cy="438150"/>
          </a:xfrm>
          <a:prstGeom prst="leftBrace">
            <a:avLst>
              <a:gd name="adj1" fmla="val 30585"/>
              <a:gd name="adj2" fmla="val 50000"/>
            </a:avLst>
          </a:prstGeom>
          <a:noFill/>
          <a:ln w="0">
            <a:solidFill>
              <a:srgbClr val="00B05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0" name="AutoShape 7">
            <a:extLst>
              <a:ext uri="{FF2B5EF4-FFF2-40B4-BE49-F238E27FC236}">
                <a16:creationId xmlns:a16="http://schemas.microsoft.com/office/drawing/2014/main" id="{FD90B98B-5DE9-40A0-90FB-CC3D95A32358}"/>
              </a:ext>
            </a:extLst>
          </p:cNvPr>
          <p:cNvSpPr>
            <a:spLocks/>
          </p:cNvSpPr>
          <p:nvPr/>
        </p:nvSpPr>
        <p:spPr bwMode="auto">
          <a:xfrm>
            <a:off x="1908897" y="1941917"/>
            <a:ext cx="119380" cy="438150"/>
          </a:xfrm>
          <a:prstGeom prst="leftBrace">
            <a:avLst>
              <a:gd name="adj1" fmla="val 30585"/>
              <a:gd name="adj2" fmla="val 50000"/>
            </a:avLst>
          </a:prstGeom>
          <a:noFill/>
          <a:ln w="0">
            <a:solidFill>
              <a:srgbClr val="00B05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8" name="AutoShape 9">
            <a:extLst>
              <a:ext uri="{FF2B5EF4-FFF2-40B4-BE49-F238E27FC236}">
                <a16:creationId xmlns:a16="http://schemas.microsoft.com/office/drawing/2014/main" id="{9FD58F18-1C5C-4F5C-BA99-4FBCE38ECF0E}"/>
              </a:ext>
            </a:extLst>
          </p:cNvPr>
          <p:cNvSpPr>
            <a:spLocks/>
          </p:cNvSpPr>
          <p:nvPr/>
        </p:nvSpPr>
        <p:spPr bwMode="auto">
          <a:xfrm>
            <a:off x="1927947" y="2475952"/>
            <a:ext cx="119380" cy="438150"/>
          </a:xfrm>
          <a:prstGeom prst="leftBrace">
            <a:avLst>
              <a:gd name="adj1" fmla="val 30585"/>
              <a:gd name="adj2" fmla="val 50000"/>
            </a:avLst>
          </a:prstGeom>
          <a:noFill/>
          <a:ln w="0">
            <a:solidFill>
              <a:srgbClr val="00B05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22" name="AutoShape 11">
            <a:extLst>
              <a:ext uri="{FF2B5EF4-FFF2-40B4-BE49-F238E27FC236}">
                <a16:creationId xmlns:a16="http://schemas.microsoft.com/office/drawing/2014/main" id="{1EEAB00F-27E0-4887-8ABE-F3AEBDE62CBB}"/>
              </a:ext>
            </a:extLst>
          </p:cNvPr>
          <p:cNvSpPr>
            <a:spLocks/>
          </p:cNvSpPr>
          <p:nvPr/>
        </p:nvSpPr>
        <p:spPr bwMode="auto">
          <a:xfrm>
            <a:off x="1918422" y="3039197"/>
            <a:ext cx="119380" cy="438150"/>
          </a:xfrm>
          <a:prstGeom prst="leftBrace">
            <a:avLst>
              <a:gd name="adj1" fmla="val 30585"/>
              <a:gd name="adj2" fmla="val 50000"/>
            </a:avLst>
          </a:prstGeom>
          <a:noFill/>
          <a:ln w="0">
            <a:solidFill>
              <a:srgbClr val="00B05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23" name="AutoShape 12">
            <a:extLst>
              <a:ext uri="{FF2B5EF4-FFF2-40B4-BE49-F238E27FC236}">
                <a16:creationId xmlns:a16="http://schemas.microsoft.com/office/drawing/2014/main" id="{685675E0-EE19-42BC-AE27-8CAE42AED2C4}"/>
              </a:ext>
            </a:extLst>
          </p:cNvPr>
          <p:cNvSpPr>
            <a:spLocks/>
          </p:cNvSpPr>
          <p:nvPr/>
        </p:nvSpPr>
        <p:spPr bwMode="auto">
          <a:xfrm>
            <a:off x="1918422" y="3591647"/>
            <a:ext cx="119380" cy="466725"/>
          </a:xfrm>
          <a:prstGeom prst="leftBrace">
            <a:avLst>
              <a:gd name="adj1" fmla="val 32580"/>
              <a:gd name="adj2" fmla="val 50000"/>
            </a:avLst>
          </a:prstGeom>
          <a:noFill/>
          <a:ln w="0">
            <a:solidFill>
              <a:srgbClr val="00B05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26" name="AutoShape 15">
            <a:extLst>
              <a:ext uri="{FF2B5EF4-FFF2-40B4-BE49-F238E27FC236}">
                <a16:creationId xmlns:a16="http://schemas.microsoft.com/office/drawing/2014/main" id="{9F4FED31-05A2-429A-A68D-422FF7F770DE}"/>
              </a:ext>
            </a:extLst>
          </p:cNvPr>
          <p:cNvSpPr>
            <a:spLocks/>
          </p:cNvSpPr>
          <p:nvPr/>
        </p:nvSpPr>
        <p:spPr bwMode="auto">
          <a:xfrm>
            <a:off x="1247337" y="807172"/>
            <a:ext cx="161925" cy="3312000"/>
          </a:xfrm>
          <a:prstGeom prst="leftBrace">
            <a:avLst>
              <a:gd name="adj1" fmla="val 172549"/>
              <a:gd name="adj2" fmla="val 50000"/>
            </a:avLst>
          </a:prstGeom>
          <a:noFill/>
          <a:ln w="0">
            <a:solidFill>
              <a:srgbClr val="00B05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27" name="CasellaDiTesto 26">
            <a:extLst>
              <a:ext uri="{FF2B5EF4-FFF2-40B4-BE49-F238E27FC236}">
                <a16:creationId xmlns:a16="http://schemas.microsoft.com/office/drawing/2014/main" id="{9C6837B2-69E5-43AB-954E-D7BC6AF4C6FF}"/>
              </a:ext>
            </a:extLst>
          </p:cNvPr>
          <p:cNvSpPr txBox="1"/>
          <p:nvPr/>
        </p:nvSpPr>
        <p:spPr>
          <a:xfrm>
            <a:off x="132571" y="1926678"/>
            <a:ext cx="1048431" cy="1077218"/>
          </a:xfrm>
          <a:prstGeom prst="rect">
            <a:avLst/>
          </a:prstGeom>
          <a:noFill/>
        </p:spPr>
        <p:txBody>
          <a:bodyPr wrap="square" rtlCol="0">
            <a:spAutoFit/>
          </a:bodyPr>
          <a:lstStyle/>
          <a:p>
            <a:pPr algn="ctr">
              <a:spcAft>
                <a:spcPts val="0"/>
              </a:spcAft>
            </a:pP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Spigoli</a:t>
            </a:r>
          </a:p>
          <a:p>
            <a:pPr algn="ctr">
              <a:spcAft>
                <a:spcPts val="0"/>
              </a:spcAft>
            </a:pPr>
            <a:endPar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a:p>
            <a:pPr algn="ctr">
              <a:spcAft>
                <a:spcPts val="0"/>
              </a:spcAft>
            </a:pPr>
            <a:r>
              <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(Segmenti di rette)</a:t>
            </a:r>
            <a:endParaRPr lang="it-IT" sz="1400" dirty="0">
              <a:solidFill>
                <a:srgbClr val="00B050"/>
              </a:solidFill>
            </a:endParaRPr>
          </a:p>
        </p:txBody>
      </p:sp>
      <p:sp>
        <p:nvSpPr>
          <p:cNvPr id="29" name="Rectangle 17">
            <a:extLst>
              <a:ext uri="{FF2B5EF4-FFF2-40B4-BE49-F238E27FC236}">
                <a16:creationId xmlns:a16="http://schemas.microsoft.com/office/drawing/2014/main" id="{B46F385C-B5D1-43A8-B2DD-1BC3441AF00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31" name="Rectangle 18">
            <a:extLst>
              <a:ext uri="{FF2B5EF4-FFF2-40B4-BE49-F238E27FC236}">
                <a16:creationId xmlns:a16="http://schemas.microsoft.com/office/drawing/2014/main" id="{E44BEA0B-8ABA-464F-88C0-C7B23811D26F}"/>
              </a:ext>
            </a:extLst>
          </p:cNvPr>
          <p:cNvSpPr>
            <a:spLocks noChangeArrowheads="1"/>
          </p:cNvSpPr>
          <p:nvPr/>
        </p:nvSpPr>
        <p:spPr bwMode="auto">
          <a:xfrm>
            <a:off x="0" y="1905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000" b="0" i="0" u="none" strike="noStrike" cap="none" normalizeH="0" baseline="0" dirty="0">
                <a:ln>
                  <a:noFill/>
                </a:ln>
                <a:solidFill>
                  <a:schemeClr val="tx1"/>
                </a:solidFill>
                <a:effectLst/>
                <a:latin typeface="Comic Sans MS" panose="030F0702030302020204" pitchFamily="66" charset="0"/>
                <a:ea typeface="Times New Roman" panose="02020603050405020304" pitchFamily="18" charset="0"/>
                <a:cs typeface="Times New Roman" panose="02020603050405020304" pitchFamily="18" charset="0"/>
              </a:rPr>
              <a:t> </a:t>
            </a:r>
            <a:r>
              <a:rPr kumimoji="0" lang="it-IT" altLang="it-IT" sz="800" b="0" i="0" u="none" strike="noStrike" cap="none" normalizeH="0" baseline="0" dirty="0">
                <a:ln>
                  <a:noFill/>
                </a:ln>
                <a:solidFill>
                  <a:schemeClr val="tx1"/>
                </a:solidFill>
                <a:effectLst/>
              </a:rPr>
              <a:t> </a:t>
            </a: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grpSp>
        <p:nvGrpSpPr>
          <p:cNvPr id="35" name="Gruppo 34">
            <a:extLst>
              <a:ext uri="{FF2B5EF4-FFF2-40B4-BE49-F238E27FC236}">
                <a16:creationId xmlns:a16="http://schemas.microsoft.com/office/drawing/2014/main" id="{98AA8875-F797-46E1-979E-5E6D704E4690}"/>
              </a:ext>
            </a:extLst>
          </p:cNvPr>
          <p:cNvGrpSpPr/>
          <p:nvPr/>
        </p:nvGrpSpPr>
        <p:grpSpPr>
          <a:xfrm>
            <a:off x="1448181" y="884595"/>
            <a:ext cx="432000" cy="180000"/>
            <a:chOff x="5008728" y="1130949"/>
            <a:chExt cx="429905" cy="307777"/>
          </a:xfrm>
        </p:grpSpPr>
        <p:sp>
          <p:nvSpPr>
            <p:cNvPr id="32" name="CasellaDiTesto 31">
              <a:extLst>
                <a:ext uri="{FF2B5EF4-FFF2-40B4-BE49-F238E27FC236}">
                  <a16:creationId xmlns:a16="http://schemas.microsoft.com/office/drawing/2014/main" id="{657F4E46-F6A6-45F3-A4C1-E6FD150A1389}"/>
                </a:ext>
              </a:extLst>
            </p:cNvPr>
            <p:cNvSpPr txBox="1"/>
            <p:nvPr/>
          </p:nvSpPr>
          <p:spPr>
            <a:xfrm>
              <a:off x="5008728" y="1130949"/>
              <a:ext cx="429905" cy="307777"/>
            </a:xfrm>
            <a:prstGeom prst="rect">
              <a:avLst/>
            </a:prstGeom>
            <a:noFill/>
          </p:spPr>
          <p:txBody>
            <a:bodyPr wrap="square" rtlCol="0">
              <a:spAutoFit/>
            </a:bodyPr>
            <a:lstStyle/>
            <a:p>
              <a:r>
                <a:rPr lang="it-IT" sz="1400" dirty="0">
                  <a:solidFill>
                    <a:srgbClr val="00B050"/>
                  </a:solidFill>
                  <a:latin typeface="+mj-lt"/>
                </a:rPr>
                <a:t>AB</a:t>
              </a:r>
            </a:p>
          </p:txBody>
        </p:sp>
        <p:cxnSp>
          <p:nvCxnSpPr>
            <p:cNvPr id="34" name="Connettore diritto 33">
              <a:extLst>
                <a:ext uri="{FF2B5EF4-FFF2-40B4-BE49-F238E27FC236}">
                  <a16:creationId xmlns:a16="http://schemas.microsoft.com/office/drawing/2014/main" id="{E4A6174B-C859-4BE9-B1D6-C5FAF5A48116}"/>
                </a:ext>
              </a:extLst>
            </p:cNvPr>
            <p:cNvCxnSpPr/>
            <p:nvPr/>
          </p:nvCxnSpPr>
          <p:spPr>
            <a:xfrm>
              <a:off x="5099533" y="1194179"/>
              <a:ext cx="248295" cy="0"/>
            </a:xfrm>
            <a:prstGeom prst="line">
              <a:avLst/>
            </a:prstGeom>
            <a:ln w="12700">
              <a:solidFill>
                <a:srgbClr val="00B050">
                  <a:alpha val="60000"/>
                </a:srgbClr>
              </a:solidFill>
            </a:ln>
          </p:spPr>
          <p:style>
            <a:lnRef idx="1">
              <a:schemeClr val="accent1"/>
            </a:lnRef>
            <a:fillRef idx="0">
              <a:schemeClr val="accent1"/>
            </a:fillRef>
            <a:effectRef idx="0">
              <a:schemeClr val="accent1"/>
            </a:effectRef>
            <a:fontRef idx="minor">
              <a:schemeClr val="tx1"/>
            </a:fontRef>
          </p:style>
        </p:cxnSp>
      </p:grpSp>
      <p:grpSp>
        <p:nvGrpSpPr>
          <p:cNvPr id="42" name="Gruppo 41">
            <a:extLst>
              <a:ext uri="{FF2B5EF4-FFF2-40B4-BE49-F238E27FC236}">
                <a16:creationId xmlns:a16="http://schemas.microsoft.com/office/drawing/2014/main" id="{73D935FE-A4A6-413B-8252-18E8310F6EB3}"/>
              </a:ext>
            </a:extLst>
          </p:cNvPr>
          <p:cNvGrpSpPr/>
          <p:nvPr/>
        </p:nvGrpSpPr>
        <p:grpSpPr>
          <a:xfrm>
            <a:off x="2018990" y="767368"/>
            <a:ext cx="540000" cy="185498"/>
            <a:chOff x="5440521" y="1146045"/>
            <a:chExt cx="540000" cy="180000"/>
          </a:xfrm>
        </p:grpSpPr>
        <p:sp>
          <p:nvSpPr>
            <p:cNvPr id="37" name="CasellaDiTesto 36">
              <a:extLst>
                <a:ext uri="{FF2B5EF4-FFF2-40B4-BE49-F238E27FC236}">
                  <a16:creationId xmlns:a16="http://schemas.microsoft.com/office/drawing/2014/main" id="{964723BE-038A-4107-BDAD-B42743B2B155}"/>
                </a:ext>
              </a:extLst>
            </p:cNvPr>
            <p:cNvSpPr txBox="1"/>
            <p:nvPr/>
          </p:nvSpPr>
          <p:spPr>
            <a:xfrm>
              <a:off x="5440521" y="1146045"/>
              <a:ext cx="540000" cy="180000"/>
            </a:xfrm>
            <a:prstGeom prst="rect">
              <a:avLst/>
            </a:prstGeom>
            <a:noFill/>
          </p:spPr>
          <p:txBody>
            <a:bodyPr wrap="square" rtlCol="0">
              <a:spAutoFit/>
            </a:bodyPr>
            <a:lstStyle/>
            <a:p>
              <a:r>
                <a:rPr lang="it-IT" sz="1400" dirty="0">
                  <a:solidFill>
                    <a:srgbClr val="00B050"/>
                  </a:solidFill>
                  <a:latin typeface="+mj-lt"/>
                </a:rPr>
                <a:t>A’B’</a:t>
              </a:r>
            </a:p>
          </p:txBody>
        </p:sp>
        <p:cxnSp>
          <p:nvCxnSpPr>
            <p:cNvPr id="38" name="Connettore diritto 37">
              <a:extLst>
                <a:ext uri="{FF2B5EF4-FFF2-40B4-BE49-F238E27FC236}">
                  <a16:creationId xmlns:a16="http://schemas.microsoft.com/office/drawing/2014/main" id="{B7A6E0A2-409C-4415-965E-E26E6BDA4D34}"/>
                </a:ext>
              </a:extLst>
            </p:cNvPr>
            <p:cNvCxnSpPr/>
            <p:nvPr/>
          </p:nvCxnSpPr>
          <p:spPr>
            <a:xfrm>
              <a:off x="5531768" y="1183024"/>
              <a:ext cx="324000" cy="0"/>
            </a:xfrm>
            <a:prstGeom prst="line">
              <a:avLst/>
            </a:prstGeom>
            <a:ln w="12700">
              <a:solidFill>
                <a:srgbClr val="00B050">
                  <a:alpha val="60000"/>
                </a:srgbClr>
              </a:solidFill>
            </a:ln>
          </p:spPr>
          <p:style>
            <a:lnRef idx="1">
              <a:schemeClr val="accent1"/>
            </a:lnRef>
            <a:fillRef idx="0">
              <a:schemeClr val="accent1"/>
            </a:fillRef>
            <a:effectRef idx="0">
              <a:schemeClr val="accent1"/>
            </a:effectRef>
            <a:fontRef idx="minor">
              <a:schemeClr val="tx1"/>
            </a:fontRef>
          </p:style>
        </p:cxnSp>
      </p:grpSp>
      <p:grpSp>
        <p:nvGrpSpPr>
          <p:cNvPr id="39" name="Gruppo 38">
            <a:extLst>
              <a:ext uri="{FF2B5EF4-FFF2-40B4-BE49-F238E27FC236}">
                <a16:creationId xmlns:a16="http://schemas.microsoft.com/office/drawing/2014/main" id="{296A5073-6300-47C4-9F80-C4DD00F84BAF}"/>
              </a:ext>
            </a:extLst>
          </p:cNvPr>
          <p:cNvGrpSpPr/>
          <p:nvPr/>
        </p:nvGrpSpPr>
        <p:grpSpPr>
          <a:xfrm>
            <a:off x="2008597" y="1040693"/>
            <a:ext cx="576000" cy="180000"/>
            <a:chOff x="5008729" y="1130949"/>
            <a:chExt cx="573205" cy="430889"/>
          </a:xfrm>
        </p:grpSpPr>
        <p:sp>
          <p:nvSpPr>
            <p:cNvPr id="40" name="CasellaDiTesto 39">
              <a:extLst>
                <a:ext uri="{FF2B5EF4-FFF2-40B4-BE49-F238E27FC236}">
                  <a16:creationId xmlns:a16="http://schemas.microsoft.com/office/drawing/2014/main" id="{611D3A88-394D-45DD-91DF-88CAAB02A8C0}"/>
                </a:ext>
              </a:extLst>
            </p:cNvPr>
            <p:cNvSpPr txBox="1"/>
            <p:nvPr/>
          </p:nvSpPr>
          <p:spPr>
            <a:xfrm>
              <a:off x="5008729" y="1130949"/>
              <a:ext cx="573205" cy="430889"/>
            </a:xfrm>
            <a:prstGeom prst="rect">
              <a:avLst/>
            </a:prstGeom>
            <a:noFill/>
          </p:spPr>
          <p:txBody>
            <a:bodyPr wrap="square" rtlCol="0">
              <a:spAutoFit/>
            </a:bodyPr>
            <a:lstStyle/>
            <a:p>
              <a:r>
                <a:rPr lang="it-IT" sz="1400" dirty="0">
                  <a:solidFill>
                    <a:srgbClr val="00B050"/>
                  </a:solidFill>
                  <a:latin typeface="+mj-lt"/>
                </a:rPr>
                <a:t>A’’B’’</a:t>
              </a:r>
            </a:p>
          </p:txBody>
        </p:sp>
        <p:cxnSp>
          <p:nvCxnSpPr>
            <p:cNvPr id="41" name="Connettore diritto 40">
              <a:extLst>
                <a:ext uri="{FF2B5EF4-FFF2-40B4-BE49-F238E27FC236}">
                  <a16:creationId xmlns:a16="http://schemas.microsoft.com/office/drawing/2014/main" id="{75C111CB-D3EF-4CCE-8F3E-8F80464C61D1}"/>
                </a:ext>
              </a:extLst>
            </p:cNvPr>
            <p:cNvCxnSpPr/>
            <p:nvPr/>
          </p:nvCxnSpPr>
          <p:spPr>
            <a:xfrm>
              <a:off x="5099532" y="1194179"/>
              <a:ext cx="358253" cy="0"/>
            </a:xfrm>
            <a:prstGeom prst="line">
              <a:avLst/>
            </a:prstGeom>
            <a:ln w="12700">
              <a:solidFill>
                <a:srgbClr val="00B050">
                  <a:alpha val="60000"/>
                </a:srgbClr>
              </a:solidFill>
            </a:ln>
          </p:spPr>
          <p:style>
            <a:lnRef idx="1">
              <a:schemeClr val="accent1"/>
            </a:lnRef>
            <a:fillRef idx="0">
              <a:schemeClr val="accent1"/>
            </a:fillRef>
            <a:effectRef idx="0">
              <a:schemeClr val="accent1"/>
            </a:effectRef>
            <a:fontRef idx="minor">
              <a:schemeClr val="tx1"/>
            </a:fontRef>
          </p:style>
        </p:cxnSp>
      </p:grpSp>
      <p:sp>
        <p:nvSpPr>
          <p:cNvPr id="43" name="CasellaDiTesto 42">
            <a:extLst>
              <a:ext uri="{FF2B5EF4-FFF2-40B4-BE49-F238E27FC236}">
                <a16:creationId xmlns:a16="http://schemas.microsoft.com/office/drawing/2014/main" id="{2E290900-790C-4802-8A9B-09681DC5BF35}"/>
              </a:ext>
            </a:extLst>
          </p:cNvPr>
          <p:cNvSpPr txBox="1"/>
          <p:nvPr/>
        </p:nvSpPr>
        <p:spPr>
          <a:xfrm>
            <a:off x="2586249" y="912101"/>
            <a:ext cx="1980000" cy="307777"/>
          </a:xfrm>
          <a:prstGeom prst="rect">
            <a:avLst/>
          </a:prstGeom>
          <a:noFill/>
        </p:spPr>
        <p:txBody>
          <a:bodyPr wrap="square" rtlCol="0">
            <a:spAutoFit/>
          </a:bodyPr>
          <a:lstStyle/>
          <a:p>
            <a:r>
              <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(Spigolo della base)</a:t>
            </a:r>
            <a:endParaRPr lang="it-IT" sz="1400" dirty="0">
              <a:solidFill>
                <a:srgbClr val="00B050"/>
              </a:solidFill>
            </a:endParaRPr>
          </a:p>
        </p:txBody>
      </p:sp>
      <p:grpSp>
        <p:nvGrpSpPr>
          <p:cNvPr id="44" name="Gruppo 43">
            <a:extLst>
              <a:ext uri="{FF2B5EF4-FFF2-40B4-BE49-F238E27FC236}">
                <a16:creationId xmlns:a16="http://schemas.microsoft.com/office/drawing/2014/main" id="{F2249E30-62AE-4F6F-ABF0-24DFD624DCA2}"/>
              </a:ext>
            </a:extLst>
          </p:cNvPr>
          <p:cNvGrpSpPr/>
          <p:nvPr/>
        </p:nvGrpSpPr>
        <p:grpSpPr>
          <a:xfrm>
            <a:off x="1401386" y="1494236"/>
            <a:ext cx="432000" cy="180000"/>
            <a:chOff x="5008728" y="1130949"/>
            <a:chExt cx="429905" cy="526259"/>
          </a:xfrm>
        </p:grpSpPr>
        <p:sp>
          <p:nvSpPr>
            <p:cNvPr id="45" name="CasellaDiTesto 44">
              <a:extLst>
                <a:ext uri="{FF2B5EF4-FFF2-40B4-BE49-F238E27FC236}">
                  <a16:creationId xmlns:a16="http://schemas.microsoft.com/office/drawing/2014/main" id="{116B9066-3BBA-46E1-BF11-B33B5688A43C}"/>
                </a:ext>
              </a:extLst>
            </p:cNvPr>
            <p:cNvSpPr txBox="1"/>
            <p:nvPr/>
          </p:nvSpPr>
          <p:spPr>
            <a:xfrm>
              <a:off x="5008728" y="1130949"/>
              <a:ext cx="429905" cy="526259"/>
            </a:xfrm>
            <a:prstGeom prst="rect">
              <a:avLst/>
            </a:prstGeom>
            <a:noFill/>
          </p:spPr>
          <p:txBody>
            <a:bodyPr wrap="square" rtlCol="0">
              <a:spAutoFit/>
            </a:bodyPr>
            <a:lstStyle/>
            <a:p>
              <a:r>
                <a:rPr lang="it-IT" sz="1400" dirty="0">
                  <a:solidFill>
                    <a:srgbClr val="00B050"/>
                  </a:solidFill>
                  <a:latin typeface="+mj-lt"/>
                </a:rPr>
                <a:t>BC</a:t>
              </a:r>
            </a:p>
          </p:txBody>
        </p:sp>
        <p:cxnSp>
          <p:nvCxnSpPr>
            <p:cNvPr id="46" name="Connettore diritto 45">
              <a:extLst>
                <a:ext uri="{FF2B5EF4-FFF2-40B4-BE49-F238E27FC236}">
                  <a16:creationId xmlns:a16="http://schemas.microsoft.com/office/drawing/2014/main" id="{9E14CB6C-3400-4224-99F1-2B2C93C6B1AE}"/>
                </a:ext>
              </a:extLst>
            </p:cNvPr>
            <p:cNvCxnSpPr/>
            <p:nvPr/>
          </p:nvCxnSpPr>
          <p:spPr>
            <a:xfrm>
              <a:off x="5099533" y="1194179"/>
              <a:ext cx="248295" cy="0"/>
            </a:xfrm>
            <a:prstGeom prst="line">
              <a:avLst/>
            </a:prstGeom>
            <a:ln w="12700">
              <a:solidFill>
                <a:srgbClr val="00B050">
                  <a:alpha val="60000"/>
                </a:srgbClr>
              </a:solidFill>
            </a:ln>
          </p:spPr>
          <p:style>
            <a:lnRef idx="1">
              <a:schemeClr val="accent1"/>
            </a:lnRef>
            <a:fillRef idx="0">
              <a:schemeClr val="accent1"/>
            </a:fillRef>
            <a:effectRef idx="0">
              <a:schemeClr val="accent1"/>
            </a:effectRef>
            <a:fontRef idx="minor">
              <a:schemeClr val="tx1"/>
            </a:fontRef>
          </p:style>
        </p:cxnSp>
      </p:grpSp>
      <p:grpSp>
        <p:nvGrpSpPr>
          <p:cNvPr id="49" name="Gruppo 48">
            <a:extLst>
              <a:ext uri="{FF2B5EF4-FFF2-40B4-BE49-F238E27FC236}">
                <a16:creationId xmlns:a16="http://schemas.microsoft.com/office/drawing/2014/main" id="{4CF0CE02-32BB-4C56-9434-85C6CCF14921}"/>
              </a:ext>
            </a:extLst>
          </p:cNvPr>
          <p:cNvGrpSpPr/>
          <p:nvPr/>
        </p:nvGrpSpPr>
        <p:grpSpPr>
          <a:xfrm>
            <a:off x="1982990" y="1618407"/>
            <a:ext cx="540000" cy="180000"/>
            <a:chOff x="5008728" y="1130949"/>
            <a:chExt cx="537380" cy="894639"/>
          </a:xfrm>
        </p:grpSpPr>
        <p:sp>
          <p:nvSpPr>
            <p:cNvPr id="50" name="CasellaDiTesto 49">
              <a:extLst>
                <a:ext uri="{FF2B5EF4-FFF2-40B4-BE49-F238E27FC236}">
                  <a16:creationId xmlns:a16="http://schemas.microsoft.com/office/drawing/2014/main" id="{CC0C139E-2ACF-4256-87B5-D5839751604E}"/>
                </a:ext>
              </a:extLst>
            </p:cNvPr>
            <p:cNvSpPr txBox="1"/>
            <p:nvPr/>
          </p:nvSpPr>
          <p:spPr>
            <a:xfrm>
              <a:off x="5008728" y="1130949"/>
              <a:ext cx="537380" cy="894639"/>
            </a:xfrm>
            <a:prstGeom prst="rect">
              <a:avLst/>
            </a:prstGeom>
            <a:noFill/>
          </p:spPr>
          <p:txBody>
            <a:bodyPr wrap="square" rtlCol="0">
              <a:spAutoFit/>
            </a:bodyPr>
            <a:lstStyle/>
            <a:p>
              <a:r>
                <a:rPr lang="it-IT" sz="1400" dirty="0">
                  <a:solidFill>
                    <a:srgbClr val="00B050"/>
                  </a:solidFill>
                  <a:latin typeface="+mj-lt"/>
                </a:rPr>
                <a:t>B’’C’’</a:t>
              </a:r>
            </a:p>
          </p:txBody>
        </p:sp>
        <p:cxnSp>
          <p:nvCxnSpPr>
            <p:cNvPr id="51" name="Connettore diritto 50">
              <a:extLst>
                <a:ext uri="{FF2B5EF4-FFF2-40B4-BE49-F238E27FC236}">
                  <a16:creationId xmlns:a16="http://schemas.microsoft.com/office/drawing/2014/main" id="{9F205F0A-B39E-45C4-A420-113E034F8DDF}"/>
                </a:ext>
              </a:extLst>
            </p:cNvPr>
            <p:cNvCxnSpPr/>
            <p:nvPr/>
          </p:nvCxnSpPr>
          <p:spPr>
            <a:xfrm>
              <a:off x="5099533" y="1194178"/>
              <a:ext cx="358253" cy="0"/>
            </a:xfrm>
            <a:prstGeom prst="line">
              <a:avLst/>
            </a:prstGeom>
            <a:ln w="12700">
              <a:solidFill>
                <a:srgbClr val="00B050">
                  <a:alpha val="60000"/>
                </a:srgbClr>
              </a:solidFill>
            </a:ln>
          </p:spPr>
          <p:style>
            <a:lnRef idx="1">
              <a:schemeClr val="accent1"/>
            </a:lnRef>
            <a:fillRef idx="0">
              <a:schemeClr val="accent1"/>
            </a:fillRef>
            <a:effectRef idx="0">
              <a:schemeClr val="accent1"/>
            </a:effectRef>
            <a:fontRef idx="minor">
              <a:schemeClr val="tx1"/>
            </a:fontRef>
          </p:style>
        </p:cxnSp>
      </p:grpSp>
      <p:grpSp>
        <p:nvGrpSpPr>
          <p:cNvPr id="52" name="Gruppo 51">
            <a:extLst>
              <a:ext uri="{FF2B5EF4-FFF2-40B4-BE49-F238E27FC236}">
                <a16:creationId xmlns:a16="http://schemas.microsoft.com/office/drawing/2014/main" id="{212B31A5-C02A-4828-ACBE-ECA35E3B58C1}"/>
              </a:ext>
            </a:extLst>
          </p:cNvPr>
          <p:cNvGrpSpPr/>
          <p:nvPr/>
        </p:nvGrpSpPr>
        <p:grpSpPr>
          <a:xfrm>
            <a:off x="2006088" y="1346542"/>
            <a:ext cx="540000" cy="180000"/>
            <a:chOff x="5008728" y="1130949"/>
            <a:chExt cx="465730" cy="307778"/>
          </a:xfrm>
        </p:grpSpPr>
        <p:sp>
          <p:nvSpPr>
            <p:cNvPr id="53" name="CasellaDiTesto 52">
              <a:extLst>
                <a:ext uri="{FF2B5EF4-FFF2-40B4-BE49-F238E27FC236}">
                  <a16:creationId xmlns:a16="http://schemas.microsoft.com/office/drawing/2014/main" id="{57DFE19E-AC0E-453F-82D1-0CB9B8BEC84E}"/>
                </a:ext>
              </a:extLst>
            </p:cNvPr>
            <p:cNvSpPr txBox="1"/>
            <p:nvPr/>
          </p:nvSpPr>
          <p:spPr>
            <a:xfrm>
              <a:off x="5008728" y="1130949"/>
              <a:ext cx="465730" cy="307778"/>
            </a:xfrm>
            <a:prstGeom prst="rect">
              <a:avLst/>
            </a:prstGeom>
            <a:noFill/>
          </p:spPr>
          <p:txBody>
            <a:bodyPr wrap="square" rtlCol="0">
              <a:spAutoFit/>
            </a:bodyPr>
            <a:lstStyle/>
            <a:p>
              <a:r>
                <a:rPr lang="it-IT" sz="1400" dirty="0">
                  <a:solidFill>
                    <a:srgbClr val="00B050"/>
                  </a:solidFill>
                  <a:latin typeface="+mj-lt"/>
                </a:rPr>
                <a:t>B’C’</a:t>
              </a:r>
            </a:p>
          </p:txBody>
        </p:sp>
        <p:cxnSp>
          <p:nvCxnSpPr>
            <p:cNvPr id="54" name="Connettore diritto 53">
              <a:extLst>
                <a:ext uri="{FF2B5EF4-FFF2-40B4-BE49-F238E27FC236}">
                  <a16:creationId xmlns:a16="http://schemas.microsoft.com/office/drawing/2014/main" id="{3D80A285-1FDA-43AE-9DAA-C02F15E4624E}"/>
                </a:ext>
              </a:extLst>
            </p:cNvPr>
            <p:cNvCxnSpPr/>
            <p:nvPr/>
          </p:nvCxnSpPr>
          <p:spPr>
            <a:xfrm>
              <a:off x="5099532" y="1194179"/>
              <a:ext cx="286603" cy="0"/>
            </a:xfrm>
            <a:prstGeom prst="line">
              <a:avLst/>
            </a:prstGeom>
            <a:ln w="12700">
              <a:solidFill>
                <a:srgbClr val="00B050">
                  <a:alpha val="60000"/>
                </a:srgbClr>
              </a:solidFill>
            </a:ln>
          </p:spPr>
          <p:style>
            <a:lnRef idx="1">
              <a:schemeClr val="accent1"/>
            </a:lnRef>
            <a:fillRef idx="0">
              <a:schemeClr val="accent1"/>
            </a:fillRef>
            <a:effectRef idx="0">
              <a:schemeClr val="accent1"/>
            </a:effectRef>
            <a:fontRef idx="minor">
              <a:schemeClr val="tx1"/>
            </a:fontRef>
          </p:style>
        </p:cxnSp>
      </p:grpSp>
      <p:sp>
        <p:nvSpPr>
          <p:cNvPr id="55" name="CasellaDiTesto 54">
            <a:extLst>
              <a:ext uri="{FF2B5EF4-FFF2-40B4-BE49-F238E27FC236}">
                <a16:creationId xmlns:a16="http://schemas.microsoft.com/office/drawing/2014/main" id="{9FA8AC9F-D319-48B1-90E8-025EAD960018}"/>
              </a:ext>
            </a:extLst>
          </p:cNvPr>
          <p:cNvSpPr txBox="1"/>
          <p:nvPr/>
        </p:nvSpPr>
        <p:spPr>
          <a:xfrm>
            <a:off x="2595283" y="1501685"/>
            <a:ext cx="1980000" cy="307777"/>
          </a:xfrm>
          <a:prstGeom prst="rect">
            <a:avLst/>
          </a:prstGeom>
          <a:noFill/>
        </p:spPr>
        <p:txBody>
          <a:bodyPr wrap="square" rtlCol="0">
            <a:spAutoFit/>
          </a:bodyPr>
          <a:lstStyle/>
          <a:p>
            <a:r>
              <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(Spigolo della base)</a:t>
            </a:r>
            <a:endParaRPr lang="it-IT" sz="1400" dirty="0">
              <a:solidFill>
                <a:srgbClr val="00B050"/>
              </a:solidFill>
            </a:endParaRPr>
          </a:p>
        </p:txBody>
      </p:sp>
      <p:grpSp>
        <p:nvGrpSpPr>
          <p:cNvPr id="56" name="Gruppo 55">
            <a:extLst>
              <a:ext uri="{FF2B5EF4-FFF2-40B4-BE49-F238E27FC236}">
                <a16:creationId xmlns:a16="http://schemas.microsoft.com/office/drawing/2014/main" id="{94C78F4F-D728-4D30-AA55-59BDB24185E9}"/>
              </a:ext>
            </a:extLst>
          </p:cNvPr>
          <p:cNvGrpSpPr/>
          <p:nvPr/>
        </p:nvGrpSpPr>
        <p:grpSpPr>
          <a:xfrm>
            <a:off x="1982990" y="2180118"/>
            <a:ext cx="576000" cy="180000"/>
            <a:chOff x="5008728" y="1130949"/>
            <a:chExt cx="573205" cy="307778"/>
          </a:xfrm>
        </p:grpSpPr>
        <p:sp>
          <p:nvSpPr>
            <p:cNvPr id="57" name="CasellaDiTesto 56">
              <a:extLst>
                <a:ext uri="{FF2B5EF4-FFF2-40B4-BE49-F238E27FC236}">
                  <a16:creationId xmlns:a16="http://schemas.microsoft.com/office/drawing/2014/main" id="{0BF4A0FD-68E6-42CA-AE22-4B4806F45E7B}"/>
                </a:ext>
              </a:extLst>
            </p:cNvPr>
            <p:cNvSpPr txBox="1"/>
            <p:nvPr/>
          </p:nvSpPr>
          <p:spPr>
            <a:xfrm>
              <a:off x="5008728" y="1130949"/>
              <a:ext cx="573205" cy="307778"/>
            </a:xfrm>
            <a:prstGeom prst="rect">
              <a:avLst/>
            </a:prstGeom>
            <a:noFill/>
          </p:spPr>
          <p:txBody>
            <a:bodyPr wrap="square" rtlCol="0">
              <a:spAutoFit/>
            </a:bodyPr>
            <a:lstStyle/>
            <a:p>
              <a:r>
                <a:rPr lang="it-IT" sz="1400" dirty="0">
                  <a:solidFill>
                    <a:srgbClr val="00B050"/>
                  </a:solidFill>
                  <a:latin typeface="+mj-lt"/>
                </a:rPr>
                <a:t>C’’A’’</a:t>
              </a:r>
            </a:p>
          </p:txBody>
        </p:sp>
        <p:cxnSp>
          <p:nvCxnSpPr>
            <p:cNvPr id="58" name="Connettore diritto 57">
              <a:extLst>
                <a:ext uri="{FF2B5EF4-FFF2-40B4-BE49-F238E27FC236}">
                  <a16:creationId xmlns:a16="http://schemas.microsoft.com/office/drawing/2014/main" id="{E358C2B4-8F84-45F8-A445-DA319E94E3A0}"/>
                </a:ext>
              </a:extLst>
            </p:cNvPr>
            <p:cNvCxnSpPr/>
            <p:nvPr/>
          </p:nvCxnSpPr>
          <p:spPr>
            <a:xfrm>
              <a:off x="5099532" y="1194179"/>
              <a:ext cx="358253" cy="0"/>
            </a:xfrm>
            <a:prstGeom prst="line">
              <a:avLst/>
            </a:prstGeom>
            <a:ln w="12700">
              <a:solidFill>
                <a:srgbClr val="00B050">
                  <a:alpha val="60000"/>
                </a:srgbClr>
              </a:solidFill>
            </a:ln>
          </p:spPr>
          <p:style>
            <a:lnRef idx="1">
              <a:schemeClr val="accent1"/>
            </a:lnRef>
            <a:fillRef idx="0">
              <a:schemeClr val="accent1"/>
            </a:fillRef>
            <a:effectRef idx="0">
              <a:schemeClr val="accent1"/>
            </a:effectRef>
            <a:fontRef idx="minor">
              <a:schemeClr val="tx1"/>
            </a:fontRef>
          </p:style>
        </p:cxnSp>
      </p:grpSp>
      <p:grpSp>
        <p:nvGrpSpPr>
          <p:cNvPr id="59" name="Gruppo 58">
            <a:extLst>
              <a:ext uri="{FF2B5EF4-FFF2-40B4-BE49-F238E27FC236}">
                <a16:creationId xmlns:a16="http://schemas.microsoft.com/office/drawing/2014/main" id="{E642444C-C22C-4941-B108-82E62097C67A}"/>
              </a:ext>
            </a:extLst>
          </p:cNvPr>
          <p:cNvGrpSpPr/>
          <p:nvPr/>
        </p:nvGrpSpPr>
        <p:grpSpPr>
          <a:xfrm>
            <a:off x="1982990" y="1918592"/>
            <a:ext cx="540000" cy="180000"/>
            <a:chOff x="5008728" y="1130949"/>
            <a:chExt cx="429905" cy="894639"/>
          </a:xfrm>
        </p:grpSpPr>
        <p:sp>
          <p:nvSpPr>
            <p:cNvPr id="60" name="CasellaDiTesto 59">
              <a:extLst>
                <a:ext uri="{FF2B5EF4-FFF2-40B4-BE49-F238E27FC236}">
                  <a16:creationId xmlns:a16="http://schemas.microsoft.com/office/drawing/2014/main" id="{0E2DACFC-927E-4F8A-BAC5-B3C66F7CDEFE}"/>
                </a:ext>
              </a:extLst>
            </p:cNvPr>
            <p:cNvSpPr txBox="1"/>
            <p:nvPr/>
          </p:nvSpPr>
          <p:spPr>
            <a:xfrm>
              <a:off x="5008728" y="1130949"/>
              <a:ext cx="429905" cy="894639"/>
            </a:xfrm>
            <a:prstGeom prst="rect">
              <a:avLst/>
            </a:prstGeom>
            <a:noFill/>
          </p:spPr>
          <p:txBody>
            <a:bodyPr wrap="square" rtlCol="0">
              <a:spAutoFit/>
            </a:bodyPr>
            <a:lstStyle/>
            <a:p>
              <a:r>
                <a:rPr lang="it-IT" sz="1400" dirty="0">
                  <a:solidFill>
                    <a:srgbClr val="00B050"/>
                  </a:solidFill>
                  <a:latin typeface="+mj-lt"/>
                </a:rPr>
                <a:t>C’A’</a:t>
              </a:r>
            </a:p>
          </p:txBody>
        </p:sp>
        <p:cxnSp>
          <p:nvCxnSpPr>
            <p:cNvPr id="61" name="Connettore diritto 60">
              <a:extLst>
                <a:ext uri="{FF2B5EF4-FFF2-40B4-BE49-F238E27FC236}">
                  <a16:creationId xmlns:a16="http://schemas.microsoft.com/office/drawing/2014/main" id="{87BC0E10-83D9-4C93-A1C4-5066AF1BE14F}"/>
                </a:ext>
              </a:extLst>
            </p:cNvPr>
            <p:cNvCxnSpPr/>
            <p:nvPr/>
          </p:nvCxnSpPr>
          <p:spPr>
            <a:xfrm>
              <a:off x="5099533" y="1194179"/>
              <a:ext cx="248295" cy="0"/>
            </a:xfrm>
            <a:prstGeom prst="line">
              <a:avLst/>
            </a:prstGeom>
            <a:ln w="12700">
              <a:solidFill>
                <a:srgbClr val="00B050">
                  <a:alpha val="60000"/>
                </a:srgbClr>
              </a:solidFill>
            </a:ln>
          </p:spPr>
          <p:style>
            <a:lnRef idx="1">
              <a:schemeClr val="accent1"/>
            </a:lnRef>
            <a:fillRef idx="0">
              <a:schemeClr val="accent1"/>
            </a:fillRef>
            <a:effectRef idx="0">
              <a:schemeClr val="accent1"/>
            </a:effectRef>
            <a:fontRef idx="minor">
              <a:schemeClr val="tx1"/>
            </a:fontRef>
          </p:style>
        </p:cxnSp>
      </p:grpSp>
      <p:grpSp>
        <p:nvGrpSpPr>
          <p:cNvPr id="62" name="Gruppo 61">
            <a:extLst>
              <a:ext uri="{FF2B5EF4-FFF2-40B4-BE49-F238E27FC236}">
                <a16:creationId xmlns:a16="http://schemas.microsoft.com/office/drawing/2014/main" id="{EE7A6C1C-C02C-4860-B8AC-6D800C3A703B}"/>
              </a:ext>
            </a:extLst>
          </p:cNvPr>
          <p:cNvGrpSpPr/>
          <p:nvPr/>
        </p:nvGrpSpPr>
        <p:grpSpPr>
          <a:xfrm>
            <a:off x="1439418" y="2041014"/>
            <a:ext cx="432000" cy="180000"/>
            <a:chOff x="5008728" y="1130949"/>
            <a:chExt cx="429905" cy="526259"/>
          </a:xfrm>
        </p:grpSpPr>
        <p:sp>
          <p:nvSpPr>
            <p:cNvPr id="63" name="CasellaDiTesto 62">
              <a:extLst>
                <a:ext uri="{FF2B5EF4-FFF2-40B4-BE49-F238E27FC236}">
                  <a16:creationId xmlns:a16="http://schemas.microsoft.com/office/drawing/2014/main" id="{88D88D0E-CFD0-48B0-9FA1-6E27BAB6419E}"/>
                </a:ext>
              </a:extLst>
            </p:cNvPr>
            <p:cNvSpPr txBox="1"/>
            <p:nvPr/>
          </p:nvSpPr>
          <p:spPr>
            <a:xfrm>
              <a:off x="5008728" y="1130949"/>
              <a:ext cx="429905" cy="526259"/>
            </a:xfrm>
            <a:prstGeom prst="rect">
              <a:avLst/>
            </a:prstGeom>
            <a:noFill/>
          </p:spPr>
          <p:txBody>
            <a:bodyPr wrap="square" rtlCol="0">
              <a:spAutoFit/>
            </a:bodyPr>
            <a:lstStyle/>
            <a:p>
              <a:r>
                <a:rPr lang="it-IT" sz="1400" dirty="0">
                  <a:solidFill>
                    <a:srgbClr val="00B050"/>
                  </a:solidFill>
                  <a:latin typeface="+mj-lt"/>
                </a:rPr>
                <a:t>CA</a:t>
              </a:r>
            </a:p>
          </p:txBody>
        </p:sp>
        <p:cxnSp>
          <p:nvCxnSpPr>
            <p:cNvPr id="64" name="Connettore diritto 63">
              <a:extLst>
                <a:ext uri="{FF2B5EF4-FFF2-40B4-BE49-F238E27FC236}">
                  <a16:creationId xmlns:a16="http://schemas.microsoft.com/office/drawing/2014/main" id="{E4F57C5A-0790-428D-831F-C920D4E5FCE9}"/>
                </a:ext>
              </a:extLst>
            </p:cNvPr>
            <p:cNvCxnSpPr/>
            <p:nvPr/>
          </p:nvCxnSpPr>
          <p:spPr>
            <a:xfrm>
              <a:off x="5099533" y="1194179"/>
              <a:ext cx="248295" cy="0"/>
            </a:xfrm>
            <a:prstGeom prst="line">
              <a:avLst/>
            </a:prstGeom>
            <a:ln w="12700">
              <a:solidFill>
                <a:srgbClr val="00B050">
                  <a:alpha val="60000"/>
                </a:srgbClr>
              </a:solidFill>
            </a:ln>
          </p:spPr>
          <p:style>
            <a:lnRef idx="1">
              <a:schemeClr val="accent1"/>
            </a:lnRef>
            <a:fillRef idx="0">
              <a:schemeClr val="accent1"/>
            </a:fillRef>
            <a:effectRef idx="0">
              <a:schemeClr val="accent1"/>
            </a:effectRef>
            <a:fontRef idx="minor">
              <a:schemeClr val="tx1"/>
            </a:fontRef>
          </p:style>
        </p:cxnSp>
      </p:grpSp>
      <p:sp>
        <p:nvSpPr>
          <p:cNvPr id="65" name="CasellaDiTesto 64">
            <a:extLst>
              <a:ext uri="{FF2B5EF4-FFF2-40B4-BE49-F238E27FC236}">
                <a16:creationId xmlns:a16="http://schemas.microsoft.com/office/drawing/2014/main" id="{27DA0B14-4FAD-4F06-96E7-2DE0BCA5C0DA}"/>
              </a:ext>
            </a:extLst>
          </p:cNvPr>
          <p:cNvSpPr txBox="1"/>
          <p:nvPr/>
        </p:nvSpPr>
        <p:spPr>
          <a:xfrm>
            <a:off x="2540055" y="2016628"/>
            <a:ext cx="1980000" cy="307777"/>
          </a:xfrm>
          <a:prstGeom prst="rect">
            <a:avLst/>
          </a:prstGeom>
          <a:noFill/>
        </p:spPr>
        <p:txBody>
          <a:bodyPr wrap="square" rtlCol="0">
            <a:spAutoFit/>
          </a:bodyPr>
          <a:lstStyle/>
          <a:p>
            <a:r>
              <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(Spigolo della base)</a:t>
            </a:r>
            <a:endParaRPr lang="it-IT" sz="1400" dirty="0">
              <a:solidFill>
                <a:srgbClr val="00B050"/>
              </a:solidFill>
            </a:endParaRPr>
          </a:p>
        </p:txBody>
      </p:sp>
      <p:sp>
        <p:nvSpPr>
          <p:cNvPr id="66" name="CasellaDiTesto 65">
            <a:extLst>
              <a:ext uri="{FF2B5EF4-FFF2-40B4-BE49-F238E27FC236}">
                <a16:creationId xmlns:a16="http://schemas.microsoft.com/office/drawing/2014/main" id="{69F3D094-C91F-46C6-AC2F-D9A9114AE5F2}"/>
              </a:ext>
            </a:extLst>
          </p:cNvPr>
          <p:cNvSpPr txBox="1"/>
          <p:nvPr/>
        </p:nvSpPr>
        <p:spPr>
          <a:xfrm>
            <a:off x="4594501" y="796199"/>
            <a:ext cx="4464000" cy="2431435"/>
          </a:xfrm>
          <a:prstGeom prst="rect">
            <a:avLst/>
          </a:prstGeom>
          <a:noFill/>
        </p:spPr>
        <p:txBody>
          <a:bodyPr wrap="square" rtlCol="0">
            <a:spAutoFit/>
          </a:bodyPr>
          <a:lstStyle/>
          <a:p>
            <a:r>
              <a:rPr lang="it-IT" sz="1600" dirty="0">
                <a:solidFill>
                  <a:srgbClr val="00B050"/>
                </a:solidFill>
                <a:latin typeface="+mj-lt"/>
              </a:rPr>
              <a:t>Spigoli del solido</a:t>
            </a:r>
          </a:p>
          <a:p>
            <a:r>
              <a:rPr lang="it-IT" sz="1600" dirty="0">
                <a:solidFill>
                  <a:srgbClr val="00B050"/>
                </a:solidFill>
                <a:latin typeface="+mj-lt"/>
              </a:rPr>
              <a:t> </a:t>
            </a:r>
          </a:p>
          <a:p>
            <a:r>
              <a:rPr lang="it-IT" sz="1500" dirty="0">
                <a:solidFill>
                  <a:srgbClr val="00B050"/>
                </a:solidFill>
                <a:latin typeface="+mj-lt"/>
              </a:rPr>
              <a:t>Gli spigoli del solido possono essere riguardati come segmenti, variamente collocati nello spazio del primo diedro, aventi per estremi i vertici del solido stesso.</a:t>
            </a:r>
          </a:p>
          <a:p>
            <a:r>
              <a:rPr lang="it-IT" sz="1500" dirty="0">
                <a:solidFill>
                  <a:srgbClr val="00B050"/>
                </a:solidFill>
                <a:latin typeface="+mj-lt"/>
              </a:rPr>
              <a:t> Si ricorda che estendendo il segmento si ottiene la retta che lo contiene e di cui ne rappresenta una porzione come ad esempio per lo spigolo AB si ha:</a:t>
            </a:r>
          </a:p>
        </p:txBody>
      </p:sp>
      <p:sp>
        <p:nvSpPr>
          <p:cNvPr id="67" name="CasellaDiTesto 66">
            <a:extLst>
              <a:ext uri="{FF2B5EF4-FFF2-40B4-BE49-F238E27FC236}">
                <a16:creationId xmlns:a16="http://schemas.microsoft.com/office/drawing/2014/main" id="{A9CF65D7-BA51-4EB5-829D-44A9A34DC9ED}"/>
              </a:ext>
            </a:extLst>
          </p:cNvPr>
          <p:cNvSpPr txBox="1"/>
          <p:nvPr/>
        </p:nvSpPr>
        <p:spPr>
          <a:xfrm>
            <a:off x="4912965" y="3223193"/>
            <a:ext cx="3780000" cy="360000"/>
          </a:xfrm>
          <a:prstGeom prst="rect">
            <a:avLst/>
          </a:prstGeom>
          <a:solidFill>
            <a:schemeClr val="tx1"/>
          </a:solidFill>
          <a:ln>
            <a:solidFill>
              <a:srgbClr val="0070C0"/>
            </a:solidFill>
          </a:ln>
        </p:spPr>
        <p:txBody>
          <a:bodyPr wrap="square" rtlCol="0">
            <a:spAutoFit/>
          </a:bodyPr>
          <a:lstStyle/>
          <a:p>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(AB</a:t>
            </a:r>
            <a:r>
              <a:rPr lang="it-IT"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)Î </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  </a:t>
            </a:r>
            <a:r>
              <a:rPr lang="it-IT"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Þ </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(A’B’</a:t>
            </a:r>
            <a:r>
              <a:rPr lang="it-IT"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)Î </a:t>
            </a:r>
            <a:r>
              <a:rPr lang="it-IT" dirty="0" err="1">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 (A”B”)</a:t>
            </a:r>
            <a:r>
              <a:rPr lang="it-IT"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Î </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a:t>
            </a:r>
            <a:endParaRPr lang="it-IT" dirty="0">
              <a:solidFill>
                <a:srgbClr val="00B050"/>
              </a:solidFill>
            </a:endParaRPr>
          </a:p>
        </p:txBody>
      </p:sp>
      <p:sp>
        <p:nvSpPr>
          <p:cNvPr id="68" name="CasellaDiTesto 67">
            <a:extLst>
              <a:ext uri="{FF2B5EF4-FFF2-40B4-BE49-F238E27FC236}">
                <a16:creationId xmlns:a16="http://schemas.microsoft.com/office/drawing/2014/main" id="{5BBA16F6-E066-4D80-89FD-4B3E64B55E23}"/>
              </a:ext>
            </a:extLst>
          </p:cNvPr>
          <p:cNvSpPr txBox="1"/>
          <p:nvPr/>
        </p:nvSpPr>
        <p:spPr>
          <a:xfrm>
            <a:off x="4581438" y="3583435"/>
            <a:ext cx="4339949" cy="553998"/>
          </a:xfrm>
          <a:prstGeom prst="rect">
            <a:avLst/>
          </a:prstGeom>
          <a:noFill/>
        </p:spPr>
        <p:txBody>
          <a:bodyPr wrap="square" rtlCol="0">
            <a:spAutoFit/>
          </a:bodyPr>
          <a:lstStyle/>
          <a:p>
            <a:r>
              <a:rPr lang="it-IT" sz="15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Il medesimo ragionamento deve essere applicato a tutti gli altri spigoli</a:t>
            </a:r>
            <a:r>
              <a:rPr lang="it-IT" sz="1500" dirty="0">
                <a:solidFill>
                  <a:srgbClr val="00B050"/>
                </a:solidFill>
                <a:latin typeface="Times New Roman" panose="02020603050405020304" pitchFamily="18" charset="0"/>
                <a:ea typeface="Times New Roman" panose="02020603050405020304" pitchFamily="18" charset="0"/>
              </a:rPr>
              <a:t>.</a:t>
            </a:r>
            <a:endParaRPr lang="it-IT" sz="1500" dirty="0">
              <a:solidFill>
                <a:srgbClr val="00B050"/>
              </a:solidFill>
            </a:endParaRPr>
          </a:p>
        </p:txBody>
      </p:sp>
      <p:grpSp>
        <p:nvGrpSpPr>
          <p:cNvPr id="69" name="Gruppo 68">
            <a:extLst>
              <a:ext uri="{FF2B5EF4-FFF2-40B4-BE49-F238E27FC236}">
                <a16:creationId xmlns:a16="http://schemas.microsoft.com/office/drawing/2014/main" id="{7F6F1C36-3FC6-490B-A08D-DF8264AD4DF6}"/>
              </a:ext>
            </a:extLst>
          </p:cNvPr>
          <p:cNvGrpSpPr/>
          <p:nvPr/>
        </p:nvGrpSpPr>
        <p:grpSpPr>
          <a:xfrm>
            <a:off x="2006088" y="2466262"/>
            <a:ext cx="504000" cy="180000"/>
            <a:chOff x="5008728" y="1130949"/>
            <a:chExt cx="501555" cy="894639"/>
          </a:xfrm>
        </p:grpSpPr>
        <p:sp>
          <p:nvSpPr>
            <p:cNvPr id="70" name="CasellaDiTesto 69">
              <a:extLst>
                <a:ext uri="{FF2B5EF4-FFF2-40B4-BE49-F238E27FC236}">
                  <a16:creationId xmlns:a16="http://schemas.microsoft.com/office/drawing/2014/main" id="{39B33A79-0D14-4E01-A55C-158858A42136}"/>
                </a:ext>
              </a:extLst>
            </p:cNvPr>
            <p:cNvSpPr txBox="1"/>
            <p:nvPr/>
          </p:nvSpPr>
          <p:spPr>
            <a:xfrm>
              <a:off x="5008728" y="1130949"/>
              <a:ext cx="501555" cy="894639"/>
            </a:xfrm>
            <a:prstGeom prst="rect">
              <a:avLst/>
            </a:prstGeom>
            <a:noFill/>
          </p:spPr>
          <p:txBody>
            <a:bodyPr wrap="square" rtlCol="0">
              <a:spAutoFit/>
            </a:bodyPr>
            <a:lstStyle/>
            <a:p>
              <a:r>
                <a:rPr lang="it-IT" sz="1400" dirty="0">
                  <a:solidFill>
                    <a:srgbClr val="00B050"/>
                  </a:solidFill>
                  <a:latin typeface="+mj-lt"/>
                </a:rPr>
                <a:t>A’V’</a:t>
              </a:r>
            </a:p>
          </p:txBody>
        </p:sp>
        <p:cxnSp>
          <p:nvCxnSpPr>
            <p:cNvPr id="71" name="Connettore diritto 70">
              <a:extLst>
                <a:ext uri="{FF2B5EF4-FFF2-40B4-BE49-F238E27FC236}">
                  <a16:creationId xmlns:a16="http://schemas.microsoft.com/office/drawing/2014/main" id="{40034D07-4243-4B3C-9858-AC61FFED3A5B}"/>
                </a:ext>
              </a:extLst>
            </p:cNvPr>
            <p:cNvCxnSpPr/>
            <p:nvPr/>
          </p:nvCxnSpPr>
          <p:spPr>
            <a:xfrm>
              <a:off x="5099531" y="1194178"/>
              <a:ext cx="322428" cy="0"/>
            </a:xfrm>
            <a:prstGeom prst="line">
              <a:avLst/>
            </a:prstGeom>
            <a:ln w="12700">
              <a:solidFill>
                <a:srgbClr val="00B050">
                  <a:alpha val="60000"/>
                </a:srgbClr>
              </a:solidFill>
            </a:ln>
          </p:spPr>
          <p:style>
            <a:lnRef idx="1">
              <a:schemeClr val="accent1"/>
            </a:lnRef>
            <a:fillRef idx="0">
              <a:schemeClr val="accent1"/>
            </a:fillRef>
            <a:effectRef idx="0">
              <a:schemeClr val="accent1"/>
            </a:effectRef>
            <a:fontRef idx="minor">
              <a:schemeClr val="tx1"/>
            </a:fontRef>
          </p:style>
        </p:cxnSp>
      </p:grpSp>
      <p:grpSp>
        <p:nvGrpSpPr>
          <p:cNvPr id="72" name="Gruppo 71">
            <a:extLst>
              <a:ext uri="{FF2B5EF4-FFF2-40B4-BE49-F238E27FC236}">
                <a16:creationId xmlns:a16="http://schemas.microsoft.com/office/drawing/2014/main" id="{58BEE8ED-BF0E-4557-8918-57D9DD55A984}"/>
              </a:ext>
            </a:extLst>
          </p:cNvPr>
          <p:cNvGrpSpPr/>
          <p:nvPr/>
        </p:nvGrpSpPr>
        <p:grpSpPr>
          <a:xfrm>
            <a:off x="1429612" y="2589916"/>
            <a:ext cx="432000" cy="180000"/>
            <a:chOff x="5008728" y="1130949"/>
            <a:chExt cx="429905" cy="526259"/>
          </a:xfrm>
        </p:grpSpPr>
        <p:sp>
          <p:nvSpPr>
            <p:cNvPr id="73" name="CasellaDiTesto 72">
              <a:extLst>
                <a:ext uri="{FF2B5EF4-FFF2-40B4-BE49-F238E27FC236}">
                  <a16:creationId xmlns:a16="http://schemas.microsoft.com/office/drawing/2014/main" id="{BB228941-58EB-45BD-8CD0-C5D41AC07EA4}"/>
                </a:ext>
              </a:extLst>
            </p:cNvPr>
            <p:cNvSpPr txBox="1"/>
            <p:nvPr/>
          </p:nvSpPr>
          <p:spPr>
            <a:xfrm>
              <a:off x="5008728" y="1130949"/>
              <a:ext cx="429905" cy="526259"/>
            </a:xfrm>
            <a:prstGeom prst="rect">
              <a:avLst/>
            </a:prstGeom>
            <a:noFill/>
          </p:spPr>
          <p:txBody>
            <a:bodyPr wrap="square" rtlCol="0">
              <a:spAutoFit/>
            </a:bodyPr>
            <a:lstStyle/>
            <a:p>
              <a:r>
                <a:rPr lang="it-IT" sz="1400" dirty="0">
                  <a:solidFill>
                    <a:srgbClr val="00B050"/>
                  </a:solidFill>
                  <a:latin typeface="+mj-lt"/>
                </a:rPr>
                <a:t>AV</a:t>
              </a:r>
            </a:p>
          </p:txBody>
        </p:sp>
        <p:cxnSp>
          <p:nvCxnSpPr>
            <p:cNvPr id="74" name="Connettore diritto 73">
              <a:extLst>
                <a:ext uri="{FF2B5EF4-FFF2-40B4-BE49-F238E27FC236}">
                  <a16:creationId xmlns:a16="http://schemas.microsoft.com/office/drawing/2014/main" id="{045B2908-F010-47FA-9F67-78ED076E4D4A}"/>
                </a:ext>
              </a:extLst>
            </p:cNvPr>
            <p:cNvCxnSpPr/>
            <p:nvPr/>
          </p:nvCxnSpPr>
          <p:spPr>
            <a:xfrm>
              <a:off x="5099533" y="1194179"/>
              <a:ext cx="248295" cy="0"/>
            </a:xfrm>
            <a:prstGeom prst="line">
              <a:avLst/>
            </a:prstGeom>
            <a:ln w="12700">
              <a:solidFill>
                <a:srgbClr val="00B050">
                  <a:alpha val="60000"/>
                </a:srgbClr>
              </a:solidFill>
            </a:ln>
          </p:spPr>
          <p:style>
            <a:lnRef idx="1">
              <a:schemeClr val="accent1"/>
            </a:lnRef>
            <a:fillRef idx="0">
              <a:schemeClr val="accent1"/>
            </a:fillRef>
            <a:effectRef idx="0">
              <a:schemeClr val="accent1"/>
            </a:effectRef>
            <a:fontRef idx="minor">
              <a:schemeClr val="tx1"/>
            </a:fontRef>
          </p:style>
        </p:cxnSp>
      </p:grpSp>
      <p:grpSp>
        <p:nvGrpSpPr>
          <p:cNvPr id="75" name="Gruppo 74">
            <a:extLst>
              <a:ext uri="{FF2B5EF4-FFF2-40B4-BE49-F238E27FC236}">
                <a16:creationId xmlns:a16="http://schemas.microsoft.com/office/drawing/2014/main" id="{502FD9C2-65BA-4CD4-9C13-7FE74E7C390F}"/>
              </a:ext>
            </a:extLst>
          </p:cNvPr>
          <p:cNvGrpSpPr/>
          <p:nvPr/>
        </p:nvGrpSpPr>
        <p:grpSpPr>
          <a:xfrm>
            <a:off x="1992820" y="2711780"/>
            <a:ext cx="576000" cy="180000"/>
            <a:chOff x="5008728" y="1130949"/>
            <a:chExt cx="573205" cy="307778"/>
          </a:xfrm>
        </p:grpSpPr>
        <p:sp>
          <p:nvSpPr>
            <p:cNvPr id="76" name="CasellaDiTesto 75">
              <a:extLst>
                <a:ext uri="{FF2B5EF4-FFF2-40B4-BE49-F238E27FC236}">
                  <a16:creationId xmlns:a16="http://schemas.microsoft.com/office/drawing/2014/main" id="{7B8137F9-B6E2-430D-AE39-035A1996CB11}"/>
                </a:ext>
              </a:extLst>
            </p:cNvPr>
            <p:cNvSpPr txBox="1"/>
            <p:nvPr/>
          </p:nvSpPr>
          <p:spPr>
            <a:xfrm>
              <a:off x="5008728" y="1130949"/>
              <a:ext cx="573205" cy="307778"/>
            </a:xfrm>
            <a:prstGeom prst="rect">
              <a:avLst/>
            </a:prstGeom>
            <a:noFill/>
          </p:spPr>
          <p:txBody>
            <a:bodyPr wrap="square" rtlCol="0">
              <a:spAutoFit/>
            </a:bodyPr>
            <a:lstStyle/>
            <a:p>
              <a:r>
                <a:rPr lang="it-IT" sz="1400" dirty="0">
                  <a:solidFill>
                    <a:srgbClr val="00B050"/>
                  </a:solidFill>
                  <a:latin typeface="+mj-lt"/>
                </a:rPr>
                <a:t>A’’V’’</a:t>
              </a:r>
            </a:p>
          </p:txBody>
        </p:sp>
        <p:cxnSp>
          <p:nvCxnSpPr>
            <p:cNvPr id="77" name="Connettore diritto 76">
              <a:extLst>
                <a:ext uri="{FF2B5EF4-FFF2-40B4-BE49-F238E27FC236}">
                  <a16:creationId xmlns:a16="http://schemas.microsoft.com/office/drawing/2014/main" id="{F9EA2D92-8227-4359-B372-B6750316E110}"/>
                </a:ext>
              </a:extLst>
            </p:cNvPr>
            <p:cNvCxnSpPr/>
            <p:nvPr/>
          </p:nvCxnSpPr>
          <p:spPr>
            <a:xfrm>
              <a:off x="5099532" y="1194179"/>
              <a:ext cx="358253" cy="0"/>
            </a:xfrm>
            <a:prstGeom prst="line">
              <a:avLst/>
            </a:prstGeom>
            <a:ln w="12700">
              <a:solidFill>
                <a:srgbClr val="00B050">
                  <a:alpha val="60000"/>
                </a:srgbClr>
              </a:solidFill>
            </a:ln>
          </p:spPr>
          <p:style>
            <a:lnRef idx="1">
              <a:schemeClr val="accent1"/>
            </a:lnRef>
            <a:fillRef idx="0">
              <a:schemeClr val="accent1"/>
            </a:fillRef>
            <a:effectRef idx="0">
              <a:schemeClr val="accent1"/>
            </a:effectRef>
            <a:fontRef idx="minor">
              <a:schemeClr val="tx1"/>
            </a:fontRef>
          </p:style>
        </p:cxnSp>
      </p:grpSp>
      <p:sp>
        <p:nvSpPr>
          <p:cNvPr id="78" name="CasellaDiTesto 77">
            <a:extLst>
              <a:ext uri="{FF2B5EF4-FFF2-40B4-BE49-F238E27FC236}">
                <a16:creationId xmlns:a16="http://schemas.microsoft.com/office/drawing/2014/main" id="{92D6A317-9601-468C-8E6A-6A7EA75655C0}"/>
              </a:ext>
            </a:extLst>
          </p:cNvPr>
          <p:cNvSpPr txBox="1"/>
          <p:nvPr/>
        </p:nvSpPr>
        <p:spPr>
          <a:xfrm>
            <a:off x="2596109" y="2579238"/>
            <a:ext cx="1980000" cy="307777"/>
          </a:xfrm>
          <a:prstGeom prst="rect">
            <a:avLst/>
          </a:prstGeom>
          <a:noFill/>
        </p:spPr>
        <p:txBody>
          <a:bodyPr wrap="square" rtlCol="0">
            <a:spAutoFit/>
          </a:bodyPr>
          <a:lstStyle/>
          <a:p>
            <a:r>
              <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(Spigolo laterale)</a:t>
            </a:r>
            <a:endParaRPr lang="it-IT" sz="1400" dirty="0">
              <a:solidFill>
                <a:srgbClr val="00B050"/>
              </a:solidFill>
            </a:endParaRPr>
          </a:p>
        </p:txBody>
      </p:sp>
      <p:grpSp>
        <p:nvGrpSpPr>
          <p:cNvPr id="79" name="Gruppo 78">
            <a:extLst>
              <a:ext uri="{FF2B5EF4-FFF2-40B4-BE49-F238E27FC236}">
                <a16:creationId xmlns:a16="http://schemas.microsoft.com/office/drawing/2014/main" id="{505E4B55-B13E-41E5-A028-4068B4DDEB8D}"/>
              </a:ext>
            </a:extLst>
          </p:cNvPr>
          <p:cNvGrpSpPr/>
          <p:nvPr/>
        </p:nvGrpSpPr>
        <p:grpSpPr>
          <a:xfrm>
            <a:off x="1399842" y="3123172"/>
            <a:ext cx="432000" cy="180000"/>
            <a:chOff x="4989770" y="1130949"/>
            <a:chExt cx="429905" cy="526259"/>
          </a:xfrm>
        </p:grpSpPr>
        <p:sp>
          <p:nvSpPr>
            <p:cNvPr id="80" name="CasellaDiTesto 79">
              <a:extLst>
                <a:ext uri="{FF2B5EF4-FFF2-40B4-BE49-F238E27FC236}">
                  <a16:creationId xmlns:a16="http://schemas.microsoft.com/office/drawing/2014/main" id="{60671D3F-8102-4E54-89CB-899F6DF8F506}"/>
                </a:ext>
              </a:extLst>
            </p:cNvPr>
            <p:cNvSpPr txBox="1"/>
            <p:nvPr/>
          </p:nvSpPr>
          <p:spPr>
            <a:xfrm>
              <a:off x="4989770" y="1130949"/>
              <a:ext cx="429905" cy="526259"/>
            </a:xfrm>
            <a:prstGeom prst="rect">
              <a:avLst/>
            </a:prstGeom>
            <a:noFill/>
          </p:spPr>
          <p:txBody>
            <a:bodyPr wrap="square" rtlCol="0">
              <a:spAutoFit/>
            </a:bodyPr>
            <a:lstStyle/>
            <a:p>
              <a:r>
                <a:rPr lang="it-IT" sz="1400" dirty="0">
                  <a:solidFill>
                    <a:srgbClr val="00B050"/>
                  </a:solidFill>
                  <a:latin typeface="+mj-lt"/>
                </a:rPr>
                <a:t>BV</a:t>
              </a:r>
            </a:p>
          </p:txBody>
        </p:sp>
        <p:cxnSp>
          <p:nvCxnSpPr>
            <p:cNvPr id="81" name="Connettore diritto 80">
              <a:extLst>
                <a:ext uri="{FF2B5EF4-FFF2-40B4-BE49-F238E27FC236}">
                  <a16:creationId xmlns:a16="http://schemas.microsoft.com/office/drawing/2014/main" id="{8BC4B790-D364-467A-B342-AA7203581904}"/>
                </a:ext>
              </a:extLst>
            </p:cNvPr>
            <p:cNvCxnSpPr/>
            <p:nvPr/>
          </p:nvCxnSpPr>
          <p:spPr>
            <a:xfrm>
              <a:off x="5099533" y="1194179"/>
              <a:ext cx="248295" cy="0"/>
            </a:xfrm>
            <a:prstGeom prst="line">
              <a:avLst/>
            </a:prstGeom>
            <a:ln w="12700">
              <a:solidFill>
                <a:srgbClr val="00B050">
                  <a:alpha val="60000"/>
                </a:srgbClr>
              </a:solidFill>
            </a:ln>
          </p:spPr>
          <p:style>
            <a:lnRef idx="1">
              <a:schemeClr val="accent1"/>
            </a:lnRef>
            <a:fillRef idx="0">
              <a:schemeClr val="accent1"/>
            </a:fillRef>
            <a:effectRef idx="0">
              <a:schemeClr val="accent1"/>
            </a:effectRef>
            <a:fontRef idx="minor">
              <a:schemeClr val="tx1"/>
            </a:fontRef>
          </p:style>
        </p:cxnSp>
      </p:grpSp>
      <p:grpSp>
        <p:nvGrpSpPr>
          <p:cNvPr id="82" name="Gruppo 81">
            <a:extLst>
              <a:ext uri="{FF2B5EF4-FFF2-40B4-BE49-F238E27FC236}">
                <a16:creationId xmlns:a16="http://schemas.microsoft.com/office/drawing/2014/main" id="{BBB025D2-1E19-4404-9B7C-8D4BA647ACA0}"/>
              </a:ext>
            </a:extLst>
          </p:cNvPr>
          <p:cNvGrpSpPr/>
          <p:nvPr/>
        </p:nvGrpSpPr>
        <p:grpSpPr>
          <a:xfrm>
            <a:off x="1992820" y="3276052"/>
            <a:ext cx="576000" cy="180000"/>
            <a:chOff x="5008728" y="1130949"/>
            <a:chExt cx="573205" cy="307778"/>
          </a:xfrm>
        </p:grpSpPr>
        <p:sp>
          <p:nvSpPr>
            <p:cNvPr id="83" name="CasellaDiTesto 82">
              <a:extLst>
                <a:ext uri="{FF2B5EF4-FFF2-40B4-BE49-F238E27FC236}">
                  <a16:creationId xmlns:a16="http://schemas.microsoft.com/office/drawing/2014/main" id="{32CED5E6-1946-4D58-9333-686737DDFEAD}"/>
                </a:ext>
              </a:extLst>
            </p:cNvPr>
            <p:cNvSpPr txBox="1"/>
            <p:nvPr/>
          </p:nvSpPr>
          <p:spPr>
            <a:xfrm>
              <a:off x="5008728" y="1130949"/>
              <a:ext cx="573205" cy="307778"/>
            </a:xfrm>
            <a:prstGeom prst="rect">
              <a:avLst/>
            </a:prstGeom>
            <a:noFill/>
          </p:spPr>
          <p:txBody>
            <a:bodyPr wrap="square" rtlCol="0">
              <a:spAutoFit/>
            </a:bodyPr>
            <a:lstStyle/>
            <a:p>
              <a:r>
                <a:rPr lang="it-IT" sz="1400" dirty="0">
                  <a:solidFill>
                    <a:srgbClr val="00B050"/>
                  </a:solidFill>
                  <a:latin typeface="+mj-lt"/>
                </a:rPr>
                <a:t>B’’V’’</a:t>
              </a:r>
            </a:p>
          </p:txBody>
        </p:sp>
        <p:cxnSp>
          <p:nvCxnSpPr>
            <p:cNvPr id="84" name="Connettore diritto 83">
              <a:extLst>
                <a:ext uri="{FF2B5EF4-FFF2-40B4-BE49-F238E27FC236}">
                  <a16:creationId xmlns:a16="http://schemas.microsoft.com/office/drawing/2014/main" id="{6463A2F4-CB34-42F4-9295-27AAD62503D8}"/>
                </a:ext>
              </a:extLst>
            </p:cNvPr>
            <p:cNvCxnSpPr/>
            <p:nvPr/>
          </p:nvCxnSpPr>
          <p:spPr>
            <a:xfrm>
              <a:off x="5099532" y="1194179"/>
              <a:ext cx="358253" cy="0"/>
            </a:xfrm>
            <a:prstGeom prst="line">
              <a:avLst/>
            </a:prstGeom>
            <a:ln w="12700">
              <a:solidFill>
                <a:srgbClr val="00B050">
                  <a:alpha val="60000"/>
                </a:srgbClr>
              </a:solidFill>
            </a:ln>
          </p:spPr>
          <p:style>
            <a:lnRef idx="1">
              <a:schemeClr val="accent1"/>
            </a:lnRef>
            <a:fillRef idx="0">
              <a:schemeClr val="accent1"/>
            </a:fillRef>
            <a:effectRef idx="0">
              <a:schemeClr val="accent1"/>
            </a:effectRef>
            <a:fontRef idx="minor">
              <a:schemeClr val="tx1"/>
            </a:fontRef>
          </p:style>
        </p:cxnSp>
      </p:grpSp>
      <p:grpSp>
        <p:nvGrpSpPr>
          <p:cNvPr id="85" name="Gruppo 84">
            <a:extLst>
              <a:ext uri="{FF2B5EF4-FFF2-40B4-BE49-F238E27FC236}">
                <a16:creationId xmlns:a16="http://schemas.microsoft.com/office/drawing/2014/main" id="{7431FB49-6D16-412F-9AC5-8177FDA20E76}"/>
              </a:ext>
            </a:extLst>
          </p:cNvPr>
          <p:cNvGrpSpPr/>
          <p:nvPr/>
        </p:nvGrpSpPr>
        <p:grpSpPr>
          <a:xfrm>
            <a:off x="2018990" y="3000137"/>
            <a:ext cx="540000" cy="180000"/>
            <a:chOff x="5008726" y="1130951"/>
            <a:chExt cx="537380" cy="307778"/>
          </a:xfrm>
        </p:grpSpPr>
        <p:sp>
          <p:nvSpPr>
            <p:cNvPr id="86" name="CasellaDiTesto 85">
              <a:extLst>
                <a:ext uri="{FF2B5EF4-FFF2-40B4-BE49-F238E27FC236}">
                  <a16:creationId xmlns:a16="http://schemas.microsoft.com/office/drawing/2014/main" id="{CFD2C08F-3A4B-445F-9275-EE3A6AFFE95F}"/>
                </a:ext>
              </a:extLst>
            </p:cNvPr>
            <p:cNvSpPr txBox="1"/>
            <p:nvPr/>
          </p:nvSpPr>
          <p:spPr>
            <a:xfrm>
              <a:off x="5008726" y="1130951"/>
              <a:ext cx="537380" cy="307778"/>
            </a:xfrm>
            <a:prstGeom prst="rect">
              <a:avLst/>
            </a:prstGeom>
            <a:noFill/>
          </p:spPr>
          <p:txBody>
            <a:bodyPr wrap="square" rtlCol="0">
              <a:spAutoFit/>
            </a:bodyPr>
            <a:lstStyle/>
            <a:p>
              <a:r>
                <a:rPr lang="it-IT" sz="1400" dirty="0">
                  <a:solidFill>
                    <a:srgbClr val="00B050"/>
                  </a:solidFill>
                  <a:latin typeface="+mj-lt"/>
                </a:rPr>
                <a:t>B’V’</a:t>
              </a:r>
            </a:p>
          </p:txBody>
        </p:sp>
        <p:cxnSp>
          <p:nvCxnSpPr>
            <p:cNvPr id="87" name="Connettore diritto 86">
              <a:extLst>
                <a:ext uri="{FF2B5EF4-FFF2-40B4-BE49-F238E27FC236}">
                  <a16:creationId xmlns:a16="http://schemas.microsoft.com/office/drawing/2014/main" id="{C662F8AC-25CE-443F-BD55-71B97C0E873B}"/>
                </a:ext>
              </a:extLst>
            </p:cNvPr>
            <p:cNvCxnSpPr/>
            <p:nvPr/>
          </p:nvCxnSpPr>
          <p:spPr>
            <a:xfrm>
              <a:off x="5099533" y="1194179"/>
              <a:ext cx="322428" cy="0"/>
            </a:xfrm>
            <a:prstGeom prst="line">
              <a:avLst/>
            </a:prstGeom>
            <a:ln w="12700">
              <a:solidFill>
                <a:srgbClr val="00B050">
                  <a:alpha val="60000"/>
                </a:srgbClr>
              </a:solidFill>
            </a:ln>
          </p:spPr>
          <p:style>
            <a:lnRef idx="1">
              <a:schemeClr val="accent1"/>
            </a:lnRef>
            <a:fillRef idx="0">
              <a:schemeClr val="accent1"/>
            </a:fillRef>
            <a:effectRef idx="0">
              <a:schemeClr val="accent1"/>
            </a:effectRef>
            <a:fontRef idx="minor">
              <a:schemeClr val="tx1"/>
            </a:fontRef>
          </p:style>
        </p:cxnSp>
      </p:grpSp>
      <p:grpSp>
        <p:nvGrpSpPr>
          <p:cNvPr id="88" name="Gruppo 87">
            <a:extLst>
              <a:ext uri="{FF2B5EF4-FFF2-40B4-BE49-F238E27FC236}">
                <a16:creationId xmlns:a16="http://schemas.microsoft.com/office/drawing/2014/main" id="{427D836F-7FCA-4D2F-8D0A-CECEE2EAE42A}"/>
              </a:ext>
            </a:extLst>
          </p:cNvPr>
          <p:cNvGrpSpPr/>
          <p:nvPr/>
        </p:nvGrpSpPr>
        <p:grpSpPr>
          <a:xfrm>
            <a:off x="1383264" y="3703965"/>
            <a:ext cx="432000" cy="180000"/>
            <a:chOff x="4989770" y="1130949"/>
            <a:chExt cx="429905" cy="526259"/>
          </a:xfrm>
        </p:grpSpPr>
        <p:sp>
          <p:nvSpPr>
            <p:cNvPr id="89" name="CasellaDiTesto 88">
              <a:extLst>
                <a:ext uri="{FF2B5EF4-FFF2-40B4-BE49-F238E27FC236}">
                  <a16:creationId xmlns:a16="http://schemas.microsoft.com/office/drawing/2014/main" id="{1D3D962F-9185-4332-86C3-2FD0884EF259}"/>
                </a:ext>
              </a:extLst>
            </p:cNvPr>
            <p:cNvSpPr txBox="1"/>
            <p:nvPr/>
          </p:nvSpPr>
          <p:spPr>
            <a:xfrm>
              <a:off x="4989770" y="1130949"/>
              <a:ext cx="429905" cy="526259"/>
            </a:xfrm>
            <a:prstGeom prst="rect">
              <a:avLst/>
            </a:prstGeom>
            <a:noFill/>
          </p:spPr>
          <p:txBody>
            <a:bodyPr wrap="square" rtlCol="0">
              <a:spAutoFit/>
            </a:bodyPr>
            <a:lstStyle/>
            <a:p>
              <a:r>
                <a:rPr lang="it-IT" sz="1400" dirty="0">
                  <a:solidFill>
                    <a:srgbClr val="00B050"/>
                  </a:solidFill>
                  <a:latin typeface="+mj-lt"/>
                </a:rPr>
                <a:t>CV</a:t>
              </a:r>
            </a:p>
          </p:txBody>
        </p:sp>
        <p:cxnSp>
          <p:nvCxnSpPr>
            <p:cNvPr id="90" name="Connettore diritto 89">
              <a:extLst>
                <a:ext uri="{FF2B5EF4-FFF2-40B4-BE49-F238E27FC236}">
                  <a16:creationId xmlns:a16="http://schemas.microsoft.com/office/drawing/2014/main" id="{F6894A09-7B91-429E-BF42-E964ABD9AB5E}"/>
                </a:ext>
              </a:extLst>
            </p:cNvPr>
            <p:cNvCxnSpPr/>
            <p:nvPr/>
          </p:nvCxnSpPr>
          <p:spPr>
            <a:xfrm>
              <a:off x="5099533" y="1194179"/>
              <a:ext cx="248295" cy="0"/>
            </a:xfrm>
            <a:prstGeom prst="line">
              <a:avLst/>
            </a:prstGeom>
            <a:ln w="12700">
              <a:solidFill>
                <a:srgbClr val="00B050">
                  <a:alpha val="60000"/>
                </a:srgbClr>
              </a:solidFill>
            </a:ln>
          </p:spPr>
          <p:style>
            <a:lnRef idx="1">
              <a:schemeClr val="accent1"/>
            </a:lnRef>
            <a:fillRef idx="0">
              <a:schemeClr val="accent1"/>
            </a:fillRef>
            <a:effectRef idx="0">
              <a:schemeClr val="accent1"/>
            </a:effectRef>
            <a:fontRef idx="minor">
              <a:schemeClr val="tx1"/>
            </a:fontRef>
          </p:style>
        </p:cxnSp>
      </p:grpSp>
      <p:grpSp>
        <p:nvGrpSpPr>
          <p:cNvPr id="91" name="Gruppo 90">
            <a:extLst>
              <a:ext uri="{FF2B5EF4-FFF2-40B4-BE49-F238E27FC236}">
                <a16:creationId xmlns:a16="http://schemas.microsoft.com/office/drawing/2014/main" id="{6F87AC28-9BE1-4968-83A0-733971F0A6A7}"/>
              </a:ext>
            </a:extLst>
          </p:cNvPr>
          <p:cNvGrpSpPr/>
          <p:nvPr/>
        </p:nvGrpSpPr>
        <p:grpSpPr>
          <a:xfrm>
            <a:off x="2000626" y="3563397"/>
            <a:ext cx="540000" cy="180000"/>
            <a:chOff x="4989770" y="1130949"/>
            <a:chExt cx="537380" cy="307778"/>
          </a:xfrm>
        </p:grpSpPr>
        <p:sp>
          <p:nvSpPr>
            <p:cNvPr id="92" name="CasellaDiTesto 91">
              <a:extLst>
                <a:ext uri="{FF2B5EF4-FFF2-40B4-BE49-F238E27FC236}">
                  <a16:creationId xmlns:a16="http://schemas.microsoft.com/office/drawing/2014/main" id="{D8B40C98-BC16-4F38-AF66-175468B0FE29}"/>
                </a:ext>
              </a:extLst>
            </p:cNvPr>
            <p:cNvSpPr txBox="1"/>
            <p:nvPr/>
          </p:nvSpPr>
          <p:spPr>
            <a:xfrm>
              <a:off x="4989770" y="1130949"/>
              <a:ext cx="537380" cy="307778"/>
            </a:xfrm>
            <a:prstGeom prst="rect">
              <a:avLst/>
            </a:prstGeom>
            <a:noFill/>
          </p:spPr>
          <p:txBody>
            <a:bodyPr wrap="square" rtlCol="0">
              <a:spAutoFit/>
            </a:bodyPr>
            <a:lstStyle/>
            <a:p>
              <a:r>
                <a:rPr lang="it-IT" sz="1400" dirty="0">
                  <a:solidFill>
                    <a:srgbClr val="00B050"/>
                  </a:solidFill>
                  <a:latin typeface="+mj-lt"/>
                </a:rPr>
                <a:t>C’V’</a:t>
              </a:r>
            </a:p>
          </p:txBody>
        </p:sp>
        <p:cxnSp>
          <p:nvCxnSpPr>
            <p:cNvPr id="93" name="Connettore diritto 92">
              <a:extLst>
                <a:ext uri="{FF2B5EF4-FFF2-40B4-BE49-F238E27FC236}">
                  <a16:creationId xmlns:a16="http://schemas.microsoft.com/office/drawing/2014/main" id="{7BEDCD9D-921D-4880-AF9B-8732984F2365}"/>
                </a:ext>
              </a:extLst>
            </p:cNvPr>
            <p:cNvCxnSpPr/>
            <p:nvPr/>
          </p:nvCxnSpPr>
          <p:spPr>
            <a:xfrm>
              <a:off x="5099533" y="1194179"/>
              <a:ext cx="322428" cy="0"/>
            </a:xfrm>
            <a:prstGeom prst="line">
              <a:avLst/>
            </a:prstGeom>
            <a:ln w="12700">
              <a:solidFill>
                <a:srgbClr val="00B050">
                  <a:alpha val="60000"/>
                </a:srgbClr>
              </a:solidFill>
            </a:ln>
          </p:spPr>
          <p:style>
            <a:lnRef idx="1">
              <a:schemeClr val="accent1"/>
            </a:lnRef>
            <a:fillRef idx="0">
              <a:schemeClr val="accent1"/>
            </a:fillRef>
            <a:effectRef idx="0">
              <a:schemeClr val="accent1"/>
            </a:effectRef>
            <a:fontRef idx="minor">
              <a:schemeClr val="tx1"/>
            </a:fontRef>
          </p:style>
        </p:cxnSp>
      </p:grpSp>
      <p:grpSp>
        <p:nvGrpSpPr>
          <p:cNvPr id="94" name="Gruppo 93">
            <a:extLst>
              <a:ext uri="{FF2B5EF4-FFF2-40B4-BE49-F238E27FC236}">
                <a16:creationId xmlns:a16="http://schemas.microsoft.com/office/drawing/2014/main" id="{B7898525-9F4A-4883-974F-27D5030BB11D}"/>
              </a:ext>
            </a:extLst>
          </p:cNvPr>
          <p:cNvGrpSpPr/>
          <p:nvPr/>
        </p:nvGrpSpPr>
        <p:grpSpPr>
          <a:xfrm>
            <a:off x="1973329" y="3854215"/>
            <a:ext cx="576000" cy="180000"/>
            <a:chOff x="4989771" y="1130951"/>
            <a:chExt cx="573205" cy="307779"/>
          </a:xfrm>
        </p:grpSpPr>
        <p:sp>
          <p:nvSpPr>
            <p:cNvPr id="95" name="CasellaDiTesto 94">
              <a:extLst>
                <a:ext uri="{FF2B5EF4-FFF2-40B4-BE49-F238E27FC236}">
                  <a16:creationId xmlns:a16="http://schemas.microsoft.com/office/drawing/2014/main" id="{DA18F00D-A0D1-4220-9E54-42B653AAE771}"/>
                </a:ext>
              </a:extLst>
            </p:cNvPr>
            <p:cNvSpPr txBox="1"/>
            <p:nvPr/>
          </p:nvSpPr>
          <p:spPr>
            <a:xfrm>
              <a:off x="4989771" y="1130951"/>
              <a:ext cx="573205" cy="307779"/>
            </a:xfrm>
            <a:prstGeom prst="rect">
              <a:avLst/>
            </a:prstGeom>
            <a:noFill/>
          </p:spPr>
          <p:txBody>
            <a:bodyPr wrap="square" rtlCol="0">
              <a:spAutoFit/>
            </a:bodyPr>
            <a:lstStyle/>
            <a:p>
              <a:r>
                <a:rPr lang="it-IT" sz="1400" dirty="0">
                  <a:solidFill>
                    <a:srgbClr val="00B050"/>
                  </a:solidFill>
                  <a:latin typeface="+mj-lt"/>
                </a:rPr>
                <a:t>C’’V’’</a:t>
              </a:r>
            </a:p>
          </p:txBody>
        </p:sp>
        <p:cxnSp>
          <p:nvCxnSpPr>
            <p:cNvPr id="96" name="Connettore diritto 95">
              <a:extLst>
                <a:ext uri="{FF2B5EF4-FFF2-40B4-BE49-F238E27FC236}">
                  <a16:creationId xmlns:a16="http://schemas.microsoft.com/office/drawing/2014/main" id="{57AA7465-BFCA-4A99-93D8-2C954D3CD669}"/>
                </a:ext>
              </a:extLst>
            </p:cNvPr>
            <p:cNvCxnSpPr/>
            <p:nvPr/>
          </p:nvCxnSpPr>
          <p:spPr>
            <a:xfrm>
              <a:off x="5099532" y="1194179"/>
              <a:ext cx="358253" cy="0"/>
            </a:xfrm>
            <a:prstGeom prst="line">
              <a:avLst/>
            </a:prstGeom>
            <a:ln w="12700">
              <a:solidFill>
                <a:srgbClr val="00B050">
                  <a:alpha val="60000"/>
                </a:srgbClr>
              </a:solidFill>
            </a:ln>
          </p:spPr>
          <p:style>
            <a:lnRef idx="1">
              <a:schemeClr val="accent1"/>
            </a:lnRef>
            <a:fillRef idx="0">
              <a:schemeClr val="accent1"/>
            </a:fillRef>
            <a:effectRef idx="0">
              <a:schemeClr val="accent1"/>
            </a:effectRef>
            <a:fontRef idx="minor">
              <a:schemeClr val="tx1"/>
            </a:fontRef>
          </p:style>
        </p:cxnSp>
      </p:grpSp>
      <p:sp>
        <p:nvSpPr>
          <p:cNvPr id="97" name="CasellaDiTesto 96">
            <a:extLst>
              <a:ext uri="{FF2B5EF4-FFF2-40B4-BE49-F238E27FC236}">
                <a16:creationId xmlns:a16="http://schemas.microsoft.com/office/drawing/2014/main" id="{153CD6FA-C725-4B72-9A91-2F565B9DC2C2}"/>
              </a:ext>
            </a:extLst>
          </p:cNvPr>
          <p:cNvSpPr txBox="1"/>
          <p:nvPr/>
        </p:nvSpPr>
        <p:spPr>
          <a:xfrm>
            <a:off x="2615464" y="3141184"/>
            <a:ext cx="1980000" cy="307777"/>
          </a:xfrm>
          <a:prstGeom prst="rect">
            <a:avLst/>
          </a:prstGeom>
          <a:noFill/>
        </p:spPr>
        <p:txBody>
          <a:bodyPr wrap="square" rtlCol="0">
            <a:spAutoFit/>
          </a:bodyPr>
          <a:lstStyle/>
          <a:p>
            <a:r>
              <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(Spigolo laterale)</a:t>
            </a:r>
            <a:endParaRPr lang="it-IT" sz="1400" dirty="0">
              <a:solidFill>
                <a:srgbClr val="00B050"/>
              </a:solidFill>
            </a:endParaRPr>
          </a:p>
        </p:txBody>
      </p:sp>
      <p:sp>
        <p:nvSpPr>
          <p:cNvPr id="98" name="CasellaDiTesto 97">
            <a:extLst>
              <a:ext uri="{FF2B5EF4-FFF2-40B4-BE49-F238E27FC236}">
                <a16:creationId xmlns:a16="http://schemas.microsoft.com/office/drawing/2014/main" id="{2413AE2B-5F5A-4309-8C4D-51EA3E65661C}"/>
              </a:ext>
            </a:extLst>
          </p:cNvPr>
          <p:cNvSpPr txBox="1"/>
          <p:nvPr/>
        </p:nvSpPr>
        <p:spPr>
          <a:xfrm>
            <a:off x="2587088" y="3685408"/>
            <a:ext cx="1980000" cy="307777"/>
          </a:xfrm>
          <a:prstGeom prst="rect">
            <a:avLst/>
          </a:prstGeom>
          <a:noFill/>
        </p:spPr>
        <p:txBody>
          <a:bodyPr wrap="square" rtlCol="0">
            <a:spAutoFit/>
          </a:bodyPr>
          <a:lstStyle/>
          <a:p>
            <a:r>
              <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(Spigolo laterale)</a:t>
            </a:r>
            <a:endParaRPr lang="it-IT" sz="1400" dirty="0">
              <a:solidFill>
                <a:srgbClr val="00B050"/>
              </a:solidFill>
            </a:endParaRPr>
          </a:p>
        </p:txBody>
      </p:sp>
      <p:sp>
        <p:nvSpPr>
          <p:cNvPr id="108" name="AutoShape 28">
            <a:extLst>
              <a:ext uri="{FF2B5EF4-FFF2-40B4-BE49-F238E27FC236}">
                <a16:creationId xmlns:a16="http://schemas.microsoft.com/office/drawing/2014/main" id="{186CAAB2-3EBE-476D-A11E-3DF81A9861A7}"/>
              </a:ext>
            </a:extLst>
          </p:cNvPr>
          <p:cNvSpPr>
            <a:spLocks/>
          </p:cNvSpPr>
          <p:nvPr/>
        </p:nvSpPr>
        <p:spPr bwMode="auto">
          <a:xfrm>
            <a:off x="1643571" y="4333652"/>
            <a:ext cx="119062" cy="438150"/>
          </a:xfrm>
          <a:prstGeom prst="leftBrace">
            <a:avLst>
              <a:gd name="adj1" fmla="val 30667"/>
              <a:gd name="adj2" fmla="val 50000"/>
            </a:avLst>
          </a:prstGeom>
          <a:noFill/>
          <a:ln w="0">
            <a:solidFill>
              <a:srgbClr val="00B05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10" name="AutoShape 30">
            <a:extLst>
              <a:ext uri="{FF2B5EF4-FFF2-40B4-BE49-F238E27FC236}">
                <a16:creationId xmlns:a16="http://schemas.microsoft.com/office/drawing/2014/main" id="{016BF608-5304-47C5-9F0F-2734CE19E229}"/>
              </a:ext>
            </a:extLst>
          </p:cNvPr>
          <p:cNvSpPr>
            <a:spLocks/>
          </p:cNvSpPr>
          <p:nvPr/>
        </p:nvSpPr>
        <p:spPr bwMode="auto">
          <a:xfrm>
            <a:off x="1652678" y="4912860"/>
            <a:ext cx="119062" cy="438150"/>
          </a:xfrm>
          <a:prstGeom prst="leftBrace">
            <a:avLst>
              <a:gd name="adj1" fmla="val 30667"/>
              <a:gd name="adj2" fmla="val 50000"/>
            </a:avLst>
          </a:prstGeom>
          <a:noFill/>
          <a:ln w="0">
            <a:solidFill>
              <a:srgbClr val="00B05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12" name="AutoShape 32">
            <a:extLst>
              <a:ext uri="{FF2B5EF4-FFF2-40B4-BE49-F238E27FC236}">
                <a16:creationId xmlns:a16="http://schemas.microsoft.com/office/drawing/2014/main" id="{4BC8C6C4-9532-499C-97D1-AE04EE1AA71E}"/>
              </a:ext>
            </a:extLst>
          </p:cNvPr>
          <p:cNvSpPr>
            <a:spLocks/>
          </p:cNvSpPr>
          <p:nvPr/>
        </p:nvSpPr>
        <p:spPr bwMode="auto">
          <a:xfrm>
            <a:off x="1660630" y="6154060"/>
            <a:ext cx="117865" cy="438150"/>
          </a:xfrm>
          <a:prstGeom prst="leftBrace">
            <a:avLst>
              <a:gd name="adj1" fmla="val 30667"/>
              <a:gd name="adj2" fmla="val 50000"/>
            </a:avLst>
          </a:prstGeom>
          <a:noFill/>
          <a:ln w="0">
            <a:solidFill>
              <a:srgbClr val="00B05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14" name="AutoShape 34">
            <a:extLst>
              <a:ext uri="{FF2B5EF4-FFF2-40B4-BE49-F238E27FC236}">
                <a16:creationId xmlns:a16="http://schemas.microsoft.com/office/drawing/2014/main" id="{6B2348FF-E419-4899-B990-E10CCE7738AD}"/>
              </a:ext>
            </a:extLst>
          </p:cNvPr>
          <p:cNvSpPr>
            <a:spLocks/>
          </p:cNvSpPr>
          <p:nvPr/>
        </p:nvSpPr>
        <p:spPr bwMode="auto">
          <a:xfrm>
            <a:off x="1654582" y="5557264"/>
            <a:ext cx="119062" cy="438150"/>
          </a:xfrm>
          <a:prstGeom prst="leftBrace">
            <a:avLst>
              <a:gd name="adj1" fmla="val 30667"/>
              <a:gd name="adj2" fmla="val 50000"/>
            </a:avLst>
          </a:prstGeom>
          <a:noFill/>
          <a:ln w="0">
            <a:solidFill>
              <a:srgbClr val="00B05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16" name="AutoShape 36">
            <a:extLst>
              <a:ext uri="{FF2B5EF4-FFF2-40B4-BE49-F238E27FC236}">
                <a16:creationId xmlns:a16="http://schemas.microsoft.com/office/drawing/2014/main" id="{C43FF180-4074-4C77-A1B3-0D2C6CB89BDB}"/>
              </a:ext>
            </a:extLst>
          </p:cNvPr>
          <p:cNvSpPr>
            <a:spLocks/>
          </p:cNvSpPr>
          <p:nvPr/>
        </p:nvSpPr>
        <p:spPr bwMode="auto">
          <a:xfrm>
            <a:off x="975571" y="4379690"/>
            <a:ext cx="95250" cy="2232000"/>
          </a:xfrm>
          <a:prstGeom prst="leftBrace">
            <a:avLst>
              <a:gd name="adj1" fmla="val 201667"/>
              <a:gd name="adj2" fmla="val 50000"/>
            </a:avLst>
          </a:prstGeom>
          <a:noFill/>
          <a:ln w="0">
            <a:solidFill>
              <a:srgbClr val="00B05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23" name="CasellaDiTesto 122">
            <a:extLst>
              <a:ext uri="{FF2B5EF4-FFF2-40B4-BE49-F238E27FC236}">
                <a16:creationId xmlns:a16="http://schemas.microsoft.com/office/drawing/2014/main" id="{F9B37320-2349-4FD9-89DD-5CAFC59C62D6}"/>
              </a:ext>
            </a:extLst>
          </p:cNvPr>
          <p:cNvSpPr txBox="1"/>
          <p:nvPr/>
        </p:nvSpPr>
        <p:spPr>
          <a:xfrm>
            <a:off x="95139" y="5054525"/>
            <a:ext cx="864000" cy="1077218"/>
          </a:xfrm>
          <a:prstGeom prst="rect">
            <a:avLst/>
          </a:prstGeom>
          <a:noFill/>
        </p:spPr>
        <p:txBody>
          <a:bodyPr wrap="square" rtlCol="0">
            <a:spAutoFit/>
          </a:bodyPr>
          <a:lstStyle/>
          <a:p>
            <a:pPr>
              <a:spcAft>
                <a:spcPts val="0"/>
              </a:spcAft>
            </a:pP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Facce</a:t>
            </a:r>
          </a:p>
          <a:p>
            <a:pPr>
              <a:spcAft>
                <a:spcPts val="0"/>
              </a:spcAft>
            </a:pPr>
            <a:endPar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a:p>
            <a:pPr>
              <a:spcAft>
                <a:spcPts val="0"/>
              </a:spcAft>
            </a:pPr>
            <a:r>
              <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Porzioni di piani</a:t>
            </a:r>
            <a:endParaRPr lang="it-IT" sz="1400" dirty="0">
              <a:solidFill>
                <a:srgbClr val="00B050"/>
              </a:solidFill>
            </a:endParaRPr>
          </a:p>
        </p:txBody>
      </p:sp>
      <p:sp>
        <p:nvSpPr>
          <p:cNvPr id="124" name="CasellaDiTesto 123">
            <a:extLst>
              <a:ext uri="{FF2B5EF4-FFF2-40B4-BE49-F238E27FC236}">
                <a16:creationId xmlns:a16="http://schemas.microsoft.com/office/drawing/2014/main" id="{6B642340-EF7A-4F12-9616-352E40370697}"/>
              </a:ext>
            </a:extLst>
          </p:cNvPr>
          <p:cNvSpPr txBox="1"/>
          <p:nvPr/>
        </p:nvSpPr>
        <p:spPr>
          <a:xfrm>
            <a:off x="982158" y="4384121"/>
            <a:ext cx="792000" cy="307777"/>
          </a:xfrm>
          <a:prstGeom prst="rect">
            <a:avLst/>
          </a:prstGeom>
          <a:noFill/>
        </p:spPr>
        <p:txBody>
          <a:bodyPr wrap="square" rtlCol="0">
            <a:spAutoFit/>
          </a:bodyPr>
          <a:lstStyle/>
          <a:p>
            <a:r>
              <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(A,B,C) </a:t>
            </a:r>
            <a:endParaRPr lang="it-IT" sz="1400" dirty="0">
              <a:solidFill>
                <a:srgbClr val="00B050"/>
              </a:solidFill>
            </a:endParaRPr>
          </a:p>
        </p:txBody>
      </p:sp>
      <p:sp>
        <p:nvSpPr>
          <p:cNvPr id="125" name="CasellaDiTesto 124">
            <a:extLst>
              <a:ext uri="{FF2B5EF4-FFF2-40B4-BE49-F238E27FC236}">
                <a16:creationId xmlns:a16="http://schemas.microsoft.com/office/drawing/2014/main" id="{7716DE4A-E084-4D4C-9D26-61D094B10D0B}"/>
              </a:ext>
            </a:extLst>
          </p:cNvPr>
          <p:cNvSpPr txBox="1"/>
          <p:nvPr/>
        </p:nvSpPr>
        <p:spPr>
          <a:xfrm>
            <a:off x="1672152" y="4261510"/>
            <a:ext cx="864000" cy="180000"/>
          </a:xfrm>
          <a:prstGeom prst="rect">
            <a:avLst/>
          </a:prstGeom>
          <a:noFill/>
        </p:spPr>
        <p:txBody>
          <a:bodyPr wrap="square" rtlCol="0">
            <a:spAutoFit/>
          </a:bodyPr>
          <a:lstStyle/>
          <a:p>
            <a:r>
              <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(A’,B’,C’) </a:t>
            </a:r>
            <a:endParaRPr lang="it-IT" sz="1400" dirty="0">
              <a:solidFill>
                <a:srgbClr val="00B050"/>
              </a:solidFill>
            </a:endParaRPr>
          </a:p>
        </p:txBody>
      </p:sp>
      <p:sp>
        <p:nvSpPr>
          <p:cNvPr id="126" name="CasellaDiTesto 125">
            <a:extLst>
              <a:ext uri="{FF2B5EF4-FFF2-40B4-BE49-F238E27FC236}">
                <a16:creationId xmlns:a16="http://schemas.microsoft.com/office/drawing/2014/main" id="{5CF8D340-811F-4437-B614-56CCFAFC7A93}"/>
              </a:ext>
            </a:extLst>
          </p:cNvPr>
          <p:cNvSpPr txBox="1"/>
          <p:nvPr/>
        </p:nvSpPr>
        <p:spPr>
          <a:xfrm>
            <a:off x="1676601" y="4513772"/>
            <a:ext cx="1080000" cy="180000"/>
          </a:xfrm>
          <a:prstGeom prst="rect">
            <a:avLst/>
          </a:prstGeom>
          <a:noFill/>
        </p:spPr>
        <p:txBody>
          <a:bodyPr wrap="square" rtlCol="0">
            <a:spAutoFit/>
          </a:bodyPr>
          <a:lstStyle/>
          <a:p>
            <a:r>
              <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(A’’,B’’,C’’) </a:t>
            </a:r>
            <a:endParaRPr lang="it-IT" sz="1400" dirty="0">
              <a:solidFill>
                <a:srgbClr val="00B050"/>
              </a:solidFill>
            </a:endParaRPr>
          </a:p>
        </p:txBody>
      </p:sp>
      <p:sp>
        <p:nvSpPr>
          <p:cNvPr id="127" name="CasellaDiTesto 126">
            <a:extLst>
              <a:ext uri="{FF2B5EF4-FFF2-40B4-BE49-F238E27FC236}">
                <a16:creationId xmlns:a16="http://schemas.microsoft.com/office/drawing/2014/main" id="{F4AEEC33-12F1-4C7B-8FCD-90C759058677}"/>
              </a:ext>
            </a:extLst>
          </p:cNvPr>
          <p:cNvSpPr txBox="1"/>
          <p:nvPr/>
        </p:nvSpPr>
        <p:spPr>
          <a:xfrm>
            <a:off x="2629884" y="4411197"/>
            <a:ext cx="1980000" cy="360000"/>
          </a:xfrm>
          <a:prstGeom prst="rect">
            <a:avLst/>
          </a:prstGeom>
          <a:noFill/>
        </p:spPr>
        <p:txBody>
          <a:bodyPr wrap="square" rtlCol="0">
            <a:spAutoFit/>
          </a:bodyPr>
          <a:lstStyle/>
          <a:p>
            <a:r>
              <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(Triangolo della base)</a:t>
            </a:r>
            <a:endParaRPr lang="it-IT" sz="1400" dirty="0">
              <a:solidFill>
                <a:srgbClr val="00B050"/>
              </a:solidFill>
            </a:endParaRPr>
          </a:p>
        </p:txBody>
      </p:sp>
      <p:sp>
        <p:nvSpPr>
          <p:cNvPr id="128" name="CasellaDiTesto 127">
            <a:extLst>
              <a:ext uri="{FF2B5EF4-FFF2-40B4-BE49-F238E27FC236}">
                <a16:creationId xmlns:a16="http://schemas.microsoft.com/office/drawing/2014/main" id="{BC2DE100-3AAF-4ECF-94CB-4D59E40715BB}"/>
              </a:ext>
            </a:extLst>
          </p:cNvPr>
          <p:cNvSpPr txBox="1"/>
          <p:nvPr/>
        </p:nvSpPr>
        <p:spPr>
          <a:xfrm>
            <a:off x="975571" y="4980426"/>
            <a:ext cx="792000" cy="307777"/>
          </a:xfrm>
          <a:prstGeom prst="rect">
            <a:avLst/>
          </a:prstGeom>
          <a:noFill/>
        </p:spPr>
        <p:txBody>
          <a:bodyPr wrap="square" rtlCol="0">
            <a:spAutoFit/>
          </a:bodyPr>
          <a:lstStyle/>
          <a:p>
            <a:r>
              <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(A,B,V) </a:t>
            </a:r>
            <a:endParaRPr lang="it-IT" sz="1400" dirty="0">
              <a:solidFill>
                <a:srgbClr val="00B050"/>
              </a:solidFill>
            </a:endParaRPr>
          </a:p>
        </p:txBody>
      </p:sp>
      <p:sp>
        <p:nvSpPr>
          <p:cNvPr id="129" name="CasellaDiTesto 128">
            <a:extLst>
              <a:ext uri="{FF2B5EF4-FFF2-40B4-BE49-F238E27FC236}">
                <a16:creationId xmlns:a16="http://schemas.microsoft.com/office/drawing/2014/main" id="{4DEE17C2-5BA5-424B-AD94-E0F02EA1DDD8}"/>
              </a:ext>
            </a:extLst>
          </p:cNvPr>
          <p:cNvSpPr txBox="1"/>
          <p:nvPr/>
        </p:nvSpPr>
        <p:spPr>
          <a:xfrm>
            <a:off x="1691809" y="4847133"/>
            <a:ext cx="900000" cy="180000"/>
          </a:xfrm>
          <a:prstGeom prst="rect">
            <a:avLst/>
          </a:prstGeom>
          <a:noFill/>
        </p:spPr>
        <p:txBody>
          <a:bodyPr wrap="square" rtlCol="0">
            <a:spAutoFit/>
          </a:bodyPr>
          <a:lstStyle/>
          <a:p>
            <a:r>
              <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(A’,B’,V’) </a:t>
            </a:r>
            <a:endParaRPr lang="it-IT" sz="1400" dirty="0">
              <a:solidFill>
                <a:srgbClr val="00B050"/>
              </a:solidFill>
            </a:endParaRPr>
          </a:p>
        </p:txBody>
      </p:sp>
      <p:sp>
        <p:nvSpPr>
          <p:cNvPr id="130" name="CasellaDiTesto 129">
            <a:extLst>
              <a:ext uri="{FF2B5EF4-FFF2-40B4-BE49-F238E27FC236}">
                <a16:creationId xmlns:a16="http://schemas.microsoft.com/office/drawing/2014/main" id="{B5FBCE90-2A41-4FC7-A40C-70E339EA7B58}"/>
              </a:ext>
            </a:extLst>
          </p:cNvPr>
          <p:cNvSpPr txBox="1"/>
          <p:nvPr/>
        </p:nvSpPr>
        <p:spPr>
          <a:xfrm>
            <a:off x="1684010" y="5093888"/>
            <a:ext cx="972000" cy="180000"/>
          </a:xfrm>
          <a:prstGeom prst="rect">
            <a:avLst/>
          </a:prstGeom>
          <a:noFill/>
        </p:spPr>
        <p:txBody>
          <a:bodyPr wrap="square" rtlCol="0">
            <a:spAutoFit/>
          </a:bodyPr>
          <a:lstStyle/>
          <a:p>
            <a:r>
              <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(A’’,B’’,V’’)</a:t>
            </a:r>
            <a:endParaRPr lang="it-IT" sz="1400" dirty="0">
              <a:solidFill>
                <a:srgbClr val="00B050"/>
              </a:solidFill>
            </a:endParaRPr>
          </a:p>
        </p:txBody>
      </p:sp>
      <p:sp>
        <p:nvSpPr>
          <p:cNvPr id="131" name="CasellaDiTesto 130">
            <a:extLst>
              <a:ext uri="{FF2B5EF4-FFF2-40B4-BE49-F238E27FC236}">
                <a16:creationId xmlns:a16="http://schemas.microsoft.com/office/drawing/2014/main" id="{103CC7CF-2EC4-455C-8F6D-4953B362362C}"/>
              </a:ext>
            </a:extLst>
          </p:cNvPr>
          <p:cNvSpPr txBox="1"/>
          <p:nvPr/>
        </p:nvSpPr>
        <p:spPr>
          <a:xfrm>
            <a:off x="975571" y="5634120"/>
            <a:ext cx="792000" cy="307777"/>
          </a:xfrm>
          <a:prstGeom prst="rect">
            <a:avLst/>
          </a:prstGeom>
          <a:noFill/>
        </p:spPr>
        <p:txBody>
          <a:bodyPr wrap="square" rtlCol="0">
            <a:spAutoFit/>
          </a:bodyPr>
          <a:lstStyle/>
          <a:p>
            <a:r>
              <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(B,C,V) </a:t>
            </a:r>
            <a:endParaRPr lang="it-IT" sz="1400" dirty="0">
              <a:solidFill>
                <a:srgbClr val="00B050"/>
              </a:solidFill>
            </a:endParaRPr>
          </a:p>
        </p:txBody>
      </p:sp>
      <p:sp>
        <p:nvSpPr>
          <p:cNvPr id="132" name="CasellaDiTesto 131">
            <a:extLst>
              <a:ext uri="{FF2B5EF4-FFF2-40B4-BE49-F238E27FC236}">
                <a16:creationId xmlns:a16="http://schemas.microsoft.com/office/drawing/2014/main" id="{022D3FD5-9063-4745-9CF2-63255E6766A9}"/>
              </a:ext>
            </a:extLst>
          </p:cNvPr>
          <p:cNvSpPr txBox="1"/>
          <p:nvPr/>
        </p:nvSpPr>
        <p:spPr>
          <a:xfrm>
            <a:off x="1676601" y="5746817"/>
            <a:ext cx="972000" cy="180000"/>
          </a:xfrm>
          <a:prstGeom prst="rect">
            <a:avLst/>
          </a:prstGeom>
          <a:noFill/>
        </p:spPr>
        <p:txBody>
          <a:bodyPr wrap="square" rtlCol="0">
            <a:spAutoFit/>
          </a:bodyPr>
          <a:lstStyle/>
          <a:p>
            <a:r>
              <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(B’’,C’’,V’’) </a:t>
            </a:r>
            <a:endParaRPr lang="it-IT" sz="1400" dirty="0">
              <a:solidFill>
                <a:srgbClr val="00B050"/>
              </a:solidFill>
            </a:endParaRPr>
          </a:p>
        </p:txBody>
      </p:sp>
      <p:sp>
        <p:nvSpPr>
          <p:cNvPr id="133" name="CasellaDiTesto 132">
            <a:extLst>
              <a:ext uri="{FF2B5EF4-FFF2-40B4-BE49-F238E27FC236}">
                <a16:creationId xmlns:a16="http://schemas.microsoft.com/office/drawing/2014/main" id="{6829D2A8-316C-4D5D-997D-525C578D00D1}"/>
              </a:ext>
            </a:extLst>
          </p:cNvPr>
          <p:cNvSpPr txBox="1"/>
          <p:nvPr/>
        </p:nvSpPr>
        <p:spPr>
          <a:xfrm>
            <a:off x="1670054" y="5495652"/>
            <a:ext cx="864000" cy="180000"/>
          </a:xfrm>
          <a:prstGeom prst="rect">
            <a:avLst/>
          </a:prstGeom>
          <a:noFill/>
        </p:spPr>
        <p:txBody>
          <a:bodyPr wrap="square" rtlCol="0">
            <a:spAutoFit/>
          </a:bodyPr>
          <a:lstStyle/>
          <a:p>
            <a:r>
              <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(B’,C’,V’) </a:t>
            </a:r>
            <a:endParaRPr lang="it-IT" sz="1400" dirty="0">
              <a:solidFill>
                <a:srgbClr val="00B050"/>
              </a:solidFill>
            </a:endParaRPr>
          </a:p>
        </p:txBody>
      </p:sp>
      <p:sp>
        <p:nvSpPr>
          <p:cNvPr id="134" name="CasellaDiTesto 133">
            <a:extLst>
              <a:ext uri="{FF2B5EF4-FFF2-40B4-BE49-F238E27FC236}">
                <a16:creationId xmlns:a16="http://schemas.microsoft.com/office/drawing/2014/main" id="{CE7E62D4-96E2-462D-9AB5-ED45A0B6A62A}"/>
              </a:ext>
            </a:extLst>
          </p:cNvPr>
          <p:cNvSpPr txBox="1"/>
          <p:nvPr/>
        </p:nvSpPr>
        <p:spPr>
          <a:xfrm>
            <a:off x="2631389" y="5008390"/>
            <a:ext cx="1980000" cy="307777"/>
          </a:xfrm>
          <a:prstGeom prst="rect">
            <a:avLst/>
          </a:prstGeom>
          <a:noFill/>
        </p:spPr>
        <p:txBody>
          <a:bodyPr wrap="square" rtlCol="0">
            <a:spAutoFit/>
          </a:bodyPr>
          <a:lstStyle/>
          <a:p>
            <a:r>
              <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(Faccia laterale)</a:t>
            </a:r>
            <a:endParaRPr lang="it-IT" sz="1400" dirty="0">
              <a:solidFill>
                <a:srgbClr val="00B050"/>
              </a:solidFill>
            </a:endParaRPr>
          </a:p>
        </p:txBody>
      </p:sp>
      <p:sp>
        <p:nvSpPr>
          <p:cNvPr id="135" name="CasellaDiTesto 134">
            <a:extLst>
              <a:ext uri="{FF2B5EF4-FFF2-40B4-BE49-F238E27FC236}">
                <a16:creationId xmlns:a16="http://schemas.microsoft.com/office/drawing/2014/main" id="{9A2D8691-1739-44EA-A097-B110FAFDD88D}"/>
              </a:ext>
            </a:extLst>
          </p:cNvPr>
          <p:cNvSpPr txBox="1"/>
          <p:nvPr/>
        </p:nvSpPr>
        <p:spPr>
          <a:xfrm>
            <a:off x="2633361" y="5655936"/>
            <a:ext cx="1980000" cy="307777"/>
          </a:xfrm>
          <a:prstGeom prst="rect">
            <a:avLst/>
          </a:prstGeom>
          <a:noFill/>
        </p:spPr>
        <p:txBody>
          <a:bodyPr wrap="square" rtlCol="0">
            <a:spAutoFit/>
          </a:bodyPr>
          <a:lstStyle/>
          <a:p>
            <a:r>
              <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(Faccia laterale)</a:t>
            </a:r>
            <a:endParaRPr lang="it-IT" sz="1400" dirty="0">
              <a:solidFill>
                <a:srgbClr val="00B050"/>
              </a:solidFill>
            </a:endParaRPr>
          </a:p>
        </p:txBody>
      </p:sp>
      <p:sp>
        <p:nvSpPr>
          <p:cNvPr id="136" name="CasellaDiTesto 135">
            <a:extLst>
              <a:ext uri="{FF2B5EF4-FFF2-40B4-BE49-F238E27FC236}">
                <a16:creationId xmlns:a16="http://schemas.microsoft.com/office/drawing/2014/main" id="{15E77183-A4AF-4BB3-A996-03CABFC7AE3E}"/>
              </a:ext>
            </a:extLst>
          </p:cNvPr>
          <p:cNvSpPr txBox="1"/>
          <p:nvPr/>
        </p:nvSpPr>
        <p:spPr>
          <a:xfrm>
            <a:off x="2628264" y="6214965"/>
            <a:ext cx="1980000" cy="307777"/>
          </a:xfrm>
          <a:prstGeom prst="rect">
            <a:avLst/>
          </a:prstGeom>
          <a:noFill/>
        </p:spPr>
        <p:txBody>
          <a:bodyPr wrap="square" rtlCol="0">
            <a:spAutoFit/>
          </a:bodyPr>
          <a:lstStyle/>
          <a:p>
            <a:r>
              <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(Faccia laterale)</a:t>
            </a:r>
            <a:endParaRPr lang="it-IT" sz="1400" dirty="0">
              <a:solidFill>
                <a:srgbClr val="00B050"/>
              </a:solidFill>
            </a:endParaRPr>
          </a:p>
        </p:txBody>
      </p:sp>
      <p:sp>
        <p:nvSpPr>
          <p:cNvPr id="137" name="CasellaDiTesto 136">
            <a:extLst>
              <a:ext uri="{FF2B5EF4-FFF2-40B4-BE49-F238E27FC236}">
                <a16:creationId xmlns:a16="http://schemas.microsoft.com/office/drawing/2014/main" id="{E6380C60-5D14-4AF1-920E-96EA36BC72E6}"/>
              </a:ext>
            </a:extLst>
          </p:cNvPr>
          <p:cNvSpPr txBox="1"/>
          <p:nvPr/>
        </p:nvSpPr>
        <p:spPr>
          <a:xfrm>
            <a:off x="1691412" y="6074276"/>
            <a:ext cx="864000" cy="180000"/>
          </a:xfrm>
          <a:prstGeom prst="rect">
            <a:avLst/>
          </a:prstGeom>
          <a:noFill/>
        </p:spPr>
        <p:txBody>
          <a:bodyPr wrap="square" rtlCol="0">
            <a:spAutoFit/>
          </a:bodyPr>
          <a:lstStyle/>
          <a:p>
            <a:r>
              <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(C’,A’,V’) </a:t>
            </a:r>
            <a:endParaRPr lang="it-IT" sz="1400" dirty="0">
              <a:solidFill>
                <a:srgbClr val="00B050"/>
              </a:solidFill>
            </a:endParaRPr>
          </a:p>
        </p:txBody>
      </p:sp>
      <p:sp>
        <p:nvSpPr>
          <p:cNvPr id="138" name="CasellaDiTesto 137">
            <a:extLst>
              <a:ext uri="{FF2B5EF4-FFF2-40B4-BE49-F238E27FC236}">
                <a16:creationId xmlns:a16="http://schemas.microsoft.com/office/drawing/2014/main" id="{F344839F-0043-4483-A993-CF748980B7AD}"/>
              </a:ext>
            </a:extLst>
          </p:cNvPr>
          <p:cNvSpPr txBox="1"/>
          <p:nvPr/>
        </p:nvSpPr>
        <p:spPr>
          <a:xfrm>
            <a:off x="969726" y="6228771"/>
            <a:ext cx="792000" cy="307777"/>
          </a:xfrm>
          <a:prstGeom prst="rect">
            <a:avLst/>
          </a:prstGeom>
          <a:noFill/>
        </p:spPr>
        <p:txBody>
          <a:bodyPr wrap="square" rtlCol="0">
            <a:spAutoFit/>
          </a:bodyPr>
          <a:lstStyle/>
          <a:p>
            <a:r>
              <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(C,A,V) </a:t>
            </a:r>
            <a:endParaRPr lang="it-IT" sz="1400" dirty="0">
              <a:solidFill>
                <a:srgbClr val="00B050"/>
              </a:solidFill>
            </a:endParaRPr>
          </a:p>
        </p:txBody>
      </p:sp>
      <p:sp>
        <p:nvSpPr>
          <p:cNvPr id="139" name="CasellaDiTesto 138">
            <a:extLst>
              <a:ext uri="{FF2B5EF4-FFF2-40B4-BE49-F238E27FC236}">
                <a16:creationId xmlns:a16="http://schemas.microsoft.com/office/drawing/2014/main" id="{ABCAB389-E4C3-48A2-92CC-B2C9AEA8BCAC}"/>
              </a:ext>
            </a:extLst>
          </p:cNvPr>
          <p:cNvSpPr txBox="1"/>
          <p:nvPr/>
        </p:nvSpPr>
        <p:spPr>
          <a:xfrm>
            <a:off x="1691412" y="6339864"/>
            <a:ext cx="972000" cy="180000"/>
          </a:xfrm>
          <a:prstGeom prst="rect">
            <a:avLst/>
          </a:prstGeom>
          <a:noFill/>
        </p:spPr>
        <p:txBody>
          <a:bodyPr wrap="square" rtlCol="0">
            <a:spAutoFit/>
          </a:bodyPr>
          <a:lstStyle/>
          <a:p>
            <a:r>
              <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(C’’,A’’,V’’) </a:t>
            </a:r>
            <a:endParaRPr lang="it-IT" sz="1400" dirty="0">
              <a:solidFill>
                <a:srgbClr val="00B050"/>
              </a:solidFill>
            </a:endParaRPr>
          </a:p>
        </p:txBody>
      </p:sp>
      <p:sp>
        <p:nvSpPr>
          <p:cNvPr id="140" name="CasellaDiTesto 139">
            <a:extLst>
              <a:ext uri="{FF2B5EF4-FFF2-40B4-BE49-F238E27FC236}">
                <a16:creationId xmlns:a16="http://schemas.microsoft.com/office/drawing/2014/main" id="{CDD08355-186E-48B2-AA34-30FDF29BCF5D}"/>
              </a:ext>
            </a:extLst>
          </p:cNvPr>
          <p:cNvSpPr txBox="1"/>
          <p:nvPr/>
        </p:nvSpPr>
        <p:spPr>
          <a:xfrm>
            <a:off x="4582138" y="4222321"/>
            <a:ext cx="4403165" cy="2400657"/>
          </a:xfrm>
          <a:prstGeom prst="rect">
            <a:avLst/>
          </a:prstGeom>
          <a:noFill/>
        </p:spPr>
        <p:txBody>
          <a:bodyPr wrap="square" rtlCol="0">
            <a:spAutoFit/>
          </a:bodyPr>
          <a:lstStyle/>
          <a:p>
            <a:pPr>
              <a:spcAft>
                <a:spcPts val="0"/>
              </a:spcAft>
            </a:pPr>
            <a:r>
              <a:rPr lang="it-IT" sz="16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Facce del solido</a:t>
            </a:r>
          </a:p>
          <a:p>
            <a:pPr>
              <a:spcAft>
                <a:spcPts val="0"/>
              </a:spcAft>
            </a:pPr>
            <a:r>
              <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a:t>
            </a:r>
          </a:p>
          <a:p>
            <a:pPr>
              <a:spcAft>
                <a:spcPts val="0"/>
              </a:spcAft>
            </a:pPr>
            <a:r>
              <a:rPr lang="it-IT" sz="15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Facce del solido riguardate come porzioni di superfici piane variamente orientate nello spazio del primo diedro. </a:t>
            </a:r>
          </a:p>
          <a:p>
            <a:pPr>
              <a:spcAft>
                <a:spcPts val="0"/>
              </a:spcAft>
            </a:pPr>
            <a:endParaRPr lang="it-IT" sz="15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a:p>
            <a:pPr>
              <a:spcAft>
                <a:spcPts val="0"/>
              </a:spcAft>
            </a:pPr>
            <a:r>
              <a:rPr lang="it-IT" sz="15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Si ricorda che per tre unti non allineati e non coincidenti passa uno ed un solo piano. </a:t>
            </a:r>
          </a:p>
          <a:p>
            <a:r>
              <a:rPr lang="it-IT" sz="15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Scegliendo opportunamente i vertici si individuano, quindi i piani delle facce del solido</a:t>
            </a:r>
            <a:endParaRPr lang="it-IT" sz="1500" dirty="0">
              <a:solidFill>
                <a:srgbClr val="00B050"/>
              </a:solidFill>
            </a:endParaRPr>
          </a:p>
        </p:txBody>
      </p:sp>
      <p:sp>
        <p:nvSpPr>
          <p:cNvPr id="101" name="Ritorno 100">
            <a:hlinkClick r:id="rId2" action="ppaction://hlinksldjump" highlightClick="1"/>
            <a:extLst>
              <a:ext uri="{FF2B5EF4-FFF2-40B4-BE49-F238E27FC236}">
                <a16:creationId xmlns:a16="http://schemas.microsoft.com/office/drawing/2014/main" id="{EBA4AF21-018B-4089-963B-808C5FE7C40E}"/>
              </a:ext>
            </a:extLst>
          </p:cNvPr>
          <p:cNvSpPr/>
          <p:nvPr/>
        </p:nvSpPr>
        <p:spPr>
          <a:xfrm>
            <a:off x="8562124" y="0"/>
            <a:ext cx="540000" cy="720000"/>
          </a:xfrm>
          <a:prstGeom prst="actionButtonReturn">
            <a:avLst/>
          </a:prstGeom>
          <a:solidFill>
            <a:schemeClr val="accent4">
              <a:lumMod val="20000"/>
              <a:lumOff val="80000"/>
            </a:schemeClr>
          </a:solidFill>
          <a:ln>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a:p>
        </p:txBody>
      </p:sp>
      <p:cxnSp>
        <p:nvCxnSpPr>
          <p:cNvPr id="103" name="Connettore diritto 102">
            <a:extLst>
              <a:ext uri="{FF2B5EF4-FFF2-40B4-BE49-F238E27FC236}">
                <a16:creationId xmlns:a16="http://schemas.microsoft.com/office/drawing/2014/main" id="{CA6B5FC3-47B3-440B-9E80-B8DC3646BBE3}"/>
              </a:ext>
            </a:extLst>
          </p:cNvPr>
          <p:cNvCxnSpPr>
            <a:cxnSpLocks/>
          </p:cNvCxnSpPr>
          <p:nvPr/>
        </p:nvCxnSpPr>
        <p:spPr>
          <a:xfrm>
            <a:off x="49501" y="6831190"/>
            <a:ext cx="9044998" cy="0"/>
          </a:xfrm>
          <a:prstGeom prst="line">
            <a:avLst/>
          </a:prstGeom>
          <a:noFill/>
          <a:ln w="0" cap="flat" cmpd="sng" algn="ctr">
            <a:solidFill>
              <a:schemeClr val="bg2">
                <a:lumMod val="20000"/>
                <a:lumOff val="80000"/>
              </a:schemeClr>
            </a:solidFill>
            <a:prstDash val="solid"/>
            <a:miter lim="800000"/>
          </a:ln>
          <a:effectLst/>
        </p:spPr>
      </p:cxnSp>
    </p:spTree>
    <p:extLst>
      <p:ext uri="{BB962C8B-B14F-4D97-AF65-F5344CB8AC3E}">
        <p14:creationId xmlns:p14="http://schemas.microsoft.com/office/powerpoint/2010/main" val="92587173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500"/>
                                        <p:tgtEl>
                                          <p:spTgt spid="2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wipe(left)">
                                      <p:cBhvr>
                                        <p:cTn id="12" dur="500"/>
                                        <p:tgtEl>
                                          <p:spTgt spid="2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5"/>
                                        </p:tgtEl>
                                        <p:attrNameLst>
                                          <p:attrName>style.visibility</p:attrName>
                                        </p:attrNameLst>
                                      </p:cBhvr>
                                      <p:to>
                                        <p:strVal val="visible"/>
                                      </p:to>
                                    </p:set>
                                    <p:animEffect transition="in" filter="wipe(left)">
                                      <p:cBhvr>
                                        <p:cTn id="17" dur="500"/>
                                        <p:tgtEl>
                                          <p:spTgt spid="3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left)">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42"/>
                                        </p:tgtEl>
                                        <p:attrNameLst>
                                          <p:attrName>style.visibility</p:attrName>
                                        </p:attrNameLst>
                                      </p:cBhvr>
                                      <p:to>
                                        <p:strVal val="visible"/>
                                      </p:to>
                                    </p:set>
                                    <p:animEffect transition="in" filter="wipe(left)">
                                      <p:cBhvr>
                                        <p:cTn id="27" dur="500"/>
                                        <p:tgtEl>
                                          <p:spTgt spid="42"/>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39"/>
                                        </p:tgtEl>
                                        <p:attrNameLst>
                                          <p:attrName>style.visibility</p:attrName>
                                        </p:attrNameLst>
                                      </p:cBhvr>
                                      <p:to>
                                        <p:strVal val="visible"/>
                                      </p:to>
                                    </p:set>
                                    <p:animEffect transition="in" filter="wipe(left)">
                                      <p:cBhvr>
                                        <p:cTn id="32" dur="500"/>
                                        <p:tgtEl>
                                          <p:spTgt spid="39"/>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3"/>
                                        </p:tgtEl>
                                        <p:attrNameLst>
                                          <p:attrName>style.visibility</p:attrName>
                                        </p:attrNameLst>
                                      </p:cBhvr>
                                      <p:to>
                                        <p:strVal val="visible"/>
                                      </p:to>
                                    </p:set>
                                    <p:animEffect transition="in" filter="wipe(left)">
                                      <p:cBhvr>
                                        <p:cTn id="37" dur="500"/>
                                        <p:tgtEl>
                                          <p:spTgt spid="43"/>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44"/>
                                        </p:tgtEl>
                                        <p:attrNameLst>
                                          <p:attrName>style.visibility</p:attrName>
                                        </p:attrNameLst>
                                      </p:cBhvr>
                                      <p:to>
                                        <p:strVal val="visible"/>
                                      </p:to>
                                    </p:set>
                                    <p:animEffect transition="in" filter="wipe(left)">
                                      <p:cBhvr>
                                        <p:cTn id="42" dur="500"/>
                                        <p:tgtEl>
                                          <p:spTgt spid="44"/>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8"/>
                                        </p:tgtEl>
                                        <p:attrNameLst>
                                          <p:attrName>style.visibility</p:attrName>
                                        </p:attrNameLst>
                                      </p:cBhvr>
                                      <p:to>
                                        <p:strVal val="visible"/>
                                      </p:to>
                                    </p:set>
                                    <p:animEffect transition="in" filter="wipe(left)">
                                      <p:cBhvr>
                                        <p:cTn id="47" dur="500"/>
                                        <p:tgtEl>
                                          <p:spTgt spid="8"/>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childTnLst>
                                    <p:set>
                                      <p:cBhvr>
                                        <p:cTn id="51" dur="1" fill="hold">
                                          <p:stCondLst>
                                            <p:cond delay="0"/>
                                          </p:stCondLst>
                                        </p:cTn>
                                        <p:tgtEl>
                                          <p:spTgt spid="52"/>
                                        </p:tgtEl>
                                        <p:attrNameLst>
                                          <p:attrName>style.visibility</p:attrName>
                                        </p:attrNameLst>
                                      </p:cBhvr>
                                      <p:to>
                                        <p:strVal val="visible"/>
                                      </p:to>
                                    </p:set>
                                    <p:animEffect transition="in" filter="wipe(left)">
                                      <p:cBhvr>
                                        <p:cTn id="52" dur="500"/>
                                        <p:tgtEl>
                                          <p:spTgt spid="52"/>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childTnLst>
                                    <p:set>
                                      <p:cBhvr>
                                        <p:cTn id="56" dur="1" fill="hold">
                                          <p:stCondLst>
                                            <p:cond delay="0"/>
                                          </p:stCondLst>
                                        </p:cTn>
                                        <p:tgtEl>
                                          <p:spTgt spid="49"/>
                                        </p:tgtEl>
                                        <p:attrNameLst>
                                          <p:attrName>style.visibility</p:attrName>
                                        </p:attrNameLst>
                                      </p:cBhvr>
                                      <p:to>
                                        <p:strVal val="visible"/>
                                      </p:to>
                                    </p:set>
                                    <p:animEffect transition="in" filter="wipe(left)">
                                      <p:cBhvr>
                                        <p:cTn id="57" dur="500"/>
                                        <p:tgtEl>
                                          <p:spTgt spid="49"/>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55"/>
                                        </p:tgtEl>
                                        <p:attrNameLst>
                                          <p:attrName>style.visibility</p:attrName>
                                        </p:attrNameLst>
                                      </p:cBhvr>
                                      <p:to>
                                        <p:strVal val="visible"/>
                                      </p:to>
                                    </p:set>
                                    <p:animEffect transition="in" filter="wipe(left)">
                                      <p:cBhvr>
                                        <p:cTn id="62" dur="500"/>
                                        <p:tgtEl>
                                          <p:spTgt spid="55"/>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childTnLst>
                                    <p:set>
                                      <p:cBhvr>
                                        <p:cTn id="66" dur="1" fill="hold">
                                          <p:stCondLst>
                                            <p:cond delay="0"/>
                                          </p:stCondLst>
                                        </p:cTn>
                                        <p:tgtEl>
                                          <p:spTgt spid="62"/>
                                        </p:tgtEl>
                                        <p:attrNameLst>
                                          <p:attrName>style.visibility</p:attrName>
                                        </p:attrNameLst>
                                      </p:cBhvr>
                                      <p:to>
                                        <p:strVal val="visible"/>
                                      </p:to>
                                    </p:set>
                                    <p:animEffect transition="in" filter="wipe(left)">
                                      <p:cBhvr>
                                        <p:cTn id="67" dur="500"/>
                                        <p:tgtEl>
                                          <p:spTgt spid="62"/>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childTnLst>
                                    <p:set>
                                      <p:cBhvr>
                                        <p:cTn id="71" dur="1" fill="hold">
                                          <p:stCondLst>
                                            <p:cond delay="0"/>
                                          </p:stCondLst>
                                        </p:cTn>
                                        <p:tgtEl>
                                          <p:spTgt spid="10"/>
                                        </p:tgtEl>
                                        <p:attrNameLst>
                                          <p:attrName>style.visibility</p:attrName>
                                        </p:attrNameLst>
                                      </p:cBhvr>
                                      <p:to>
                                        <p:strVal val="visible"/>
                                      </p:to>
                                    </p:set>
                                    <p:animEffect transition="in" filter="wipe(left)">
                                      <p:cBhvr>
                                        <p:cTn id="72" dur="500"/>
                                        <p:tgtEl>
                                          <p:spTgt spid="10"/>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childTnLst>
                                    <p:set>
                                      <p:cBhvr>
                                        <p:cTn id="76" dur="1" fill="hold">
                                          <p:stCondLst>
                                            <p:cond delay="0"/>
                                          </p:stCondLst>
                                        </p:cTn>
                                        <p:tgtEl>
                                          <p:spTgt spid="59"/>
                                        </p:tgtEl>
                                        <p:attrNameLst>
                                          <p:attrName>style.visibility</p:attrName>
                                        </p:attrNameLst>
                                      </p:cBhvr>
                                      <p:to>
                                        <p:strVal val="visible"/>
                                      </p:to>
                                    </p:set>
                                    <p:animEffect transition="in" filter="wipe(left)">
                                      <p:cBhvr>
                                        <p:cTn id="77" dur="500"/>
                                        <p:tgtEl>
                                          <p:spTgt spid="59"/>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childTnLst>
                                    <p:set>
                                      <p:cBhvr>
                                        <p:cTn id="81" dur="1" fill="hold">
                                          <p:stCondLst>
                                            <p:cond delay="0"/>
                                          </p:stCondLst>
                                        </p:cTn>
                                        <p:tgtEl>
                                          <p:spTgt spid="56"/>
                                        </p:tgtEl>
                                        <p:attrNameLst>
                                          <p:attrName>style.visibility</p:attrName>
                                        </p:attrNameLst>
                                      </p:cBhvr>
                                      <p:to>
                                        <p:strVal val="visible"/>
                                      </p:to>
                                    </p:set>
                                    <p:animEffect transition="in" filter="wipe(left)">
                                      <p:cBhvr>
                                        <p:cTn id="82" dur="500"/>
                                        <p:tgtEl>
                                          <p:spTgt spid="56"/>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grpId="0" nodeType="clickEffect">
                                  <p:stCondLst>
                                    <p:cond delay="0"/>
                                  </p:stCondLst>
                                  <p:childTnLst>
                                    <p:set>
                                      <p:cBhvr>
                                        <p:cTn id="86" dur="1" fill="hold">
                                          <p:stCondLst>
                                            <p:cond delay="0"/>
                                          </p:stCondLst>
                                        </p:cTn>
                                        <p:tgtEl>
                                          <p:spTgt spid="65"/>
                                        </p:tgtEl>
                                        <p:attrNameLst>
                                          <p:attrName>style.visibility</p:attrName>
                                        </p:attrNameLst>
                                      </p:cBhvr>
                                      <p:to>
                                        <p:strVal val="visible"/>
                                      </p:to>
                                    </p:set>
                                    <p:animEffect transition="in" filter="wipe(left)">
                                      <p:cBhvr>
                                        <p:cTn id="87" dur="500"/>
                                        <p:tgtEl>
                                          <p:spTgt spid="65"/>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nodeType="clickEffect">
                                  <p:stCondLst>
                                    <p:cond delay="0"/>
                                  </p:stCondLst>
                                  <p:childTnLst>
                                    <p:set>
                                      <p:cBhvr>
                                        <p:cTn id="91" dur="1" fill="hold">
                                          <p:stCondLst>
                                            <p:cond delay="0"/>
                                          </p:stCondLst>
                                        </p:cTn>
                                        <p:tgtEl>
                                          <p:spTgt spid="72"/>
                                        </p:tgtEl>
                                        <p:attrNameLst>
                                          <p:attrName>style.visibility</p:attrName>
                                        </p:attrNameLst>
                                      </p:cBhvr>
                                      <p:to>
                                        <p:strVal val="visible"/>
                                      </p:to>
                                    </p:set>
                                    <p:animEffect transition="in" filter="wipe(left)">
                                      <p:cBhvr>
                                        <p:cTn id="92" dur="500"/>
                                        <p:tgtEl>
                                          <p:spTgt spid="72"/>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8" fill="hold" grpId="0" nodeType="clickEffect">
                                  <p:stCondLst>
                                    <p:cond delay="0"/>
                                  </p:stCondLst>
                                  <p:childTnLst>
                                    <p:set>
                                      <p:cBhvr>
                                        <p:cTn id="96" dur="1" fill="hold">
                                          <p:stCondLst>
                                            <p:cond delay="0"/>
                                          </p:stCondLst>
                                        </p:cTn>
                                        <p:tgtEl>
                                          <p:spTgt spid="18"/>
                                        </p:tgtEl>
                                        <p:attrNameLst>
                                          <p:attrName>style.visibility</p:attrName>
                                        </p:attrNameLst>
                                      </p:cBhvr>
                                      <p:to>
                                        <p:strVal val="visible"/>
                                      </p:to>
                                    </p:set>
                                    <p:animEffect transition="in" filter="wipe(left)">
                                      <p:cBhvr>
                                        <p:cTn id="97" dur="500"/>
                                        <p:tgtEl>
                                          <p:spTgt spid="18"/>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8" fill="hold" nodeType="clickEffect">
                                  <p:stCondLst>
                                    <p:cond delay="0"/>
                                  </p:stCondLst>
                                  <p:childTnLst>
                                    <p:set>
                                      <p:cBhvr>
                                        <p:cTn id="101" dur="1" fill="hold">
                                          <p:stCondLst>
                                            <p:cond delay="0"/>
                                          </p:stCondLst>
                                        </p:cTn>
                                        <p:tgtEl>
                                          <p:spTgt spid="69"/>
                                        </p:tgtEl>
                                        <p:attrNameLst>
                                          <p:attrName>style.visibility</p:attrName>
                                        </p:attrNameLst>
                                      </p:cBhvr>
                                      <p:to>
                                        <p:strVal val="visible"/>
                                      </p:to>
                                    </p:set>
                                    <p:animEffect transition="in" filter="wipe(left)">
                                      <p:cBhvr>
                                        <p:cTn id="102" dur="500"/>
                                        <p:tgtEl>
                                          <p:spTgt spid="69"/>
                                        </p:tgtEl>
                                      </p:cBhvr>
                                    </p:animEffect>
                                  </p:childTnLst>
                                </p:cTn>
                              </p:par>
                            </p:childTnLst>
                          </p:cTn>
                        </p:par>
                      </p:childTnLst>
                    </p:cTn>
                  </p:par>
                  <p:par>
                    <p:cTn id="103" fill="hold">
                      <p:stCondLst>
                        <p:cond delay="indefinite"/>
                      </p:stCondLst>
                      <p:childTnLst>
                        <p:par>
                          <p:cTn id="104" fill="hold">
                            <p:stCondLst>
                              <p:cond delay="0"/>
                            </p:stCondLst>
                            <p:childTnLst>
                              <p:par>
                                <p:cTn id="105" presetID="22" presetClass="entr" presetSubtype="8" fill="hold" nodeType="clickEffect">
                                  <p:stCondLst>
                                    <p:cond delay="0"/>
                                  </p:stCondLst>
                                  <p:childTnLst>
                                    <p:set>
                                      <p:cBhvr>
                                        <p:cTn id="106" dur="1" fill="hold">
                                          <p:stCondLst>
                                            <p:cond delay="0"/>
                                          </p:stCondLst>
                                        </p:cTn>
                                        <p:tgtEl>
                                          <p:spTgt spid="75"/>
                                        </p:tgtEl>
                                        <p:attrNameLst>
                                          <p:attrName>style.visibility</p:attrName>
                                        </p:attrNameLst>
                                      </p:cBhvr>
                                      <p:to>
                                        <p:strVal val="visible"/>
                                      </p:to>
                                    </p:set>
                                    <p:animEffect transition="in" filter="wipe(left)">
                                      <p:cBhvr>
                                        <p:cTn id="107" dur="500"/>
                                        <p:tgtEl>
                                          <p:spTgt spid="75"/>
                                        </p:tgtEl>
                                      </p:cBhvr>
                                    </p:animEffect>
                                  </p:childTnLst>
                                </p:cTn>
                              </p:par>
                            </p:childTnLst>
                          </p:cTn>
                        </p:par>
                      </p:childTnLst>
                    </p:cTn>
                  </p:par>
                  <p:par>
                    <p:cTn id="108" fill="hold">
                      <p:stCondLst>
                        <p:cond delay="indefinite"/>
                      </p:stCondLst>
                      <p:childTnLst>
                        <p:par>
                          <p:cTn id="109" fill="hold">
                            <p:stCondLst>
                              <p:cond delay="0"/>
                            </p:stCondLst>
                            <p:childTnLst>
                              <p:par>
                                <p:cTn id="110" presetID="22" presetClass="entr" presetSubtype="8" fill="hold" grpId="0" nodeType="clickEffect">
                                  <p:stCondLst>
                                    <p:cond delay="0"/>
                                  </p:stCondLst>
                                  <p:childTnLst>
                                    <p:set>
                                      <p:cBhvr>
                                        <p:cTn id="111" dur="1" fill="hold">
                                          <p:stCondLst>
                                            <p:cond delay="0"/>
                                          </p:stCondLst>
                                        </p:cTn>
                                        <p:tgtEl>
                                          <p:spTgt spid="78"/>
                                        </p:tgtEl>
                                        <p:attrNameLst>
                                          <p:attrName>style.visibility</p:attrName>
                                        </p:attrNameLst>
                                      </p:cBhvr>
                                      <p:to>
                                        <p:strVal val="visible"/>
                                      </p:to>
                                    </p:set>
                                    <p:animEffect transition="in" filter="wipe(left)">
                                      <p:cBhvr>
                                        <p:cTn id="112" dur="500"/>
                                        <p:tgtEl>
                                          <p:spTgt spid="78"/>
                                        </p:tgtEl>
                                      </p:cBhvr>
                                    </p:animEffect>
                                  </p:childTnLst>
                                </p:cTn>
                              </p:par>
                            </p:childTnLst>
                          </p:cTn>
                        </p:par>
                      </p:childTnLst>
                    </p:cTn>
                  </p:par>
                  <p:par>
                    <p:cTn id="113" fill="hold">
                      <p:stCondLst>
                        <p:cond delay="indefinite"/>
                      </p:stCondLst>
                      <p:childTnLst>
                        <p:par>
                          <p:cTn id="114" fill="hold">
                            <p:stCondLst>
                              <p:cond delay="0"/>
                            </p:stCondLst>
                            <p:childTnLst>
                              <p:par>
                                <p:cTn id="115" presetID="22" presetClass="entr" presetSubtype="8" fill="hold" nodeType="clickEffect">
                                  <p:stCondLst>
                                    <p:cond delay="0"/>
                                  </p:stCondLst>
                                  <p:childTnLst>
                                    <p:set>
                                      <p:cBhvr>
                                        <p:cTn id="116" dur="1" fill="hold">
                                          <p:stCondLst>
                                            <p:cond delay="0"/>
                                          </p:stCondLst>
                                        </p:cTn>
                                        <p:tgtEl>
                                          <p:spTgt spid="79"/>
                                        </p:tgtEl>
                                        <p:attrNameLst>
                                          <p:attrName>style.visibility</p:attrName>
                                        </p:attrNameLst>
                                      </p:cBhvr>
                                      <p:to>
                                        <p:strVal val="visible"/>
                                      </p:to>
                                    </p:set>
                                    <p:animEffect transition="in" filter="wipe(left)">
                                      <p:cBhvr>
                                        <p:cTn id="117" dur="500"/>
                                        <p:tgtEl>
                                          <p:spTgt spid="79"/>
                                        </p:tgtEl>
                                      </p:cBhvr>
                                    </p:animEffect>
                                  </p:childTnLst>
                                </p:cTn>
                              </p:par>
                            </p:childTnLst>
                          </p:cTn>
                        </p:par>
                      </p:childTnLst>
                    </p:cTn>
                  </p:par>
                  <p:par>
                    <p:cTn id="118" fill="hold">
                      <p:stCondLst>
                        <p:cond delay="indefinite"/>
                      </p:stCondLst>
                      <p:childTnLst>
                        <p:par>
                          <p:cTn id="119" fill="hold">
                            <p:stCondLst>
                              <p:cond delay="0"/>
                            </p:stCondLst>
                            <p:childTnLst>
                              <p:par>
                                <p:cTn id="120" presetID="22" presetClass="entr" presetSubtype="8" fill="hold" grpId="0" nodeType="clickEffect">
                                  <p:stCondLst>
                                    <p:cond delay="0"/>
                                  </p:stCondLst>
                                  <p:childTnLst>
                                    <p:set>
                                      <p:cBhvr>
                                        <p:cTn id="121" dur="1" fill="hold">
                                          <p:stCondLst>
                                            <p:cond delay="0"/>
                                          </p:stCondLst>
                                        </p:cTn>
                                        <p:tgtEl>
                                          <p:spTgt spid="22"/>
                                        </p:tgtEl>
                                        <p:attrNameLst>
                                          <p:attrName>style.visibility</p:attrName>
                                        </p:attrNameLst>
                                      </p:cBhvr>
                                      <p:to>
                                        <p:strVal val="visible"/>
                                      </p:to>
                                    </p:set>
                                    <p:animEffect transition="in" filter="wipe(left)">
                                      <p:cBhvr>
                                        <p:cTn id="122" dur="500"/>
                                        <p:tgtEl>
                                          <p:spTgt spid="22"/>
                                        </p:tgtEl>
                                      </p:cBhvr>
                                    </p:animEffect>
                                  </p:childTnLst>
                                </p:cTn>
                              </p:par>
                            </p:childTnLst>
                          </p:cTn>
                        </p:par>
                      </p:childTnLst>
                    </p:cTn>
                  </p:par>
                  <p:par>
                    <p:cTn id="123" fill="hold">
                      <p:stCondLst>
                        <p:cond delay="indefinite"/>
                      </p:stCondLst>
                      <p:childTnLst>
                        <p:par>
                          <p:cTn id="124" fill="hold">
                            <p:stCondLst>
                              <p:cond delay="0"/>
                            </p:stCondLst>
                            <p:childTnLst>
                              <p:par>
                                <p:cTn id="125" presetID="22" presetClass="entr" presetSubtype="8" fill="hold" nodeType="clickEffect">
                                  <p:stCondLst>
                                    <p:cond delay="0"/>
                                  </p:stCondLst>
                                  <p:childTnLst>
                                    <p:set>
                                      <p:cBhvr>
                                        <p:cTn id="126" dur="1" fill="hold">
                                          <p:stCondLst>
                                            <p:cond delay="0"/>
                                          </p:stCondLst>
                                        </p:cTn>
                                        <p:tgtEl>
                                          <p:spTgt spid="85"/>
                                        </p:tgtEl>
                                        <p:attrNameLst>
                                          <p:attrName>style.visibility</p:attrName>
                                        </p:attrNameLst>
                                      </p:cBhvr>
                                      <p:to>
                                        <p:strVal val="visible"/>
                                      </p:to>
                                    </p:set>
                                    <p:animEffect transition="in" filter="wipe(left)">
                                      <p:cBhvr>
                                        <p:cTn id="127" dur="500"/>
                                        <p:tgtEl>
                                          <p:spTgt spid="85"/>
                                        </p:tgtEl>
                                      </p:cBhvr>
                                    </p:animEffect>
                                  </p:childTnLst>
                                </p:cTn>
                              </p:par>
                            </p:childTnLst>
                          </p:cTn>
                        </p:par>
                      </p:childTnLst>
                    </p:cTn>
                  </p:par>
                  <p:par>
                    <p:cTn id="128" fill="hold">
                      <p:stCondLst>
                        <p:cond delay="indefinite"/>
                      </p:stCondLst>
                      <p:childTnLst>
                        <p:par>
                          <p:cTn id="129" fill="hold">
                            <p:stCondLst>
                              <p:cond delay="0"/>
                            </p:stCondLst>
                            <p:childTnLst>
                              <p:par>
                                <p:cTn id="130" presetID="22" presetClass="entr" presetSubtype="8" fill="hold" nodeType="clickEffect">
                                  <p:stCondLst>
                                    <p:cond delay="0"/>
                                  </p:stCondLst>
                                  <p:childTnLst>
                                    <p:set>
                                      <p:cBhvr>
                                        <p:cTn id="131" dur="1" fill="hold">
                                          <p:stCondLst>
                                            <p:cond delay="0"/>
                                          </p:stCondLst>
                                        </p:cTn>
                                        <p:tgtEl>
                                          <p:spTgt spid="82"/>
                                        </p:tgtEl>
                                        <p:attrNameLst>
                                          <p:attrName>style.visibility</p:attrName>
                                        </p:attrNameLst>
                                      </p:cBhvr>
                                      <p:to>
                                        <p:strVal val="visible"/>
                                      </p:to>
                                    </p:set>
                                    <p:animEffect transition="in" filter="wipe(left)">
                                      <p:cBhvr>
                                        <p:cTn id="132" dur="500"/>
                                        <p:tgtEl>
                                          <p:spTgt spid="82"/>
                                        </p:tgtEl>
                                      </p:cBhvr>
                                    </p:animEffect>
                                  </p:childTnLst>
                                </p:cTn>
                              </p:par>
                            </p:childTnLst>
                          </p:cTn>
                        </p:par>
                      </p:childTnLst>
                    </p:cTn>
                  </p:par>
                  <p:par>
                    <p:cTn id="133" fill="hold">
                      <p:stCondLst>
                        <p:cond delay="indefinite"/>
                      </p:stCondLst>
                      <p:childTnLst>
                        <p:par>
                          <p:cTn id="134" fill="hold">
                            <p:stCondLst>
                              <p:cond delay="0"/>
                            </p:stCondLst>
                            <p:childTnLst>
                              <p:par>
                                <p:cTn id="135" presetID="22" presetClass="entr" presetSubtype="8" fill="hold" grpId="0" nodeType="clickEffect">
                                  <p:stCondLst>
                                    <p:cond delay="0"/>
                                  </p:stCondLst>
                                  <p:childTnLst>
                                    <p:set>
                                      <p:cBhvr>
                                        <p:cTn id="136" dur="1" fill="hold">
                                          <p:stCondLst>
                                            <p:cond delay="0"/>
                                          </p:stCondLst>
                                        </p:cTn>
                                        <p:tgtEl>
                                          <p:spTgt spid="97"/>
                                        </p:tgtEl>
                                        <p:attrNameLst>
                                          <p:attrName>style.visibility</p:attrName>
                                        </p:attrNameLst>
                                      </p:cBhvr>
                                      <p:to>
                                        <p:strVal val="visible"/>
                                      </p:to>
                                    </p:set>
                                    <p:animEffect transition="in" filter="wipe(left)">
                                      <p:cBhvr>
                                        <p:cTn id="137" dur="500"/>
                                        <p:tgtEl>
                                          <p:spTgt spid="97"/>
                                        </p:tgtEl>
                                      </p:cBhvr>
                                    </p:animEffect>
                                  </p:childTnLst>
                                </p:cTn>
                              </p:par>
                            </p:childTnLst>
                          </p:cTn>
                        </p:par>
                      </p:childTnLst>
                    </p:cTn>
                  </p:par>
                  <p:par>
                    <p:cTn id="138" fill="hold">
                      <p:stCondLst>
                        <p:cond delay="indefinite"/>
                      </p:stCondLst>
                      <p:childTnLst>
                        <p:par>
                          <p:cTn id="139" fill="hold">
                            <p:stCondLst>
                              <p:cond delay="0"/>
                            </p:stCondLst>
                            <p:childTnLst>
                              <p:par>
                                <p:cTn id="140" presetID="22" presetClass="entr" presetSubtype="8" fill="hold" nodeType="clickEffect">
                                  <p:stCondLst>
                                    <p:cond delay="0"/>
                                  </p:stCondLst>
                                  <p:childTnLst>
                                    <p:set>
                                      <p:cBhvr>
                                        <p:cTn id="141" dur="1" fill="hold">
                                          <p:stCondLst>
                                            <p:cond delay="0"/>
                                          </p:stCondLst>
                                        </p:cTn>
                                        <p:tgtEl>
                                          <p:spTgt spid="88"/>
                                        </p:tgtEl>
                                        <p:attrNameLst>
                                          <p:attrName>style.visibility</p:attrName>
                                        </p:attrNameLst>
                                      </p:cBhvr>
                                      <p:to>
                                        <p:strVal val="visible"/>
                                      </p:to>
                                    </p:set>
                                    <p:animEffect transition="in" filter="wipe(left)">
                                      <p:cBhvr>
                                        <p:cTn id="142" dur="500"/>
                                        <p:tgtEl>
                                          <p:spTgt spid="88"/>
                                        </p:tgtEl>
                                      </p:cBhvr>
                                    </p:animEffect>
                                  </p:childTnLst>
                                </p:cTn>
                              </p:par>
                            </p:childTnLst>
                          </p:cTn>
                        </p:par>
                      </p:childTnLst>
                    </p:cTn>
                  </p:par>
                  <p:par>
                    <p:cTn id="143" fill="hold">
                      <p:stCondLst>
                        <p:cond delay="indefinite"/>
                      </p:stCondLst>
                      <p:childTnLst>
                        <p:par>
                          <p:cTn id="144" fill="hold">
                            <p:stCondLst>
                              <p:cond delay="0"/>
                            </p:stCondLst>
                            <p:childTnLst>
                              <p:par>
                                <p:cTn id="145" presetID="22" presetClass="entr" presetSubtype="8" fill="hold" grpId="0" nodeType="clickEffect">
                                  <p:stCondLst>
                                    <p:cond delay="0"/>
                                  </p:stCondLst>
                                  <p:childTnLst>
                                    <p:set>
                                      <p:cBhvr>
                                        <p:cTn id="146" dur="1" fill="hold">
                                          <p:stCondLst>
                                            <p:cond delay="0"/>
                                          </p:stCondLst>
                                        </p:cTn>
                                        <p:tgtEl>
                                          <p:spTgt spid="23"/>
                                        </p:tgtEl>
                                        <p:attrNameLst>
                                          <p:attrName>style.visibility</p:attrName>
                                        </p:attrNameLst>
                                      </p:cBhvr>
                                      <p:to>
                                        <p:strVal val="visible"/>
                                      </p:to>
                                    </p:set>
                                    <p:animEffect transition="in" filter="wipe(left)">
                                      <p:cBhvr>
                                        <p:cTn id="147" dur="500"/>
                                        <p:tgtEl>
                                          <p:spTgt spid="23"/>
                                        </p:tgtEl>
                                      </p:cBhvr>
                                    </p:animEffect>
                                  </p:childTnLst>
                                </p:cTn>
                              </p:par>
                            </p:childTnLst>
                          </p:cTn>
                        </p:par>
                      </p:childTnLst>
                    </p:cTn>
                  </p:par>
                  <p:par>
                    <p:cTn id="148" fill="hold">
                      <p:stCondLst>
                        <p:cond delay="indefinite"/>
                      </p:stCondLst>
                      <p:childTnLst>
                        <p:par>
                          <p:cTn id="149" fill="hold">
                            <p:stCondLst>
                              <p:cond delay="0"/>
                            </p:stCondLst>
                            <p:childTnLst>
                              <p:par>
                                <p:cTn id="150" presetID="22" presetClass="entr" presetSubtype="8" fill="hold" nodeType="clickEffect">
                                  <p:stCondLst>
                                    <p:cond delay="0"/>
                                  </p:stCondLst>
                                  <p:childTnLst>
                                    <p:set>
                                      <p:cBhvr>
                                        <p:cTn id="151" dur="1" fill="hold">
                                          <p:stCondLst>
                                            <p:cond delay="0"/>
                                          </p:stCondLst>
                                        </p:cTn>
                                        <p:tgtEl>
                                          <p:spTgt spid="91"/>
                                        </p:tgtEl>
                                        <p:attrNameLst>
                                          <p:attrName>style.visibility</p:attrName>
                                        </p:attrNameLst>
                                      </p:cBhvr>
                                      <p:to>
                                        <p:strVal val="visible"/>
                                      </p:to>
                                    </p:set>
                                    <p:animEffect transition="in" filter="wipe(left)">
                                      <p:cBhvr>
                                        <p:cTn id="152" dur="500"/>
                                        <p:tgtEl>
                                          <p:spTgt spid="91"/>
                                        </p:tgtEl>
                                      </p:cBhvr>
                                    </p:animEffect>
                                  </p:childTnLst>
                                </p:cTn>
                              </p:par>
                            </p:childTnLst>
                          </p:cTn>
                        </p:par>
                      </p:childTnLst>
                    </p:cTn>
                  </p:par>
                  <p:par>
                    <p:cTn id="153" fill="hold">
                      <p:stCondLst>
                        <p:cond delay="indefinite"/>
                      </p:stCondLst>
                      <p:childTnLst>
                        <p:par>
                          <p:cTn id="154" fill="hold">
                            <p:stCondLst>
                              <p:cond delay="0"/>
                            </p:stCondLst>
                            <p:childTnLst>
                              <p:par>
                                <p:cTn id="155" presetID="22" presetClass="entr" presetSubtype="8" fill="hold" nodeType="clickEffect">
                                  <p:stCondLst>
                                    <p:cond delay="0"/>
                                  </p:stCondLst>
                                  <p:childTnLst>
                                    <p:set>
                                      <p:cBhvr>
                                        <p:cTn id="156" dur="1" fill="hold">
                                          <p:stCondLst>
                                            <p:cond delay="0"/>
                                          </p:stCondLst>
                                        </p:cTn>
                                        <p:tgtEl>
                                          <p:spTgt spid="94"/>
                                        </p:tgtEl>
                                        <p:attrNameLst>
                                          <p:attrName>style.visibility</p:attrName>
                                        </p:attrNameLst>
                                      </p:cBhvr>
                                      <p:to>
                                        <p:strVal val="visible"/>
                                      </p:to>
                                    </p:set>
                                    <p:animEffect transition="in" filter="wipe(left)">
                                      <p:cBhvr>
                                        <p:cTn id="157" dur="500"/>
                                        <p:tgtEl>
                                          <p:spTgt spid="94"/>
                                        </p:tgtEl>
                                      </p:cBhvr>
                                    </p:animEffect>
                                  </p:childTnLst>
                                </p:cTn>
                              </p:par>
                            </p:childTnLst>
                          </p:cTn>
                        </p:par>
                      </p:childTnLst>
                    </p:cTn>
                  </p:par>
                  <p:par>
                    <p:cTn id="158" fill="hold">
                      <p:stCondLst>
                        <p:cond delay="indefinite"/>
                      </p:stCondLst>
                      <p:childTnLst>
                        <p:par>
                          <p:cTn id="159" fill="hold">
                            <p:stCondLst>
                              <p:cond delay="0"/>
                            </p:stCondLst>
                            <p:childTnLst>
                              <p:par>
                                <p:cTn id="160" presetID="22" presetClass="entr" presetSubtype="8" fill="hold" grpId="0" nodeType="clickEffect">
                                  <p:stCondLst>
                                    <p:cond delay="0"/>
                                  </p:stCondLst>
                                  <p:childTnLst>
                                    <p:set>
                                      <p:cBhvr>
                                        <p:cTn id="161" dur="1" fill="hold">
                                          <p:stCondLst>
                                            <p:cond delay="0"/>
                                          </p:stCondLst>
                                        </p:cTn>
                                        <p:tgtEl>
                                          <p:spTgt spid="98"/>
                                        </p:tgtEl>
                                        <p:attrNameLst>
                                          <p:attrName>style.visibility</p:attrName>
                                        </p:attrNameLst>
                                      </p:cBhvr>
                                      <p:to>
                                        <p:strVal val="visible"/>
                                      </p:to>
                                    </p:set>
                                    <p:animEffect transition="in" filter="wipe(left)">
                                      <p:cBhvr>
                                        <p:cTn id="162" dur="500"/>
                                        <p:tgtEl>
                                          <p:spTgt spid="98"/>
                                        </p:tgtEl>
                                      </p:cBhvr>
                                    </p:animEffect>
                                  </p:childTnLst>
                                </p:cTn>
                              </p:par>
                            </p:childTnLst>
                          </p:cTn>
                        </p:par>
                      </p:childTnLst>
                    </p:cTn>
                  </p:par>
                  <p:par>
                    <p:cTn id="163" fill="hold">
                      <p:stCondLst>
                        <p:cond delay="indefinite"/>
                      </p:stCondLst>
                      <p:childTnLst>
                        <p:par>
                          <p:cTn id="164" fill="hold">
                            <p:stCondLst>
                              <p:cond delay="0"/>
                            </p:stCondLst>
                            <p:childTnLst>
                              <p:par>
                                <p:cTn id="165" presetID="22" presetClass="entr" presetSubtype="8" fill="hold" grpId="0" nodeType="clickEffect">
                                  <p:stCondLst>
                                    <p:cond delay="0"/>
                                  </p:stCondLst>
                                  <p:childTnLst>
                                    <p:set>
                                      <p:cBhvr>
                                        <p:cTn id="166" dur="1" fill="hold">
                                          <p:stCondLst>
                                            <p:cond delay="0"/>
                                          </p:stCondLst>
                                        </p:cTn>
                                        <p:tgtEl>
                                          <p:spTgt spid="66">
                                            <p:txEl>
                                              <p:pRg st="0" end="0"/>
                                            </p:txEl>
                                          </p:spTgt>
                                        </p:tgtEl>
                                        <p:attrNameLst>
                                          <p:attrName>style.visibility</p:attrName>
                                        </p:attrNameLst>
                                      </p:cBhvr>
                                      <p:to>
                                        <p:strVal val="visible"/>
                                      </p:to>
                                    </p:set>
                                    <p:animEffect transition="in" filter="wipe(left)">
                                      <p:cBhvr>
                                        <p:cTn id="167" dur="500"/>
                                        <p:tgtEl>
                                          <p:spTgt spid="66">
                                            <p:txEl>
                                              <p:pRg st="0" end="0"/>
                                            </p:txEl>
                                          </p:spTgt>
                                        </p:tgtEl>
                                      </p:cBhvr>
                                    </p:animEffect>
                                  </p:childTnLst>
                                </p:cTn>
                              </p:par>
                            </p:childTnLst>
                          </p:cTn>
                        </p:par>
                      </p:childTnLst>
                    </p:cTn>
                  </p:par>
                  <p:par>
                    <p:cTn id="168" fill="hold">
                      <p:stCondLst>
                        <p:cond delay="indefinite"/>
                      </p:stCondLst>
                      <p:childTnLst>
                        <p:par>
                          <p:cTn id="169" fill="hold">
                            <p:stCondLst>
                              <p:cond delay="0"/>
                            </p:stCondLst>
                            <p:childTnLst>
                              <p:par>
                                <p:cTn id="170" presetID="22" presetClass="entr" presetSubtype="8" fill="hold" grpId="0" nodeType="clickEffect">
                                  <p:stCondLst>
                                    <p:cond delay="0"/>
                                  </p:stCondLst>
                                  <p:childTnLst>
                                    <p:set>
                                      <p:cBhvr>
                                        <p:cTn id="171" dur="1" fill="hold">
                                          <p:stCondLst>
                                            <p:cond delay="0"/>
                                          </p:stCondLst>
                                        </p:cTn>
                                        <p:tgtEl>
                                          <p:spTgt spid="66">
                                            <p:txEl>
                                              <p:pRg st="1" end="1"/>
                                            </p:txEl>
                                          </p:spTgt>
                                        </p:tgtEl>
                                        <p:attrNameLst>
                                          <p:attrName>style.visibility</p:attrName>
                                        </p:attrNameLst>
                                      </p:cBhvr>
                                      <p:to>
                                        <p:strVal val="visible"/>
                                      </p:to>
                                    </p:set>
                                    <p:animEffect transition="in" filter="wipe(left)">
                                      <p:cBhvr>
                                        <p:cTn id="172" dur="500"/>
                                        <p:tgtEl>
                                          <p:spTgt spid="66">
                                            <p:txEl>
                                              <p:pRg st="1" end="1"/>
                                            </p:txEl>
                                          </p:spTgt>
                                        </p:tgtEl>
                                      </p:cBhvr>
                                    </p:animEffect>
                                  </p:childTnLst>
                                </p:cTn>
                              </p:par>
                            </p:childTnLst>
                          </p:cTn>
                        </p:par>
                      </p:childTnLst>
                    </p:cTn>
                  </p:par>
                  <p:par>
                    <p:cTn id="173" fill="hold">
                      <p:stCondLst>
                        <p:cond delay="indefinite"/>
                      </p:stCondLst>
                      <p:childTnLst>
                        <p:par>
                          <p:cTn id="174" fill="hold">
                            <p:stCondLst>
                              <p:cond delay="0"/>
                            </p:stCondLst>
                            <p:childTnLst>
                              <p:par>
                                <p:cTn id="175" presetID="22" presetClass="entr" presetSubtype="8" fill="hold" grpId="0" nodeType="clickEffect">
                                  <p:stCondLst>
                                    <p:cond delay="0"/>
                                  </p:stCondLst>
                                  <p:childTnLst>
                                    <p:set>
                                      <p:cBhvr>
                                        <p:cTn id="176" dur="1" fill="hold">
                                          <p:stCondLst>
                                            <p:cond delay="0"/>
                                          </p:stCondLst>
                                        </p:cTn>
                                        <p:tgtEl>
                                          <p:spTgt spid="66">
                                            <p:txEl>
                                              <p:pRg st="2" end="2"/>
                                            </p:txEl>
                                          </p:spTgt>
                                        </p:tgtEl>
                                        <p:attrNameLst>
                                          <p:attrName>style.visibility</p:attrName>
                                        </p:attrNameLst>
                                      </p:cBhvr>
                                      <p:to>
                                        <p:strVal val="visible"/>
                                      </p:to>
                                    </p:set>
                                    <p:animEffect transition="in" filter="wipe(left)">
                                      <p:cBhvr>
                                        <p:cTn id="177" dur="500"/>
                                        <p:tgtEl>
                                          <p:spTgt spid="66">
                                            <p:txEl>
                                              <p:pRg st="2" end="2"/>
                                            </p:txEl>
                                          </p:spTgt>
                                        </p:tgtEl>
                                      </p:cBhvr>
                                    </p:animEffect>
                                  </p:childTnLst>
                                </p:cTn>
                              </p:par>
                            </p:childTnLst>
                          </p:cTn>
                        </p:par>
                      </p:childTnLst>
                    </p:cTn>
                  </p:par>
                  <p:par>
                    <p:cTn id="178" fill="hold">
                      <p:stCondLst>
                        <p:cond delay="indefinite"/>
                      </p:stCondLst>
                      <p:childTnLst>
                        <p:par>
                          <p:cTn id="179" fill="hold">
                            <p:stCondLst>
                              <p:cond delay="0"/>
                            </p:stCondLst>
                            <p:childTnLst>
                              <p:par>
                                <p:cTn id="180" presetID="22" presetClass="entr" presetSubtype="8" fill="hold" grpId="0" nodeType="clickEffect">
                                  <p:stCondLst>
                                    <p:cond delay="0"/>
                                  </p:stCondLst>
                                  <p:childTnLst>
                                    <p:set>
                                      <p:cBhvr>
                                        <p:cTn id="181" dur="1" fill="hold">
                                          <p:stCondLst>
                                            <p:cond delay="0"/>
                                          </p:stCondLst>
                                        </p:cTn>
                                        <p:tgtEl>
                                          <p:spTgt spid="66">
                                            <p:txEl>
                                              <p:pRg st="3" end="3"/>
                                            </p:txEl>
                                          </p:spTgt>
                                        </p:tgtEl>
                                        <p:attrNameLst>
                                          <p:attrName>style.visibility</p:attrName>
                                        </p:attrNameLst>
                                      </p:cBhvr>
                                      <p:to>
                                        <p:strVal val="visible"/>
                                      </p:to>
                                    </p:set>
                                    <p:animEffect transition="in" filter="wipe(left)">
                                      <p:cBhvr>
                                        <p:cTn id="182" dur="500"/>
                                        <p:tgtEl>
                                          <p:spTgt spid="66">
                                            <p:txEl>
                                              <p:pRg st="3" end="3"/>
                                            </p:txEl>
                                          </p:spTgt>
                                        </p:tgtEl>
                                      </p:cBhvr>
                                    </p:animEffect>
                                  </p:childTnLst>
                                </p:cTn>
                              </p:par>
                            </p:childTnLst>
                          </p:cTn>
                        </p:par>
                      </p:childTnLst>
                    </p:cTn>
                  </p:par>
                  <p:par>
                    <p:cTn id="183" fill="hold">
                      <p:stCondLst>
                        <p:cond delay="indefinite"/>
                      </p:stCondLst>
                      <p:childTnLst>
                        <p:par>
                          <p:cTn id="184" fill="hold">
                            <p:stCondLst>
                              <p:cond delay="0"/>
                            </p:stCondLst>
                            <p:childTnLst>
                              <p:par>
                                <p:cTn id="185" presetID="22" presetClass="entr" presetSubtype="8" fill="hold" grpId="0" nodeType="clickEffect">
                                  <p:stCondLst>
                                    <p:cond delay="0"/>
                                  </p:stCondLst>
                                  <p:childTnLst>
                                    <p:set>
                                      <p:cBhvr>
                                        <p:cTn id="186" dur="1" fill="hold">
                                          <p:stCondLst>
                                            <p:cond delay="0"/>
                                          </p:stCondLst>
                                        </p:cTn>
                                        <p:tgtEl>
                                          <p:spTgt spid="67"/>
                                        </p:tgtEl>
                                        <p:attrNameLst>
                                          <p:attrName>style.visibility</p:attrName>
                                        </p:attrNameLst>
                                      </p:cBhvr>
                                      <p:to>
                                        <p:strVal val="visible"/>
                                      </p:to>
                                    </p:set>
                                    <p:animEffect transition="in" filter="wipe(left)">
                                      <p:cBhvr>
                                        <p:cTn id="187" dur="500"/>
                                        <p:tgtEl>
                                          <p:spTgt spid="67"/>
                                        </p:tgtEl>
                                      </p:cBhvr>
                                    </p:animEffect>
                                  </p:childTnLst>
                                </p:cTn>
                              </p:par>
                            </p:childTnLst>
                          </p:cTn>
                        </p:par>
                      </p:childTnLst>
                    </p:cTn>
                  </p:par>
                  <p:par>
                    <p:cTn id="188" fill="hold">
                      <p:stCondLst>
                        <p:cond delay="indefinite"/>
                      </p:stCondLst>
                      <p:childTnLst>
                        <p:par>
                          <p:cTn id="189" fill="hold">
                            <p:stCondLst>
                              <p:cond delay="0"/>
                            </p:stCondLst>
                            <p:childTnLst>
                              <p:par>
                                <p:cTn id="190" presetID="22" presetClass="entr" presetSubtype="8" fill="hold" grpId="0" nodeType="clickEffect">
                                  <p:stCondLst>
                                    <p:cond delay="0"/>
                                  </p:stCondLst>
                                  <p:childTnLst>
                                    <p:set>
                                      <p:cBhvr>
                                        <p:cTn id="191" dur="1" fill="hold">
                                          <p:stCondLst>
                                            <p:cond delay="0"/>
                                          </p:stCondLst>
                                        </p:cTn>
                                        <p:tgtEl>
                                          <p:spTgt spid="68"/>
                                        </p:tgtEl>
                                        <p:attrNameLst>
                                          <p:attrName>style.visibility</p:attrName>
                                        </p:attrNameLst>
                                      </p:cBhvr>
                                      <p:to>
                                        <p:strVal val="visible"/>
                                      </p:to>
                                    </p:set>
                                    <p:animEffect transition="in" filter="wipe(left)">
                                      <p:cBhvr>
                                        <p:cTn id="192" dur="500"/>
                                        <p:tgtEl>
                                          <p:spTgt spid="68"/>
                                        </p:tgtEl>
                                      </p:cBhvr>
                                    </p:animEffect>
                                  </p:childTnLst>
                                </p:cTn>
                              </p:par>
                            </p:childTnLst>
                          </p:cTn>
                        </p:par>
                      </p:childTnLst>
                    </p:cTn>
                  </p:par>
                  <p:par>
                    <p:cTn id="193" fill="hold">
                      <p:stCondLst>
                        <p:cond delay="indefinite"/>
                      </p:stCondLst>
                      <p:childTnLst>
                        <p:par>
                          <p:cTn id="194" fill="hold">
                            <p:stCondLst>
                              <p:cond delay="0"/>
                            </p:stCondLst>
                            <p:childTnLst>
                              <p:par>
                                <p:cTn id="195" presetID="22" presetClass="entr" presetSubtype="8" fill="hold" grpId="0" nodeType="clickEffect">
                                  <p:stCondLst>
                                    <p:cond delay="0"/>
                                  </p:stCondLst>
                                  <p:childTnLst>
                                    <p:set>
                                      <p:cBhvr>
                                        <p:cTn id="196" dur="1" fill="hold">
                                          <p:stCondLst>
                                            <p:cond delay="0"/>
                                          </p:stCondLst>
                                        </p:cTn>
                                        <p:tgtEl>
                                          <p:spTgt spid="123"/>
                                        </p:tgtEl>
                                        <p:attrNameLst>
                                          <p:attrName>style.visibility</p:attrName>
                                        </p:attrNameLst>
                                      </p:cBhvr>
                                      <p:to>
                                        <p:strVal val="visible"/>
                                      </p:to>
                                    </p:set>
                                    <p:animEffect transition="in" filter="wipe(left)">
                                      <p:cBhvr>
                                        <p:cTn id="197" dur="500"/>
                                        <p:tgtEl>
                                          <p:spTgt spid="123"/>
                                        </p:tgtEl>
                                      </p:cBhvr>
                                    </p:animEffect>
                                  </p:childTnLst>
                                </p:cTn>
                              </p:par>
                            </p:childTnLst>
                          </p:cTn>
                        </p:par>
                      </p:childTnLst>
                    </p:cTn>
                  </p:par>
                  <p:par>
                    <p:cTn id="198" fill="hold">
                      <p:stCondLst>
                        <p:cond delay="indefinite"/>
                      </p:stCondLst>
                      <p:childTnLst>
                        <p:par>
                          <p:cTn id="199" fill="hold">
                            <p:stCondLst>
                              <p:cond delay="0"/>
                            </p:stCondLst>
                            <p:childTnLst>
                              <p:par>
                                <p:cTn id="200" presetID="22" presetClass="entr" presetSubtype="8" fill="hold" grpId="0" nodeType="clickEffect">
                                  <p:stCondLst>
                                    <p:cond delay="0"/>
                                  </p:stCondLst>
                                  <p:childTnLst>
                                    <p:set>
                                      <p:cBhvr>
                                        <p:cTn id="201" dur="1" fill="hold">
                                          <p:stCondLst>
                                            <p:cond delay="0"/>
                                          </p:stCondLst>
                                        </p:cTn>
                                        <p:tgtEl>
                                          <p:spTgt spid="116"/>
                                        </p:tgtEl>
                                        <p:attrNameLst>
                                          <p:attrName>style.visibility</p:attrName>
                                        </p:attrNameLst>
                                      </p:cBhvr>
                                      <p:to>
                                        <p:strVal val="visible"/>
                                      </p:to>
                                    </p:set>
                                    <p:animEffect transition="in" filter="wipe(left)">
                                      <p:cBhvr>
                                        <p:cTn id="202" dur="500"/>
                                        <p:tgtEl>
                                          <p:spTgt spid="116"/>
                                        </p:tgtEl>
                                      </p:cBhvr>
                                    </p:animEffect>
                                  </p:childTnLst>
                                </p:cTn>
                              </p:par>
                            </p:childTnLst>
                          </p:cTn>
                        </p:par>
                      </p:childTnLst>
                    </p:cTn>
                  </p:par>
                  <p:par>
                    <p:cTn id="203" fill="hold">
                      <p:stCondLst>
                        <p:cond delay="indefinite"/>
                      </p:stCondLst>
                      <p:childTnLst>
                        <p:par>
                          <p:cTn id="204" fill="hold">
                            <p:stCondLst>
                              <p:cond delay="0"/>
                            </p:stCondLst>
                            <p:childTnLst>
                              <p:par>
                                <p:cTn id="205" presetID="22" presetClass="entr" presetSubtype="8" fill="hold" grpId="0" nodeType="clickEffect">
                                  <p:stCondLst>
                                    <p:cond delay="0"/>
                                  </p:stCondLst>
                                  <p:childTnLst>
                                    <p:set>
                                      <p:cBhvr>
                                        <p:cTn id="206" dur="1" fill="hold">
                                          <p:stCondLst>
                                            <p:cond delay="0"/>
                                          </p:stCondLst>
                                        </p:cTn>
                                        <p:tgtEl>
                                          <p:spTgt spid="124"/>
                                        </p:tgtEl>
                                        <p:attrNameLst>
                                          <p:attrName>style.visibility</p:attrName>
                                        </p:attrNameLst>
                                      </p:cBhvr>
                                      <p:to>
                                        <p:strVal val="visible"/>
                                      </p:to>
                                    </p:set>
                                    <p:animEffect transition="in" filter="wipe(left)">
                                      <p:cBhvr>
                                        <p:cTn id="207" dur="500"/>
                                        <p:tgtEl>
                                          <p:spTgt spid="124"/>
                                        </p:tgtEl>
                                      </p:cBhvr>
                                    </p:animEffect>
                                  </p:childTnLst>
                                </p:cTn>
                              </p:par>
                            </p:childTnLst>
                          </p:cTn>
                        </p:par>
                      </p:childTnLst>
                    </p:cTn>
                  </p:par>
                  <p:par>
                    <p:cTn id="208" fill="hold">
                      <p:stCondLst>
                        <p:cond delay="indefinite"/>
                      </p:stCondLst>
                      <p:childTnLst>
                        <p:par>
                          <p:cTn id="209" fill="hold">
                            <p:stCondLst>
                              <p:cond delay="0"/>
                            </p:stCondLst>
                            <p:childTnLst>
                              <p:par>
                                <p:cTn id="210" presetID="22" presetClass="entr" presetSubtype="8" fill="hold" grpId="0" nodeType="clickEffect">
                                  <p:stCondLst>
                                    <p:cond delay="0"/>
                                  </p:stCondLst>
                                  <p:childTnLst>
                                    <p:set>
                                      <p:cBhvr>
                                        <p:cTn id="211" dur="1" fill="hold">
                                          <p:stCondLst>
                                            <p:cond delay="0"/>
                                          </p:stCondLst>
                                        </p:cTn>
                                        <p:tgtEl>
                                          <p:spTgt spid="108"/>
                                        </p:tgtEl>
                                        <p:attrNameLst>
                                          <p:attrName>style.visibility</p:attrName>
                                        </p:attrNameLst>
                                      </p:cBhvr>
                                      <p:to>
                                        <p:strVal val="visible"/>
                                      </p:to>
                                    </p:set>
                                    <p:animEffect transition="in" filter="wipe(left)">
                                      <p:cBhvr>
                                        <p:cTn id="212" dur="500"/>
                                        <p:tgtEl>
                                          <p:spTgt spid="108"/>
                                        </p:tgtEl>
                                      </p:cBhvr>
                                    </p:animEffect>
                                  </p:childTnLst>
                                </p:cTn>
                              </p:par>
                            </p:childTnLst>
                          </p:cTn>
                        </p:par>
                      </p:childTnLst>
                    </p:cTn>
                  </p:par>
                  <p:par>
                    <p:cTn id="213" fill="hold">
                      <p:stCondLst>
                        <p:cond delay="indefinite"/>
                      </p:stCondLst>
                      <p:childTnLst>
                        <p:par>
                          <p:cTn id="214" fill="hold">
                            <p:stCondLst>
                              <p:cond delay="0"/>
                            </p:stCondLst>
                            <p:childTnLst>
                              <p:par>
                                <p:cTn id="215" presetID="22" presetClass="entr" presetSubtype="8" fill="hold" grpId="0" nodeType="clickEffect">
                                  <p:stCondLst>
                                    <p:cond delay="0"/>
                                  </p:stCondLst>
                                  <p:childTnLst>
                                    <p:set>
                                      <p:cBhvr>
                                        <p:cTn id="216" dur="1" fill="hold">
                                          <p:stCondLst>
                                            <p:cond delay="0"/>
                                          </p:stCondLst>
                                        </p:cTn>
                                        <p:tgtEl>
                                          <p:spTgt spid="125"/>
                                        </p:tgtEl>
                                        <p:attrNameLst>
                                          <p:attrName>style.visibility</p:attrName>
                                        </p:attrNameLst>
                                      </p:cBhvr>
                                      <p:to>
                                        <p:strVal val="visible"/>
                                      </p:to>
                                    </p:set>
                                    <p:animEffect transition="in" filter="wipe(left)">
                                      <p:cBhvr>
                                        <p:cTn id="217" dur="500"/>
                                        <p:tgtEl>
                                          <p:spTgt spid="125"/>
                                        </p:tgtEl>
                                      </p:cBhvr>
                                    </p:animEffect>
                                  </p:childTnLst>
                                </p:cTn>
                              </p:par>
                            </p:childTnLst>
                          </p:cTn>
                        </p:par>
                      </p:childTnLst>
                    </p:cTn>
                  </p:par>
                  <p:par>
                    <p:cTn id="218" fill="hold">
                      <p:stCondLst>
                        <p:cond delay="indefinite"/>
                      </p:stCondLst>
                      <p:childTnLst>
                        <p:par>
                          <p:cTn id="219" fill="hold">
                            <p:stCondLst>
                              <p:cond delay="0"/>
                            </p:stCondLst>
                            <p:childTnLst>
                              <p:par>
                                <p:cTn id="220" presetID="22" presetClass="entr" presetSubtype="8" fill="hold" grpId="0" nodeType="clickEffect">
                                  <p:stCondLst>
                                    <p:cond delay="0"/>
                                  </p:stCondLst>
                                  <p:childTnLst>
                                    <p:set>
                                      <p:cBhvr>
                                        <p:cTn id="221" dur="1" fill="hold">
                                          <p:stCondLst>
                                            <p:cond delay="0"/>
                                          </p:stCondLst>
                                        </p:cTn>
                                        <p:tgtEl>
                                          <p:spTgt spid="126"/>
                                        </p:tgtEl>
                                        <p:attrNameLst>
                                          <p:attrName>style.visibility</p:attrName>
                                        </p:attrNameLst>
                                      </p:cBhvr>
                                      <p:to>
                                        <p:strVal val="visible"/>
                                      </p:to>
                                    </p:set>
                                    <p:animEffect transition="in" filter="wipe(left)">
                                      <p:cBhvr>
                                        <p:cTn id="222" dur="500"/>
                                        <p:tgtEl>
                                          <p:spTgt spid="126"/>
                                        </p:tgtEl>
                                      </p:cBhvr>
                                    </p:animEffect>
                                  </p:childTnLst>
                                </p:cTn>
                              </p:par>
                            </p:childTnLst>
                          </p:cTn>
                        </p:par>
                      </p:childTnLst>
                    </p:cTn>
                  </p:par>
                  <p:par>
                    <p:cTn id="223" fill="hold">
                      <p:stCondLst>
                        <p:cond delay="indefinite"/>
                      </p:stCondLst>
                      <p:childTnLst>
                        <p:par>
                          <p:cTn id="224" fill="hold">
                            <p:stCondLst>
                              <p:cond delay="0"/>
                            </p:stCondLst>
                            <p:childTnLst>
                              <p:par>
                                <p:cTn id="225" presetID="22" presetClass="entr" presetSubtype="8" fill="hold" grpId="0" nodeType="clickEffect">
                                  <p:stCondLst>
                                    <p:cond delay="0"/>
                                  </p:stCondLst>
                                  <p:childTnLst>
                                    <p:set>
                                      <p:cBhvr>
                                        <p:cTn id="226" dur="1" fill="hold">
                                          <p:stCondLst>
                                            <p:cond delay="0"/>
                                          </p:stCondLst>
                                        </p:cTn>
                                        <p:tgtEl>
                                          <p:spTgt spid="127"/>
                                        </p:tgtEl>
                                        <p:attrNameLst>
                                          <p:attrName>style.visibility</p:attrName>
                                        </p:attrNameLst>
                                      </p:cBhvr>
                                      <p:to>
                                        <p:strVal val="visible"/>
                                      </p:to>
                                    </p:set>
                                    <p:animEffect transition="in" filter="wipe(left)">
                                      <p:cBhvr>
                                        <p:cTn id="227" dur="500"/>
                                        <p:tgtEl>
                                          <p:spTgt spid="127"/>
                                        </p:tgtEl>
                                      </p:cBhvr>
                                    </p:animEffect>
                                  </p:childTnLst>
                                </p:cTn>
                              </p:par>
                            </p:childTnLst>
                          </p:cTn>
                        </p:par>
                      </p:childTnLst>
                    </p:cTn>
                  </p:par>
                  <p:par>
                    <p:cTn id="228" fill="hold">
                      <p:stCondLst>
                        <p:cond delay="indefinite"/>
                      </p:stCondLst>
                      <p:childTnLst>
                        <p:par>
                          <p:cTn id="229" fill="hold">
                            <p:stCondLst>
                              <p:cond delay="0"/>
                            </p:stCondLst>
                            <p:childTnLst>
                              <p:par>
                                <p:cTn id="230" presetID="22" presetClass="entr" presetSubtype="8" fill="hold" grpId="0" nodeType="clickEffect">
                                  <p:stCondLst>
                                    <p:cond delay="0"/>
                                  </p:stCondLst>
                                  <p:childTnLst>
                                    <p:set>
                                      <p:cBhvr>
                                        <p:cTn id="231" dur="1" fill="hold">
                                          <p:stCondLst>
                                            <p:cond delay="0"/>
                                          </p:stCondLst>
                                        </p:cTn>
                                        <p:tgtEl>
                                          <p:spTgt spid="128"/>
                                        </p:tgtEl>
                                        <p:attrNameLst>
                                          <p:attrName>style.visibility</p:attrName>
                                        </p:attrNameLst>
                                      </p:cBhvr>
                                      <p:to>
                                        <p:strVal val="visible"/>
                                      </p:to>
                                    </p:set>
                                    <p:animEffect transition="in" filter="wipe(left)">
                                      <p:cBhvr>
                                        <p:cTn id="232" dur="500"/>
                                        <p:tgtEl>
                                          <p:spTgt spid="128"/>
                                        </p:tgtEl>
                                      </p:cBhvr>
                                    </p:animEffect>
                                  </p:childTnLst>
                                </p:cTn>
                              </p:par>
                            </p:childTnLst>
                          </p:cTn>
                        </p:par>
                      </p:childTnLst>
                    </p:cTn>
                  </p:par>
                  <p:par>
                    <p:cTn id="233" fill="hold">
                      <p:stCondLst>
                        <p:cond delay="indefinite"/>
                      </p:stCondLst>
                      <p:childTnLst>
                        <p:par>
                          <p:cTn id="234" fill="hold">
                            <p:stCondLst>
                              <p:cond delay="0"/>
                            </p:stCondLst>
                            <p:childTnLst>
                              <p:par>
                                <p:cTn id="235" presetID="22" presetClass="entr" presetSubtype="8" fill="hold" grpId="0" nodeType="clickEffect">
                                  <p:stCondLst>
                                    <p:cond delay="0"/>
                                  </p:stCondLst>
                                  <p:childTnLst>
                                    <p:set>
                                      <p:cBhvr>
                                        <p:cTn id="236" dur="1" fill="hold">
                                          <p:stCondLst>
                                            <p:cond delay="0"/>
                                          </p:stCondLst>
                                        </p:cTn>
                                        <p:tgtEl>
                                          <p:spTgt spid="110"/>
                                        </p:tgtEl>
                                        <p:attrNameLst>
                                          <p:attrName>style.visibility</p:attrName>
                                        </p:attrNameLst>
                                      </p:cBhvr>
                                      <p:to>
                                        <p:strVal val="visible"/>
                                      </p:to>
                                    </p:set>
                                    <p:animEffect transition="in" filter="wipe(left)">
                                      <p:cBhvr>
                                        <p:cTn id="237" dur="500"/>
                                        <p:tgtEl>
                                          <p:spTgt spid="110"/>
                                        </p:tgtEl>
                                      </p:cBhvr>
                                    </p:animEffect>
                                  </p:childTnLst>
                                </p:cTn>
                              </p:par>
                            </p:childTnLst>
                          </p:cTn>
                        </p:par>
                      </p:childTnLst>
                    </p:cTn>
                  </p:par>
                  <p:par>
                    <p:cTn id="238" fill="hold">
                      <p:stCondLst>
                        <p:cond delay="indefinite"/>
                      </p:stCondLst>
                      <p:childTnLst>
                        <p:par>
                          <p:cTn id="239" fill="hold">
                            <p:stCondLst>
                              <p:cond delay="0"/>
                            </p:stCondLst>
                            <p:childTnLst>
                              <p:par>
                                <p:cTn id="240" presetID="22" presetClass="entr" presetSubtype="8" fill="hold" grpId="0" nodeType="clickEffect">
                                  <p:stCondLst>
                                    <p:cond delay="0"/>
                                  </p:stCondLst>
                                  <p:childTnLst>
                                    <p:set>
                                      <p:cBhvr>
                                        <p:cTn id="241" dur="1" fill="hold">
                                          <p:stCondLst>
                                            <p:cond delay="0"/>
                                          </p:stCondLst>
                                        </p:cTn>
                                        <p:tgtEl>
                                          <p:spTgt spid="129"/>
                                        </p:tgtEl>
                                        <p:attrNameLst>
                                          <p:attrName>style.visibility</p:attrName>
                                        </p:attrNameLst>
                                      </p:cBhvr>
                                      <p:to>
                                        <p:strVal val="visible"/>
                                      </p:to>
                                    </p:set>
                                    <p:animEffect transition="in" filter="wipe(left)">
                                      <p:cBhvr>
                                        <p:cTn id="242" dur="500"/>
                                        <p:tgtEl>
                                          <p:spTgt spid="129"/>
                                        </p:tgtEl>
                                      </p:cBhvr>
                                    </p:animEffect>
                                  </p:childTnLst>
                                </p:cTn>
                              </p:par>
                            </p:childTnLst>
                          </p:cTn>
                        </p:par>
                      </p:childTnLst>
                    </p:cTn>
                  </p:par>
                  <p:par>
                    <p:cTn id="243" fill="hold">
                      <p:stCondLst>
                        <p:cond delay="indefinite"/>
                      </p:stCondLst>
                      <p:childTnLst>
                        <p:par>
                          <p:cTn id="244" fill="hold">
                            <p:stCondLst>
                              <p:cond delay="0"/>
                            </p:stCondLst>
                            <p:childTnLst>
                              <p:par>
                                <p:cTn id="245" presetID="22" presetClass="entr" presetSubtype="8" fill="hold" grpId="0" nodeType="clickEffect">
                                  <p:stCondLst>
                                    <p:cond delay="0"/>
                                  </p:stCondLst>
                                  <p:childTnLst>
                                    <p:set>
                                      <p:cBhvr>
                                        <p:cTn id="246" dur="1" fill="hold">
                                          <p:stCondLst>
                                            <p:cond delay="0"/>
                                          </p:stCondLst>
                                        </p:cTn>
                                        <p:tgtEl>
                                          <p:spTgt spid="130"/>
                                        </p:tgtEl>
                                        <p:attrNameLst>
                                          <p:attrName>style.visibility</p:attrName>
                                        </p:attrNameLst>
                                      </p:cBhvr>
                                      <p:to>
                                        <p:strVal val="visible"/>
                                      </p:to>
                                    </p:set>
                                    <p:animEffect transition="in" filter="wipe(left)">
                                      <p:cBhvr>
                                        <p:cTn id="247" dur="500"/>
                                        <p:tgtEl>
                                          <p:spTgt spid="130"/>
                                        </p:tgtEl>
                                      </p:cBhvr>
                                    </p:animEffect>
                                  </p:childTnLst>
                                </p:cTn>
                              </p:par>
                            </p:childTnLst>
                          </p:cTn>
                        </p:par>
                      </p:childTnLst>
                    </p:cTn>
                  </p:par>
                  <p:par>
                    <p:cTn id="248" fill="hold">
                      <p:stCondLst>
                        <p:cond delay="indefinite"/>
                      </p:stCondLst>
                      <p:childTnLst>
                        <p:par>
                          <p:cTn id="249" fill="hold">
                            <p:stCondLst>
                              <p:cond delay="0"/>
                            </p:stCondLst>
                            <p:childTnLst>
                              <p:par>
                                <p:cTn id="250" presetID="22" presetClass="entr" presetSubtype="8" fill="hold" grpId="0" nodeType="clickEffect">
                                  <p:stCondLst>
                                    <p:cond delay="0"/>
                                  </p:stCondLst>
                                  <p:childTnLst>
                                    <p:set>
                                      <p:cBhvr>
                                        <p:cTn id="251" dur="1" fill="hold">
                                          <p:stCondLst>
                                            <p:cond delay="0"/>
                                          </p:stCondLst>
                                        </p:cTn>
                                        <p:tgtEl>
                                          <p:spTgt spid="134"/>
                                        </p:tgtEl>
                                        <p:attrNameLst>
                                          <p:attrName>style.visibility</p:attrName>
                                        </p:attrNameLst>
                                      </p:cBhvr>
                                      <p:to>
                                        <p:strVal val="visible"/>
                                      </p:to>
                                    </p:set>
                                    <p:animEffect transition="in" filter="wipe(left)">
                                      <p:cBhvr>
                                        <p:cTn id="252" dur="500"/>
                                        <p:tgtEl>
                                          <p:spTgt spid="134"/>
                                        </p:tgtEl>
                                      </p:cBhvr>
                                    </p:animEffect>
                                  </p:childTnLst>
                                </p:cTn>
                              </p:par>
                            </p:childTnLst>
                          </p:cTn>
                        </p:par>
                      </p:childTnLst>
                    </p:cTn>
                  </p:par>
                  <p:par>
                    <p:cTn id="253" fill="hold">
                      <p:stCondLst>
                        <p:cond delay="indefinite"/>
                      </p:stCondLst>
                      <p:childTnLst>
                        <p:par>
                          <p:cTn id="254" fill="hold">
                            <p:stCondLst>
                              <p:cond delay="0"/>
                            </p:stCondLst>
                            <p:childTnLst>
                              <p:par>
                                <p:cTn id="255" presetID="22" presetClass="entr" presetSubtype="8" fill="hold" grpId="0" nodeType="clickEffect">
                                  <p:stCondLst>
                                    <p:cond delay="0"/>
                                  </p:stCondLst>
                                  <p:childTnLst>
                                    <p:set>
                                      <p:cBhvr>
                                        <p:cTn id="256" dur="1" fill="hold">
                                          <p:stCondLst>
                                            <p:cond delay="0"/>
                                          </p:stCondLst>
                                        </p:cTn>
                                        <p:tgtEl>
                                          <p:spTgt spid="131"/>
                                        </p:tgtEl>
                                        <p:attrNameLst>
                                          <p:attrName>style.visibility</p:attrName>
                                        </p:attrNameLst>
                                      </p:cBhvr>
                                      <p:to>
                                        <p:strVal val="visible"/>
                                      </p:to>
                                    </p:set>
                                    <p:animEffect transition="in" filter="wipe(left)">
                                      <p:cBhvr>
                                        <p:cTn id="257" dur="500"/>
                                        <p:tgtEl>
                                          <p:spTgt spid="131"/>
                                        </p:tgtEl>
                                      </p:cBhvr>
                                    </p:animEffect>
                                  </p:childTnLst>
                                </p:cTn>
                              </p:par>
                            </p:childTnLst>
                          </p:cTn>
                        </p:par>
                      </p:childTnLst>
                    </p:cTn>
                  </p:par>
                  <p:par>
                    <p:cTn id="258" fill="hold">
                      <p:stCondLst>
                        <p:cond delay="indefinite"/>
                      </p:stCondLst>
                      <p:childTnLst>
                        <p:par>
                          <p:cTn id="259" fill="hold">
                            <p:stCondLst>
                              <p:cond delay="0"/>
                            </p:stCondLst>
                            <p:childTnLst>
                              <p:par>
                                <p:cTn id="260" presetID="22" presetClass="entr" presetSubtype="8" fill="hold" grpId="0" nodeType="clickEffect">
                                  <p:stCondLst>
                                    <p:cond delay="0"/>
                                  </p:stCondLst>
                                  <p:childTnLst>
                                    <p:set>
                                      <p:cBhvr>
                                        <p:cTn id="261" dur="1" fill="hold">
                                          <p:stCondLst>
                                            <p:cond delay="0"/>
                                          </p:stCondLst>
                                        </p:cTn>
                                        <p:tgtEl>
                                          <p:spTgt spid="114"/>
                                        </p:tgtEl>
                                        <p:attrNameLst>
                                          <p:attrName>style.visibility</p:attrName>
                                        </p:attrNameLst>
                                      </p:cBhvr>
                                      <p:to>
                                        <p:strVal val="visible"/>
                                      </p:to>
                                    </p:set>
                                    <p:animEffect transition="in" filter="wipe(left)">
                                      <p:cBhvr>
                                        <p:cTn id="262" dur="500"/>
                                        <p:tgtEl>
                                          <p:spTgt spid="114"/>
                                        </p:tgtEl>
                                      </p:cBhvr>
                                    </p:animEffect>
                                  </p:childTnLst>
                                </p:cTn>
                              </p:par>
                            </p:childTnLst>
                          </p:cTn>
                        </p:par>
                      </p:childTnLst>
                    </p:cTn>
                  </p:par>
                  <p:par>
                    <p:cTn id="263" fill="hold">
                      <p:stCondLst>
                        <p:cond delay="indefinite"/>
                      </p:stCondLst>
                      <p:childTnLst>
                        <p:par>
                          <p:cTn id="264" fill="hold">
                            <p:stCondLst>
                              <p:cond delay="0"/>
                            </p:stCondLst>
                            <p:childTnLst>
                              <p:par>
                                <p:cTn id="265" presetID="22" presetClass="entr" presetSubtype="8" fill="hold" grpId="0" nodeType="clickEffect">
                                  <p:stCondLst>
                                    <p:cond delay="0"/>
                                  </p:stCondLst>
                                  <p:childTnLst>
                                    <p:set>
                                      <p:cBhvr>
                                        <p:cTn id="266" dur="1" fill="hold">
                                          <p:stCondLst>
                                            <p:cond delay="0"/>
                                          </p:stCondLst>
                                        </p:cTn>
                                        <p:tgtEl>
                                          <p:spTgt spid="133"/>
                                        </p:tgtEl>
                                        <p:attrNameLst>
                                          <p:attrName>style.visibility</p:attrName>
                                        </p:attrNameLst>
                                      </p:cBhvr>
                                      <p:to>
                                        <p:strVal val="visible"/>
                                      </p:to>
                                    </p:set>
                                    <p:animEffect transition="in" filter="wipe(left)">
                                      <p:cBhvr>
                                        <p:cTn id="267" dur="500"/>
                                        <p:tgtEl>
                                          <p:spTgt spid="133"/>
                                        </p:tgtEl>
                                      </p:cBhvr>
                                    </p:animEffect>
                                  </p:childTnLst>
                                </p:cTn>
                              </p:par>
                            </p:childTnLst>
                          </p:cTn>
                        </p:par>
                      </p:childTnLst>
                    </p:cTn>
                  </p:par>
                  <p:par>
                    <p:cTn id="268" fill="hold">
                      <p:stCondLst>
                        <p:cond delay="indefinite"/>
                      </p:stCondLst>
                      <p:childTnLst>
                        <p:par>
                          <p:cTn id="269" fill="hold">
                            <p:stCondLst>
                              <p:cond delay="0"/>
                            </p:stCondLst>
                            <p:childTnLst>
                              <p:par>
                                <p:cTn id="270" presetID="22" presetClass="entr" presetSubtype="8" fill="hold" grpId="0" nodeType="clickEffect">
                                  <p:stCondLst>
                                    <p:cond delay="0"/>
                                  </p:stCondLst>
                                  <p:childTnLst>
                                    <p:set>
                                      <p:cBhvr>
                                        <p:cTn id="271" dur="1" fill="hold">
                                          <p:stCondLst>
                                            <p:cond delay="0"/>
                                          </p:stCondLst>
                                        </p:cTn>
                                        <p:tgtEl>
                                          <p:spTgt spid="132"/>
                                        </p:tgtEl>
                                        <p:attrNameLst>
                                          <p:attrName>style.visibility</p:attrName>
                                        </p:attrNameLst>
                                      </p:cBhvr>
                                      <p:to>
                                        <p:strVal val="visible"/>
                                      </p:to>
                                    </p:set>
                                    <p:animEffect transition="in" filter="wipe(left)">
                                      <p:cBhvr>
                                        <p:cTn id="272" dur="500"/>
                                        <p:tgtEl>
                                          <p:spTgt spid="132"/>
                                        </p:tgtEl>
                                      </p:cBhvr>
                                    </p:animEffect>
                                  </p:childTnLst>
                                </p:cTn>
                              </p:par>
                            </p:childTnLst>
                          </p:cTn>
                        </p:par>
                      </p:childTnLst>
                    </p:cTn>
                  </p:par>
                  <p:par>
                    <p:cTn id="273" fill="hold">
                      <p:stCondLst>
                        <p:cond delay="indefinite"/>
                      </p:stCondLst>
                      <p:childTnLst>
                        <p:par>
                          <p:cTn id="274" fill="hold">
                            <p:stCondLst>
                              <p:cond delay="0"/>
                            </p:stCondLst>
                            <p:childTnLst>
                              <p:par>
                                <p:cTn id="275" presetID="22" presetClass="entr" presetSubtype="8" fill="hold" grpId="0" nodeType="clickEffect">
                                  <p:stCondLst>
                                    <p:cond delay="0"/>
                                  </p:stCondLst>
                                  <p:childTnLst>
                                    <p:set>
                                      <p:cBhvr>
                                        <p:cTn id="276" dur="1" fill="hold">
                                          <p:stCondLst>
                                            <p:cond delay="0"/>
                                          </p:stCondLst>
                                        </p:cTn>
                                        <p:tgtEl>
                                          <p:spTgt spid="135"/>
                                        </p:tgtEl>
                                        <p:attrNameLst>
                                          <p:attrName>style.visibility</p:attrName>
                                        </p:attrNameLst>
                                      </p:cBhvr>
                                      <p:to>
                                        <p:strVal val="visible"/>
                                      </p:to>
                                    </p:set>
                                    <p:animEffect transition="in" filter="wipe(left)">
                                      <p:cBhvr>
                                        <p:cTn id="277" dur="500"/>
                                        <p:tgtEl>
                                          <p:spTgt spid="135"/>
                                        </p:tgtEl>
                                      </p:cBhvr>
                                    </p:animEffect>
                                  </p:childTnLst>
                                </p:cTn>
                              </p:par>
                            </p:childTnLst>
                          </p:cTn>
                        </p:par>
                      </p:childTnLst>
                    </p:cTn>
                  </p:par>
                  <p:par>
                    <p:cTn id="278" fill="hold">
                      <p:stCondLst>
                        <p:cond delay="indefinite"/>
                      </p:stCondLst>
                      <p:childTnLst>
                        <p:par>
                          <p:cTn id="279" fill="hold">
                            <p:stCondLst>
                              <p:cond delay="0"/>
                            </p:stCondLst>
                            <p:childTnLst>
                              <p:par>
                                <p:cTn id="280" presetID="22" presetClass="entr" presetSubtype="8" fill="hold" grpId="0" nodeType="clickEffect">
                                  <p:stCondLst>
                                    <p:cond delay="0"/>
                                  </p:stCondLst>
                                  <p:childTnLst>
                                    <p:set>
                                      <p:cBhvr>
                                        <p:cTn id="281" dur="1" fill="hold">
                                          <p:stCondLst>
                                            <p:cond delay="0"/>
                                          </p:stCondLst>
                                        </p:cTn>
                                        <p:tgtEl>
                                          <p:spTgt spid="138"/>
                                        </p:tgtEl>
                                        <p:attrNameLst>
                                          <p:attrName>style.visibility</p:attrName>
                                        </p:attrNameLst>
                                      </p:cBhvr>
                                      <p:to>
                                        <p:strVal val="visible"/>
                                      </p:to>
                                    </p:set>
                                    <p:animEffect transition="in" filter="wipe(left)">
                                      <p:cBhvr>
                                        <p:cTn id="282" dur="500"/>
                                        <p:tgtEl>
                                          <p:spTgt spid="138"/>
                                        </p:tgtEl>
                                      </p:cBhvr>
                                    </p:animEffect>
                                  </p:childTnLst>
                                </p:cTn>
                              </p:par>
                            </p:childTnLst>
                          </p:cTn>
                        </p:par>
                      </p:childTnLst>
                    </p:cTn>
                  </p:par>
                  <p:par>
                    <p:cTn id="283" fill="hold">
                      <p:stCondLst>
                        <p:cond delay="indefinite"/>
                      </p:stCondLst>
                      <p:childTnLst>
                        <p:par>
                          <p:cTn id="284" fill="hold">
                            <p:stCondLst>
                              <p:cond delay="0"/>
                            </p:stCondLst>
                            <p:childTnLst>
                              <p:par>
                                <p:cTn id="285" presetID="22" presetClass="entr" presetSubtype="8" fill="hold" grpId="0" nodeType="clickEffect">
                                  <p:stCondLst>
                                    <p:cond delay="0"/>
                                  </p:stCondLst>
                                  <p:childTnLst>
                                    <p:set>
                                      <p:cBhvr>
                                        <p:cTn id="286" dur="1" fill="hold">
                                          <p:stCondLst>
                                            <p:cond delay="0"/>
                                          </p:stCondLst>
                                        </p:cTn>
                                        <p:tgtEl>
                                          <p:spTgt spid="112"/>
                                        </p:tgtEl>
                                        <p:attrNameLst>
                                          <p:attrName>style.visibility</p:attrName>
                                        </p:attrNameLst>
                                      </p:cBhvr>
                                      <p:to>
                                        <p:strVal val="visible"/>
                                      </p:to>
                                    </p:set>
                                    <p:animEffect transition="in" filter="wipe(left)">
                                      <p:cBhvr>
                                        <p:cTn id="287" dur="500"/>
                                        <p:tgtEl>
                                          <p:spTgt spid="112"/>
                                        </p:tgtEl>
                                      </p:cBhvr>
                                    </p:animEffect>
                                  </p:childTnLst>
                                </p:cTn>
                              </p:par>
                            </p:childTnLst>
                          </p:cTn>
                        </p:par>
                      </p:childTnLst>
                    </p:cTn>
                  </p:par>
                  <p:par>
                    <p:cTn id="288" fill="hold">
                      <p:stCondLst>
                        <p:cond delay="indefinite"/>
                      </p:stCondLst>
                      <p:childTnLst>
                        <p:par>
                          <p:cTn id="289" fill="hold">
                            <p:stCondLst>
                              <p:cond delay="0"/>
                            </p:stCondLst>
                            <p:childTnLst>
                              <p:par>
                                <p:cTn id="290" presetID="22" presetClass="entr" presetSubtype="8" fill="hold" grpId="0" nodeType="clickEffect">
                                  <p:stCondLst>
                                    <p:cond delay="0"/>
                                  </p:stCondLst>
                                  <p:childTnLst>
                                    <p:set>
                                      <p:cBhvr>
                                        <p:cTn id="291" dur="1" fill="hold">
                                          <p:stCondLst>
                                            <p:cond delay="0"/>
                                          </p:stCondLst>
                                        </p:cTn>
                                        <p:tgtEl>
                                          <p:spTgt spid="137"/>
                                        </p:tgtEl>
                                        <p:attrNameLst>
                                          <p:attrName>style.visibility</p:attrName>
                                        </p:attrNameLst>
                                      </p:cBhvr>
                                      <p:to>
                                        <p:strVal val="visible"/>
                                      </p:to>
                                    </p:set>
                                    <p:animEffect transition="in" filter="wipe(left)">
                                      <p:cBhvr>
                                        <p:cTn id="292" dur="500"/>
                                        <p:tgtEl>
                                          <p:spTgt spid="137"/>
                                        </p:tgtEl>
                                      </p:cBhvr>
                                    </p:animEffect>
                                  </p:childTnLst>
                                </p:cTn>
                              </p:par>
                            </p:childTnLst>
                          </p:cTn>
                        </p:par>
                      </p:childTnLst>
                    </p:cTn>
                  </p:par>
                  <p:par>
                    <p:cTn id="293" fill="hold">
                      <p:stCondLst>
                        <p:cond delay="indefinite"/>
                      </p:stCondLst>
                      <p:childTnLst>
                        <p:par>
                          <p:cTn id="294" fill="hold">
                            <p:stCondLst>
                              <p:cond delay="0"/>
                            </p:stCondLst>
                            <p:childTnLst>
                              <p:par>
                                <p:cTn id="295" presetID="22" presetClass="entr" presetSubtype="8" fill="hold" grpId="0" nodeType="clickEffect">
                                  <p:stCondLst>
                                    <p:cond delay="0"/>
                                  </p:stCondLst>
                                  <p:childTnLst>
                                    <p:set>
                                      <p:cBhvr>
                                        <p:cTn id="296" dur="1" fill="hold">
                                          <p:stCondLst>
                                            <p:cond delay="0"/>
                                          </p:stCondLst>
                                        </p:cTn>
                                        <p:tgtEl>
                                          <p:spTgt spid="139"/>
                                        </p:tgtEl>
                                        <p:attrNameLst>
                                          <p:attrName>style.visibility</p:attrName>
                                        </p:attrNameLst>
                                      </p:cBhvr>
                                      <p:to>
                                        <p:strVal val="visible"/>
                                      </p:to>
                                    </p:set>
                                    <p:animEffect transition="in" filter="wipe(left)">
                                      <p:cBhvr>
                                        <p:cTn id="297" dur="500"/>
                                        <p:tgtEl>
                                          <p:spTgt spid="139"/>
                                        </p:tgtEl>
                                      </p:cBhvr>
                                    </p:animEffect>
                                  </p:childTnLst>
                                </p:cTn>
                              </p:par>
                            </p:childTnLst>
                          </p:cTn>
                        </p:par>
                      </p:childTnLst>
                    </p:cTn>
                  </p:par>
                  <p:par>
                    <p:cTn id="298" fill="hold">
                      <p:stCondLst>
                        <p:cond delay="indefinite"/>
                      </p:stCondLst>
                      <p:childTnLst>
                        <p:par>
                          <p:cTn id="299" fill="hold">
                            <p:stCondLst>
                              <p:cond delay="0"/>
                            </p:stCondLst>
                            <p:childTnLst>
                              <p:par>
                                <p:cTn id="300" presetID="22" presetClass="entr" presetSubtype="8" fill="hold" grpId="0" nodeType="clickEffect">
                                  <p:stCondLst>
                                    <p:cond delay="0"/>
                                  </p:stCondLst>
                                  <p:childTnLst>
                                    <p:set>
                                      <p:cBhvr>
                                        <p:cTn id="301" dur="1" fill="hold">
                                          <p:stCondLst>
                                            <p:cond delay="0"/>
                                          </p:stCondLst>
                                        </p:cTn>
                                        <p:tgtEl>
                                          <p:spTgt spid="136"/>
                                        </p:tgtEl>
                                        <p:attrNameLst>
                                          <p:attrName>style.visibility</p:attrName>
                                        </p:attrNameLst>
                                      </p:cBhvr>
                                      <p:to>
                                        <p:strVal val="visible"/>
                                      </p:to>
                                    </p:set>
                                    <p:animEffect transition="in" filter="wipe(left)">
                                      <p:cBhvr>
                                        <p:cTn id="302" dur="500"/>
                                        <p:tgtEl>
                                          <p:spTgt spid="136"/>
                                        </p:tgtEl>
                                      </p:cBhvr>
                                    </p:animEffect>
                                  </p:childTnLst>
                                </p:cTn>
                              </p:par>
                            </p:childTnLst>
                          </p:cTn>
                        </p:par>
                      </p:childTnLst>
                    </p:cTn>
                  </p:par>
                  <p:par>
                    <p:cTn id="303" fill="hold">
                      <p:stCondLst>
                        <p:cond delay="indefinite"/>
                      </p:stCondLst>
                      <p:childTnLst>
                        <p:par>
                          <p:cTn id="304" fill="hold">
                            <p:stCondLst>
                              <p:cond delay="0"/>
                            </p:stCondLst>
                            <p:childTnLst>
                              <p:par>
                                <p:cTn id="305" presetID="22" presetClass="entr" presetSubtype="8" fill="hold" grpId="0" nodeType="clickEffect">
                                  <p:stCondLst>
                                    <p:cond delay="0"/>
                                  </p:stCondLst>
                                  <p:childTnLst>
                                    <p:set>
                                      <p:cBhvr>
                                        <p:cTn id="306" dur="1" fill="hold">
                                          <p:stCondLst>
                                            <p:cond delay="0"/>
                                          </p:stCondLst>
                                        </p:cTn>
                                        <p:tgtEl>
                                          <p:spTgt spid="140">
                                            <p:txEl>
                                              <p:pRg st="0" end="0"/>
                                            </p:txEl>
                                          </p:spTgt>
                                        </p:tgtEl>
                                        <p:attrNameLst>
                                          <p:attrName>style.visibility</p:attrName>
                                        </p:attrNameLst>
                                      </p:cBhvr>
                                      <p:to>
                                        <p:strVal val="visible"/>
                                      </p:to>
                                    </p:set>
                                    <p:animEffect transition="in" filter="wipe(left)">
                                      <p:cBhvr>
                                        <p:cTn id="307" dur="500"/>
                                        <p:tgtEl>
                                          <p:spTgt spid="140">
                                            <p:txEl>
                                              <p:pRg st="0" end="0"/>
                                            </p:txEl>
                                          </p:spTgt>
                                        </p:tgtEl>
                                      </p:cBhvr>
                                    </p:animEffect>
                                  </p:childTnLst>
                                </p:cTn>
                              </p:par>
                            </p:childTnLst>
                          </p:cTn>
                        </p:par>
                      </p:childTnLst>
                    </p:cTn>
                  </p:par>
                  <p:par>
                    <p:cTn id="308" fill="hold">
                      <p:stCondLst>
                        <p:cond delay="indefinite"/>
                      </p:stCondLst>
                      <p:childTnLst>
                        <p:par>
                          <p:cTn id="309" fill="hold">
                            <p:stCondLst>
                              <p:cond delay="0"/>
                            </p:stCondLst>
                            <p:childTnLst>
                              <p:par>
                                <p:cTn id="310" presetID="22" presetClass="entr" presetSubtype="8" fill="hold" grpId="0" nodeType="clickEffect">
                                  <p:stCondLst>
                                    <p:cond delay="0"/>
                                  </p:stCondLst>
                                  <p:childTnLst>
                                    <p:set>
                                      <p:cBhvr>
                                        <p:cTn id="311" dur="1" fill="hold">
                                          <p:stCondLst>
                                            <p:cond delay="0"/>
                                          </p:stCondLst>
                                        </p:cTn>
                                        <p:tgtEl>
                                          <p:spTgt spid="140">
                                            <p:txEl>
                                              <p:pRg st="1" end="1"/>
                                            </p:txEl>
                                          </p:spTgt>
                                        </p:tgtEl>
                                        <p:attrNameLst>
                                          <p:attrName>style.visibility</p:attrName>
                                        </p:attrNameLst>
                                      </p:cBhvr>
                                      <p:to>
                                        <p:strVal val="visible"/>
                                      </p:to>
                                    </p:set>
                                    <p:animEffect transition="in" filter="wipe(left)">
                                      <p:cBhvr>
                                        <p:cTn id="312" dur="500"/>
                                        <p:tgtEl>
                                          <p:spTgt spid="140">
                                            <p:txEl>
                                              <p:pRg st="1" end="1"/>
                                            </p:txEl>
                                          </p:spTgt>
                                        </p:tgtEl>
                                      </p:cBhvr>
                                    </p:animEffect>
                                  </p:childTnLst>
                                </p:cTn>
                              </p:par>
                            </p:childTnLst>
                          </p:cTn>
                        </p:par>
                      </p:childTnLst>
                    </p:cTn>
                  </p:par>
                  <p:par>
                    <p:cTn id="313" fill="hold">
                      <p:stCondLst>
                        <p:cond delay="indefinite"/>
                      </p:stCondLst>
                      <p:childTnLst>
                        <p:par>
                          <p:cTn id="314" fill="hold">
                            <p:stCondLst>
                              <p:cond delay="0"/>
                            </p:stCondLst>
                            <p:childTnLst>
                              <p:par>
                                <p:cTn id="315" presetID="22" presetClass="entr" presetSubtype="8" fill="hold" grpId="0" nodeType="clickEffect">
                                  <p:stCondLst>
                                    <p:cond delay="0"/>
                                  </p:stCondLst>
                                  <p:childTnLst>
                                    <p:set>
                                      <p:cBhvr>
                                        <p:cTn id="316" dur="1" fill="hold">
                                          <p:stCondLst>
                                            <p:cond delay="0"/>
                                          </p:stCondLst>
                                        </p:cTn>
                                        <p:tgtEl>
                                          <p:spTgt spid="140">
                                            <p:txEl>
                                              <p:pRg st="2" end="2"/>
                                            </p:txEl>
                                          </p:spTgt>
                                        </p:tgtEl>
                                        <p:attrNameLst>
                                          <p:attrName>style.visibility</p:attrName>
                                        </p:attrNameLst>
                                      </p:cBhvr>
                                      <p:to>
                                        <p:strVal val="visible"/>
                                      </p:to>
                                    </p:set>
                                    <p:animEffect transition="in" filter="wipe(left)">
                                      <p:cBhvr>
                                        <p:cTn id="317" dur="500"/>
                                        <p:tgtEl>
                                          <p:spTgt spid="140">
                                            <p:txEl>
                                              <p:pRg st="2" end="2"/>
                                            </p:txEl>
                                          </p:spTgt>
                                        </p:tgtEl>
                                      </p:cBhvr>
                                    </p:animEffect>
                                  </p:childTnLst>
                                </p:cTn>
                              </p:par>
                            </p:childTnLst>
                          </p:cTn>
                        </p:par>
                      </p:childTnLst>
                    </p:cTn>
                  </p:par>
                  <p:par>
                    <p:cTn id="318" fill="hold">
                      <p:stCondLst>
                        <p:cond delay="indefinite"/>
                      </p:stCondLst>
                      <p:childTnLst>
                        <p:par>
                          <p:cTn id="319" fill="hold">
                            <p:stCondLst>
                              <p:cond delay="0"/>
                            </p:stCondLst>
                            <p:childTnLst>
                              <p:par>
                                <p:cTn id="320" presetID="22" presetClass="entr" presetSubtype="8" fill="hold" grpId="0" nodeType="clickEffect">
                                  <p:stCondLst>
                                    <p:cond delay="0"/>
                                  </p:stCondLst>
                                  <p:childTnLst>
                                    <p:set>
                                      <p:cBhvr>
                                        <p:cTn id="321" dur="1" fill="hold">
                                          <p:stCondLst>
                                            <p:cond delay="0"/>
                                          </p:stCondLst>
                                        </p:cTn>
                                        <p:tgtEl>
                                          <p:spTgt spid="140">
                                            <p:txEl>
                                              <p:pRg st="4" end="4"/>
                                            </p:txEl>
                                          </p:spTgt>
                                        </p:tgtEl>
                                        <p:attrNameLst>
                                          <p:attrName>style.visibility</p:attrName>
                                        </p:attrNameLst>
                                      </p:cBhvr>
                                      <p:to>
                                        <p:strVal val="visible"/>
                                      </p:to>
                                    </p:set>
                                    <p:animEffect transition="in" filter="wipe(left)">
                                      <p:cBhvr>
                                        <p:cTn id="322" dur="500"/>
                                        <p:tgtEl>
                                          <p:spTgt spid="140">
                                            <p:txEl>
                                              <p:pRg st="4" end="4"/>
                                            </p:txEl>
                                          </p:spTgt>
                                        </p:tgtEl>
                                      </p:cBhvr>
                                    </p:animEffect>
                                  </p:childTnLst>
                                </p:cTn>
                              </p:par>
                            </p:childTnLst>
                          </p:cTn>
                        </p:par>
                      </p:childTnLst>
                    </p:cTn>
                  </p:par>
                  <p:par>
                    <p:cTn id="323" fill="hold">
                      <p:stCondLst>
                        <p:cond delay="indefinite"/>
                      </p:stCondLst>
                      <p:childTnLst>
                        <p:par>
                          <p:cTn id="324" fill="hold">
                            <p:stCondLst>
                              <p:cond delay="0"/>
                            </p:stCondLst>
                            <p:childTnLst>
                              <p:par>
                                <p:cTn id="325" presetID="22" presetClass="entr" presetSubtype="8" fill="hold" grpId="0" nodeType="clickEffect">
                                  <p:stCondLst>
                                    <p:cond delay="0"/>
                                  </p:stCondLst>
                                  <p:childTnLst>
                                    <p:set>
                                      <p:cBhvr>
                                        <p:cTn id="326" dur="1" fill="hold">
                                          <p:stCondLst>
                                            <p:cond delay="0"/>
                                          </p:stCondLst>
                                        </p:cTn>
                                        <p:tgtEl>
                                          <p:spTgt spid="140">
                                            <p:txEl>
                                              <p:pRg st="5" end="5"/>
                                            </p:txEl>
                                          </p:spTgt>
                                        </p:tgtEl>
                                        <p:attrNameLst>
                                          <p:attrName>style.visibility</p:attrName>
                                        </p:attrNameLst>
                                      </p:cBhvr>
                                      <p:to>
                                        <p:strVal val="visible"/>
                                      </p:to>
                                    </p:set>
                                    <p:animEffect transition="in" filter="wipe(left)">
                                      <p:cBhvr>
                                        <p:cTn id="327" dur="500"/>
                                        <p:tgtEl>
                                          <p:spTgt spid="140">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10" grpId="0" animBg="1"/>
      <p:bldP spid="18" grpId="0" animBg="1"/>
      <p:bldP spid="22" grpId="0" animBg="1"/>
      <p:bldP spid="23" grpId="0" animBg="1"/>
      <p:bldP spid="26" grpId="0" animBg="1"/>
      <p:bldP spid="27" grpId="0"/>
      <p:bldP spid="43" grpId="0"/>
      <p:bldP spid="55" grpId="0"/>
      <p:bldP spid="65" grpId="0"/>
      <p:bldP spid="66" grpId="0" build="p"/>
      <p:bldP spid="67" grpId="0" animBg="1"/>
      <p:bldP spid="68" grpId="0"/>
      <p:bldP spid="78" grpId="0"/>
      <p:bldP spid="97" grpId="0"/>
      <p:bldP spid="98" grpId="0"/>
      <p:bldP spid="108" grpId="0" animBg="1"/>
      <p:bldP spid="110" grpId="0" animBg="1"/>
      <p:bldP spid="112" grpId="0" animBg="1"/>
      <p:bldP spid="114" grpId="0" animBg="1"/>
      <p:bldP spid="116" grpId="0" animBg="1"/>
      <p:bldP spid="123" grpId="0"/>
      <p:bldP spid="124" grpId="0"/>
      <p:bldP spid="125" grpId="0"/>
      <p:bldP spid="126" grpId="0"/>
      <p:bldP spid="127" grpId="0"/>
      <p:bldP spid="128" grpId="0"/>
      <p:bldP spid="129" grpId="0"/>
      <p:bldP spid="130" grpId="0"/>
      <p:bldP spid="131" grpId="0"/>
      <p:bldP spid="132" grpId="0"/>
      <p:bldP spid="133" grpId="0"/>
      <p:bldP spid="134" grpId="0"/>
      <p:bldP spid="135" grpId="0"/>
      <p:bldP spid="136" grpId="0"/>
      <p:bldP spid="137" grpId="0"/>
      <p:bldP spid="138" grpId="0"/>
      <p:bldP spid="139" grpId="0"/>
      <p:bldP spid="140"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BB6BEAB-606D-45C9-B131-6C070C89CFC0}"/>
              </a:ext>
            </a:extLst>
          </p:cNvPr>
          <p:cNvSpPr>
            <a:spLocks noGrp="1"/>
          </p:cNvSpPr>
          <p:nvPr>
            <p:ph type="title"/>
          </p:nvPr>
        </p:nvSpPr>
        <p:spPr>
          <a:xfrm>
            <a:off x="36000" y="0"/>
            <a:ext cx="9072000" cy="720000"/>
          </a:xfrm>
          <a:ln>
            <a:solidFill>
              <a:srgbClr val="0070C0"/>
            </a:solidFill>
          </a:ln>
        </p:spPr>
        <p:txBody>
          <a:bodyPr>
            <a:normAutofit fontScale="90000"/>
          </a:bodyPr>
          <a:lstStyle/>
          <a:p>
            <a:pPr algn="ctr"/>
            <a:r>
              <a:rPr lang="it-IT" sz="2700" dirty="0">
                <a:ln>
                  <a:noFill/>
                </a:ln>
                <a:solidFill>
                  <a:srgbClr val="00B050"/>
                </a:solidFill>
                <a:latin typeface="Comic Sans MS" panose="030F0702030302020204" pitchFamily="66" charset="0"/>
              </a:rPr>
              <a:t>Geometria descrittiva dinamica</a:t>
            </a:r>
            <a:br>
              <a:rPr lang="it-IT" sz="3600" cap="none" dirty="0">
                <a:ln>
                  <a:noFill/>
                </a:ln>
                <a:solidFill>
                  <a:srgbClr val="00B050"/>
                </a:solidFill>
                <a:latin typeface="Comic Sans MS" panose="030F0702030302020204" pitchFamily="66" charset="0"/>
              </a:rPr>
            </a:br>
            <a:r>
              <a:rPr lang="it-IT" sz="2200" cap="none" dirty="0">
                <a:ln>
                  <a:noFill/>
                </a:ln>
                <a:solidFill>
                  <a:srgbClr val="00B050"/>
                </a:solidFill>
                <a:latin typeface="Comic Sans MS" panose="030F0702030302020204" pitchFamily="66" charset="0"/>
              </a:rPr>
              <a:t>Sezione rigata: Algoritmo grafico (1)</a:t>
            </a:r>
            <a:endParaRPr lang="it-IT" sz="2200" dirty="0"/>
          </a:p>
        </p:txBody>
      </p:sp>
      <p:sp>
        <p:nvSpPr>
          <p:cNvPr id="29" name="Rectangle 17">
            <a:extLst>
              <a:ext uri="{FF2B5EF4-FFF2-40B4-BE49-F238E27FC236}">
                <a16:creationId xmlns:a16="http://schemas.microsoft.com/office/drawing/2014/main" id="{B46F385C-B5D1-43A8-B2DD-1BC3441AF00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31" name="Rectangle 18">
            <a:extLst>
              <a:ext uri="{FF2B5EF4-FFF2-40B4-BE49-F238E27FC236}">
                <a16:creationId xmlns:a16="http://schemas.microsoft.com/office/drawing/2014/main" id="{E44BEA0B-8ABA-464F-88C0-C7B23811D26F}"/>
              </a:ext>
            </a:extLst>
          </p:cNvPr>
          <p:cNvSpPr>
            <a:spLocks noChangeArrowheads="1"/>
          </p:cNvSpPr>
          <p:nvPr/>
        </p:nvSpPr>
        <p:spPr bwMode="auto">
          <a:xfrm>
            <a:off x="0" y="1905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000" b="0" i="0" u="none" strike="noStrike" cap="none" normalizeH="0" baseline="0" dirty="0">
                <a:ln>
                  <a:noFill/>
                </a:ln>
                <a:solidFill>
                  <a:schemeClr val="tx1"/>
                </a:solidFill>
                <a:effectLst/>
                <a:latin typeface="Comic Sans MS" panose="030F0702030302020204" pitchFamily="66" charset="0"/>
                <a:ea typeface="Times New Roman" panose="02020603050405020304" pitchFamily="18" charset="0"/>
                <a:cs typeface="Times New Roman" panose="02020603050405020304" pitchFamily="18" charset="0"/>
              </a:rPr>
              <a:t> </a:t>
            </a:r>
            <a:r>
              <a:rPr kumimoji="0" lang="it-IT" altLang="it-IT" sz="800" b="0" i="0" u="none" strike="noStrike" cap="none" normalizeH="0" baseline="0" dirty="0">
                <a:ln>
                  <a:noFill/>
                </a:ln>
                <a:solidFill>
                  <a:schemeClr val="tx1"/>
                </a:solidFill>
                <a:effectLst/>
              </a:rPr>
              <a:t> </a:t>
            </a: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graphicFrame>
        <p:nvGraphicFramePr>
          <p:cNvPr id="5" name="Tabella 4">
            <a:extLst>
              <a:ext uri="{FF2B5EF4-FFF2-40B4-BE49-F238E27FC236}">
                <a16:creationId xmlns:a16="http://schemas.microsoft.com/office/drawing/2014/main" id="{A54ED3F3-6093-4D2C-9F9F-A0B608E88E18}"/>
              </a:ext>
            </a:extLst>
          </p:cNvPr>
          <p:cNvGraphicFramePr>
            <a:graphicFrameLocks noGrp="1"/>
          </p:cNvGraphicFramePr>
          <p:nvPr>
            <p:extLst>
              <p:ext uri="{D42A27DB-BD31-4B8C-83A1-F6EECF244321}">
                <p14:modId xmlns:p14="http://schemas.microsoft.com/office/powerpoint/2010/main" val="3941367555"/>
              </p:ext>
            </p:extLst>
          </p:nvPr>
        </p:nvGraphicFramePr>
        <p:xfrm>
          <a:off x="36000" y="767368"/>
          <a:ext cx="9072000" cy="6048000"/>
        </p:xfrm>
        <a:graphic>
          <a:graphicData uri="http://schemas.openxmlformats.org/drawingml/2006/table">
            <a:tbl>
              <a:tblPr bandRow="1">
                <a:tableStyleId>{073A0DAA-6AF3-43AB-8588-CEC1D06C72B9}</a:tableStyleId>
              </a:tblPr>
              <a:tblGrid>
                <a:gridCol w="4536000">
                  <a:extLst>
                    <a:ext uri="{9D8B030D-6E8A-4147-A177-3AD203B41FA5}">
                      <a16:colId xmlns:a16="http://schemas.microsoft.com/office/drawing/2014/main" val="2900016614"/>
                    </a:ext>
                  </a:extLst>
                </a:gridCol>
                <a:gridCol w="4536000">
                  <a:extLst>
                    <a:ext uri="{9D8B030D-6E8A-4147-A177-3AD203B41FA5}">
                      <a16:colId xmlns:a16="http://schemas.microsoft.com/office/drawing/2014/main" val="3413034555"/>
                    </a:ext>
                  </a:extLst>
                </a:gridCol>
              </a:tblGrid>
              <a:tr h="6048000">
                <a:tc>
                  <a:txBody>
                    <a:bodyPr/>
                    <a:lstStyle/>
                    <a:p>
                      <a:pPr>
                        <a:spcAft>
                          <a:spcPts val="0"/>
                        </a:spcAft>
                      </a:pPr>
                      <a:r>
                        <a:rPr lang="it-IT" sz="1800" dirty="0">
                          <a:effectLst/>
                          <a:latin typeface="Comic Sans MS" panose="030F0702030302020204" pitchFamily="66" charset="0"/>
                          <a:ea typeface="Times New Roman" panose="02020603050405020304" pitchFamily="18" charset="0"/>
                          <a:cs typeface="Times New Roman" panose="02020603050405020304" pitchFamily="18" charset="0"/>
                        </a:rPr>
                        <a:t> </a:t>
                      </a: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dirty="0"/>
                    </a:p>
                    <a:p>
                      <a:endParaRPr lang="it-IT" dirty="0"/>
                    </a:p>
                    <a:p>
                      <a:endParaRPr lang="it-IT" dirty="0"/>
                    </a:p>
                    <a:p>
                      <a:endParaRPr lang="it-IT" dirty="0"/>
                    </a:p>
                    <a:p>
                      <a:endParaRPr lang="it-IT" dirty="0"/>
                    </a:p>
                    <a:p>
                      <a:endParaRPr lang="it-IT" dirty="0"/>
                    </a:p>
                    <a:p>
                      <a:endParaRPr lang="it-IT" dirty="0"/>
                    </a:p>
                    <a:p>
                      <a:endParaRPr lang="it-IT" dirty="0"/>
                    </a:p>
                    <a:p>
                      <a:endParaRPr lang="it-IT"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dirty="0"/>
                    </a:p>
                    <a:p>
                      <a:endParaRPr lang="it-IT" dirty="0"/>
                    </a:p>
                    <a:p>
                      <a:endParaRPr lang="it-IT" dirty="0"/>
                    </a:p>
                    <a:p>
                      <a:endParaRPr lang="it-IT" dirty="0"/>
                    </a:p>
                    <a:p>
                      <a:endParaRPr lang="it-IT" dirty="0"/>
                    </a:p>
                    <a:p>
                      <a:endParaRPr lang="it-IT" dirty="0"/>
                    </a:p>
                    <a:p>
                      <a:endParaRPr lang="it-IT"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val="2886159853"/>
                  </a:ext>
                </a:extLst>
              </a:tr>
            </a:tbl>
          </a:graphicData>
        </a:graphic>
      </p:graphicFrame>
      <p:pic>
        <p:nvPicPr>
          <p:cNvPr id="3" name="Immagine 2">
            <a:extLst>
              <a:ext uri="{FF2B5EF4-FFF2-40B4-BE49-F238E27FC236}">
                <a16:creationId xmlns:a16="http://schemas.microsoft.com/office/drawing/2014/main" id="{D1AEE64E-EAB8-48EC-98E4-C195CEF65593}"/>
              </a:ext>
            </a:extLst>
          </p:cNvPr>
          <p:cNvPicPr>
            <a:picLocks noChangeAspect="1"/>
          </p:cNvPicPr>
          <p:nvPr/>
        </p:nvPicPr>
        <p:blipFill rotWithShape="1">
          <a:blip r:embed="rId3"/>
          <a:srcRect l="28030" r="28182"/>
          <a:stretch/>
        </p:blipFill>
        <p:spPr>
          <a:xfrm>
            <a:off x="94144" y="2244005"/>
            <a:ext cx="4464000" cy="3577011"/>
          </a:xfrm>
          <a:prstGeom prst="rect">
            <a:avLst/>
          </a:prstGeom>
          <a:solidFill>
            <a:schemeClr val="accent4">
              <a:lumMod val="20000"/>
              <a:lumOff val="80000"/>
            </a:schemeClr>
          </a:solidFill>
          <a:ln>
            <a:solidFill>
              <a:srgbClr val="0070C0"/>
            </a:solidFill>
          </a:ln>
        </p:spPr>
      </p:pic>
      <p:sp>
        <p:nvSpPr>
          <p:cNvPr id="4" name="CasellaDiTesto 3">
            <a:extLst>
              <a:ext uri="{FF2B5EF4-FFF2-40B4-BE49-F238E27FC236}">
                <a16:creationId xmlns:a16="http://schemas.microsoft.com/office/drawing/2014/main" id="{17BA77A2-E661-4562-B3DA-803B61EA3C7B}"/>
              </a:ext>
            </a:extLst>
          </p:cNvPr>
          <p:cNvSpPr txBox="1"/>
          <p:nvPr/>
        </p:nvSpPr>
        <p:spPr>
          <a:xfrm>
            <a:off x="4558141" y="813514"/>
            <a:ext cx="4608000" cy="6186309"/>
          </a:xfrm>
          <a:prstGeom prst="rect">
            <a:avLst/>
          </a:prstGeom>
          <a:noFill/>
        </p:spPr>
        <p:txBody>
          <a:bodyPr wrap="square" rtlCol="0">
            <a:spAutoFit/>
          </a:bodyPr>
          <a:lstStyle/>
          <a:p>
            <a:pPr>
              <a:spcAft>
                <a:spcPts val="0"/>
              </a:spcAft>
            </a:pP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Per determinare la sezione rigata di un solido è necessario, anzitutto, ricercare e definire i piani che contengono le diverse facce. quindi applicare ad ogni piano i tre passaggi procedurali come sintetizzati nell'algoritmo grafico di seguito descritto e sviluppati nell'elaborato grafico posto a sinistra.</a:t>
            </a:r>
          </a:p>
          <a:p>
            <a:pPr>
              <a:spcAft>
                <a:spcPts val="0"/>
              </a:spcAft>
            </a:pPr>
            <a:endPar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a:p>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Ricordiamo, anzitutto, che un piano può essere individuato e definito mediante uno dei seguenti quattro metodi.</a:t>
            </a:r>
          </a:p>
          <a:p>
            <a:endPar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a:p>
            <a:pPr marL="342900" indent="-342900">
              <a:buFont typeface="+mj-lt"/>
              <a:buAutoNum type="alphaLcParenR"/>
            </a:pP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Assegnando tre punti non allineati e non coincidenti</a:t>
            </a:r>
            <a:r>
              <a:rPr lang="it-IT" dirty="0">
                <a:ln w="0"/>
                <a:solidFill>
                  <a:srgbClr val="002060"/>
                </a:solidFill>
                <a:effectLst>
                  <a:outerShdw blurRad="38100" dist="25400" dir="5400000" algn="ctr" rotWithShape="0">
                    <a:srgbClr val="6E747A">
                      <a:alpha val="43000"/>
                    </a:srgbClr>
                  </a:outerShdw>
                </a:effectLst>
                <a:latin typeface="Comic Sans MS" panose="030F0702030302020204" pitchFamily="66" charset="0"/>
                <a:ea typeface="Times New Roman" panose="02020603050405020304" pitchFamily="18" charset="0"/>
                <a:cs typeface="Times New Roman" panose="02020603050405020304" pitchFamily="18" charset="0"/>
              </a:rPr>
              <a:t>.(</a:t>
            </a:r>
            <a:r>
              <a:rPr lang="it-IT" i="1" dirty="0">
                <a:ln w="0"/>
                <a:solidFill>
                  <a:srgbClr val="002060"/>
                </a:solidFill>
                <a:effectLst>
                  <a:outerShdw blurRad="38100" dist="25400" dir="5400000" algn="ctr" rotWithShape="0">
                    <a:srgbClr val="6E747A">
                      <a:alpha val="43000"/>
                    </a:srgbClr>
                  </a:outerShdw>
                </a:effectLst>
                <a:latin typeface="Comic Sans MS" panose="030F0702030302020204" pitchFamily="66" charset="0"/>
                <a:ea typeface="Times New Roman" panose="02020603050405020304" pitchFamily="18" charset="0"/>
                <a:cs typeface="Times New Roman" panose="02020603050405020304" pitchFamily="18" charset="0"/>
              </a:rPr>
              <a:t>Metodo utilizzato nello sviluppo del successivo esercizio</a:t>
            </a:r>
            <a:r>
              <a:rPr lang="it-IT" dirty="0">
                <a:ln w="0"/>
                <a:solidFill>
                  <a:srgbClr val="002060"/>
                </a:solidFill>
                <a:effectLst>
                  <a:outerShdw blurRad="38100" dist="25400" dir="5400000" algn="ctr" rotWithShape="0">
                    <a:srgbClr val="6E747A">
                      <a:alpha val="43000"/>
                    </a:srgbClr>
                  </a:outerShdw>
                </a:effectLst>
                <a:latin typeface="Comic Sans MS" panose="030F0702030302020204" pitchFamily="66" charset="0"/>
                <a:ea typeface="Times New Roman" panose="02020603050405020304" pitchFamily="18" charset="0"/>
                <a:cs typeface="Times New Roman" panose="02020603050405020304" pitchFamily="18" charset="0"/>
              </a:rPr>
              <a:t>)</a:t>
            </a:r>
            <a:endParaRPr lang="it-IT" dirty="0">
              <a:solidFill>
                <a:srgbClr val="002060"/>
              </a:solidFill>
              <a:latin typeface="Comic Sans MS" panose="030F0702030302020204" pitchFamily="66" charset="0"/>
              <a:ea typeface="Times New Roman" panose="02020603050405020304" pitchFamily="18" charset="0"/>
              <a:cs typeface="Times New Roman" panose="02020603050405020304" pitchFamily="18" charset="0"/>
            </a:endParaRPr>
          </a:p>
          <a:p>
            <a:pPr marL="342900" indent="-342900">
              <a:buFont typeface="+mj-lt"/>
              <a:buAutoNum type="alphaLcParenR"/>
            </a:pPr>
            <a:endPar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a:p>
            <a:pPr marL="342900" indent="-342900">
              <a:buFont typeface="+mj-lt"/>
              <a:buAutoNum type="alphaLcParenR"/>
            </a:pP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Assegnando una retta ed un punto       non appartenente alla retta.</a:t>
            </a:r>
          </a:p>
          <a:p>
            <a:pPr marL="342900" indent="-342900">
              <a:buFont typeface="+mj-lt"/>
              <a:buAutoNum type="alphaLcParenR"/>
            </a:pP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Assegnando due rette parallele.</a:t>
            </a:r>
          </a:p>
          <a:p>
            <a:pPr marL="342900" indent="-342900">
              <a:buFont typeface="+mj-lt"/>
              <a:buAutoNum type="alphaLcParenR"/>
            </a:pP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Assegnando due rette incidenti</a:t>
            </a:r>
            <a:r>
              <a:rPr lang="it-IT" dirty="0">
                <a:latin typeface="Comic Sans MS" panose="030F0702030302020204" pitchFamily="66" charset="0"/>
                <a:ea typeface="Times New Roman" panose="02020603050405020304" pitchFamily="18" charset="0"/>
                <a:cs typeface="Times New Roman" panose="02020603050405020304" pitchFamily="18" charset="0"/>
              </a:rPr>
              <a:t>.</a:t>
            </a:r>
            <a:endParaRPr lang="it-IT" dirty="0"/>
          </a:p>
        </p:txBody>
      </p:sp>
      <p:sp>
        <p:nvSpPr>
          <p:cNvPr id="6" name="CasellaDiTesto 5">
            <a:extLst>
              <a:ext uri="{FF2B5EF4-FFF2-40B4-BE49-F238E27FC236}">
                <a16:creationId xmlns:a16="http://schemas.microsoft.com/office/drawing/2014/main" id="{17025B13-866E-430D-8977-E85D9AA0FEC8}"/>
              </a:ext>
            </a:extLst>
          </p:cNvPr>
          <p:cNvSpPr txBox="1"/>
          <p:nvPr/>
        </p:nvSpPr>
        <p:spPr>
          <a:xfrm>
            <a:off x="98349" y="898417"/>
            <a:ext cx="4464000" cy="979755"/>
          </a:xfrm>
          <a:prstGeom prst="rect">
            <a:avLst/>
          </a:prstGeom>
          <a:noFill/>
        </p:spPr>
        <p:txBody>
          <a:bodyPr wrap="square" rtlCol="0">
            <a:spAutoFit/>
          </a:bodyPr>
          <a:lstStyle/>
          <a:p>
            <a:pPr algn="ctr">
              <a:spcAft>
                <a:spcPts val="225"/>
              </a:spcAft>
            </a:pP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Elaborazione grafica della procedura risolutiva di:</a:t>
            </a:r>
            <a:r>
              <a:rPr lang="it-IT"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p>
          <a:p>
            <a:pPr algn="ctr">
              <a:spcAft>
                <a:spcPts val="225"/>
              </a:spcAft>
            </a:pPr>
            <a:r>
              <a:rPr lang="it-IT"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 </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(A,B,C) </a:t>
            </a:r>
            <a:r>
              <a:rPr lang="it-IT"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Î b Ç </a:t>
            </a:r>
            <a:r>
              <a:rPr lang="it-IT" sz="2000" dirty="0">
                <a:solidFill>
                  <a:srgbClr val="00B050"/>
                </a:solidFill>
                <a:latin typeface="Symbol" panose="05050102010706020507" pitchFamily="18" charset="2"/>
                <a:ea typeface="Times New Roman" panose="02020603050405020304" pitchFamily="18" charset="0"/>
                <a:cs typeface="GreekC"/>
              </a:rPr>
              <a:t>a</a:t>
            </a:r>
            <a:r>
              <a:rPr lang="it-IT" b="1"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(XY)</a:t>
            </a:r>
            <a:endParaRPr lang="it-IT" dirty="0"/>
          </a:p>
        </p:txBody>
      </p:sp>
      <p:sp>
        <p:nvSpPr>
          <p:cNvPr id="44" name="Rectangle 34">
            <a:extLst>
              <a:ext uri="{FF2B5EF4-FFF2-40B4-BE49-F238E27FC236}">
                <a16:creationId xmlns:a16="http://schemas.microsoft.com/office/drawing/2014/main" id="{6DC769C0-0D8F-4CC6-A751-3DB7C90971D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46" name="Rectangle 36">
            <a:extLst>
              <a:ext uri="{FF2B5EF4-FFF2-40B4-BE49-F238E27FC236}">
                <a16:creationId xmlns:a16="http://schemas.microsoft.com/office/drawing/2014/main" id="{EE8D38C0-ABAB-4E2B-ACD1-4368ECB3943B}"/>
              </a:ext>
            </a:extLst>
          </p:cNvPr>
          <p:cNvSpPr>
            <a:spLocks noChangeArrowheads="1"/>
          </p:cNvSpPr>
          <p:nvPr/>
        </p:nvSpPr>
        <p:spPr bwMode="auto">
          <a:xfrm>
            <a:off x="437003" y="4824219"/>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48" name="Rectangle 38">
            <a:extLst>
              <a:ext uri="{FF2B5EF4-FFF2-40B4-BE49-F238E27FC236}">
                <a16:creationId xmlns:a16="http://schemas.microsoft.com/office/drawing/2014/main" id="{AAE798ED-C51D-4702-B253-6C71F9AF9D3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50" name="Rectangle 40">
            <a:extLst>
              <a:ext uri="{FF2B5EF4-FFF2-40B4-BE49-F238E27FC236}">
                <a16:creationId xmlns:a16="http://schemas.microsoft.com/office/drawing/2014/main" id="{698796DF-5601-4349-8AEA-88FC0A313632}"/>
              </a:ext>
            </a:extLst>
          </p:cNvPr>
          <p:cNvSpPr>
            <a:spLocks noChangeArrowheads="1"/>
          </p:cNvSpPr>
          <p:nvPr/>
        </p:nvSpPr>
        <p:spPr bwMode="auto">
          <a:xfrm>
            <a:off x="691039" y="462755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13" name="Ritorno 12">
            <a:hlinkClick r:id="rId4" action="ppaction://hlinksldjump" highlightClick="1"/>
            <a:extLst>
              <a:ext uri="{FF2B5EF4-FFF2-40B4-BE49-F238E27FC236}">
                <a16:creationId xmlns:a16="http://schemas.microsoft.com/office/drawing/2014/main" id="{50E10840-ACDD-47DF-ADC4-F9EE571E5B23}"/>
              </a:ext>
            </a:extLst>
          </p:cNvPr>
          <p:cNvSpPr/>
          <p:nvPr/>
        </p:nvSpPr>
        <p:spPr>
          <a:xfrm>
            <a:off x="8562120" y="0"/>
            <a:ext cx="540000" cy="720000"/>
          </a:xfrm>
          <a:prstGeom prst="actionButtonReturn">
            <a:avLst/>
          </a:prstGeom>
          <a:solidFill>
            <a:schemeClr val="accent4">
              <a:lumMod val="20000"/>
              <a:lumOff val="80000"/>
            </a:schemeClr>
          </a:solidFill>
          <a:ln>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a:p>
        </p:txBody>
      </p:sp>
      <p:cxnSp>
        <p:nvCxnSpPr>
          <p:cNvPr id="15" name="Connettore diritto 14">
            <a:extLst>
              <a:ext uri="{FF2B5EF4-FFF2-40B4-BE49-F238E27FC236}">
                <a16:creationId xmlns:a16="http://schemas.microsoft.com/office/drawing/2014/main" id="{8F16CFA0-D423-49FC-A96A-75117DE465A5}"/>
              </a:ext>
            </a:extLst>
          </p:cNvPr>
          <p:cNvCxnSpPr>
            <a:cxnSpLocks/>
          </p:cNvCxnSpPr>
          <p:nvPr/>
        </p:nvCxnSpPr>
        <p:spPr>
          <a:xfrm>
            <a:off x="49501" y="6831190"/>
            <a:ext cx="9044998" cy="0"/>
          </a:xfrm>
          <a:prstGeom prst="line">
            <a:avLst/>
          </a:prstGeom>
          <a:noFill/>
          <a:ln w="0" cap="flat" cmpd="sng" algn="ctr">
            <a:solidFill>
              <a:schemeClr val="bg2">
                <a:lumMod val="20000"/>
                <a:lumOff val="80000"/>
              </a:schemeClr>
            </a:solidFill>
            <a:prstDash val="solid"/>
            <a:miter lim="800000"/>
          </a:ln>
          <a:effectLst/>
        </p:spPr>
      </p:cxnSp>
    </p:spTree>
    <p:extLst>
      <p:ext uri="{BB962C8B-B14F-4D97-AF65-F5344CB8AC3E}">
        <p14:creationId xmlns:p14="http://schemas.microsoft.com/office/powerpoint/2010/main" val="351633175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left)">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nodeType="click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ipe(left)">
                                      <p:cBhvr>
                                        <p:cTn id="18" dur="500"/>
                                        <p:tgtEl>
                                          <p:spTgt spid="3"/>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animEffect transition="in" filter="wipe(left)">
                                      <p:cBhvr>
                                        <p:cTn id="23" dur="500"/>
                                        <p:tgtEl>
                                          <p:spTgt spid="4">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4">
                                            <p:txEl>
                                              <p:pRg st="2" end="2"/>
                                            </p:txEl>
                                          </p:spTgt>
                                        </p:tgtEl>
                                        <p:attrNameLst>
                                          <p:attrName>style.visibility</p:attrName>
                                        </p:attrNameLst>
                                      </p:cBhvr>
                                      <p:to>
                                        <p:strVal val="visible"/>
                                      </p:to>
                                    </p:set>
                                    <p:animEffect transition="in" filter="wipe(left)">
                                      <p:cBhvr>
                                        <p:cTn id="28" dur="500"/>
                                        <p:tgtEl>
                                          <p:spTgt spid="4">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4">
                                            <p:txEl>
                                              <p:pRg st="4" end="4"/>
                                            </p:txEl>
                                          </p:spTgt>
                                        </p:tgtEl>
                                        <p:attrNameLst>
                                          <p:attrName>style.visibility</p:attrName>
                                        </p:attrNameLst>
                                      </p:cBhvr>
                                      <p:to>
                                        <p:strVal val="visible"/>
                                      </p:to>
                                    </p:set>
                                    <p:animEffect transition="in" filter="wipe(left)">
                                      <p:cBhvr>
                                        <p:cTn id="33" dur="500"/>
                                        <p:tgtEl>
                                          <p:spTgt spid="4">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4">
                                            <p:txEl>
                                              <p:pRg st="6" end="6"/>
                                            </p:txEl>
                                          </p:spTgt>
                                        </p:tgtEl>
                                        <p:attrNameLst>
                                          <p:attrName>style.visibility</p:attrName>
                                        </p:attrNameLst>
                                      </p:cBhvr>
                                      <p:to>
                                        <p:strVal val="visible"/>
                                      </p:to>
                                    </p:set>
                                    <p:animEffect transition="in" filter="wipe(left)">
                                      <p:cBhvr>
                                        <p:cTn id="38" dur="500"/>
                                        <p:tgtEl>
                                          <p:spTgt spid="4">
                                            <p:txEl>
                                              <p:pRg st="6" end="6"/>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grpId="0" nodeType="clickEffect">
                                  <p:stCondLst>
                                    <p:cond delay="0"/>
                                  </p:stCondLst>
                                  <p:childTnLst>
                                    <p:set>
                                      <p:cBhvr>
                                        <p:cTn id="42" dur="1" fill="hold">
                                          <p:stCondLst>
                                            <p:cond delay="0"/>
                                          </p:stCondLst>
                                        </p:cTn>
                                        <p:tgtEl>
                                          <p:spTgt spid="4">
                                            <p:txEl>
                                              <p:pRg st="7" end="7"/>
                                            </p:txEl>
                                          </p:spTgt>
                                        </p:tgtEl>
                                        <p:attrNameLst>
                                          <p:attrName>style.visibility</p:attrName>
                                        </p:attrNameLst>
                                      </p:cBhvr>
                                      <p:to>
                                        <p:strVal val="visible"/>
                                      </p:to>
                                    </p:set>
                                    <p:animEffect transition="in" filter="wipe(left)">
                                      <p:cBhvr>
                                        <p:cTn id="43" dur="500"/>
                                        <p:tgtEl>
                                          <p:spTgt spid="4">
                                            <p:txEl>
                                              <p:pRg st="7" end="7"/>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grpId="0" nodeType="clickEffect">
                                  <p:stCondLst>
                                    <p:cond delay="0"/>
                                  </p:stCondLst>
                                  <p:childTnLst>
                                    <p:set>
                                      <p:cBhvr>
                                        <p:cTn id="47" dur="1" fill="hold">
                                          <p:stCondLst>
                                            <p:cond delay="0"/>
                                          </p:stCondLst>
                                        </p:cTn>
                                        <p:tgtEl>
                                          <p:spTgt spid="4">
                                            <p:txEl>
                                              <p:pRg st="8" end="8"/>
                                            </p:txEl>
                                          </p:spTgt>
                                        </p:tgtEl>
                                        <p:attrNameLst>
                                          <p:attrName>style.visibility</p:attrName>
                                        </p:attrNameLst>
                                      </p:cBhvr>
                                      <p:to>
                                        <p:strVal val="visible"/>
                                      </p:to>
                                    </p:set>
                                    <p:animEffect transition="in" filter="wipe(left)">
                                      <p:cBhvr>
                                        <p:cTn id="48"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BB6BEAB-606D-45C9-B131-6C070C89CFC0}"/>
              </a:ext>
            </a:extLst>
          </p:cNvPr>
          <p:cNvSpPr>
            <a:spLocks noGrp="1"/>
          </p:cNvSpPr>
          <p:nvPr>
            <p:ph type="title"/>
          </p:nvPr>
        </p:nvSpPr>
        <p:spPr>
          <a:xfrm>
            <a:off x="36000" y="14288"/>
            <a:ext cx="9072000" cy="720000"/>
          </a:xfrm>
          <a:ln>
            <a:solidFill>
              <a:srgbClr val="0070C0"/>
            </a:solidFill>
          </a:ln>
        </p:spPr>
        <p:txBody>
          <a:bodyPr>
            <a:normAutofit fontScale="90000"/>
          </a:bodyPr>
          <a:lstStyle/>
          <a:p>
            <a:pPr algn="ctr"/>
            <a:r>
              <a:rPr lang="it-IT" sz="2700" dirty="0">
                <a:ln>
                  <a:noFill/>
                </a:ln>
                <a:solidFill>
                  <a:srgbClr val="00B050"/>
                </a:solidFill>
                <a:latin typeface="Comic Sans MS" panose="030F0702030302020204" pitchFamily="66" charset="0"/>
              </a:rPr>
              <a:t>Geometria descrittiva dinamica</a:t>
            </a:r>
            <a:br>
              <a:rPr lang="it-IT" sz="3600" cap="none" dirty="0">
                <a:ln>
                  <a:noFill/>
                </a:ln>
                <a:solidFill>
                  <a:srgbClr val="00B050"/>
                </a:solidFill>
                <a:latin typeface="Comic Sans MS" panose="030F0702030302020204" pitchFamily="66" charset="0"/>
              </a:rPr>
            </a:br>
            <a:r>
              <a:rPr lang="it-IT" sz="2200" cap="none" dirty="0">
                <a:ln>
                  <a:noFill/>
                </a:ln>
                <a:solidFill>
                  <a:srgbClr val="00B050"/>
                </a:solidFill>
                <a:latin typeface="Comic Sans MS" panose="030F0702030302020204" pitchFamily="66" charset="0"/>
              </a:rPr>
              <a:t>Sezione rigata: Algoritmo grafico (2)</a:t>
            </a:r>
            <a:endParaRPr lang="it-IT" sz="2200" dirty="0"/>
          </a:p>
        </p:txBody>
      </p:sp>
      <p:sp>
        <p:nvSpPr>
          <p:cNvPr id="29" name="Rectangle 17">
            <a:extLst>
              <a:ext uri="{FF2B5EF4-FFF2-40B4-BE49-F238E27FC236}">
                <a16:creationId xmlns:a16="http://schemas.microsoft.com/office/drawing/2014/main" id="{B46F385C-B5D1-43A8-B2DD-1BC3441AF00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5" name="Tabella 4">
            <a:extLst>
              <a:ext uri="{FF2B5EF4-FFF2-40B4-BE49-F238E27FC236}">
                <a16:creationId xmlns:a16="http://schemas.microsoft.com/office/drawing/2014/main" id="{A54ED3F3-6093-4D2C-9F9F-A0B608E88E18}"/>
              </a:ext>
            </a:extLst>
          </p:cNvPr>
          <p:cNvGraphicFramePr>
            <a:graphicFrameLocks noGrp="1"/>
          </p:cNvGraphicFramePr>
          <p:nvPr>
            <p:extLst>
              <p:ext uri="{D42A27DB-BD31-4B8C-83A1-F6EECF244321}">
                <p14:modId xmlns:p14="http://schemas.microsoft.com/office/powerpoint/2010/main" val="1989275292"/>
              </p:ext>
            </p:extLst>
          </p:nvPr>
        </p:nvGraphicFramePr>
        <p:xfrm>
          <a:off x="49501" y="778700"/>
          <a:ext cx="9044999" cy="6048000"/>
        </p:xfrm>
        <a:graphic>
          <a:graphicData uri="http://schemas.openxmlformats.org/drawingml/2006/table">
            <a:tbl>
              <a:tblPr bandRow="1">
                <a:tableStyleId>{073A0DAA-6AF3-43AB-8588-CEC1D06C72B9}</a:tableStyleId>
              </a:tblPr>
              <a:tblGrid>
                <a:gridCol w="6783749">
                  <a:extLst>
                    <a:ext uri="{9D8B030D-6E8A-4147-A177-3AD203B41FA5}">
                      <a16:colId xmlns:a16="http://schemas.microsoft.com/office/drawing/2014/main" val="2900016614"/>
                    </a:ext>
                  </a:extLst>
                </a:gridCol>
                <a:gridCol w="2261250">
                  <a:extLst>
                    <a:ext uri="{9D8B030D-6E8A-4147-A177-3AD203B41FA5}">
                      <a16:colId xmlns:a16="http://schemas.microsoft.com/office/drawing/2014/main" val="1299406620"/>
                    </a:ext>
                  </a:extLst>
                </a:gridCol>
              </a:tblGrid>
              <a:tr h="2842513">
                <a:tc gridSpan="2">
                  <a:txBody>
                    <a:bodyPr/>
                    <a:lstStyle/>
                    <a:p>
                      <a:pPr>
                        <a:spcAft>
                          <a:spcPts val="0"/>
                        </a:spcAft>
                      </a:pPr>
                      <a:r>
                        <a:rPr lang="it-IT" sz="1800" dirty="0">
                          <a:effectLst/>
                          <a:latin typeface="Comic Sans MS" panose="030F0702030302020204" pitchFamily="66" charset="0"/>
                          <a:ea typeface="Times New Roman" panose="02020603050405020304" pitchFamily="18" charset="0"/>
                          <a:cs typeface="Times New Roman" panose="02020603050405020304" pitchFamily="18" charset="0"/>
                        </a:rPr>
                        <a:t> </a:t>
                      </a: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endParaRPr lang="it-IT"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hMerge="1">
                  <a:txBody>
                    <a:bodyPr/>
                    <a:lstStyle/>
                    <a:p>
                      <a:endParaRPr lang="it-IT"/>
                    </a:p>
                  </a:txBody>
                  <a:tcPr/>
                </a:tc>
                <a:extLst>
                  <a:ext uri="{0D108BD9-81ED-4DB2-BD59-A6C34878D82A}">
                    <a16:rowId xmlns:a16="http://schemas.microsoft.com/office/drawing/2014/main" val="2886159853"/>
                  </a:ext>
                </a:extLst>
              </a:tr>
              <a:tr h="3205487">
                <a:tc>
                  <a:txBody>
                    <a:bodyPr/>
                    <a:lstStyle/>
                    <a:p>
                      <a:endParaRPr lang="it-IT" dirty="0"/>
                    </a:p>
                    <a:p>
                      <a:endParaRPr lang="it-IT" dirty="0"/>
                    </a:p>
                    <a:p>
                      <a:endParaRPr lang="it-IT" dirty="0"/>
                    </a:p>
                    <a:p>
                      <a:endParaRPr lang="it-IT" dirty="0"/>
                    </a:p>
                    <a:p>
                      <a:endParaRPr lang="it-IT" dirty="0"/>
                    </a:p>
                    <a:p>
                      <a:endParaRPr lang="it-IT" dirty="0"/>
                    </a:p>
                    <a:p>
                      <a:endParaRPr lang="it-IT" dirty="0"/>
                    </a:p>
                    <a:p>
                      <a:endParaRPr lang="it-IT" dirty="0"/>
                    </a:p>
                    <a:p>
                      <a:endParaRPr lang="it-IT"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dirty="0"/>
                    </a:p>
                    <a:p>
                      <a:endParaRPr lang="it-IT" dirty="0"/>
                    </a:p>
                    <a:p>
                      <a:endParaRPr lang="it-IT" dirty="0"/>
                    </a:p>
                    <a:p>
                      <a:endParaRPr lang="it-IT"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val="1449570857"/>
                  </a:ext>
                </a:extLst>
              </a:tr>
            </a:tbl>
          </a:graphicData>
        </a:graphic>
      </p:graphicFrame>
      <p:sp>
        <p:nvSpPr>
          <p:cNvPr id="11" name="AutoShape 32">
            <a:extLst>
              <a:ext uri="{FF2B5EF4-FFF2-40B4-BE49-F238E27FC236}">
                <a16:creationId xmlns:a16="http://schemas.microsoft.com/office/drawing/2014/main" id="{1A6165C8-26D2-4A0B-8CC5-CF9FC58349E2}"/>
              </a:ext>
            </a:extLst>
          </p:cNvPr>
          <p:cNvSpPr>
            <a:spLocks/>
          </p:cNvSpPr>
          <p:nvPr/>
        </p:nvSpPr>
        <p:spPr bwMode="auto">
          <a:xfrm>
            <a:off x="485993" y="2154300"/>
            <a:ext cx="143800" cy="827824"/>
          </a:xfrm>
          <a:prstGeom prst="leftBrace">
            <a:avLst>
              <a:gd name="adj1" fmla="val 67060"/>
              <a:gd name="adj2" fmla="val 50000"/>
            </a:avLst>
          </a:prstGeom>
          <a:noFill/>
          <a:ln w="0">
            <a:solidFill>
              <a:srgbClr val="00B05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2" name="AutoShape 31">
            <a:extLst>
              <a:ext uri="{FF2B5EF4-FFF2-40B4-BE49-F238E27FC236}">
                <a16:creationId xmlns:a16="http://schemas.microsoft.com/office/drawing/2014/main" id="{0C83A6BE-C353-48EA-BC2B-8E63EE7EBE0C}"/>
              </a:ext>
            </a:extLst>
          </p:cNvPr>
          <p:cNvSpPr>
            <a:spLocks/>
          </p:cNvSpPr>
          <p:nvPr/>
        </p:nvSpPr>
        <p:spPr bwMode="auto">
          <a:xfrm>
            <a:off x="892440" y="1982908"/>
            <a:ext cx="93897" cy="503959"/>
          </a:xfrm>
          <a:prstGeom prst="leftBrace">
            <a:avLst>
              <a:gd name="adj1" fmla="val 61189"/>
              <a:gd name="adj2" fmla="val 50000"/>
            </a:avLst>
          </a:prstGeom>
          <a:noFill/>
          <a:ln w="0">
            <a:solidFill>
              <a:srgbClr val="00B05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3" name="AutoShape 30">
            <a:extLst>
              <a:ext uri="{FF2B5EF4-FFF2-40B4-BE49-F238E27FC236}">
                <a16:creationId xmlns:a16="http://schemas.microsoft.com/office/drawing/2014/main" id="{9AD9E2C8-A83D-442A-972F-FB8054905C9D}"/>
              </a:ext>
            </a:extLst>
          </p:cNvPr>
          <p:cNvSpPr>
            <a:spLocks/>
          </p:cNvSpPr>
          <p:nvPr/>
        </p:nvSpPr>
        <p:spPr bwMode="auto">
          <a:xfrm>
            <a:off x="909512" y="2683608"/>
            <a:ext cx="79451" cy="408615"/>
          </a:xfrm>
          <a:prstGeom prst="leftBrace">
            <a:avLst>
              <a:gd name="adj1" fmla="val 74380"/>
              <a:gd name="adj2" fmla="val 50000"/>
            </a:avLst>
          </a:prstGeom>
          <a:noFill/>
          <a:ln w="0">
            <a:solidFill>
              <a:srgbClr val="00B05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4" name="AutoShape 29">
            <a:extLst>
              <a:ext uri="{FF2B5EF4-FFF2-40B4-BE49-F238E27FC236}">
                <a16:creationId xmlns:a16="http://schemas.microsoft.com/office/drawing/2014/main" id="{50740D19-63A9-4926-9DBE-3A05216422AD}"/>
              </a:ext>
            </a:extLst>
          </p:cNvPr>
          <p:cNvSpPr>
            <a:spLocks/>
          </p:cNvSpPr>
          <p:nvPr/>
        </p:nvSpPr>
        <p:spPr bwMode="auto">
          <a:xfrm>
            <a:off x="3348197" y="2382443"/>
            <a:ext cx="93897" cy="431316"/>
          </a:xfrm>
          <a:prstGeom prst="leftBrace">
            <a:avLst>
              <a:gd name="adj1" fmla="val 66434"/>
              <a:gd name="adj2" fmla="val 50000"/>
            </a:avLst>
          </a:prstGeom>
          <a:noFill/>
          <a:ln w="0">
            <a:solidFill>
              <a:srgbClr val="00B05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5" name="AutoShape 28">
            <a:extLst>
              <a:ext uri="{FF2B5EF4-FFF2-40B4-BE49-F238E27FC236}">
                <a16:creationId xmlns:a16="http://schemas.microsoft.com/office/drawing/2014/main" id="{78E9DD4A-81BF-432C-826E-AB863C88802D}"/>
              </a:ext>
            </a:extLst>
          </p:cNvPr>
          <p:cNvSpPr>
            <a:spLocks/>
          </p:cNvSpPr>
          <p:nvPr/>
        </p:nvSpPr>
        <p:spPr bwMode="auto">
          <a:xfrm>
            <a:off x="5384374" y="1851243"/>
            <a:ext cx="128041" cy="1498256"/>
          </a:xfrm>
          <a:prstGeom prst="leftBrace">
            <a:avLst>
              <a:gd name="adj1" fmla="val 169231"/>
              <a:gd name="adj2" fmla="val 50000"/>
            </a:avLst>
          </a:prstGeom>
          <a:noFill/>
          <a:ln w="0">
            <a:solidFill>
              <a:srgbClr val="00B05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6" name="AutoShape 27">
            <a:extLst>
              <a:ext uri="{FF2B5EF4-FFF2-40B4-BE49-F238E27FC236}">
                <a16:creationId xmlns:a16="http://schemas.microsoft.com/office/drawing/2014/main" id="{F28CF497-CF93-4946-81B7-8BC66E6C27B9}"/>
              </a:ext>
            </a:extLst>
          </p:cNvPr>
          <p:cNvSpPr>
            <a:spLocks/>
          </p:cNvSpPr>
          <p:nvPr/>
        </p:nvSpPr>
        <p:spPr bwMode="auto">
          <a:xfrm>
            <a:off x="6274750" y="1722605"/>
            <a:ext cx="93897" cy="351863"/>
          </a:xfrm>
          <a:prstGeom prst="leftBrace">
            <a:avLst>
              <a:gd name="adj1" fmla="val 54196"/>
              <a:gd name="adj2" fmla="val 50000"/>
            </a:avLst>
          </a:prstGeom>
          <a:noFill/>
          <a:ln w="0">
            <a:solidFill>
              <a:srgbClr val="00B05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7" name="AutoShape 26">
            <a:extLst>
              <a:ext uri="{FF2B5EF4-FFF2-40B4-BE49-F238E27FC236}">
                <a16:creationId xmlns:a16="http://schemas.microsoft.com/office/drawing/2014/main" id="{7D9915FE-C2C2-4BAF-9B60-56C71AB570AF}"/>
              </a:ext>
            </a:extLst>
          </p:cNvPr>
          <p:cNvSpPr>
            <a:spLocks/>
          </p:cNvSpPr>
          <p:nvPr/>
        </p:nvSpPr>
        <p:spPr bwMode="auto">
          <a:xfrm>
            <a:off x="6283943" y="2371471"/>
            <a:ext cx="84047" cy="414291"/>
          </a:xfrm>
          <a:prstGeom prst="leftBrace">
            <a:avLst>
              <a:gd name="adj1" fmla="val 71289"/>
              <a:gd name="adj2" fmla="val 50000"/>
            </a:avLst>
          </a:prstGeom>
          <a:noFill/>
          <a:ln w="0">
            <a:solidFill>
              <a:srgbClr val="00B05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8" name="AutoShape 25">
            <a:extLst>
              <a:ext uri="{FF2B5EF4-FFF2-40B4-BE49-F238E27FC236}">
                <a16:creationId xmlns:a16="http://schemas.microsoft.com/office/drawing/2014/main" id="{06BE51AA-6D34-4617-9C70-19D3EB3EA2D0}"/>
              </a:ext>
            </a:extLst>
          </p:cNvPr>
          <p:cNvSpPr>
            <a:spLocks/>
          </p:cNvSpPr>
          <p:nvPr/>
        </p:nvSpPr>
        <p:spPr bwMode="auto">
          <a:xfrm>
            <a:off x="6255052" y="3099033"/>
            <a:ext cx="93897" cy="351863"/>
          </a:xfrm>
          <a:prstGeom prst="leftBrace">
            <a:avLst>
              <a:gd name="adj1" fmla="val 54196"/>
              <a:gd name="adj2" fmla="val 50000"/>
            </a:avLst>
          </a:prstGeom>
          <a:noFill/>
          <a:ln w="0">
            <a:solidFill>
              <a:srgbClr val="00B05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9" name="Line 24">
            <a:extLst>
              <a:ext uri="{FF2B5EF4-FFF2-40B4-BE49-F238E27FC236}">
                <a16:creationId xmlns:a16="http://schemas.microsoft.com/office/drawing/2014/main" id="{E1650441-2773-4D26-A9F3-1ACDDB095FA6}"/>
              </a:ext>
            </a:extLst>
          </p:cNvPr>
          <p:cNvSpPr>
            <a:spLocks noChangeShapeType="1"/>
          </p:cNvSpPr>
          <p:nvPr/>
        </p:nvSpPr>
        <p:spPr bwMode="auto">
          <a:xfrm>
            <a:off x="7979529" y="1900368"/>
            <a:ext cx="250264" cy="253908"/>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20" name="Line 23">
            <a:extLst>
              <a:ext uri="{FF2B5EF4-FFF2-40B4-BE49-F238E27FC236}">
                <a16:creationId xmlns:a16="http://schemas.microsoft.com/office/drawing/2014/main" id="{36C63545-AD7E-4B99-9F58-51D19C696B18}"/>
              </a:ext>
            </a:extLst>
          </p:cNvPr>
          <p:cNvSpPr>
            <a:spLocks noChangeShapeType="1"/>
          </p:cNvSpPr>
          <p:nvPr/>
        </p:nvSpPr>
        <p:spPr bwMode="auto">
          <a:xfrm flipV="1">
            <a:off x="7991120" y="2252869"/>
            <a:ext cx="270655" cy="361189"/>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21" name="Line 22">
            <a:extLst>
              <a:ext uri="{FF2B5EF4-FFF2-40B4-BE49-F238E27FC236}">
                <a16:creationId xmlns:a16="http://schemas.microsoft.com/office/drawing/2014/main" id="{0EEBD2CC-D41F-49CD-A3A1-3AF60EE31AEA}"/>
              </a:ext>
            </a:extLst>
          </p:cNvPr>
          <p:cNvSpPr>
            <a:spLocks noChangeShapeType="1"/>
          </p:cNvSpPr>
          <p:nvPr/>
        </p:nvSpPr>
        <p:spPr bwMode="auto">
          <a:xfrm>
            <a:off x="7930745" y="1943561"/>
            <a:ext cx="331031" cy="973252"/>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22" name="Line 21">
            <a:extLst>
              <a:ext uri="{FF2B5EF4-FFF2-40B4-BE49-F238E27FC236}">
                <a16:creationId xmlns:a16="http://schemas.microsoft.com/office/drawing/2014/main" id="{DBC19730-AE33-4A67-91F9-57D77E20338A}"/>
              </a:ext>
            </a:extLst>
          </p:cNvPr>
          <p:cNvSpPr>
            <a:spLocks noChangeShapeType="1"/>
          </p:cNvSpPr>
          <p:nvPr/>
        </p:nvSpPr>
        <p:spPr bwMode="auto">
          <a:xfrm flipV="1">
            <a:off x="7997062" y="3021728"/>
            <a:ext cx="264713" cy="270262"/>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23" name="AutoShape 20">
            <a:extLst>
              <a:ext uri="{FF2B5EF4-FFF2-40B4-BE49-F238E27FC236}">
                <a16:creationId xmlns:a16="http://schemas.microsoft.com/office/drawing/2014/main" id="{1C47B480-9AAD-4E5A-9FFE-2E86F7733D3F}"/>
              </a:ext>
            </a:extLst>
          </p:cNvPr>
          <p:cNvSpPr>
            <a:spLocks/>
          </p:cNvSpPr>
          <p:nvPr/>
        </p:nvSpPr>
        <p:spPr bwMode="auto">
          <a:xfrm rot="16200000" flipH="1">
            <a:off x="1642188" y="746321"/>
            <a:ext cx="180000" cy="2160000"/>
          </a:xfrm>
          <a:prstGeom prst="leftBrace">
            <a:avLst>
              <a:gd name="adj1" fmla="val 92147"/>
              <a:gd name="adj2" fmla="val 50000"/>
            </a:avLst>
          </a:prstGeom>
          <a:noFill/>
          <a:ln w="0">
            <a:solidFill>
              <a:srgbClr val="00B05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24" name="AutoShape 19">
            <a:extLst>
              <a:ext uri="{FF2B5EF4-FFF2-40B4-BE49-F238E27FC236}">
                <a16:creationId xmlns:a16="http://schemas.microsoft.com/office/drawing/2014/main" id="{C2362F66-38EB-4050-9531-E41B2B15F539}"/>
              </a:ext>
            </a:extLst>
          </p:cNvPr>
          <p:cNvSpPr>
            <a:spLocks/>
          </p:cNvSpPr>
          <p:nvPr/>
        </p:nvSpPr>
        <p:spPr bwMode="auto">
          <a:xfrm rot="16200000" flipH="1">
            <a:off x="3759240" y="1352036"/>
            <a:ext cx="180000" cy="1620000"/>
          </a:xfrm>
          <a:prstGeom prst="leftBrace">
            <a:avLst>
              <a:gd name="adj1" fmla="val 74519"/>
              <a:gd name="adj2" fmla="val 50000"/>
            </a:avLst>
          </a:prstGeom>
          <a:noFill/>
          <a:ln w="0">
            <a:solidFill>
              <a:srgbClr val="00B05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25" name="AutoShape 18">
            <a:extLst>
              <a:ext uri="{FF2B5EF4-FFF2-40B4-BE49-F238E27FC236}">
                <a16:creationId xmlns:a16="http://schemas.microsoft.com/office/drawing/2014/main" id="{2A0D10BF-E66F-40A4-9440-C3E24473468C}"/>
              </a:ext>
            </a:extLst>
          </p:cNvPr>
          <p:cNvSpPr>
            <a:spLocks/>
          </p:cNvSpPr>
          <p:nvPr/>
        </p:nvSpPr>
        <p:spPr bwMode="auto">
          <a:xfrm rot="16200000" flipH="1">
            <a:off x="6249706" y="71073"/>
            <a:ext cx="154082" cy="2994185"/>
          </a:xfrm>
          <a:prstGeom prst="leftBrace">
            <a:avLst>
              <a:gd name="adj1" fmla="val 121795"/>
              <a:gd name="adj2" fmla="val 50000"/>
            </a:avLst>
          </a:prstGeom>
          <a:noFill/>
          <a:ln w="0">
            <a:solidFill>
              <a:srgbClr val="00B05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26" name="AutoShape 17">
            <a:extLst>
              <a:ext uri="{FF2B5EF4-FFF2-40B4-BE49-F238E27FC236}">
                <a16:creationId xmlns:a16="http://schemas.microsoft.com/office/drawing/2014/main" id="{7CB21CCC-47BA-4CBC-8B60-B2B33E591645}"/>
              </a:ext>
            </a:extLst>
          </p:cNvPr>
          <p:cNvSpPr>
            <a:spLocks/>
          </p:cNvSpPr>
          <p:nvPr/>
        </p:nvSpPr>
        <p:spPr bwMode="auto">
          <a:xfrm rot="16200000" flipH="1">
            <a:off x="8207378" y="776042"/>
            <a:ext cx="154083" cy="1296000"/>
          </a:xfrm>
          <a:prstGeom prst="leftBrace">
            <a:avLst>
              <a:gd name="adj1" fmla="val 53285"/>
              <a:gd name="adj2" fmla="val 50000"/>
            </a:avLst>
          </a:prstGeom>
          <a:noFill/>
          <a:ln w="0">
            <a:solidFill>
              <a:srgbClr val="00B05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27" name="Line 16">
            <a:extLst>
              <a:ext uri="{FF2B5EF4-FFF2-40B4-BE49-F238E27FC236}">
                <a16:creationId xmlns:a16="http://schemas.microsoft.com/office/drawing/2014/main" id="{7090EA69-5AE6-4501-87B8-915137670611}"/>
              </a:ext>
            </a:extLst>
          </p:cNvPr>
          <p:cNvSpPr>
            <a:spLocks noChangeShapeType="1"/>
          </p:cNvSpPr>
          <p:nvPr/>
        </p:nvSpPr>
        <p:spPr bwMode="auto">
          <a:xfrm>
            <a:off x="1868025" y="2398486"/>
            <a:ext cx="296287" cy="414138"/>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28" name="Line 15">
            <a:extLst>
              <a:ext uri="{FF2B5EF4-FFF2-40B4-BE49-F238E27FC236}">
                <a16:creationId xmlns:a16="http://schemas.microsoft.com/office/drawing/2014/main" id="{32E3B3E6-314A-4230-917D-BE00AED9225D}"/>
              </a:ext>
            </a:extLst>
          </p:cNvPr>
          <p:cNvSpPr>
            <a:spLocks noChangeShapeType="1"/>
          </p:cNvSpPr>
          <p:nvPr/>
        </p:nvSpPr>
        <p:spPr bwMode="auto">
          <a:xfrm>
            <a:off x="1802290" y="2046302"/>
            <a:ext cx="328834" cy="275587"/>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30" name="Line 14">
            <a:extLst>
              <a:ext uri="{FF2B5EF4-FFF2-40B4-BE49-F238E27FC236}">
                <a16:creationId xmlns:a16="http://schemas.microsoft.com/office/drawing/2014/main" id="{6FB99554-0A87-424E-8D1A-0D8845A4FFD9}"/>
              </a:ext>
            </a:extLst>
          </p:cNvPr>
          <p:cNvSpPr>
            <a:spLocks noChangeShapeType="1"/>
          </p:cNvSpPr>
          <p:nvPr/>
        </p:nvSpPr>
        <p:spPr bwMode="auto">
          <a:xfrm flipV="1">
            <a:off x="1889192" y="2432867"/>
            <a:ext cx="234026" cy="362325"/>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32" name="Line 13">
            <a:extLst>
              <a:ext uri="{FF2B5EF4-FFF2-40B4-BE49-F238E27FC236}">
                <a16:creationId xmlns:a16="http://schemas.microsoft.com/office/drawing/2014/main" id="{E9A56941-ACC3-4208-BB04-2E579CC6CCDD}"/>
              </a:ext>
            </a:extLst>
          </p:cNvPr>
          <p:cNvSpPr>
            <a:spLocks noChangeShapeType="1"/>
          </p:cNvSpPr>
          <p:nvPr/>
        </p:nvSpPr>
        <p:spPr bwMode="auto">
          <a:xfrm>
            <a:off x="2806709" y="2282269"/>
            <a:ext cx="206024" cy="230065"/>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33" name="Line 12">
            <a:extLst>
              <a:ext uri="{FF2B5EF4-FFF2-40B4-BE49-F238E27FC236}">
                <a16:creationId xmlns:a16="http://schemas.microsoft.com/office/drawing/2014/main" id="{91E846AB-007B-42E1-8723-5C8E77738A99}"/>
              </a:ext>
            </a:extLst>
          </p:cNvPr>
          <p:cNvSpPr>
            <a:spLocks noChangeShapeType="1"/>
          </p:cNvSpPr>
          <p:nvPr/>
        </p:nvSpPr>
        <p:spPr bwMode="auto">
          <a:xfrm flipV="1">
            <a:off x="2822318" y="2692336"/>
            <a:ext cx="190415" cy="202526"/>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34" name="Line 11">
            <a:extLst>
              <a:ext uri="{FF2B5EF4-FFF2-40B4-BE49-F238E27FC236}">
                <a16:creationId xmlns:a16="http://schemas.microsoft.com/office/drawing/2014/main" id="{3E623173-4E25-4B70-B661-191D89775633}"/>
              </a:ext>
            </a:extLst>
          </p:cNvPr>
          <p:cNvSpPr>
            <a:spLocks noChangeShapeType="1"/>
          </p:cNvSpPr>
          <p:nvPr/>
        </p:nvSpPr>
        <p:spPr bwMode="auto">
          <a:xfrm flipV="1">
            <a:off x="1904948" y="2928317"/>
            <a:ext cx="245553" cy="101857"/>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35" name="Line 10">
            <a:extLst>
              <a:ext uri="{FF2B5EF4-FFF2-40B4-BE49-F238E27FC236}">
                <a16:creationId xmlns:a16="http://schemas.microsoft.com/office/drawing/2014/main" id="{5020D553-910E-4D4B-A015-520DF3D9EF14}"/>
              </a:ext>
            </a:extLst>
          </p:cNvPr>
          <p:cNvSpPr>
            <a:spLocks noChangeShapeType="1"/>
          </p:cNvSpPr>
          <p:nvPr/>
        </p:nvSpPr>
        <p:spPr bwMode="auto">
          <a:xfrm>
            <a:off x="4532082" y="2434655"/>
            <a:ext cx="201582" cy="101775"/>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36" name="Line 9">
            <a:extLst>
              <a:ext uri="{FF2B5EF4-FFF2-40B4-BE49-F238E27FC236}">
                <a16:creationId xmlns:a16="http://schemas.microsoft.com/office/drawing/2014/main" id="{729E2147-5689-4849-BDCE-AAC6DFB7B5C3}"/>
              </a:ext>
            </a:extLst>
          </p:cNvPr>
          <p:cNvSpPr>
            <a:spLocks noChangeShapeType="1"/>
          </p:cNvSpPr>
          <p:nvPr/>
        </p:nvSpPr>
        <p:spPr bwMode="auto">
          <a:xfrm flipV="1">
            <a:off x="4581329" y="2656745"/>
            <a:ext cx="157589" cy="93830"/>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37" name="Line 8">
            <a:extLst>
              <a:ext uri="{FF2B5EF4-FFF2-40B4-BE49-F238E27FC236}">
                <a16:creationId xmlns:a16="http://schemas.microsoft.com/office/drawing/2014/main" id="{1CBD1927-C2C6-4F65-978E-006831630FAC}"/>
              </a:ext>
            </a:extLst>
          </p:cNvPr>
          <p:cNvSpPr>
            <a:spLocks noChangeShapeType="1"/>
          </p:cNvSpPr>
          <p:nvPr/>
        </p:nvSpPr>
        <p:spPr bwMode="auto">
          <a:xfrm>
            <a:off x="7589959" y="1774060"/>
            <a:ext cx="261335" cy="87398"/>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38" name="Line 7">
            <a:extLst>
              <a:ext uri="{FF2B5EF4-FFF2-40B4-BE49-F238E27FC236}">
                <a16:creationId xmlns:a16="http://schemas.microsoft.com/office/drawing/2014/main" id="{C9587B73-6E95-46D7-8C6C-D8E184D03070}"/>
              </a:ext>
            </a:extLst>
          </p:cNvPr>
          <p:cNvSpPr>
            <a:spLocks noChangeShapeType="1"/>
          </p:cNvSpPr>
          <p:nvPr/>
        </p:nvSpPr>
        <p:spPr bwMode="auto">
          <a:xfrm flipV="1">
            <a:off x="7609658" y="1949614"/>
            <a:ext cx="231787" cy="76805"/>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39" name="Line 6">
            <a:extLst>
              <a:ext uri="{FF2B5EF4-FFF2-40B4-BE49-F238E27FC236}">
                <a16:creationId xmlns:a16="http://schemas.microsoft.com/office/drawing/2014/main" id="{F493236D-D05A-4476-BFAB-48B0C24EC17F}"/>
              </a:ext>
            </a:extLst>
          </p:cNvPr>
          <p:cNvSpPr>
            <a:spLocks noChangeShapeType="1"/>
          </p:cNvSpPr>
          <p:nvPr/>
        </p:nvSpPr>
        <p:spPr bwMode="auto">
          <a:xfrm>
            <a:off x="7599809" y="2437304"/>
            <a:ext cx="265931" cy="116153"/>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40" name="Line 5">
            <a:extLst>
              <a:ext uri="{FF2B5EF4-FFF2-40B4-BE49-F238E27FC236}">
                <a16:creationId xmlns:a16="http://schemas.microsoft.com/office/drawing/2014/main" id="{2157842A-C6D5-4BFD-9FF5-514A888D1A19}"/>
              </a:ext>
            </a:extLst>
          </p:cNvPr>
          <p:cNvSpPr>
            <a:spLocks noChangeShapeType="1"/>
          </p:cNvSpPr>
          <p:nvPr/>
        </p:nvSpPr>
        <p:spPr bwMode="auto">
          <a:xfrm flipV="1">
            <a:off x="7595212" y="2634044"/>
            <a:ext cx="280377" cy="88155"/>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41" name="Line 4">
            <a:extLst>
              <a:ext uri="{FF2B5EF4-FFF2-40B4-BE49-F238E27FC236}">
                <a16:creationId xmlns:a16="http://schemas.microsoft.com/office/drawing/2014/main" id="{D2C2799A-190F-429F-8FAE-DCB829E5F952}"/>
              </a:ext>
            </a:extLst>
          </p:cNvPr>
          <p:cNvSpPr>
            <a:spLocks noChangeShapeType="1"/>
          </p:cNvSpPr>
          <p:nvPr/>
        </p:nvSpPr>
        <p:spPr bwMode="auto">
          <a:xfrm>
            <a:off x="7551180" y="3155907"/>
            <a:ext cx="304711" cy="86898"/>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42" name="Line 3">
            <a:extLst>
              <a:ext uri="{FF2B5EF4-FFF2-40B4-BE49-F238E27FC236}">
                <a16:creationId xmlns:a16="http://schemas.microsoft.com/office/drawing/2014/main" id="{05CB649F-EEBA-4D21-AFE0-8663B16F8613}"/>
              </a:ext>
            </a:extLst>
          </p:cNvPr>
          <p:cNvSpPr>
            <a:spLocks noChangeShapeType="1"/>
          </p:cNvSpPr>
          <p:nvPr/>
        </p:nvSpPr>
        <p:spPr bwMode="auto">
          <a:xfrm flipV="1">
            <a:off x="7531126" y="3325284"/>
            <a:ext cx="320168" cy="85971"/>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43" name="AutoShape 2">
            <a:extLst>
              <a:ext uri="{FF2B5EF4-FFF2-40B4-BE49-F238E27FC236}">
                <a16:creationId xmlns:a16="http://schemas.microsoft.com/office/drawing/2014/main" id="{A6903B07-2C5C-4A4E-970D-C08D857F4C3C}"/>
              </a:ext>
            </a:extLst>
          </p:cNvPr>
          <p:cNvSpPr>
            <a:spLocks/>
          </p:cNvSpPr>
          <p:nvPr/>
        </p:nvSpPr>
        <p:spPr bwMode="auto">
          <a:xfrm rot="16200000" flipH="1">
            <a:off x="4109859" y="-2239246"/>
            <a:ext cx="180000" cy="6984000"/>
          </a:xfrm>
          <a:prstGeom prst="leftBrace">
            <a:avLst>
              <a:gd name="adj1" fmla="val 152010"/>
              <a:gd name="adj2" fmla="val 50000"/>
            </a:avLst>
          </a:prstGeom>
          <a:noFill/>
          <a:ln w="0">
            <a:solidFill>
              <a:srgbClr val="00B05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44" name="Rectangle 34">
            <a:extLst>
              <a:ext uri="{FF2B5EF4-FFF2-40B4-BE49-F238E27FC236}">
                <a16:creationId xmlns:a16="http://schemas.microsoft.com/office/drawing/2014/main" id="{6DC769C0-0D8F-4CC6-A751-3DB7C90971D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45" name="Oggetto 44">
            <a:extLst>
              <a:ext uri="{FF2B5EF4-FFF2-40B4-BE49-F238E27FC236}">
                <a16:creationId xmlns:a16="http://schemas.microsoft.com/office/drawing/2014/main" id="{B0C0E1B3-629D-4B0E-B876-C5ACA3CD502C}"/>
              </a:ext>
            </a:extLst>
          </p:cNvPr>
          <p:cNvGraphicFramePr>
            <a:graphicFrameLocks noChangeAspect="1"/>
          </p:cNvGraphicFramePr>
          <p:nvPr>
            <p:extLst>
              <p:ext uri="{D42A27DB-BD31-4B8C-83A1-F6EECF244321}">
                <p14:modId xmlns:p14="http://schemas.microsoft.com/office/powerpoint/2010/main" val="1716990079"/>
              </p:ext>
            </p:extLst>
          </p:nvPr>
        </p:nvGraphicFramePr>
        <p:xfrm>
          <a:off x="161762" y="2508253"/>
          <a:ext cx="304800" cy="152400"/>
        </p:xfrm>
        <a:graphic>
          <a:graphicData uri="http://schemas.openxmlformats.org/presentationml/2006/ole">
            <mc:AlternateContent xmlns:mc="http://schemas.openxmlformats.org/markup-compatibility/2006">
              <mc:Choice xmlns:v="urn:schemas-microsoft-com:vml" Requires="v">
                <p:oleObj spid="_x0000_s17625" name="Equazione" r:id="rId4" imgW="304536" imgH="152268" progId="Equation.3">
                  <p:embed/>
                </p:oleObj>
              </mc:Choice>
              <mc:Fallback>
                <p:oleObj name="Equazione" r:id="rId4" imgW="304536" imgH="152268" progId="Equation.3">
                  <p:embed/>
                  <p:pic>
                    <p:nvPicPr>
                      <p:cNvPr id="45" name="Oggetto 44">
                        <a:extLst>
                          <a:ext uri="{FF2B5EF4-FFF2-40B4-BE49-F238E27FC236}">
                            <a16:creationId xmlns:a16="http://schemas.microsoft.com/office/drawing/2014/main" id="{B0C0E1B3-629D-4B0E-B876-C5ACA3CD502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1762" y="2508253"/>
                        <a:ext cx="304800" cy="152400"/>
                      </a:xfrm>
                      <a:prstGeom prst="rect">
                        <a:avLst/>
                      </a:prstGeom>
                      <a:solidFill>
                        <a:srgbClr val="FFFF00"/>
                      </a:solidFill>
                      <a:ln>
                        <a:solidFill>
                          <a:srgbClr val="0070C0"/>
                        </a:solidFill>
                      </a:ln>
                    </p:spPr>
                  </p:pic>
                </p:oleObj>
              </mc:Fallback>
            </mc:AlternateContent>
          </a:graphicData>
        </a:graphic>
      </p:graphicFrame>
      <p:sp>
        <p:nvSpPr>
          <p:cNvPr id="46" name="Rectangle 36">
            <a:extLst>
              <a:ext uri="{FF2B5EF4-FFF2-40B4-BE49-F238E27FC236}">
                <a16:creationId xmlns:a16="http://schemas.microsoft.com/office/drawing/2014/main" id="{EE8D38C0-ABAB-4E2B-ACD1-4368ECB3943B}"/>
              </a:ext>
            </a:extLst>
          </p:cNvPr>
          <p:cNvSpPr>
            <a:spLocks noChangeArrowheads="1"/>
          </p:cNvSpPr>
          <p:nvPr/>
        </p:nvSpPr>
        <p:spPr bwMode="auto">
          <a:xfrm>
            <a:off x="437003" y="4824219"/>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47" name="Oggetto 46">
            <a:extLst>
              <a:ext uri="{FF2B5EF4-FFF2-40B4-BE49-F238E27FC236}">
                <a16:creationId xmlns:a16="http://schemas.microsoft.com/office/drawing/2014/main" id="{5D4B37AF-AF38-4586-9018-1BEAB4A1C387}"/>
              </a:ext>
            </a:extLst>
          </p:cNvPr>
          <p:cNvGraphicFramePr>
            <a:graphicFrameLocks noChangeAspect="1"/>
          </p:cNvGraphicFramePr>
          <p:nvPr>
            <p:extLst>
              <p:ext uri="{D42A27DB-BD31-4B8C-83A1-F6EECF244321}">
                <p14:modId xmlns:p14="http://schemas.microsoft.com/office/powerpoint/2010/main" val="3612780906"/>
              </p:ext>
            </p:extLst>
          </p:nvPr>
        </p:nvGraphicFramePr>
        <p:xfrm>
          <a:off x="645665" y="2149917"/>
          <a:ext cx="219075" cy="180975"/>
        </p:xfrm>
        <a:graphic>
          <a:graphicData uri="http://schemas.openxmlformats.org/presentationml/2006/ole">
            <mc:AlternateContent xmlns:mc="http://schemas.openxmlformats.org/markup-compatibility/2006">
              <mc:Choice xmlns:v="urn:schemas-microsoft-com:vml" Requires="v">
                <p:oleObj spid="_x0000_s17626" name="Equazione" r:id="rId6" imgW="215619" imgH="177569" progId="Equation.3">
                  <p:embed/>
                </p:oleObj>
              </mc:Choice>
              <mc:Fallback>
                <p:oleObj name="Equazione" r:id="rId6" imgW="215619" imgH="177569" progId="Equation.3">
                  <p:embed/>
                  <p:pic>
                    <p:nvPicPr>
                      <p:cNvPr id="47" name="Oggetto 46">
                        <a:extLst>
                          <a:ext uri="{FF2B5EF4-FFF2-40B4-BE49-F238E27FC236}">
                            <a16:creationId xmlns:a16="http://schemas.microsoft.com/office/drawing/2014/main" id="{5D4B37AF-AF38-4586-9018-1BEAB4A1C38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45665" y="2149917"/>
                        <a:ext cx="219075" cy="180975"/>
                      </a:xfrm>
                      <a:prstGeom prst="rect">
                        <a:avLst/>
                      </a:prstGeom>
                      <a:solidFill>
                        <a:srgbClr val="FFFF00"/>
                      </a:solidFill>
                      <a:ln>
                        <a:solidFill>
                          <a:srgbClr val="0070C0"/>
                        </a:solidFill>
                      </a:ln>
                    </p:spPr>
                  </p:pic>
                </p:oleObj>
              </mc:Fallback>
            </mc:AlternateContent>
          </a:graphicData>
        </a:graphic>
      </p:graphicFrame>
      <p:sp>
        <p:nvSpPr>
          <p:cNvPr id="48" name="Rectangle 38">
            <a:extLst>
              <a:ext uri="{FF2B5EF4-FFF2-40B4-BE49-F238E27FC236}">
                <a16:creationId xmlns:a16="http://schemas.microsoft.com/office/drawing/2014/main" id="{AAE798ED-C51D-4702-B253-6C71F9AF9D3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49" name="Oggetto 48">
            <a:extLst>
              <a:ext uri="{FF2B5EF4-FFF2-40B4-BE49-F238E27FC236}">
                <a16:creationId xmlns:a16="http://schemas.microsoft.com/office/drawing/2014/main" id="{26F94B42-AC58-4C9C-9D73-24FE79E4B3D8}"/>
              </a:ext>
            </a:extLst>
          </p:cNvPr>
          <p:cNvGraphicFramePr>
            <a:graphicFrameLocks noChangeAspect="1"/>
          </p:cNvGraphicFramePr>
          <p:nvPr>
            <p:extLst>
              <p:ext uri="{D42A27DB-BD31-4B8C-83A1-F6EECF244321}">
                <p14:modId xmlns:p14="http://schemas.microsoft.com/office/powerpoint/2010/main" val="3522349283"/>
              </p:ext>
            </p:extLst>
          </p:nvPr>
        </p:nvGraphicFramePr>
        <p:xfrm>
          <a:off x="630458" y="2787223"/>
          <a:ext cx="228600" cy="190500"/>
        </p:xfrm>
        <a:graphic>
          <a:graphicData uri="http://schemas.openxmlformats.org/presentationml/2006/ole">
            <mc:AlternateContent xmlns:mc="http://schemas.openxmlformats.org/markup-compatibility/2006">
              <mc:Choice xmlns:v="urn:schemas-microsoft-com:vml" Requires="v">
                <p:oleObj spid="_x0000_s17627" name="Equazione" r:id="rId8" imgW="228600" imgH="190500" progId="Equation.3">
                  <p:embed/>
                </p:oleObj>
              </mc:Choice>
              <mc:Fallback>
                <p:oleObj name="Equazione" r:id="rId8" imgW="228600" imgH="190500" progId="Equation.3">
                  <p:embed/>
                  <p:pic>
                    <p:nvPicPr>
                      <p:cNvPr id="49" name="Oggetto 48">
                        <a:extLst>
                          <a:ext uri="{FF2B5EF4-FFF2-40B4-BE49-F238E27FC236}">
                            <a16:creationId xmlns:a16="http://schemas.microsoft.com/office/drawing/2014/main" id="{26F94B42-AC58-4C9C-9D73-24FE79E4B3D8}"/>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30458" y="2787223"/>
                        <a:ext cx="228600" cy="190500"/>
                      </a:xfrm>
                      <a:prstGeom prst="rect">
                        <a:avLst/>
                      </a:prstGeom>
                      <a:solidFill>
                        <a:srgbClr val="FFFF00"/>
                      </a:solidFill>
                      <a:ln>
                        <a:solidFill>
                          <a:srgbClr val="0070C0"/>
                        </a:solidFill>
                      </a:ln>
                    </p:spPr>
                  </p:pic>
                </p:oleObj>
              </mc:Fallback>
            </mc:AlternateContent>
          </a:graphicData>
        </a:graphic>
      </p:graphicFrame>
      <p:graphicFrame>
        <p:nvGraphicFramePr>
          <p:cNvPr id="51" name="Oggetto 50">
            <a:extLst>
              <a:ext uri="{FF2B5EF4-FFF2-40B4-BE49-F238E27FC236}">
                <a16:creationId xmlns:a16="http://schemas.microsoft.com/office/drawing/2014/main" id="{0D6D03D2-A638-4E62-A213-C9D4E4D835ED}"/>
              </a:ext>
            </a:extLst>
          </p:cNvPr>
          <p:cNvGraphicFramePr>
            <a:graphicFrameLocks noChangeAspect="1"/>
          </p:cNvGraphicFramePr>
          <p:nvPr>
            <p:extLst>
              <p:ext uri="{D42A27DB-BD31-4B8C-83A1-F6EECF244321}">
                <p14:modId xmlns:p14="http://schemas.microsoft.com/office/powerpoint/2010/main" val="2555036419"/>
              </p:ext>
            </p:extLst>
          </p:nvPr>
        </p:nvGraphicFramePr>
        <p:xfrm>
          <a:off x="1003762" y="1981010"/>
          <a:ext cx="874800" cy="221103"/>
        </p:xfrm>
        <a:graphic>
          <a:graphicData uri="http://schemas.openxmlformats.org/presentationml/2006/ole">
            <mc:AlternateContent xmlns:mc="http://schemas.openxmlformats.org/markup-compatibility/2006">
              <mc:Choice xmlns:v="urn:schemas-microsoft-com:vml" Requires="v">
                <p:oleObj spid="_x0000_s17628" name="Equazione" r:id="rId10" imgW="799753" imgH="215806" progId="Equation.3">
                  <p:embed/>
                </p:oleObj>
              </mc:Choice>
              <mc:Fallback>
                <p:oleObj name="Equazione" r:id="rId10" imgW="799753" imgH="215806" progId="Equation.3">
                  <p:embed/>
                  <p:pic>
                    <p:nvPicPr>
                      <p:cNvPr id="51" name="Oggetto 50">
                        <a:extLst>
                          <a:ext uri="{FF2B5EF4-FFF2-40B4-BE49-F238E27FC236}">
                            <a16:creationId xmlns:a16="http://schemas.microsoft.com/office/drawing/2014/main" id="{0D6D03D2-A638-4E62-A213-C9D4E4D835ED}"/>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003762" y="1981010"/>
                        <a:ext cx="874800" cy="221103"/>
                      </a:xfrm>
                      <a:prstGeom prst="rect">
                        <a:avLst/>
                      </a:prstGeom>
                      <a:solidFill>
                        <a:srgbClr val="FFFF00"/>
                      </a:solidFill>
                      <a:ln>
                        <a:solidFill>
                          <a:srgbClr val="0070C0"/>
                        </a:solidFill>
                      </a:ln>
                    </p:spPr>
                  </p:pic>
                </p:oleObj>
              </mc:Fallback>
            </mc:AlternateContent>
          </a:graphicData>
        </a:graphic>
      </p:graphicFrame>
      <p:sp>
        <p:nvSpPr>
          <p:cNvPr id="7" name="Rectangle 7">
            <a:extLst>
              <a:ext uri="{FF2B5EF4-FFF2-40B4-BE49-F238E27FC236}">
                <a16:creationId xmlns:a16="http://schemas.microsoft.com/office/drawing/2014/main" id="{F375D86E-FA93-4734-B626-A806EAEAFB59}"/>
              </a:ext>
            </a:extLst>
          </p:cNvPr>
          <p:cNvSpPr>
            <a:spLocks noChangeArrowheads="1"/>
          </p:cNvSpPr>
          <p:nvPr/>
        </p:nvSpPr>
        <p:spPr bwMode="auto">
          <a:xfrm>
            <a:off x="939589" y="1511087"/>
            <a:ext cx="9144000" cy="0"/>
          </a:xfrm>
          <a:prstGeom prst="rect">
            <a:avLst/>
          </a:prstGeom>
          <a:solidFill>
            <a:schemeClr val="accent4">
              <a:lumMod val="20000"/>
              <a:lumOff val="80000"/>
            </a:schemeClr>
          </a:solidFill>
          <a:ln>
            <a:noFill/>
          </a:ln>
          <a:effec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8" name="Oggetto 7">
            <a:extLst>
              <a:ext uri="{FF2B5EF4-FFF2-40B4-BE49-F238E27FC236}">
                <a16:creationId xmlns:a16="http://schemas.microsoft.com/office/drawing/2014/main" id="{B67F4147-99D0-4E7D-A909-021A1D4047E2}"/>
              </a:ext>
            </a:extLst>
          </p:cNvPr>
          <p:cNvGraphicFramePr>
            <a:graphicFrameLocks noChangeAspect="1"/>
          </p:cNvGraphicFramePr>
          <p:nvPr>
            <p:extLst>
              <p:ext uri="{D42A27DB-BD31-4B8C-83A1-F6EECF244321}">
                <p14:modId xmlns:p14="http://schemas.microsoft.com/office/powerpoint/2010/main" val="17815908"/>
              </p:ext>
            </p:extLst>
          </p:nvPr>
        </p:nvGraphicFramePr>
        <p:xfrm>
          <a:off x="997555" y="2277873"/>
          <a:ext cx="876300" cy="219075"/>
        </p:xfrm>
        <a:graphic>
          <a:graphicData uri="http://schemas.openxmlformats.org/presentationml/2006/ole">
            <mc:AlternateContent xmlns:mc="http://schemas.openxmlformats.org/markup-compatibility/2006">
              <mc:Choice xmlns:v="urn:schemas-microsoft-com:vml" Requires="v">
                <p:oleObj spid="_x0000_s17629" name="Equazione" r:id="rId12" imgW="901309" imgH="215806" progId="Equation.3">
                  <p:embed/>
                </p:oleObj>
              </mc:Choice>
              <mc:Fallback>
                <p:oleObj name="Equazione" r:id="rId12" imgW="901309" imgH="215806" progId="Equation.3">
                  <p:embed/>
                  <p:pic>
                    <p:nvPicPr>
                      <p:cNvPr id="0" name="Object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97555" y="2277873"/>
                        <a:ext cx="876300" cy="219075"/>
                      </a:xfrm>
                      <a:prstGeom prst="rect">
                        <a:avLst/>
                      </a:prstGeom>
                      <a:solidFill>
                        <a:srgbClr val="FFFF00"/>
                      </a:solidFill>
                      <a:ln>
                        <a:solidFill>
                          <a:srgbClr val="0070C0"/>
                        </a:solidFill>
                      </a:ln>
                    </p:spPr>
                  </p:pic>
                </p:oleObj>
              </mc:Fallback>
            </mc:AlternateContent>
          </a:graphicData>
        </a:graphic>
      </p:graphicFrame>
      <p:graphicFrame>
        <p:nvGraphicFramePr>
          <p:cNvPr id="52" name="Oggetto 51">
            <a:extLst>
              <a:ext uri="{FF2B5EF4-FFF2-40B4-BE49-F238E27FC236}">
                <a16:creationId xmlns:a16="http://schemas.microsoft.com/office/drawing/2014/main" id="{58E752ED-0035-425C-80BA-A29207577705}"/>
              </a:ext>
            </a:extLst>
          </p:cNvPr>
          <p:cNvGraphicFramePr>
            <a:graphicFrameLocks noChangeAspect="1"/>
          </p:cNvGraphicFramePr>
          <p:nvPr>
            <p:extLst>
              <p:ext uri="{D42A27DB-BD31-4B8C-83A1-F6EECF244321}">
                <p14:modId xmlns:p14="http://schemas.microsoft.com/office/powerpoint/2010/main" val="2185311459"/>
              </p:ext>
            </p:extLst>
          </p:nvPr>
        </p:nvGraphicFramePr>
        <p:xfrm>
          <a:off x="1008920" y="2652319"/>
          <a:ext cx="876300" cy="219075"/>
        </p:xfrm>
        <a:graphic>
          <a:graphicData uri="http://schemas.openxmlformats.org/presentationml/2006/ole">
            <mc:AlternateContent xmlns:mc="http://schemas.openxmlformats.org/markup-compatibility/2006">
              <mc:Choice xmlns:v="urn:schemas-microsoft-com:vml" Requires="v">
                <p:oleObj spid="_x0000_s17630" name="Equazione" r:id="rId14" imgW="787058" imgH="215806" progId="Equation.3">
                  <p:embed/>
                </p:oleObj>
              </mc:Choice>
              <mc:Fallback>
                <p:oleObj name="Equazione" r:id="rId14" imgW="787058" imgH="215806" progId="Equation.3">
                  <p:embed/>
                  <p:pic>
                    <p:nvPicPr>
                      <p:cNvPr id="0" name="Object 8"/>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008920" y="2652319"/>
                        <a:ext cx="876300" cy="219075"/>
                      </a:xfrm>
                      <a:prstGeom prst="rect">
                        <a:avLst/>
                      </a:prstGeom>
                      <a:solidFill>
                        <a:srgbClr val="FFFF00"/>
                      </a:solidFill>
                      <a:ln>
                        <a:solidFill>
                          <a:srgbClr val="0070C0"/>
                        </a:solidFill>
                      </a:ln>
                    </p:spPr>
                  </p:pic>
                </p:oleObj>
              </mc:Fallback>
            </mc:AlternateContent>
          </a:graphicData>
        </a:graphic>
      </p:graphicFrame>
      <p:graphicFrame>
        <p:nvGraphicFramePr>
          <p:cNvPr id="54" name="Oggetto 53">
            <a:extLst>
              <a:ext uri="{FF2B5EF4-FFF2-40B4-BE49-F238E27FC236}">
                <a16:creationId xmlns:a16="http://schemas.microsoft.com/office/drawing/2014/main" id="{C9DE38CF-0999-495C-9960-3FEED66163A1}"/>
              </a:ext>
            </a:extLst>
          </p:cNvPr>
          <p:cNvGraphicFramePr>
            <a:graphicFrameLocks noChangeAspect="1"/>
          </p:cNvGraphicFramePr>
          <p:nvPr>
            <p:extLst>
              <p:ext uri="{D42A27DB-BD31-4B8C-83A1-F6EECF244321}">
                <p14:modId xmlns:p14="http://schemas.microsoft.com/office/powerpoint/2010/main" val="1648255547"/>
              </p:ext>
            </p:extLst>
          </p:nvPr>
        </p:nvGraphicFramePr>
        <p:xfrm>
          <a:off x="1006264" y="2928317"/>
          <a:ext cx="876300" cy="219075"/>
        </p:xfrm>
        <a:graphic>
          <a:graphicData uri="http://schemas.openxmlformats.org/presentationml/2006/ole">
            <mc:AlternateContent xmlns:mc="http://schemas.openxmlformats.org/markup-compatibility/2006">
              <mc:Choice xmlns:v="urn:schemas-microsoft-com:vml" Requires="v">
                <p:oleObj spid="_x0000_s17631" name="Equazione" r:id="rId16" imgW="888614" imgH="215806" progId="Equation.3">
                  <p:embed/>
                </p:oleObj>
              </mc:Choice>
              <mc:Fallback>
                <p:oleObj name="Equazione" r:id="rId16" imgW="888614" imgH="215806" progId="Equation.3">
                  <p:embed/>
                  <p:pic>
                    <p:nvPicPr>
                      <p:cNvPr id="0" name="Object 10"/>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006264" y="2928317"/>
                        <a:ext cx="876300" cy="219075"/>
                      </a:xfrm>
                      <a:prstGeom prst="rect">
                        <a:avLst/>
                      </a:prstGeom>
                      <a:solidFill>
                        <a:srgbClr val="FFFF00"/>
                      </a:solidFill>
                      <a:ln>
                        <a:solidFill>
                          <a:srgbClr val="0070C0"/>
                        </a:solidFill>
                      </a:ln>
                    </p:spPr>
                  </p:pic>
                </p:oleObj>
              </mc:Fallback>
            </mc:AlternateContent>
          </a:graphicData>
        </a:graphic>
      </p:graphicFrame>
      <p:graphicFrame>
        <p:nvGraphicFramePr>
          <p:cNvPr id="56" name="Oggetto 55">
            <a:extLst>
              <a:ext uri="{FF2B5EF4-FFF2-40B4-BE49-F238E27FC236}">
                <a16:creationId xmlns:a16="http://schemas.microsoft.com/office/drawing/2014/main" id="{1B474BB5-BC63-4F2E-B51A-9C3592CABF3F}"/>
              </a:ext>
            </a:extLst>
          </p:cNvPr>
          <p:cNvGraphicFramePr>
            <a:graphicFrameLocks noChangeAspect="1"/>
          </p:cNvGraphicFramePr>
          <p:nvPr>
            <p:extLst>
              <p:ext uri="{D42A27DB-BD31-4B8C-83A1-F6EECF244321}">
                <p14:modId xmlns:p14="http://schemas.microsoft.com/office/powerpoint/2010/main" val="891189578"/>
              </p:ext>
            </p:extLst>
          </p:nvPr>
        </p:nvGraphicFramePr>
        <p:xfrm>
          <a:off x="2131123" y="2180384"/>
          <a:ext cx="666750" cy="247650"/>
        </p:xfrm>
        <a:graphic>
          <a:graphicData uri="http://schemas.openxmlformats.org/presentationml/2006/ole">
            <mc:AlternateContent xmlns:mc="http://schemas.openxmlformats.org/markup-compatibility/2006">
              <mc:Choice xmlns:v="urn:schemas-microsoft-com:vml" Requires="v">
                <p:oleObj spid="_x0000_s17632" name="Equazione" r:id="rId18" imgW="634725" imgH="241195" progId="Equation.3">
                  <p:embed/>
                </p:oleObj>
              </mc:Choice>
              <mc:Fallback>
                <p:oleObj name="Equazione" r:id="rId18" imgW="634725" imgH="241195" progId="Equation.3">
                  <p:embed/>
                  <p:pic>
                    <p:nvPicPr>
                      <p:cNvPr id="0" name="Object 12"/>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2131123" y="2180384"/>
                        <a:ext cx="666750" cy="247650"/>
                      </a:xfrm>
                      <a:prstGeom prst="rect">
                        <a:avLst/>
                      </a:prstGeom>
                      <a:solidFill>
                        <a:srgbClr val="FFFF00"/>
                      </a:solidFill>
                      <a:ln>
                        <a:solidFill>
                          <a:srgbClr val="0070C0"/>
                        </a:solidFill>
                      </a:ln>
                    </p:spPr>
                  </p:pic>
                </p:oleObj>
              </mc:Fallback>
            </mc:AlternateContent>
          </a:graphicData>
        </a:graphic>
      </p:graphicFrame>
      <p:graphicFrame>
        <p:nvGraphicFramePr>
          <p:cNvPr id="58" name="Oggetto 57">
            <a:extLst>
              <a:ext uri="{FF2B5EF4-FFF2-40B4-BE49-F238E27FC236}">
                <a16:creationId xmlns:a16="http://schemas.microsoft.com/office/drawing/2014/main" id="{B9659022-8DCB-4733-BD59-04FF4FBDAB29}"/>
              </a:ext>
            </a:extLst>
          </p:cNvPr>
          <p:cNvGraphicFramePr>
            <a:graphicFrameLocks noChangeAspect="1"/>
          </p:cNvGraphicFramePr>
          <p:nvPr>
            <p:extLst>
              <p:ext uri="{D42A27DB-BD31-4B8C-83A1-F6EECF244321}">
                <p14:modId xmlns:p14="http://schemas.microsoft.com/office/powerpoint/2010/main" val="698681427"/>
              </p:ext>
            </p:extLst>
          </p:nvPr>
        </p:nvGraphicFramePr>
        <p:xfrm>
          <a:off x="2157797" y="2791440"/>
          <a:ext cx="657225" cy="238125"/>
        </p:xfrm>
        <a:graphic>
          <a:graphicData uri="http://schemas.openxmlformats.org/presentationml/2006/ole">
            <mc:AlternateContent xmlns:mc="http://schemas.openxmlformats.org/markup-compatibility/2006">
              <mc:Choice xmlns:v="urn:schemas-microsoft-com:vml" Requires="v">
                <p:oleObj spid="_x0000_s17633" name="Equazione" r:id="rId20" imgW="660113" imgH="241195" progId="Equation.3">
                  <p:embed/>
                </p:oleObj>
              </mc:Choice>
              <mc:Fallback>
                <p:oleObj name="Equazione" r:id="rId20" imgW="660113" imgH="241195" progId="Equation.3">
                  <p:embed/>
                  <p:pic>
                    <p:nvPicPr>
                      <p:cNvPr id="0" name="Object 22"/>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2157797" y="2791440"/>
                        <a:ext cx="657225" cy="238125"/>
                      </a:xfrm>
                      <a:prstGeom prst="rect">
                        <a:avLst/>
                      </a:prstGeom>
                      <a:solidFill>
                        <a:srgbClr val="FFFF00"/>
                      </a:solidFill>
                      <a:ln>
                        <a:solidFill>
                          <a:srgbClr val="0070C0"/>
                        </a:solidFill>
                      </a:ln>
                    </p:spPr>
                  </p:pic>
                </p:oleObj>
              </mc:Fallback>
            </mc:AlternateContent>
          </a:graphicData>
        </a:graphic>
      </p:graphicFrame>
      <p:graphicFrame>
        <p:nvGraphicFramePr>
          <p:cNvPr id="60" name="Oggetto 59">
            <a:extLst>
              <a:ext uri="{FF2B5EF4-FFF2-40B4-BE49-F238E27FC236}">
                <a16:creationId xmlns:a16="http://schemas.microsoft.com/office/drawing/2014/main" id="{1454F921-053D-4A3E-8F5D-B9D7B78FBFF9}"/>
              </a:ext>
            </a:extLst>
          </p:cNvPr>
          <p:cNvGraphicFramePr>
            <a:graphicFrameLocks noChangeAspect="1"/>
          </p:cNvGraphicFramePr>
          <p:nvPr>
            <p:extLst>
              <p:ext uri="{D42A27DB-BD31-4B8C-83A1-F6EECF244321}">
                <p14:modId xmlns:p14="http://schemas.microsoft.com/office/powerpoint/2010/main" val="3356957251"/>
              </p:ext>
            </p:extLst>
          </p:nvPr>
        </p:nvGraphicFramePr>
        <p:xfrm>
          <a:off x="3005010" y="2511392"/>
          <a:ext cx="333375" cy="190500"/>
        </p:xfrm>
        <a:graphic>
          <a:graphicData uri="http://schemas.openxmlformats.org/presentationml/2006/ole">
            <mc:AlternateContent xmlns:mc="http://schemas.openxmlformats.org/markup-compatibility/2006">
              <mc:Choice xmlns:v="urn:schemas-microsoft-com:vml" Requires="v">
                <p:oleObj spid="_x0000_s17634" name="Equazione" r:id="rId22" imgW="330057" imgH="190417" progId="Equation.3">
                  <p:embed/>
                </p:oleObj>
              </mc:Choice>
              <mc:Fallback>
                <p:oleObj name="Equazione" r:id="rId22" imgW="330057" imgH="190417" progId="Equation.3">
                  <p:embed/>
                  <p:pic>
                    <p:nvPicPr>
                      <p:cNvPr id="0" name="Object 24"/>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3005010" y="2511392"/>
                        <a:ext cx="333375" cy="190500"/>
                      </a:xfrm>
                      <a:prstGeom prst="rect">
                        <a:avLst/>
                      </a:prstGeom>
                      <a:solidFill>
                        <a:srgbClr val="00FFFF"/>
                      </a:solidFill>
                      <a:ln>
                        <a:solidFill>
                          <a:srgbClr val="0070C0"/>
                        </a:solidFill>
                      </a:ln>
                    </p:spPr>
                  </p:pic>
                </p:oleObj>
              </mc:Fallback>
            </mc:AlternateContent>
          </a:graphicData>
        </a:graphic>
      </p:graphicFrame>
      <p:graphicFrame>
        <p:nvGraphicFramePr>
          <p:cNvPr id="62" name="Oggetto 61">
            <a:extLst>
              <a:ext uri="{FF2B5EF4-FFF2-40B4-BE49-F238E27FC236}">
                <a16:creationId xmlns:a16="http://schemas.microsoft.com/office/drawing/2014/main" id="{6526A2BB-AE56-473D-BD66-7712A0363F7E}"/>
              </a:ext>
            </a:extLst>
          </p:cNvPr>
          <p:cNvGraphicFramePr>
            <a:graphicFrameLocks noChangeAspect="1"/>
          </p:cNvGraphicFramePr>
          <p:nvPr>
            <p:extLst>
              <p:ext uri="{D42A27DB-BD31-4B8C-83A1-F6EECF244321}">
                <p14:modId xmlns:p14="http://schemas.microsoft.com/office/powerpoint/2010/main" val="2400164566"/>
              </p:ext>
            </p:extLst>
          </p:nvPr>
        </p:nvGraphicFramePr>
        <p:xfrm>
          <a:off x="3476673" y="2374065"/>
          <a:ext cx="1076325" cy="219075"/>
        </p:xfrm>
        <a:graphic>
          <a:graphicData uri="http://schemas.openxmlformats.org/presentationml/2006/ole">
            <mc:AlternateContent xmlns:mc="http://schemas.openxmlformats.org/markup-compatibility/2006">
              <mc:Choice xmlns:v="urn:schemas-microsoft-com:vml" Requires="v">
                <p:oleObj spid="_x0000_s17635" name="Equazione" r:id="rId24" imgW="1028254" imgH="215806" progId="Equation.3">
                  <p:embed/>
                </p:oleObj>
              </mc:Choice>
              <mc:Fallback>
                <p:oleObj name="Equazione" r:id="rId24" imgW="1028254" imgH="215806" progId="Equation.3">
                  <p:embed/>
                  <p:pic>
                    <p:nvPicPr>
                      <p:cNvPr id="0" name="Object 26"/>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3476673" y="2374065"/>
                        <a:ext cx="1076325" cy="219075"/>
                      </a:xfrm>
                      <a:prstGeom prst="rect">
                        <a:avLst/>
                      </a:prstGeom>
                      <a:solidFill>
                        <a:srgbClr val="00FFFF"/>
                      </a:solidFill>
                      <a:ln>
                        <a:solidFill>
                          <a:srgbClr val="0070C0"/>
                        </a:solidFill>
                      </a:ln>
                    </p:spPr>
                  </p:pic>
                </p:oleObj>
              </mc:Fallback>
            </mc:AlternateContent>
          </a:graphicData>
        </a:graphic>
      </p:graphicFrame>
      <p:graphicFrame>
        <p:nvGraphicFramePr>
          <p:cNvPr id="64" name="Oggetto 63">
            <a:extLst>
              <a:ext uri="{FF2B5EF4-FFF2-40B4-BE49-F238E27FC236}">
                <a16:creationId xmlns:a16="http://schemas.microsoft.com/office/drawing/2014/main" id="{B2D53BFB-1BC2-4DBA-A1E1-322F85037749}"/>
              </a:ext>
            </a:extLst>
          </p:cNvPr>
          <p:cNvGraphicFramePr>
            <a:graphicFrameLocks noChangeAspect="1"/>
          </p:cNvGraphicFramePr>
          <p:nvPr>
            <p:extLst>
              <p:ext uri="{D42A27DB-BD31-4B8C-83A1-F6EECF244321}">
                <p14:modId xmlns:p14="http://schemas.microsoft.com/office/powerpoint/2010/main" val="3999983975"/>
              </p:ext>
            </p:extLst>
          </p:nvPr>
        </p:nvGraphicFramePr>
        <p:xfrm>
          <a:off x="3460707" y="2650142"/>
          <a:ext cx="1104900" cy="219075"/>
        </p:xfrm>
        <a:graphic>
          <a:graphicData uri="http://schemas.openxmlformats.org/presentationml/2006/ole">
            <mc:AlternateContent xmlns:mc="http://schemas.openxmlformats.org/markup-compatibility/2006">
              <mc:Choice xmlns:v="urn:schemas-microsoft-com:vml" Requires="v">
                <p:oleObj spid="_x0000_s17636" name="Equazione" r:id="rId26" imgW="1104421" imgH="215806" progId="Equation.3">
                  <p:embed/>
                </p:oleObj>
              </mc:Choice>
              <mc:Fallback>
                <p:oleObj name="Equazione" r:id="rId26" imgW="1104421" imgH="215806" progId="Equation.3">
                  <p:embed/>
                  <p:pic>
                    <p:nvPicPr>
                      <p:cNvPr id="0" name="Object 28"/>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3460707" y="2650142"/>
                        <a:ext cx="1104900" cy="219075"/>
                      </a:xfrm>
                      <a:prstGeom prst="rect">
                        <a:avLst/>
                      </a:prstGeom>
                      <a:solidFill>
                        <a:srgbClr val="00FFFF"/>
                      </a:solidFill>
                      <a:ln>
                        <a:solidFill>
                          <a:srgbClr val="0070C0"/>
                        </a:solidFill>
                      </a:ln>
                    </p:spPr>
                  </p:pic>
                </p:oleObj>
              </mc:Fallback>
            </mc:AlternateContent>
          </a:graphicData>
        </a:graphic>
      </p:graphicFrame>
      <p:graphicFrame>
        <p:nvGraphicFramePr>
          <p:cNvPr id="66" name="Oggetto 65">
            <a:extLst>
              <a:ext uri="{FF2B5EF4-FFF2-40B4-BE49-F238E27FC236}">
                <a16:creationId xmlns:a16="http://schemas.microsoft.com/office/drawing/2014/main" id="{66CE7885-763F-4530-96B1-551CDD3E3647}"/>
              </a:ext>
            </a:extLst>
          </p:cNvPr>
          <p:cNvGraphicFramePr>
            <a:graphicFrameLocks noChangeAspect="1"/>
          </p:cNvGraphicFramePr>
          <p:nvPr>
            <p:extLst>
              <p:ext uri="{D42A27DB-BD31-4B8C-83A1-F6EECF244321}">
                <p14:modId xmlns:p14="http://schemas.microsoft.com/office/powerpoint/2010/main" val="719682226"/>
              </p:ext>
            </p:extLst>
          </p:nvPr>
        </p:nvGraphicFramePr>
        <p:xfrm>
          <a:off x="4748298" y="2512334"/>
          <a:ext cx="561975" cy="190500"/>
        </p:xfrm>
        <a:graphic>
          <a:graphicData uri="http://schemas.openxmlformats.org/presentationml/2006/ole">
            <mc:AlternateContent xmlns:mc="http://schemas.openxmlformats.org/markup-compatibility/2006">
              <mc:Choice xmlns:v="urn:schemas-microsoft-com:vml" Requires="v">
                <p:oleObj spid="_x0000_s17637" name="Equazione" r:id="rId28" imgW="558800" imgH="190500" progId="Equation.3">
                  <p:embed/>
                </p:oleObj>
              </mc:Choice>
              <mc:Fallback>
                <p:oleObj name="Equazione" r:id="rId28" imgW="558800" imgH="190500" progId="Equation.3">
                  <p:embed/>
                  <p:pic>
                    <p:nvPicPr>
                      <p:cNvPr id="0" name="Object 30"/>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4748298" y="2512334"/>
                        <a:ext cx="561975" cy="190500"/>
                      </a:xfrm>
                      <a:prstGeom prst="rect">
                        <a:avLst/>
                      </a:prstGeom>
                      <a:solidFill>
                        <a:srgbClr val="FFCC00"/>
                      </a:solidFill>
                      <a:ln>
                        <a:solidFill>
                          <a:srgbClr val="0070C0"/>
                        </a:solidFill>
                      </a:ln>
                    </p:spPr>
                  </p:pic>
                </p:oleObj>
              </mc:Fallback>
            </mc:AlternateContent>
          </a:graphicData>
        </a:graphic>
      </p:graphicFrame>
      <p:graphicFrame>
        <p:nvGraphicFramePr>
          <p:cNvPr id="68" name="Oggetto 67">
            <a:extLst>
              <a:ext uri="{FF2B5EF4-FFF2-40B4-BE49-F238E27FC236}">
                <a16:creationId xmlns:a16="http://schemas.microsoft.com/office/drawing/2014/main" id="{D6460D5D-2E4F-4AC4-BDC9-92B64C8222C4}"/>
              </a:ext>
            </a:extLst>
          </p:cNvPr>
          <p:cNvGraphicFramePr>
            <a:graphicFrameLocks noChangeAspect="1"/>
          </p:cNvGraphicFramePr>
          <p:nvPr>
            <p:extLst>
              <p:ext uri="{D42A27DB-BD31-4B8C-83A1-F6EECF244321}">
                <p14:modId xmlns:p14="http://schemas.microsoft.com/office/powerpoint/2010/main" val="2597346490"/>
              </p:ext>
            </p:extLst>
          </p:nvPr>
        </p:nvGraphicFramePr>
        <p:xfrm>
          <a:off x="5551209" y="1822905"/>
          <a:ext cx="647700" cy="190500"/>
        </p:xfrm>
        <a:graphic>
          <a:graphicData uri="http://schemas.openxmlformats.org/presentationml/2006/ole">
            <mc:AlternateContent xmlns:mc="http://schemas.openxmlformats.org/markup-compatibility/2006">
              <mc:Choice xmlns:v="urn:schemas-microsoft-com:vml" Requires="v">
                <p:oleObj spid="_x0000_s17638" name="Equazione" r:id="rId30" imgW="634725" imgH="190417" progId="Equation.3">
                  <p:embed/>
                </p:oleObj>
              </mc:Choice>
              <mc:Fallback>
                <p:oleObj name="Equazione" r:id="rId30" imgW="634725" imgH="190417" progId="Equation.3">
                  <p:embed/>
                  <p:pic>
                    <p:nvPicPr>
                      <p:cNvPr id="0" name="Object 32"/>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5551209" y="1822905"/>
                        <a:ext cx="647700" cy="190500"/>
                      </a:xfrm>
                      <a:prstGeom prst="rect">
                        <a:avLst/>
                      </a:prstGeom>
                      <a:solidFill>
                        <a:srgbClr val="FFCC00"/>
                      </a:solidFill>
                      <a:ln>
                        <a:solidFill>
                          <a:srgbClr val="0070C0"/>
                        </a:solidFill>
                      </a:ln>
                    </p:spPr>
                  </p:pic>
                </p:oleObj>
              </mc:Fallback>
            </mc:AlternateContent>
          </a:graphicData>
        </a:graphic>
      </p:graphicFrame>
      <p:graphicFrame>
        <p:nvGraphicFramePr>
          <p:cNvPr id="70" name="Oggetto 69">
            <a:extLst>
              <a:ext uri="{FF2B5EF4-FFF2-40B4-BE49-F238E27FC236}">
                <a16:creationId xmlns:a16="http://schemas.microsoft.com/office/drawing/2014/main" id="{C2B0B85E-D59D-459A-AE54-2003D169BC67}"/>
              </a:ext>
            </a:extLst>
          </p:cNvPr>
          <p:cNvGraphicFramePr>
            <a:graphicFrameLocks noChangeAspect="1"/>
          </p:cNvGraphicFramePr>
          <p:nvPr>
            <p:extLst>
              <p:ext uri="{D42A27DB-BD31-4B8C-83A1-F6EECF244321}">
                <p14:modId xmlns:p14="http://schemas.microsoft.com/office/powerpoint/2010/main" val="3492438104"/>
              </p:ext>
            </p:extLst>
          </p:nvPr>
        </p:nvGraphicFramePr>
        <p:xfrm>
          <a:off x="5555478" y="2471554"/>
          <a:ext cx="647700" cy="190500"/>
        </p:xfrm>
        <a:graphic>
          <a:graphicData uri="http://schemas.openxmlformats.org/presentationml/2006/ole">
            <mc:AlternateContent xmlns:mc="http://schemas.openxmlformats.org/markup-compatibility/2006">
              <mc:Choice xmlns:v="urn:schemas-microsoft-com:vml" Requires="v">
                <p:oleObj spid="_x0000_s17639" name="Equazione" r:id="rId32" imgW="634725" imgH="190417" progId="Equation.3">
                  <p:embed/>
                </p:oleObj>
              </mc:Choice>
              <mc:Fallback>
                <p:oleObj name="Equazione" r:id="rId32" imgW="634725" imgH="190417" progId="Equation.3">
                  <p:embed/>
                  <p:pic>
                    <p:nvPicPr>
                      <p:cNvPr id="0" name="Object 34"/>
                      <p:cNvPicPr>
                        <a:picLocks noChangeAspect="1" noChangeArrowheads="1"/>
                      </p:cNvPicPr>
                      <p:nvPr/>
                    </p:nvPicPr>
                    <p:blipFill>
                      <a:blip r:embed="rId33">
                        <a:extLst>
                          <a:ext uri="{28A0092B-C50C-407E-A947-70E740481C1C}">
                            <a14:useLocalDpi xmlns:a14="http://schemas.microsoft.com/office/drawing/2010/main" val="0"/>
                          </a:ext>
                        </a:extLst>
                      </a:blip>
                      <a:srcRect/>
                      <a:stretch>
                        <a:fillRect/>
                      </a:stretch>
                    </p:blipFill>
                    <p:spPr bwMode="auto">
                      <a:xfrm>
                        <a:off x="5555478" y="2471554"/>
                        <a:ext cx="647700" cy="190500"/>
                      </a:xfrm>
                      <a:prstGeom prst="rect">
                        <a:avLst/>
                      </a:prstGeom>
                      <a:solidFill>
                        <a:srgbClr val="FFCC00"/>
                      </a:solidFill>
                      <a:ln>
                        <a:solidFill>
                          <a:srgbClr val="0070C0"/>
                        </a:solidFill>
                      </a:ln>
                    </p:spPr>
                  </p:pic>
                </p:oleObj>
              </mc:Fallback>
            </mc:AlternateContent>
          </a:graphicData>
        </a:graphic>
      </p:graphicFrame>
      <p:graphicFrame>
        <p:nvGraphicFramePr>
          <p:cNvPr id="72" name="Oggetto 71">
            <a:extLst>
              <a:ext uri="{FF2B5EF4-FFF2-40B4-BE49-F238E27FC236}">
                <a16:creationId xmlns:a16="http://schemas.microsoft.com/office/drawing/2014/main" id="{EC3B9211-B359-49AF-8A51-9FCE7EB96892}"/>
              </a:ext>
            </a:extLst>
          </p:cNvPr>
          <p:cNvGraphicFramePr>
            <a:graphicFrameLocks noChangeAspect="1"/>
          </p:cNvGraphicFramePr>
          <p:nvPr>
            <p:extLst>
              <p:ext uri="{D42A27DB-BD31-4B8C-83A1-F6EECF244321}">
                <p14:modId xmlns:p14="http://schemas.microsoft.com/office/powerpoint/2010/main" val="4265143152"/>
              </p:ext>
            </p:extLst>
          </p:nvPr>
        </p:nvGraphicFramePr>
        <p:xfrm>
          <a:off x="5551209" y="3177612"/>
          <a:ext cx="638175" cy="190500"/>
        </p:xfrm>
        <a:graphic>
          <a:graphicData uri="http://schemas.openxmlformats.org/presentationml/2006/ole">
            <mc:AlternateContent xmlns:mc="http://schemas.openxmlformats.org/markup-compatibility/2006">
              <mc:Choice xmlns:v="urn:schemas-microsoft-com:vml" Requires="v">
                <p:oleObj spid="_x0000_s17640" name="Equazione" r:id="rId34" imgW="634725" imgH="190417" progId="Equation.3">
                  <p:embed/>
                </p:oleObj>
              </mc:Choice>
              <mc:Fallback>
                <p:oleObj name="Equazione" r:id="rId34" imgW="634725" imgH="190417" progId="Equation.3">
                  <p:embed/>
                  <p:pic>
                    <p:nvPicPr>
                      <p:cNvPr id="0" name="Object 36"/>
                      <p:cNvPicPr>
                        <a:picLocks noChangeAspect="1" noChangeArrowheads="1"/>
                      </p:cNvPicPr>
                      <p:nvPr/>
                    </p:nvPicPr>
                    <p:blipFill>
                      <a:blip r:embed="rId35">
                        <a:extLst>
                          <a:ext uri="{28A0092B-C50C-407E-A947-70E740481C1C}">
                            <a14:useLocalDpi xmlns:a14="http://schemas.microsoft.com/office/drawing/2010/main" val="0"/>
                          </a:ext>
                        </a:extLst>
                      </a:blip>
                      <a:srcRect/>
                      <a:stretch>
                        <a:fillRect/>
                      </a:stretch>
                    </p:blipFill>
                    <p:spPr bwMode="auto">
                      <a:xfrm>
                        <a:off x="5551209" y="3177612"/>
                        <a:ext cx="638175" cy="190500"/>
                      </a:xfrm>
                      <a:prstGeom prst="rect">
                        <a:avLst/>
                      </a:prstGeom>
                      <a:solidFill>
                        <a:srgbClr val="FFCC00"/>
                      </a:solidFill>
                      <a:ln>
                        <a:solidFill>
                          <a:srgbClr val="0070C0"/>
                        </a:solidFill>
                      </a:ln>
                    </p:spPr>
                  </p:pic>
                </p:oleObj>
              </mc:Fallback>
            </mc:AlternateContent>
          </a:graphicData>
        </a:graphic>
      </p:graphicFrame>
      <p:sp>
        <p:nvSpPr>
          <p:cNvPr id="73" name="Rectangle 39">
            <a:extLst>
              <a:ext uri="{FF2B5EF4-FFF2-40B4-BE49-F238E27FC236}">
                <a16:creationId xmlns:a16="http://schemas.microsoft.com/office/drawing/2014/main" id="{4E6CBF6B-0064-443B-9B58-CBEC0593D118}"/>
              </a:ext>
            </a:extLst>
          </p:cNvPr>
          <p:cNvSpPr>
            <a:spLocks noChangeArrowheads="1"/>
          </p:cNvSpPr>
          <p:nvPr/>
        </p:nvSpPr>
        <p:spPr bwMode="auto">
          <a:xfrm>
            <a:off x="6342751" y="929109"/>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74" name="Oggetto 73">
            <a:extLst>
              <a:ext uri="{FF2B5EF4-FFF2-40B4-BE49-F238E27FC236}">
                <a16:creationId xmlns:a16="http://schemas.microsoft.com/office/drawing/2014/main" id="{A1C69DAC-6858-431E-9DB6-F976016DC8ED}"/>
              </a:ext>
            </a:extLst>
          </p:cNvPr>
          <p:cNvGraphicFramePr>
            <a:graphicFrameLocks noChangeAspect="1"/>
          </p:cNvGraphicFramePr>
          <p:nvPr>
            <p:extLst>
              <p:ext uri="{D42A27DB-BD31-4B8C-83A1-F6EECF244321}">
                <p14:modId xmlns:p14="http://schemas.microsoft.com/office/powerpoint/2010/main" val="586003073"/>
              </p:ext>
            </p:extLst>
          </p:nvPr>
        </p:nvGraphicFramePr>
        <p:xfrm>
          <a:off x="6409426" y="1695895"/>
          <a:ext cx="1181100" cy="190500"/>
        </p:xfrm>
        <a:graphic>
          <a:graphicData uri="http://schemas.openxmlformats.org/presentationml/2006/ole">
            <mc:AlternateContent xmlns:mc="http://schemas.openxmlformats.org/markup-compatibility/2006">
              <mc:Choice xmlns:v="urn:schemas-microsoft-com:vml" Requires="v">
                <p:oleObj spid="_x0000_s17641" name="Equazione" r:id="rId36" imgW="977900" imgH="190500" progId="Equation.3">
                  <p:embed/>
                </p:oleObj>
              </mc:Choice>
              <mc:Fallback>
                <p:oleObj name="Equazione" r:id="rId36" imgW="977900" imgH="190500" progId="Equation.3">
                  <p:embed/>
                  <p:pic>
                    <p:nvPicPr>
                      <p:cNvPr id="0" name="Object 38"/>
                      <p:cNvPicPr>
                        <a:picLocks noChangeAspect="1" noChangeArrowheads="1"/>
                      </p:cNvPicPr>
                      <p:nvPr/>
                    </p:nvPicPr>
                    <p:blipFill>
                      <a:blip r:embed="rId37">
                        <a:extLst>
                          <a:ext uri="{28A0092B-C50C-407E-A947-70E740481C1C}">
                            <a14:useLocalDpi xmlns:a14="http://schemas.microsoft.com/office/drawing/2010/main" val="0"/>
                          </a:ext>
                        </a:extLst>
                      </a:blip>
                      <a:srcRect/>
                      <a:stretch>
                        <a:fillRect/>
                      </a:stretch>
                    </p:blipFill>
                    <p:spPr bwMode="auto">
                      <a:xfrm>
                        <a:off x="6409426" y="1695895"/>
                        <a:ext cx="1181100" cy="190500"/>
                      </a:xfrm>
                      <a:prstGeom prst="rect">
                        <a:avLst/>
                      </a:prstGeom>
                      <a:solidFill>
                        <a:srgbClr val="FFCC00"/>
                      </a:solidFill>
                      <a:ln>
                        <a:solidFill>
                          <a:srgbClr val="0070C0"/>
                        </a:solidFill>
                      </a:ln>
                    </p:spPr>
                  </p:pic>
                </p:oleObj>
              </mc:Fallback>
            </mc:AlternateContent>
          </a:graphicData>
        </a:graphic>
      </p:graphicFrame>
      <p:graphicFrame>
        <p:nvGraphicFramePr>
          <p:cNvPr id="76" name="Oggetto 75">
            <a:extLst>
              <a:ext uri="{FF2B5EF4-FFF2-40B4-BE49-F238E27FC236}">
                <a16:creationId xmlns:a16="http://schemas.microsoft.com/office/drawing/2014/main" id="{D493B671-0DFD-41CA-9C78-0EAEC49AA1C2}"/>
              </a:ext>
            </a:extLst>
          </p:cNvPr>
          <p:cNvGraphicFramePr>
            <a:graphicFrameLocks noChangeAspect="1"/>
          </p:cNvGraphicFramePr>
          <p:nvPr>
            <p:extLst>
              <p:ext uri="{D42A27DB-BD31-4B8C-83A1-F6EECF244321}">
                <p14:modId xmlns:p14="http://schemas.microsoft.com/office/powerpoint/2010/main" val="2732597890"/>
              </p:ext>
            </p:extLst>
          </p:nvPr>
        </p:nvGraphicFramePr>
        <p:xfrm>
          <a:off x="6409426" y="1957555"/>
          <a:ext cx="1190625" cy="190500"/>
        </p:xfrm>
        <a:graphic>
          <a:graphicData uri="http://schemas.openxmlformats.org/presentationml/2006/ole">
            <mc:AlternateContent xmlns:mc="http://schemas.openxmlformats.org/markup-compatibility/2006">
              <mc:Choice xmlns:v="urn:schemas-microsoft-com:vml" Requires="v">
                <p:oleObj spid="_x0000_s17642" name="Equazione" r:id="rId38" imgW="1079032" imgH="190417" progId="Equation.3">
                  <p:embed/>
                </p:oleObj>
              </mc:Choice>
              <mc:Fallback>
                <p:oleObj name="Equazione" r:id="rId38" imgW="1079032" imgH="190417" progId="Equation.3">
                  <p:embed/>
                  <p:pic>
                    <p:nvPicPr>
                      <p:cNvPr id="0" name="Object 40"/>
                      <p:cNvPicPr>
                        <a:picLocks noChangeAspect="1" noChangeArrowheads="1"/>
                      </p:cNvPicPr>
                      <p:nvPr/>
                    </p:nvPicPr>
                    <p:blipFill>
                      <a:blip r:embed="rId39">
                        <a:extLst>
                          <a:ext uri="{28A0092B-C50C-407E-A947-70E740481C1C}">
                            <a14:useLocalDpi xmlns:a14="http://schemas.microsoft.com/office/drawing/2010/main" val="0"/>
                          </a:ext>
                        </a:extLst>
                      </a:blip>
                      <a:srcRect/>
                      <a:stretch>
                        <a:fillRect/>
                      </a:stretch>
                    </p:blipFill>
                    <p:spPr bwMode="auto">
                      <a:xfrm>
                        <a:off x="6409426" y="1957555"/>
                        <a:ext cx="1190625" cy="190500"/>
                      </a:xfrm>
                      <a:prstGeom prst="rect">
                        <a:avLst/>
                      </a:prstGeom>
                      <a:solidFill>
                        <a:srgbClr val="FFCC00"/>
                      </a:solidFill>
                      <a:ln>
                        <a:solidFill>
                          <a:srgbClr val="0070C0"/>
                        </a:solidFill>
                      </a:ln>
                    </p:spPr>
                  </p:pic>
                </p:oleObj>
              </mc:Fallback>
            </mc:AlternateContent>
          </a:graphicData>
        </a:graphic>
      </p:graphicFrame>
      <p:graphicFrame>
        <p:nvGraphicFramePr>
          <p:cNvPr id="78" name="Oggetto 77">
            <a:extLst>
              <a:ext uri="{FF2B5EF4-FFF2-40B4-BE49-F238E27FC236}">
                <a16:creationId xmlns:a16="http://schemas.microsoft.com/office/drawing/2014/main" id="{D52648F1-F803-4D0F-B81D-51E16871BD61}"/>
              </a:ext>
            </a:extLst>
          </p:cNvPr>
          <p:cNvGraphicFramePr>
            <a:graphicFrameLocks noChangeAspect="1"/>
          </p:cNvGraphicFramePr>
          <p:nvPr>
            <p:extLst>
              <p:ext uri="{D42A27DB-BD31-4B8C-83A1-F6EECF244321}">
                <p14:modId xmlns:p14="http://schemas.microsoft.com/office/powerpoint/2010/main" val="1044486852"/>
              </p:ext>
            </p:extLst>
          </p:nvPr>
        </p:nvGraphicFramePr>
        <p:xfrm>
          <a:off x="6413473" y="2374006"/>
          <a:ext cx="1171575" cy="180975"/>
        </p:xfrm>
        <a:graphic>
          <a:graphicData uri="http://schemas.openxmlformats.org/presentationml/2006/ole">
            <mc:AlternateContent xmlns:mc="http://schemas.openxmlformats.org/markup-compatibility/2006">
              <mc:Choice xmlns:v="urn:schemas-microsoft-com:vml" Requires="v">
                <p:oleObj spid="_x0000_s17643" name="Equazione" r:id="rId40" imgW="952087" imgH="190417" progId="Equation.3">
                  <p:embed/>
                </p:oleObj>
              </mc:Choice>
              <mc:Fallback>
                <p:oleObj name="Equazione" r:id="rId40" imgW="952087" imgH="190417" progId="Equation.3">
                  <p:embed/>
                  <p:pic>
                    <p:nvPicPr>
                      <p:cNvPr id="0" name="Object 60"/>
                      <p:cNvPicPr>
                        <a:picLocks noChangeAspect="1" noChangeArrowheads="1"/>
                      </p:cNvPicPr>
                      <p:nvPr/>
                    </p:nvPicPr>
                    <p:blipFill>
                      <a:blip r:embed="rId41">
                        <a:extLst>
                          <a:ext uri="{28A0092B-C50C-407E-A947-70E740481C1C}">
                            <a14:useLocalDpi xmlns:a14="http://schemas.microsoft.com/office/drawing/2010/main" val="0"/>
                          </a:ext>
                        </a:extLst>
                      </a:blip>
                      <a:srcRect/>
                      <a:stretch>
                        <a:fillRect/>
                      </a:stretch>
                    </p:blipFill>
                    <p:spPr bwMode="auto">
                      <a:xfrm>
                        <a:off x="6413473" y="2374006"/>
                        <a:ext cx="1171575" cy="180975"/>
                      </a:xfrm>
                      <a:prstGeom prst="rect">
                        <a:avLst/>
                      </a:prstGeom>
                      <a:solidFill>
                        <a:srgbClr val="FFCC00"/>
                      </a:solidFill>
                      <a:ln>
                        <a:solidFill>
                          <a:srgbClr val="0070C0"/>
                        </a:solidFill>
                      </a:ln>
                    </p:spPr>
                  </p:pic>
                </p:oleObj>
              </mc:Fallback>
            </mc:AlternateContent>
          </a:graphicData>
        </a:graphic>
      </p:graphicFrame>
      <p:sp>
        <p:nvSpPr>
          <p:cNvPr id="79" name="Rectangle 63">
            <a:extLst>
              <a:ext uri="{FF2B5EF4-FFF2-40B4-BE49-F238E27FC236}">
                <a16:creationId xmlns:a16="http://schemas.microsoft.com/office/drawing/2014/main" id="{36ECF37C-E922-407E-AFE5-D09BB2A98DEA}"/>
              </a:ext>
            </a:extLst>
          </p:cNvPr>
          <p:cNvSpPr>
            <a:spLocks noChangeArrowheads="1"/>
          </p:cNvSpPr>
          <p:nvPr/>
        </p:nvSpPr>
        <p:spPr bwMode="auto">
          <a:xfrm>
            <a:off x="14125473" y="361909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80" name="Oggetto 79">
            <a:extLst>
              <a:ext uri="{FF2B5EF4-FFF2-40B4-BE49-F238E27FC236}">
                <a16:creationId xmlns:a16="http://schemas.microsoft.com/office/drawing/2014/main" id="{C74705DF-D6BF-486E-94A7-E8331C710B9B}"/>
              </a:ext>
            </a:extLst>
          </p:cNvPr>
          <p:cNvGraphicFramePr>
            <a:graphicFrameLocks noChangeAspect="1"/>
          </p:cNvGraphicFramePr>
          <p:nvPr>
            <p:extLst>
              <p:ext uri="{D42A27DB-BD31-4B8C-83A1-F6EECF244321}">
                <p14:modId xmlns:p14="http://schemas.microsoft.com/office/powerpoint/2010/main" val="309477504"/>
              </p:ext>
            </p:extLst>
          </p:nvPr>
        </p:nvGraphicFramePr>
        <p:xfrm>
          <a:off x="6412644" y="2623604"/>
          <a:ext cx="1181100" cy="190500"/>
        </p:xfrm>
        <a:graphic>
          <a:graphicData uri="http://schemas.openxmlformats.org/presentationml/2006/ole">
            <mc:AlternateContent xmlns:mc="http://schemas.openxmlformats.org/markup-compatibility/2006">
              <mc:Choice xmlns:v="urn:schemas-microsoft-com:vml" Requires="v">
                <p:oleObj spid="_x0000_s17644" name="Equazione" r:id="rId42" imgW="1054100" imgH="190500" progId="Equation.3">
                  <p:embed/>
                </p:oleObj>
              </mc:Choice>
              <mc:Fallback>
                <p:oleObj name="Equazione" r:id="rId42" imgW="1054100" imgH="190500" progId="Equation.3">
                  <p:embed/>
                  <p:pic>
                    <p:nvPicPr>
                      <p:cNvPr id="0" name="Object 62"/>
                      <p:cNvPicPr>
                        <a:picLocks noChangeAspect="1" noChangeArrowheads="1"/>
                      </p:cNvPicPr>
                      <p:nvPr/>
                    </p:nvPicPr>
                    <p:blipFill>
                      <a:blip r:embed="rId43">
                        <a:extLst>
                          <a:ext uri="{28A0092B-C50C-407E-A947-70E740481C1C}">
                            <a14:useLocalDpi xmlns:a14="http://schemas.microsoft.com/office/drawing/2010/main" val="0"/>
                          </a:ext>
                        </a:extLst>
                      </a:blip>
                      <a:srcRect/>
                      <a:stretch>
                        <a:fillRect/>
                      </a:stretch>
                    </p:blipFill>
                    <p:spPr bwMode="auto">
                      <a:xfrm>
                        <a:off x="6412644" y="2623604"/>
                        <a:ext cx="1181100" cy="190500"/>
                      </a:xfrm>
                      <a:prstGeom prst="rect">
                        <a:avLst/>
                      </a:prstGeom>
                      <a:solidFill>
                        <a:srgbClr val="FFCC00"/>
                      </a:solidFill>
                      <a:ln>
                        <a:solidFill>
                          <a:srgbClr val="0070C0"/>
                        </a:solidFill>
                      </a:ln>
                    </p:spPr>
                  </p:pic>
                </p:oleObj>
              </mc:Fallback>
            </mc:AlternateContent>
          </a:graphicData>
        </a:graphic>
      </p:graphicFrame>
      <p:graphicFrame>
        <p:nvGraphicFramePr>
          <p:cNvPr id="82" name="Oggetto 81">
            <a:extLst>
              <a:ext uri="{FF2B5EF4-FFF2-40B4-BE49-F238E27FC236}">
                <a16:creationId xmlns:a16="http://schemas.microsoft.com/office/drawing/2014/main" id="{C7F67AF0-5C2D-40EA-AF33-3725DC500883}"/>
              </a:ext>
            </a:extLst>
          </p:cNvPr>
          <p:cNvGraphicFramePr>
            <a:graphicFrameLocks noChangeAspect="1"/>
          </p:cNvGraphicFramePr>
          <p:nvPr>
            <p:extLst>
              <p:ext uri="{D42A27DB-BD31-4B8C-83A1-F6EECF244321}">
                <p14:modId xmlns:p14="http://schemas.microsoft.com/office/powerpoint/2010/main" val="127055493"/>
              </p:ext>
            </p:extLst>
          </p:nvPr>
        </p:nvGraphicFramePr>
        <p:xfrm>
          <a:off x="6370080" y="3081114"/>
          <a:ext cx="1181100" cy="180975"/>
        </p:xfrm>
        <a:graphic>
          <a:graphicData uri="http://schemas.openxmlformats.org/presentationml/2006/ole">
            <mc:AlternateContent xmlns:mc="http://schemas.openxmlformats.org/markup-compatibility/2006">
              <mc:Choice xmlns:v="urn:schemas-microsoft-com:vml" Requires="v">
                <p:oleObj spid="_x0000_s17645" name="Equazione" r:id="rId44" imgW="952087" imgH="190417" progId="Equation.3">
                  <p:embed/>
                </p:oleObj>
              </mc:Choice>
              <mc:Fallback>
                <p:oleObj name="Equazione" r:id="rId44" imgW="952087" imgH="190417" progId="Equation.3">
                  <p:embed/>
                  <p:pic>
                    <p:nvPicPr>
                      <p:cNvPr id="0" name="Object 64"/>
                      <p:cNvPicPr>
                        <a:picLocks noChangeAspect="1" noChangeArrowheads="1"/>
                      </p:cNvPicPr>
                      <p:nvPr/>
                    </p:nvPicPr>
                    <p:blipFill>
                      <a:blip r:embed="rId45">
                        <a:extLst>
                          <a:ext uri="{28A0092B-C50C-407E-A947-70E740481C1C}">
                            <a14:useLocalDpi xmlns:a14="http://schemas.microsoft.com/office/drawing/2010/main" val="0"/>
                          </a:ext>
                        </a:extLst>
                      </a:blip>
                      <a:srcRect/>
                      <a:stretch>
                        <a:fillRect/>
                      </a:stretch>
                    </p:blipFill>
                    <p:spPr bwMode="auto">
                      <a:xfrm>
                        <a:off x="6370080" y="3081114"/>
                        <a:ext cx="1181100" cy="180975"/>
                      </a:xfrm>
                      <a:prstGeom prst="rect">
                        <a:avLst/>
                      </a:prstGeom>
                      <a:solidFill>
                        <a:srgbClr val="FFCC00"/>
                      </a:solidFill>
                      <a:ln>
                        <a:solidFill>
                          <a:srgbClr val="0070C0"/>
                        </a:solidFill>
                      </a:ln>
                    </p:spPr>
                  </p:pic>
                </p:oleObj>
              </mc:Fallback>
            </mc:AlternateContent>
          </a:graphicData>
        </a:graphic>
      </p:graphicFrame>
      <p:graphicFrame>
        <p:nvGraphicFramePr>
          <p:cNvPr id="84" name="Oggetto 83">
            <a:extLst>
              <a:ext uri="{FF2B5EF4-FFF2-40B4-BE49-F238E27FC236}">
                <a16:creationId xmlns:a16="http://schemas.microsoft.com/office/drawing/2014/main" id="{E69B504B-0FCB-455D-8238-44D3F8983C1E}"/>
              </a:ext>
            </a:extLst>
          </p:cNvPr>
          <p:cNvGraphicFramePr>
            <a:graphicFrameLocks noChangeAspect="1"/>
          </p:cNvGraphicFramePr>
          <p:nvPr>
            <p:extLst>
              <p:ext uri="{D42A27DB-BD31-4B8C-83A1-F6EECF244321}">
                <p14:modId xmlns:p14="http://schemas.microsoft.com/office/powerpoint/2010/main" val="3761560361"/>
              </p:ext>
            </p:extLst>
          </p:nvPr>
        </p:nvGraphicFramePr>
        <p:xfrm>
          <a:off x="6369076" y="3316699"/>
          <a:ext cx="1162050" cy="190500"/>
        </p:xfrm>
        <a:graphic>
          <a:graphicData uri="http://schemas.openxmlformats.org/presentationml/2006/ole">
            <mc:AlternateContent xmlns:mc="http://schemas.openxmlformats.org/markup-compatibility/2006">
              <mc:Choice xmlns:v="urn:schemas-microsoft-com:vml" Requires="v">
                <p:oleObj spid="_x0000_s17646" name="Equazione" r:id="rId46" imgW="1054100" imgH="190500" progId="Equation.3">
                  <p:embed/>
                </p:oleObj>
              </mc:Choice>
              <mc:Fallback>
                <p:oleObj name="Equazione" r:id="rId46" imgW="1054100" imgH="190500" progId="Equation.3">
                  <p:embed/>
                  <p:pic>
                    <p:nvPicPr>
                      <p:cNvPr id="0" name="Object 66"/>
                      <p:cNvPicPr>
                        <a:picLocks noChangeAspect="1" noChangeArrowheads="1"/>
                      </p:cNvPicPr>
                      <p:nvPr/>
                    </p:nvPicPr>
                    <p:blipFill>
                      <a:blip r:embed="rId47">
                        <a:extLst>
                          <a:ext uri="{28A0092B-C50C-407E-A947-70E740481C1C}">
                            <a14:useLocalDpi xmlns:a14="http://schemas.microsoft.com/office/drawing/2010/main" val="0"/>
                          </a:ext>
                        </a:extLst>
                      </a:blip>
                      <a:srcRect/>
                      <a:stretch>
                        <a:fillRect/>
                      </a:stretch>
                    </p:blipFill>
                    <p:spPr bwMode="auto">
                      <a:xfrm>
                        <a:off x="6369076" y="3316699"/>
                        <a:ext cx="1162050" cy="190500"/>
                      </a:xfrm>
                      <a:prstGeom prst="rect">
                        <a:avLst/>
                      </a:prstGeom>
                      <a:solidFill>
                        <a:srgbClr val="FFCC00"/>
                      </a:solidFill>
                      <a:ln>
                        <a:solidFill>
                          <a:srgbClr val="0070C0"/>
                        </a:solidFill>
                      </a:ln>
                    </p:spPr>
                  </p:pic>
                </p:oleObj>
              </mc:Fallback>
            </mc:AlternateContent>
          </a:graphicData>
        </a:graphic>
      </p:graphicFrame>
      <p:graphicFrame>
        <p:nvGraphicFramePr>
          <p:cNvPr id="86" name="Oggetto 85">
            <a:extLst>
              <a:ext uri="{FF2B5EF4-FFF2-40B4-BE49-F238E27FC236}">
                <a16:creationId xmlns:a16="http://schemas.microsoft.com/office/drawing/2014/main" id="{D0B570FE-4200-4CA1-B085-9DB65BBD230B}"/>
              </a:ext>
            </a:extLst>
          </p:cNvPr>
          <p:cNvGraphicFramePr>
            <a:graphicFrameLocks noChangeAspect="1"/>
          </p:cNvGraphicFramePr>
          <p:nvPr>
            <p:extLst>
              <p:ext uri="{D42A27DB-BD31-4B8C-83A1-F6EECF244321}">
                <p14:modId xmlns:p14="http://schemas.microsoft.com/office/powerpoint/2010/main" val="4241594813"/>
              </p:ext>
            </p:extLst>
          </p:nvPr>
        </p:nvGraphicFramePr>
        <p:xfrm>
          <a:off x="7826375" y="1831975"/>
          <a:ext cx="177800" cy="169863"/>
        </p:xfrm>
        <a:graphic>
          <a:graphicData uri="http://schemas.openxmlformats.org/presentationml/2006/ole">
            <mc:AlternateContent xmlns:mc="http://schemas.openxmlformats.org/markup-compatibility/2006">
              <mc:Choice xmlns:v="urn:schemas-microsoft-com:vml" Requires="v">
                <p:oleObj spid="_x0000_s17647" name="Equazione" r:id="rId48" imgW="177480" imgH="164880" progId="Equation.3">
                  <p:embed/>
                </p:oleObj>
              </mc:Choice>
              <mc:Fallback>
                <p:oleObj name="Equazione" r:id="rId48" imgW="177480" imgH="164880" progId="Equation.3">
                  <p:embed/>
                  <p:pic>
                    <p:nvPicPr>
                      <p:cNvPr id="0" name="Object 68"/>
                      <p:cNvPicPr>
                        <a:picLocks noChangeAspect="1" noChangeArrowheads="1"/>
                      </p:cNvPicPr>
                      <p:nvPr/>
                    </p:nvPicPr>
                    <p:blipFill>
                      <a:blip r:embed="rId49"/>
                      <a:srcRect/>
                      <a:stretch>
                        <a:fillRect/>
                      </a:stretch>
                    </p:blipFill>
                    <p:spPr bwMode="auto">
                      <a:xfrm>
                        <a:off x="7826375" y="1831975"/>
                        <a:ext cx="177800" cy="169863"/>
                      </a:xfrm>
                      <a:prstGeom prst="rect">
                        <a:avLst/>
                      </a:prstGeom>
                      <a:solidFill>
                        <a:srgbClr val="FF6600"/>
                      </a:solidFill>
                      <a:ln>
                        <a:solidFill>
                          <a:srgbClr val="0070C0"/>
                        </a:solidFill>
                      </a:ln>
                    </p:spPr>
                  </p:pic>
                </p:oleObj>
              </mc:Fallback>
            </mc:AlternateContent>
          </a:graphicData>
        </a:graphic>
      </p:graphicFrame>
      <p:graphicFrame>
        <p:nvGraphicFramePr>
          <p:cNvPr id="88" name="Oggetto 87">
            <a:extLst>
              <a:ext uri="{FF2B5EF4-FFF2-40B4-BE49-F238E27FC236}">
                <a16:creationId xmlns:a16="http://schemas.microsoft.com/office/drawing/2014/main" id="{DE3CE35A-083E-408C-B808-9FC7CAE37AED}"/>
              </a:ext>
            </a:extLst>
          </p:cNvPr>
          <p:cNvGraphicFramePr>
            <a:graphicFrameLocks noChangeAspect="1"/>
          </p:cNvGraphicFramePr>
          <p:nvPr>
            <p:extLst>
              <p:ext uri="{D42A27DB-BD31-4B8C-83A1-F6EECF244321}">
                <p14:modId xmlns:p14="http://schemas.microsoft.com/office/powerpoint/2010/main" val="31279932"/>
              </p:ext>
            </p:extLst>
          </p:nvPr>
        </p:nvGraphicFramePr>
        <p:xfrm>
          <a:off x="7855704" y="2529066"/>
          <a:ext cx="123825" cy="142875"/>
        </p:xfrm>
        <a:graphic>
          <a:graphicData uri="http://schemas.openxmlformats.org/presentationml/2006/ole">
            <mc:AlternateContent xmlns:mc="http://schemas.openxmlformats.org/markup-compatibility/2006">
              <mc:Choice xmlns:v="urn:schemas-microsoft-com:vml" Requires="v">
                <p:oleObj spid="_x0000_s17648" name="Equazione" r:id="rId50" imgW="126835" imgH="139518" progId="Equation.3">
                  <p:embed/>
                </p:oleObj>
              </mc:Choice>
              <mc:Fallback>
                <p:oleObj name="Equazione" r:id="rId50" imgW="126835" imgH="139518" progId="Equation.3">
                  <p:embed/>
                  <p:pic>
                    <p:nvPicPr>
                      <p:cNvPr id="0" name="Object 70"/>
                      <p:cNvPicPr>
                        <a:picLocks noChangeAspect="1" noChangeArrowheads="1"/>
                      </p:cNvPicPr>
                      <p:nvPr/>
                    </p:nvPicPr>
                    <p:blipFill>
                      <a:blip r:embed="rId51">
                        <a:extLst>
                          <a:ext uri="{28A0092B-C50C-407E-A947-70E740481C1C}">
                            <a14:useLocalDpi xmlns:a14="http://schemas.microsoft.com/office/drawing/2010/main" val="0"/>
                          </a:ext>
                        </a:extLst>
                      </a:blip>
                      <a:srcRect/>
                      <a:stretch>
                        <a:fillRect/>
                      </a:stretch>
                    </p:blipFill>
                    <p:spPr bwMode="auto">
                      <a:xfrm>
                        <a:off x="7855704" y="2529066"/>
                        <a:ext cx="123825" cy="142875"/>
                      </a:xfrm>
                      <a:prstGeom prst="rect">
                        <a:avLst/>
                      </a:prstGeom>
                      <a:solidFill>
                        <a:srgbClr val="FF6600"/>
                      </a:solidFill>
                      <a:ln>
                        <a:solidFill>
                          <a:srgbClr val="0070C0"/>
                        </a:solidFill>
                      </a:ln>
                    </p:spPr>
                  </p:pic>
                </p:oleObj>
              </mc:Fallback>
            </mc:AlternateContent>
          </a:graphicData>
        </a:graphic>
      </p:graphicFrame>
      <p:graphicFrame>
        <p:nvGraphicFramePr>
          <p:cNvPr id="90" name="Oggetto 89">
            <a:extLst>
              <a:ext uri="{FF2B5EF4-FFF2-40B4-BE49-F238E27FC236}">
                <a16:creationId xmlns:a16="http://schemas.microsoft.com/office/drawing/2014/main" id="{6C2532A9-5128-4FF7-88FD-7D2B6E17F8D8}"/>
              </a:ext>
            </a:extLst>
          </p:cNvPr>
          <p:cNvGraphicFramePr>
            <a:graphicFrameLocks noChangeAspect="1"/>
          </p:cNvGraphicFramePr>
          <p:nvPr>
            <p:extLst>
              <p:ext uri="{D42A27DB-BD31-4B8C-83A1-F6EECF244321}">
                <p14:modId xmlns:p14="http://schemas.microsoft.com/office/powerpoint/2010/main" val="1050309325"/>
              </p:ext>
            </p:extLst>
          </p:nvPr>
        </p:nvGraphicFramePr>
        <p:xfrm>
          <a:off x="7848515" y="3223969"/>
          <a:ext cx="142875" cy="142875"/>
        </p:xfrm>
        <a:graphic>
          <a:graphicData uri="http://schemas.openxmlformats.org/presentationml/2006/ole">
            <mc:AlternateContent xmlns:mc="http://schemas.openxmlformats.org/markup-compatibility/2006">
              <mc:Choice xmlns:v="urn:schemas-microsoft-com:vml" Requires="v">
                <p:oleObj spid="_x0000_s17649" name="Equazione" r:id="rId52" imgW="139700" imgH="139700" progId="Equation.3">
                  <p:embed/>
                </p:oleObj>
              </mc:Choice>
              <mc:Fallback>
                <p:oleObj name="Equazione" r:id="rId52" imgW="139700" imgH="139700" progId="Equation.3">
                  <p:embed/>
                  <p:pic>
                    <p:nvPicPr>
                      <p:cNvPr id="0" name="Object 72"/>
                      <p:cNvPicPr>
                        <a:picLocks noChangeAspect="1" noChangeArrowheads="1"/>
                      </p:cNvPicPr>
                      <p:nvPr/>
                    </p:nvPicPr>
                    <p:blipFill>
                      <a:blip r:embed="rId53">
                        <a:extLst>
                          <a:ext uri="{28A0092B-C50C-407E-A947-70E740481C1C}">
                            <a14:useLocalDpi xmlns:a14="http://schemas.microsoft.com/office/drawing/2010/main" val="0"/>
                          </a:ext>
                        </a:extLst>
                      </a:blip>
                      <a:srcRect/>
                      <a:stretch>
                        <a:fillRect/>
                      </a:stretch>
                    </p:blipFill>
                    <p:spPr bwMode="auto">
                      <a:xfrm>
                        <a:off x="7848515" y="3223969"/>
                        <a:ext cx="142875" cy="142875"/>
                      </a:xfrm>
                      <a:prstGeom prst="rect">
                        <a:avLst/>
                      </a:prstGeom>
                      <a:solidFill>
                        <a:srgbClr val="FF6600"/>
                      </a:solidFill>
                      <a:ln>
                        <a:solidFill>
                          <a:srgbClr val="0070C0"/>
                        </a:solidFill>
                      </a:ln>
                    </p:spPr>
                  </p:pic>
                </p:oleObj>
              </mc:Fallback>
            </mc:AlternateContent>
          </a:graphicData>
        </a:graphic>
      </p:graphicFrame>
      <p:graphicFrame>
        <p:nvGraphicFramePr>
          <p:cNvPr id="92" name="Oggetto 91">
            <a:extLst>
              <a:ext uri="{FF2B5EF4-FFF2-40B4-BE49-F238E27FC236}">
                <a16:creationId xmlns:a16="http://schemas.microsoft.com/office/drawing/2014/main" id="{3818D025-30E3-4863-9C06-2D16DDC688BE}"/>
              </a:ext>
            </a:extLst>
          </p:cNvPr>
          <p:cNvGraphicFramePr>
            <a:graphicFrameLocks noChangeAspect="1"/>
          </p:cNvGraphicFramePr>
          <p:nvPr>
            <p:extLst>
              <p:ext uri="{D42A27DB-BD31-4B8C-83A1-F6EECF244321}">
                <p14:modId xmlns:p14="http://schemas.microsoft.com/office/powerpoint/2010/main" val="1947098570"/>
              </p:ext>
            </p:extLst>
          </p:nvPr>
        </p:nvGraphicFramePr>
        <p:xfrm>
          <a:off x="8229792" y="2051757"/>
          <a:ext cx="695325" cy="219075"/>
        </p:xfrm>
        <a:graphic>
          <a:graphicData uri="http://schemas.openxmlformats.org/presentationml/2006/ole">
            <mc:AlternateContent xmlns:mc="http://schemas.openxmlformats.org/markup-compatibility/2006">
              <mc:Choice xmlns:v="urn:schemas-microsoft-com:vml" Requires="v">
                <p:oleObj spid="_x0000_s17650" name="Equazione" r:id="rId54" imgW="698197" imgH="215806" progId="Equation.3">
                  <p:embed/>
                </p:oleObj>
              </mc:Choice>
              <mc:Fallback>
                <p:oleObj name="Equazione" r:id="rId54" imgW="698197" imgH="215806" progId="Equation.3">
                  <p:embed/>
                  <p:pic>
                    <p:nvPicPr>
                      <p:cNvPr id="0" name="Object 74"/>
                      <p:cNvPicPr>
                        <a:picLocks noChangeAspect="1" noChangeArrowheads="1"/>
                      </p:cNvPicPr>
                      <p:nvPr/>
                    </p:nvPicPr>
                    <p:blipFill>
                      <a:blip r:embed="rId55">
                        <a:extLst>
                          <a:ext uri="{28A0092B-C50C-407E-A947-70E740481C1C}">
                            <a14:useLocalDpi xmlns:a14="http://schemas.microsoft.com/office/drawing/2010/main" val="0"/>
                          </a:ext>
                        </a:extLst>
                      </a:blip>
                      <a:srcRect/>
                      <a:stretch>
                        <a:fillRect/>
                      </a:stretch>
                    </p:blipFill>
                    <p:spPr bwMode="auto">
                      <a:xfrm>
                        <a:off x="8229792" y="2051757"/>
                        <a:ext cx="695325" cy="219075"/>
                      </a:xfrm>
                      <a:prstGeom prst="rect">
                        <a:avLst/>
                      </a:prstGeom>
                      <a:solidFill>
                        <a:srgbClr val="FF6600"/>
                      </a:solidFill>
                      <a:ln>
                        <a:solidFill>
                          <a:srgbClr val="0070C0"/>
                        </a:solidFill>
                      </a:ln>
                    </p:spPr>
                  </p:pic>
                </p:oleObj>
              </mc:Fallback>
            </mc:AlternateContent>
          </a:graphicData>
        </a:graphic>
      </p:graphicFrame>
      <p:graphicFrame>
        <p:nvGraphicFramePr>
          <p:cNvPr id="94" name="Oggetto 93">
            <a:extLst>
              <a:ext uri="{FF2B5EF4-FFF2-40B4-BE49-F238E27FC236}">
                <a16:creationId xmlns:a16="http://schemas.microsoft.com/office/drawing/2014/main" id="{0F318EEE-C3B9-4744-9079-7CB70D2E60AC}"/>
              </a:ext>
            </a:extLst>
          </p:cNvPr>
          <p:cNvGraphicFramePr>
            <a:graphicFrameLocks noChangeAspect="1"/>
          </p:cNvGraphicFramePr>
          <p:nvPr>
            <p:extLst>
              <p:ext uri="{D42A27DB-BD31-4B8C-83A1-F6EECF244321}">
                <p14:modId xmlns:p14="http://schemas.microsoft.com/office/powerpoint/2010/main" val="2903981353"/>
              </p:ext>
            </p:extLst>
          </p:nvPr>
        </p:nvGraphicFramePr>
        <p:xfrm>
          <a:off x="8266811" y="2928317"/>
          <a:ext cx="695325" cy="219075"/>
        </p:xfrm>
        <a:graphic>
          <a:graphicData uri="http://schemas.openxmlformats.org/presentationml/2006/ole">
            <mc:AlternateContent xmlns:mc="http://schemas.openxmlformats.org/markup-compatibility/2006">
              <mc:Choice xmlns:v="urn:schemas-microsoft-com:vml" Requires="v">
                <p:oleObj spid="_x0000_s17651" name="Equazione" r:id="rId56" imgW="698197" imgH="215806" progId="Equation.3">
                  <p:embed/>
                </p:oleObj>
              </mc:Choice>
              <mc:Fallback>
                <p:oleObj name="Equazione" r:id="rId56" imgW="698197" imgH="215806" progId="Equation.3">
                  <p:embed/>
                  <p:pic>
                    <p:nvPicPr>
                      <p:cNvPr id="0" name="Object 76"/>
                      <p:cNvPicPr>
                        <a:picLocks noChangeAspect="1" noChangeArrowheads="1"/>
                      </p:cNvPicPr>
                      <p:nvPr/>
                    </p:nvPicPr>
                    <p:blipFill>
                      <a:blip r:embed="rId57">
                        <a:extLst>
                          <a:ext uri="{28A0092B-C50C-407E-A947-70E740481C1C}">
                            <a14:useLocalDpi xmlns:a14="http://schemas.microsoft.com/office/drawing/2010/main" val="0"/>
                          </a:ext>
                        </a:extLst>
                      </a:blip>
                      <a:srcRect/>
                      <a:stretch>
                        <a:fillRect/>
                      </a:stretch>
                    </p:blipFill>
                    <p:spPr bwMode="auto">
                      <a:xfrm>
                        <a:off x="8266811" y="2928317"/>
                        <a:ext cx="695325" cy="219075"/>
                      </a:xfrm>
                      <a:prstGeom prst="rect">
                        <a:avLst/>
                      </a:prstGeom>
                      <a:solidFill>
                        <a:srgbClr val="FF6600"/>
                      </a:solidFill>
                      <a:ln>
                        <a:solidFill>
                          <a:srgbClr val="0070C0"/>
                        </a:solidFill>
                      </a:ln>
                    </p:spPr>
                  </p:pic>
                </p:oleObj>
              </mc:Fallback>
            </mc:AlternateContent>
          </a:graphicData>
        </a:graphic>
      </p:graphicFrame>
      <p:sp>
        <p:nvSpPr>
          <p:cNvPr id="95" name="CasellaDiTesto 94">
            <a:extLst>
              <a:ext uri="{FF2B5EF4-FFF2-40B4-BE49-F238E27FC236}">
                <a16:creationId xmlns:a16="http://schemas.microsoft.com/office/drawing/2014/main" id="{D02179E5-E1AC-4866-8277-A1340F8174D9}"/>
              </a:ext>
            </a:extLst>
          </p:cNvPr>
          <p:cNvSpPr txBox="1"/>
          <p:nvPr/>
        </p:nvSpPr>
        <p:spPr>
          <a:xfrm>
            <a:off x="1610666" y="1445341"/>
            <a:ext cx="288000" cy="288000"/>
          </a:xfrm>
          <a:prstGeom prst="rect">
            <a:avLst/>
          </a:prstGeom>
          <a:noFill/>
        </p:spPr>
        <p:txBody>
          <a:bodyPr wrap="square" rtlCol="0">
            <a:spAutoFit/>
          </a:bodyPr>
          <a:lstStyle/>
          <a:p>
            <a:r>
              <a:rPr lang="it-IT" sz="1600" dirty="0">
                <a:solidFill>
                  <a:srgbClr val="00B050"/>
                </a:solidFill>
                <a:latin typeface="+mj-lt"/>
              </a:rPr>
              <a:t>1</a:t>
            </a:r>
          </a:p>
        </p:txBody>
      </p:sp>
      <p:sp>
        <p:nvSpPr>
          <p:cNvPr id="96" name="CasellaDiTesto 95">
            <a:extLst>
              <a:ext uri="{FF2B5EF4-FFF2-40B4-BE49-F238E27FC236}">
                <a16:creationId xmlns:a16="http://schemas.microsoft.com/office/drawing/2014/main" id="{D9E8A0D5-30E6-4BD9-900E-C7EECAF29E6D}"/>
              </a:ext>
            </a:extLst>
          </p:cNvPr>
          <p:cNvSpPr txBox="1"/>
          <p:nvPr/>
        </p:nvSpPr>
        <p:spPr>
          <a:xfrm>
            <a:off x="3654662" y="1794911"/>
            <a:ext cx="288000" cy="338554"/>
          </a:xfrm>
          <a:prstGeom prst="rect">
            <a:avLst/>
          </a:prstGeom>
          <a:noFill/>
        </p:spPr>
        <p:txBody>
          <a:bodyPr wrap="square" rtlCol="0">
            <a:spAutoFit/>
          </a:bodyPr>
          <a:lstStyle/>
          <a:p>
            <a:r>
              <a:rPr lang="it-IT" sz="1600" dirty="0">
                <a:solidFill>
                  <a:srgbClr val="00B050"/>
                </a:solidFill>
                <a:latin typeface="+mj-lt"/>
              </a:rPr>
              <a:t>2</a:t>
            </a:r>
          </a:p>
        </p:txBody>
      </p:sp>
      <p:sp>
        <p:nvSpPr>
          <p:cNvPr id="97" name="CasellaDiTesto 96">
            <a:extLst>
              <a:ext uri="{FF2B5EF4-FFF2-40B4-BE49-F238E27FC236}">
                <a16:creationId xmlns:a16="http://schemas.microsoft.com/office/drawing/2014/main" id="{8206F2D1-85A3-44FC-9963-762BC04C5A61}"/>
              </a:ext>
            </a:extLst>
          </p:cNvPr>
          <p:cNvSpPr txBox="1"/>
          <p:nvPr/>
        </p:nvSpPr>
        <p:spPr>
          <a:xfrm>
            <a:off x="6198751" y="1209679"/>
            <a:ext cx="288000" cy="338554"/>
          </a:xfrm>
          <a:prstGeom prst="rect">
            <a:avLst/>
          </a:prstGeom>
          <a:noFill/>
        </p:spPr>
        <p:txBody>
          <a:bodyPr wrap="square" rtlCol="0">
            <a:spAutoFit/>
          </a:bodyPr>
          <a:lstStyle/>
          <a:p>
            <a:r>
              <a:rPr lang="it-IT" sz="1600" dirty="0">
                <a:solidFill>
                  <a:srgbClr val="00B050"/>
                </a:solidFill>
                <a:latin typeface="+mj-lt"/>
              </a:rPr>
              <a:t>3</a:t>
            </a:r>
          </a:p>
        </p:txBody>
      </p:sp>
      <p:sp>
        <p:nvSpPr>
          <p:cNvPr id="98" name="CasellaDiTesto 97">
            <a:extLst>
              <a:ext uri="{FF2B5EF4-FFF2-40B4-BE49-F238E27FC236}">
                <a16:creationId xmlns:a16="http://schemas.microsoft.com/office/drawing/2014/main" id="{23B0CE80-2FF8-4BB0-B1CD-8525B0D3D490}"/>
              </a:ext>
            </a:extLst>
          </p:cNvPr>
          <p:cNvSpPr txBox="1"/>
          <p:nvPr/>
        </p:nvSpPr>
        <p:spPr>
          <a:xfrm>
            <a:off x="8126447" y="1033870"/>
            <a:ext cx="288000" cy="338554"/>
          </a:xfrm>
          <a:prstGeom prst="rect">
            <a:avLst/>
          </a:prstGeom>
          <a:noFill/>
        </p:spPr>
        <p:txBody>
          <a:bodyPr wrap="square" rtlCol="0">
            <a:spAutoFit/>
          </a:bodyPr>
          <a:lstStyle/>
          <a:p>
            <a:r>
              <a:rPr lang="it-IT" sz="1600" dirty="0">
                <a:solidFill>
                  <a:srgbClr val="00B050"/>
                </a:solidFill>
                <a:latin typeface="+mj-lt"/>
              </a:rPr>
              <a:t>4</a:t>
            </a:r>
          </a:p>
        </p:txBody>
      </p:sp>
      <p:sp>
        <p:nvSpPr>
          <p:cNvPr id="99" name="CasellaDiTesto 98">
            <a:extLst>
              <a:ext uri="{FF2B5EF4-FFF2-40B4-BE49-F238E27FC236}">
                <a16:creationId xmlns:a16="http://schemas.microsoft.com/office/drawing/2014/main" id="{44C62EFC-1D06-46AE-A2D4-71038FC79B69}"/>
              </a:ext>
            </a:extLst>
          </p:cNvPr>
          <p:cNvSpPr txBox="1"/>
          <p:nvPr/>
        </p:nvSpPr>
        <p:spPr>
          <a:xfrm>
            <a:off x="1900605" y="806825"/>
            <a:ext cx="4284000" cy="307777"/>
          </a:xfrm>
          <a:prstGeom prst="rect">
            <a:avLst/>
          </a:prstGeom>
          <a:noFill/>
        </p:spPr>
        <p:txBody>
          <a:bodyPr wrap="square" rtlCol="0">
            <a:spAutoFit/>
          </a:bodyPr>
          <a:lstStyle/>
          <a:p>
            <a:r>
              <a:rPr lang="it-IT" sz="1400" b="1"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Sequenza delle operazioni dell’algoritmo grafico</a:t>
            </a:r>
            <a:r>
              <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a:t>
            </a:r>
            <a:endParaRPr lang="it-IT" sz="1400" dirty="0">
              <a:solidFill>
                <a:srgbClr val="00B050"/>
              </a:solidFill>
            </a:endParaRPr>
          </a:p>
        </p:txBody>
      </p:sp>
      <p:sp>
        <p:nvSpPr>
          <p:cNvPr id="100" name="CasellaDiTesto 99">
            <a:extLst>
              <a:ext uri="{FF2B5EF4-FFF2-40B4-BE49-F238E27FC236}">
                <a16:creationId xmlns:a16="http://schemas.microsoft.com/office/drawing/2014/main" id="{D066AFEF-FF41-4512-97F7-E4B5D681EA0E}"/>
              </a:ext>
            </a:extLst>
          </p:cNvPr>
          <p:cNvSpPr txBox="1"/>
          <p:nvPr/>
        </p:nvSpPr>
        <p:spPr>
          <a:xfrm>
            <a:off x="6811551" y="3658042"/>
            <a:ext cx="2304000" cy="720000"/>
          </a:xfrm>
          <a:prstGeom prst="rect">
            <a:avLst/>
          </a:prstGeom>
          <a:noFill/>
        </p:spPr>
        <p:txBody>
          <a:bodyPr wrap="square" rtlCol="0">
            <a:spAutoFit/>
          </a:bodyPr>
          <a:lstStyle/>
          <a:p>
            <a:r>
              <a:rPr lang="it-IT" sz="1400" b="1" dirty="0">
                <a:solidFill>
                  <a:srgbClr val="00B050"/>
                </a:solidFill>
                <a:latin typeface="+mj-lt"/>
              </a:rPr>
              <a:t>1)</a:t>
            </a:r>
            <a:r>
              <a:rPr lang="it-IT" sz="1400" dirty="0">
                <a:solidFill>
                  <a:srgbClr val="00B050"/>
                </a:solidFill>
                <a:latin typeface="+mj-lt"/>
              </a:rPr>
              <a:t> Ricerca e definizione del piano </a:t>
            </a:r>
            <a:r>
              <a:rPr lang="it-IT" sz="1600" dirty="0">
                <a:solidFill>
                  <a:srgbClr val="00B050"/>
                </a:solidFill>
                <a:latin typeface="Symbol" panose="05050102010706020507" pitchFamily="18" charset="2"/>
              </a:rPr>
              <a:t>b</a:t>
            </a:r>
            <a:r>
              <a:rPr lang="it-IT" sz="1400" dirty="0">
                <a:solidFill>
                  <a:srgbClr val="00B050"/>
                </a:solidFill>
                <a:latin typeface="+mj-lt"/>
              </a:rPr>
              <a:t> passante per i tre punti A,B,C.</a:t>
            </a:r>
          </a:p>
          <a:p>
            <a:r>
              <a:rPr lang="it-IT" sz="1400" dirty="0">
                <a:solidFill>
                  <a:srgbClr val="00B050"/>
                </a:solidFill>
                <a:latin typeface="+mj-lt"/>
              </a:rPr>
              <a:t> </a:t>
            </a:r>
          </a:p>
          <a:p>
            <a:r>
              <a:rPr lang="it-IT" sz="1400" dirty="0">
                <a:solidFill>
                  <a:srgbClr val="00B050"/>
                </a:solidFill>
                <a:latin typeface="+mj-lt"/>
              </a:rPr>
              <a:t> </a:t>
            </a:r>
          </a:p>
          <a:p>
            <a:r>
              <a:rPr lang="it-IT" sz="1400" dirty="0">
                <a:solidFill>
                  <a:srgbClr val="00B050"/>
                </a:solidFill>
                <a:latin typeface="+mj-lt"/>
              </a:rPr>
              <a:t> </a:t>
            </a:r>
          </a:p>
        </p:txBody>
      </p:sp>
      <p:sp>
        <p:nvSpPr>
          <p:cNvPr id="104" name="CasellaDiTesto 103">
            <a:extLst>
              <a:ext uri="{FF2B5EF4-FFF2-40B4-BE49-F238E27FC236}">
                <a16:creationId xmlns:a16="http://schemas.microsoft.com/office/drawing/2014/main" id="{444D7F34-94AA-4902-9A93-EFFD3E316F71}"/>
              </a:ext>
            </a:extLst>
          </p:cNvPr>
          <p:cNvSpPr txBox="1"/>
          <p:nvPr/>
        </p:nvSpPr>
        <p:spPr>
          <a:xfrm>
            <a:off x="9356" y="3658042"/>
            <a:ext cx="6840000" cy="3108543"/>
          </a:xfrm>
          <a:prstGeom prst="rect">
            <a:avLst/>
          </a:prstGeom>
          <a:noFill/>
        </p:spPr>
        <p:txBody>
          <a:bodyPr wrap="square" rtlCol="0">
            <a:spAutoFit/>
          </a:bodyPr>
          <a:lstStyle/>
          <a:p>
            <a:pPr>
              <a:spcAft>
                <a:spcPts val="0"/>
              </a:spcAft>
            </a:pPr>
            <a:r>
              <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Ricordato quanto sopra e volendo utilizzare il modo a) si eseguono in ordine i seguenti tre passaggi.</a:t>
            </a:r>
          </a:p>
          <a:p>
            <a:pPr>
              <a:spcAft>
                <a:spcPts val="0"/>
              </a:spcAft>
            </a:pPr>
            <a:r>
              <a:rPr lang="it-IT" sz="1400" b="1"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1) </a:t>
            </a:r>
            <a:r>
              <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Considerando i punti (A,B,C) vertici di una figura piana se ne determina il piano </a:t>
            </a:r>
            <a:r>
              <a:rPr lang="it-IT" sz="14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b </a:t>
            </a:r>
            <a:r>
              <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che la contiene.</a:t>
            </a:r>
          </a:p>
          <a:p>
            <a:pPr>
              <a:spcAft>
                <a:spcPts val="0"/>
              </a:spcAft>
            </a:pPr>
            <a:r>
              <a:rPr lang="it-IT" sz="1400" b="1"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2)</a:t>
            </a:r>
            <a:r>
              <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Con il secondo passaggio si esegue l'intersezione tra il piano assegnato </a:t>
            </a:r>
            <a:r>
              <a:rPr lang="it-IT" sz="14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a</a:t>
            </a:r>
            <a:r>
              <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e il piano trovato </a:t>
            </a:r>
            <a:r>
              <a:rPr lang="it-IT" sz="14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b</a:t>
            </a:r>
            <a:r>
              <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generando la retta x.</a:t>
            </a:r>
          </a:p>
          <a:p>
            <a:pPr>
              <a:spcAft>
                <a:spcPts val="0"/>
              </a:spcAft>
            </a:pPr>
            <a:r>
              <a:rPr lang="it-IT" sz="1400" b="1"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3)</a:t>
            </a:r>
            <a:r>
              <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Con il terzo passaggio si esegue l'intersezione della retta x con i lati della figura piana faccia del solido determinando il segmento risultante e lato della figura piana di sezione.</a:t>
            </a:r>
          </a:p>
          <a:p>
            <a:pPr>
              <a:spcAft>
                <a:spcPts val="0"/>
              </a:spcAft>
            </a:pPr>
            <a:r>
              <a:rPr lang="it-IT" sz="1400" b="1"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4) Analisi del risultato</a:t>
            </a:r>
            <a:endPar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a:p>
            <a:r>
              <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Gli estremi del segmento (lato della sezione) sono identificati dai punti X(X', X") e Y(Y', Y") perché appartengono ai lati del triangolo mentre il punto Z(Z', Z") appartiene alla retta c contenente, il lato, ma non al lato del triangolo; quindi è un punto esterno al solido</a:t>
            </a:r>
            <a:r>
              <a:rPr lang="it-IT" sz="12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t>
            </a:r>
            <a:endParaRPr lang="it-IT" sz="1200" dirty="0">
              <a:solidFill>
                <a:srgbClr val="00B050"/>
              </a:solidFill>
            </a:endParaRPr>
          </a:p>
        </p:txBody>
      </p:sp>
      <p:sp>
        <p:nvSpPr>
          <p:cNvPr id="105" name="CasellaDiTesto 104">
            <a:extLst>
              <a:ext uri="{FF2B5EF4-FFF2-40B4-BE49-F238E27FC236}">
                <a16:creationId xmlns:a16="http://schemas.microsoft.com/office/drawing/2014/main" id="{CCFF7BA1-4D82-44EF-8FA5-B73D42F96368}"/>
              </a:ext>
            </a:extLst>
          </p:cNvPr>
          <p:cNvSpPr txBox="1"/>
          <p:nvPr/>
        </p:nvSpPr>
        <p:spPr>
          <a:xfrm>
            <a:off x="35633" y="1300908"/>
            <a:ext cx="720000" cy="584775"/>
          </a:xfrm>
          <a:prstGeom prst="rect">
            <a:avLst/>
          </a:prstGeom>
          <a:noFill/>
        </p:spPr>
        <p:txBody>
          <a:bodyPr wrap="square" rtlCol="0">
            <a:spAutoFit/>
          </a:bodyPr>
          <a:lstStyle/>
          <a:p>
            <a:r>
              <a:rPr lang="it-IT" sz="1600" dirty="0">
                <a:solidFill>
                  <a:srgbClr val="00B050"/>
                </a:solidFill>
                <a:latin typeface="+mj-lt"/>
              </a:rPr>
              <a:t>Punti dati  </a:t>
            </a:r>
          </a:p>
        </p:txBody>
      </p:sp>
      <p:sp>
        <p:nvSpPr>
          <p:cNvPr id="106" name="Freccia in giù 105">
            <a:extLst>
              <a:ext uri="{FF2B5EF4-FFF2-40B4-BE49-F238E27FC236}">
                <a16:creationId xmlns:a16="http://schemas.microsoft.com/office/drawing/2014/main" id="{118358F9-1972-4FB0-9FBD-403100E75D45}"/>
              </a:ext>
            </a:extLst>
          </p:cNvPr>
          <p:cNvSpPr/>
          <p:nvPr/>
        </p:nvSpPr>
        <p:spPr>
          <a:xfrm>
            <a:off x="246232" y="1934027"/>
            <a:ext cx="180000" cy="504000"/>
          </a:xfrm>
          <a:prstGeom prst="downArrow">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 name="CasellaDiTesto 2">
            <a:extLst>
              <a:ext uri="{FF2B5EF4-FFF2-40B4-BE49-F238E27FC236}">
                <a16:creationId xmlns:a16="http://schemas.microsoft.com/office/drawing/2014/main" id="{32364441-FDF8-4366-8845-FB334C5B9FD0}"/>
              </a:ext>
            </a:extLst>
          </p:cNvPr>
          <p:cNvSpPr txBox="1"/>
          <p:nvPr/>
        </p:nvSpPr>
        <p:spPr>
          <a:xfrm>
            <a:off x="6839260" y="4506652"/>
            <a:ext cx="2232000" cy="936000"/>
          </a:xfrm>
          <a:prstGeom prst="rect">
            <a:avLst/>
          </a:prstGeom>
          <a:noFill/>
        </p:spPr>
        <p:txBody>
          <a:bodyPr wrap="square" rtlCol="0">
            <a:spAutoFit/>
          </a:bodyPr>
          <a:lstStyle/>
          <a:p>
            <a:pPr lvl="0"/>
            <a:r>
              <a:rPr lang="it-IT" sz="1400" b="1" dirty="0">
                <a:solidFill>
                  <a:srgbClr val="00B050"/>
                </a:solidFill>
                <a:latin typeface="Comic Sans MS"/>
              </a:rPr>
              <a:t>2)</a:t>
            </a:r>
            <a:r>
              <a:rPr lang="it-IT" sz="1400" dirty="0">
                <a:solidFill>
                  <a:srgbClr val="00B050"/>
                </a:solidFill>
                <a:latin typeface="Comic Sans MS"/>
              </a:rPr>
              <a:t> Definizione dell'intersezione del piano </a:t>
            </a:r>
            <a:r>
              <a:rPr lang="it-IT" sz="1400" dirty="0">
                <a:solidFill>
                  <a:srgbClr val="00B050"/>
                </a:solidFill>
                <a:latin typeface="Symbol" panose="05050102010706020507" pitchFamily="18" charset="2"/>
              </a:rPr>
              <a:t>a</a:t>
            </a:r>
            <a:r>
              <a:rPr lang="it-IT" sz="1400" dirty="0">
                <a:solidFill>
                  <a:srgbClr val="00B050"/>
                </a:solidFill>
                <a:latin typeface="Comic Sans MS"/>
              </a:rPr>
              <a:t> assegnato con il piano </a:t>
            </a:r>
            <a:r>
              <a:rPr lang="it-IT" sz="1400" dirty="0">
                <a:solidFill>
                  <a:srgbClr val="00B050"/>
                </a:solidFill>
                <a:latin typeface="Symbol" panose="05050102010706020507" pitchFamily="18" charset="2"/>
              </a:rPr>
              <a:t>b</a:t>
            </a:r>
            <a:r>
              <a:rPr lang="it-IT" sz="1400" dirty="0">
                <a:solidFill>
                  <a:srgbClr val="00B050"/>
                </a:solidFill>
                <a:latin typeface="Comic Sans MS"/>
              </a:rPr>
              <a:t> trovato.</a:t>
            </a:r>
            <a:endParaRPr lang="it-IT" dirty="0"/>
          </a:p>
        </p:txBody>
      </p:sp>
      <p:sp>
        <p:nvSpPr>
          <p:cNvPr id="4" name="CasellaDiTesto 3">
            <a:extLst>
              <a:ext uri="{FF2B5EF4-FFF2-40B4-BE49-F238E27FC236}">
                <a16:creationId xmlns:a16="http://schemas.microsoft.com/office/drawing/2014/main" id="{4FDABA35-E3DF-4873-8C17-AE2CE04E3400}"/>
              </a:ext>
            </a:extLst>
          </p:cNvPr>
          <p:cNvSpPr txBox="1"/>
          <p:nvPr/>
        </p:nvSpPr>
        <p:spPr>
          <a:xfrm>
            <a:off x="6849356" y="5551302"/>
            <a:ext cx="2221904" cy="523220"/>
          </a:xfrm>
          <a:prstGeom prst="rect">
            <a:avLst/>
          </a:prstGeom>
          <a:noFill/>
        </p:spPr>
        <p:txBody>
          <a:bodyPr wrap="square" rtlCol="0">
            <a:spAutoFit/>
          </a:bodyPr>
          <a:lstStyle/>
          <a:p>
            <a:pPr lvl="0"/>
            <a:r>
              <a:rPr lang="it-IT" sz="1400" b="1" dirty="0">
                <a:solidFill>
                  <a:srgbClr val="00B050"/>
                </a:solidFill>
                <a:latin typeface="Comic Sans MS"/>
              </a:rPr>
              <a:t>3)</a:t>
            </a:r>
            <a:r>
              <a:rPr lang="it-IT" sz="1400" dirty="0">
                <a:solidFill>
                  <a:srgbClr val="00B050"/>
                </a:solidFill>
                <a:latin typeface="Comic Sans MS"/>
              </a:rPr>
              <a:t> Risultati geometrici della procedura grafica.</a:t>
            </a:r>
            <a:endParaRPr lang="it-IT" dirty="0"/>
          </a:p>
        </p:txBody>
      </p:sp>
      <p:sp>
        <p:nvSpPr>
          <p:cNvPr id="6" name="CasellaDiTesto 5">
            <a:extLst>
              <a:ext uri="{FF2B5EF4-FFF2-40B4-BE49-F238E27FC236}">
                <a16:creationId xmlns:a16="http://schemas.microsoft.com/office/drawing/2014/main" id="{25903837-D738-4EF7-8FFB-E3E6E2550F0A}"/>
              </a:ext>
            </a:extLst>
          </p:cNvPr>
          <p:cNvSpPr txBox="1"/>
          <p:nvPr/>
        </p:nvSpPr>
        <p:spPr>
          <a:xfrm>
            <a:off x="6831563" y="6218375"/>
            <a:ext cx="2239697" cy="523220"/>
          </a:xfrm>
          <a:prstGeom prst="rect">
            <a:avLst/>
          </a:prstGeom>
          <a:noFill/>
        </p:spPr>
        <p:txBody>
          <a:bodyPr wrap="square" rtlCol="0">
            <a:spAutoFit/>
          </a:bodyPr>
          <a:lstStyle/>
          <a:p>
            <a:pPr lvl="0"/>
            <a:r>
              <a:rPr lang="it-IT" sz="1400" b="1" dirty="0">
                <a:solidFill>
                  <a:srgbClr val="00B050"/>
                </a:solidFill>
                <a:latin typeface="Comic Sans MS"/>
              </a:rPr>
              <a:t>4)</a:t>
            </a:r>
            <a:r>
              <a:rPr lang="it-IT" sz="1400" dirty="0">
                <a:solidFill>
                  <a:srgbClr val="00B050"/>
                </a:solidFill>
                <a:latin typeface="Comic Sans MS"/>
              </a:rPr>
              <a:t> Analisi geometrica dei risultati.</a:t>
            </a:r>
            <a:endParaRPr lang="it-IT" dirty="0"/>
          </a:p>
        </p:txBody>
      </p:sp>
      <p:sp>
        <p:nvSpPr>
          <p:cNvPr id="81" name="Ritorno 80">
            <a:hlinkClick r:id="rId58" action="ppaction://hlinksldjump" highlightClick="1"/>
            <a:extLst>
              <a:ext uri="{FF2B5EF4-FFF2-40B4-BE49-F238E27FC236}">
                <a16:creationId xmlns:a16="http://schemas.microsoft.com/office/drawing/2014/main" id="{FB71AC77-D59E-4B9D-8FB1-13FC1F3F4629}"/>
              </a:ext>
            </a:extLst>
          </p:cNvPr>
          <p:cNvSpPr/>
          <p:nvPr/>
        </p:nvSpPr>
        <p:spPr>
          <a:xfrm>
            <a:off x="8562124" y="13855"/>
            <a:ext cx="540000" cy="720000"/>
          </a:xfrm>
          <a:prstGeom prst="actionButtonReturn">
            <a:avLst/>
          </a:prstGeom>
          <a:solidFill>
            <a:schemeClr val="accent4">
              <a:lumMod val="20000"/>
              <a:lumOff val="80000"/>
            </a:schemeClr>
          </a:solidFill>
          <a:ln>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a:p>
        </p:txBody>
      </p:sp>
      <p:cxnSp>
        <p:nvCxnSpPr>
          <p:cNvPr id="85" name="Connettore diritto 84">
            <a:extLst>
              <a:ext uri="{FF2B5EF4-FFF2-40B4-BE49-F238E27FC236}">
                <a16:creationId xmlns:a16="http://schemas.microsoft.com/office/drawing/2014/main" id="{C233463F-B474-420F-BD4E-94203242A7B2}"/>
              </a:ext>
            </a:extLst>
          </p:cNvPr>
          <p:cNvCxnSpPr>
            <a:cxnSpLocks/>
          </p:cNvCxnSpPr>
          <p:nvPr/>
        </p:nvCxnSpPr>
        <p:spPr>
          <a:xfrm>
            <a:off x="49501" y="6831190"/>
            <a:ext cx="9044998" cy="0"/>
          </a:xfrm>
          <a:prstGeom prst="line">
            <a:avLst/>
          </a:prstGeom>
          <a:noFill/>
          <a:ln w="0" cap="flat" cmpd="sng" algn="ctr">
            <a:solidFill>
              <a:schemeClr val="bg2">
                <a:lumMod val="20000"/>
                <a:lumOff val="80000"/>
              </a:schemeClr>
            </a:solidFill>
            <a:prstDash val="solid"/>
            <a:miter lim="800000"/>
          </a:ln>
          <a:effectLst/>
        </p:spPr>
      </p:cxnSp>
    </p:spTree>
    <p:extLst>
      <p:ext uri="{BB962C8B-B14F-4D97-AF65-F5344CB8AC3E}">
        <p14:creationId xmlns:p14="http://schemas.microsoft.com/office/powerpoint/2010/main" val="17141041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99"/>
                                        </p:tgtEl>
                                        <p:attrNameLst>
                                          <p:attrName>style.visibility</p:attrName>
                                        </p:attrNameLst>
                                      </p:cBhvr>
                                      <p:to>
                                        <p:strVal val="visible"/>
                                      </p:to>
                                    </p:set>
                                    <p:animEffect transition="in" filter="wipe(left)">
                                      <p:cBhvr>
                                        <p:cTn id="13" dur="500"/>
                                        <p:tgtEl>
                                          <p:spTgt spid="99"/>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43"/>
                                        </p:tgtEl>
                                        <p:attrNameLst>
                                          <p:attrName>style.visibility</p:attrName>
                                        </p:attrNameLst>
                                      </p:cBhvr>
                                      <p:to>
                                        <p:strVal val="visible"/>
                                      </p:to>
                                    </p:set>
                                    <p:animEffect transition="in" filter="wipe(up)">
                                      <p:cBhvr>
                                        <p:cTn id="18" dur="500"/>
                                        <p:tgtEl>
                                          <p:spTgt spid="43"/>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grpId="0" nodeType="clickEffect">
                                  <p:stCondLst>
                                    <p:cond delay="0"/>
                                  </p:stCondLst>
                                  <p:childTnLst>
                                    <p:set>
                                      <p:cBhvr>
                                        <p:cTn id="22" dur="1" fill="hold">
                                          <p:stCondLst>
                                            <p:cond delay="0"/>
                                          </p:stCondLst>
                                        </p:cTn>
                                        <p:tgtEl>
                                          <p:spTgt spid="95"/>
                                        </p:tgtEl>
                                        <p:attrNameLst>
                                          <p:attrName>style.visibility</p:attrName>
                                        </p:attrNameLst>
                                      </p:cBhvr>
                                      <p:to>
                                        <p:strVal val="visible"/>
                                      </p:to>
                                    </p:set>
                                    <p:animEffect transition="in" filter="wipe(up)">
                                      <p:cBhvr>
                                        <p:cTn id="23" dur="500"/>
                                        <p:tgtEl>
                                          <p:spTgt spid="95"/>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1" fill="hold" grpId="0" nodeType="clickEffect">
                                  <p:stCondLst>
                                    <p:cond delay="0"/>
                                  </p:stCondLst>
                                  <p:childTnLst>
                                    <p:set>
                                      <p:cBhvr>
                                        <p:cTn id="27" dur="1" fill="hold">
                                          <p:stCondLst>
                                            <p:cond delay="0"/>
                                          </p:stCondLst>
                                        </p:cTn>
                                        <p:tgtEl>
                                          <p:spTgt spid="23"/>
                                        </p:tgtEl>
                                        <p:attrNameLst>
                                          <p:attrName>style.visibility</p:attrName>
                                        </p:attrNameLst>
                                      </p:cBhvr>
                                      <p:to>
                                        <p:strVal val="visible"/>
                                      </p:to>
                                    </p:set>
                                    <p:animEffect transition="in" filter="wipe(up)">
                                      <p:cBhvr>
                                        <p:cTn id="28" dur="500"/>
                                        <p:tgtEl>
                                          <p:spTgt spid="23"/>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100"/>
                                        </p:tgtEl>
                                        <p:attrNameLst>
                                          <p:attrName>style.visibility</p:attrName>
                                        </p:attrNameLst>
                                      </p:cBhvr>
                                      <p:to>
                                        <p:strVal val="visible"/>
                                      </p:to>
                                    </p:set>
                                    <p:animEffect transition="in" filter="wipe(left)">
                                      <p:cBhvr>
                                        <p:cTn id="33" dur="500"/>
                                        <p:tgtEl>
                                          <p:spTgt spid="100"/>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105"/>
                                        </p:tgtEl>
                                        <p:attrNameLst>
                                          <p:attrName>style.visibility</p:attrName>
                                        </p:attrNameLst>
                                      </p:cBhvr>
                                      <p:to>
                                        <p:strVal val="visible"/>
                                      </p:to>
                                    </p:set>
                                    <p:animEffect transition="in" filter="wipe(left)">
                                      <p:cBhvr>
                                        <p:cTn id="38" dur="500"/>
                                        <p:tgtEl>
                                          <p:spTgt spid="105"/>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1" fill="hold" grpId="0" nodeType="clickEffect">
                                  <p:stCondLst>
                                    <p:cond delay="0"/>
                                  </p:stCondLst>
                                  <p:childTnLst>
                                    <p:set>
                                      <p:cBhvr>
                                        <p:cTn id="42" dur="1" fill="hold">
                                          <p:stCondLst>
                                            <p:cond delay="0"/>
                                          </p:stCondLst>
                                        </p:cTn>
                                        <p:tgtEl>
                                          <p:spTgt spid="106"/>
                                        </p:tgtEl>
                                        <p:attrNameLst>
                                          <p:attrName>style.visibility</p:attrName>
                                        </p:attrNameLst>
                                      </p:cBhvr>
                                      <p:to>
                                        <p:strVal val="visible"/>
                                      </p:to>
                                    </p:set>
                                    <p:animEffect transition="in" filter="wipe(up)">
                                      <p:cBhvr>
                                        <p:cTn id="43" dur="500"/>
                                        <p:tgtEl>
                                          <p:spTgt spid="106"/>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nodeType="clickEffect">
                                  <p:stCondLst>
                                    <p:cond delay="0"/>
                                  </p:stCondLst>
                                  <p:childTnLst>
                                    <p:set>
                                      <p:cBhvr>
                                        <p:cTn id="47" dur="1" fill="hold">
                                          <p:stCondLst>
                                            <p:cond delay="0"/>
                                          </p:stCondLst>
                                        </p:cTn>
                                        <p:tgtEl>
                                          <p:spTgt spid="45"/>
                                        </p:tgtEl>
                                        <p:attrNameLst>
                                          <p:attrName>style.visibility</p:attrName>
                                        </p:attrNameLst>
                                      </p:cBhvr>
                                      <p:to>
                                        <p:strVal val="visible"/>
                                      </p:to>
                                    </p:set>
                                    <p:animEffect transition="in" filter="wipe(left)">
                                      <p:cBhvr>
                                        <p:cTn id="48" dur="500"/>
                                        <p:tgtEl>
                                          <p:spTgt spid="45"/>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grpId="0" nodeType="clickEffect">
                                  <p:stCondLst>
                                    <p:cond delay="0"/>
                                  </p:stCondLst>
                                  <p:childTnLst>
                                    <p:set>
                                      <p:cBhvr>
                                        <p:cTn id="52" dur="1" fill="hold">
                                          <p:stCondLst>
                                            <p:cond delay="0"/>
                                          </p:stCondLst>
                                        </p:cTn>
                                        <p:tgtEl>
                                          <p:spTgt spid="11"/>
                                        </p:tgtEl>
                                        <p:attrNameLst>
                                          <p:attrName>style.visibility</p:attrName>
                                        </p:attrNameLst>
                                      </p:cBhvr>
                                      <p:to>
                                        <p:strVal val="visible"/>
                                      </p:to>
                                    </p:set>
                                    <p:animEffect transition="in" filter="wipe(left)">
                                      <p:cBhvr>
                                        <p:cTn id="53" dur="500"/>
                                        <p:tgtEl>
                                          <p:spTgt spid="11"/>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nodeType="clickEffect">
                                  <p:stCondLst>
                                    <p:cond delay="0"/>
                                  </p:stCondLst>
                                  <p:childTnLst>
                                    <p:set>
                                      <p:cBhvr>
                                        <p:cTn id="57" dur="1" fill="hold">
                                          <p:stCondLst>
                                            <p:cond delay="0"/>
                                          </p:stCondLst>
                                        </p:cTn>
                                        <p:tgtEl>
                                          <p:spTgt spid="47"/>
                                        </p:tgtEl>
                                        <p:attrNameLst>
                                          <p:attrName>style.visibility</p:attrName>
                                        </p:attrNameLst>
                                      </p:cBhvr>
                                      <p:to>
                                        <p:strVal val="visible"/>
                                      </p:to>
                                    </p:set>
                                    <p:animEffect transition="in" filter="wipe(left)">
                                      <p:cBhvr>
                                        <p:cTn id="58" dur="500"/>
                                        <p:tgtEl>
                                          <p:spTgt spid="47"/>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nodeType="clickEffect">
                                  <p:stCondLst>
                                    <p:cond delay="0"/>
                                  </p:stCondLst>
                                  <p:childTnLst>
                                    <p:set>
                                      <p:cBhvr>
                                        <p:cTn id="62" dur="1" fill="hold">
                                          <p:stCondLst>
                                            <p:cond delay="0"/>
                                          </p:stCondLst>
                                        </p:cTn>
                                        <p:tgtEl>
                                          <p:spTgt spid="49"/>
                                        </p:tgtEl>
                                        <p:attrNameLst>
                                          <p:attrName>style.visibility</p:attrName>
                                        </p:attrNameLst>
                                      </p:cBhvr>
                                      <p:to>
                                        <p:strVal val="visible"/>
                                      </p:to>
                                    </p:set>
                                    <p:animEffect transition="in" filter="wipe(left)">
                                      <p:cBhvr>
                                        <p:cTn id="63" dur="500"/>
                                        <p:tgtEl>
                                          <p:spTgt spid="49"/>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8" fill="hold" grpId="0" nodeType="clickEffect">
                                  <p:stCondLst>
                                    <p:cond delay="0"/>
                                  </p:stCondLst>
                                  <p:childTnLst>
                                    <p:set>
                                      <p:cBhvr>
                                        <p:cTn id="67" dur="1" fill="hold">
                                          <p:stCondLst>
                                            <p:cond delay="0"/>
                                          </p:stCondLst>
                                        </p:cTn>
                                        <p:tgtEl>
                                          <p:spTgt spid="12"/>
                                        </p:tgtEl>
                                        <p:attrNameLst>
                                          <p:attrName>style.visibility</p:attrName>
                                        </p:attrNameLst>
                                      </p:cBhvr>
                                      <p:to>
                                        <p:strVal val="visible"/>
                                      </p:to>
                                    </p:set>
                                    <p:animEffect transition="in" filter="wipe(left)">
                                      <p:cBhvr>
                                        <p:cTn id="68" dur="500"/>
                                        <p:tgtEl>
                                          <p:spTgt spid="12"/>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nodeType="clickEffect">
                                  <p:stCondLst>
                                    <p:cond delay="0"/>
                                  </p:stCondLst>
                                  <p:childTnLst>
                                    <p:set>
                                      <p:cBhvr>
                                        <p:cTn id="72" dur="1" fill="hold">
                                          <p:stCondLst>
                                            <p:cond delay="0"/>
                                          </p:stCondLst>
                                        </p:cTn>
                                        <p:tgtEl>
                                          <p:spTgt spid="51"/>
                                        </p:tgtEl>
                                        <p:attrNameLst>
                                          <p:attrName>style.visibility</p:attrName>
                                        </p:attrNameLst>
                                      </p:cBhvr>
                                      <p:to>
                                        <p:strVal val="visible"/>
                                      </p:to>
                                    </p:set>
                                    <p:animEffect transition="in" filter="wipe(left)">
                                      <p:cBhvr>
                                        <p:cTn id="73" dur="500"/>
                                        <p:tgtEl>
                                          <p:spTgt spid="51"/>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8" fill="hold" nodeType="clickEffect">
                                  <p:stCondLst>
                                    <p:cond delay="0"/>
                                  </p:stCondLst>
                                  <p:childTnLst>
                                    <p:set>
                                      <p:cBhvr>
                                        <p:cTn id="77" dur="1" fill="hold">
                                          <p:stCondLst>
                                            <p:cond delay="0"/>
                                          </p:stCondLst>
                                        </p:cTn>
                                        <p:tgtEl>
                                          <p:spTgt spid="8"/>
                                        </p:tgtEl>
                                        <p:attrNameLst>
                                          <p:attrName>style.visibility</p:attrName>
                                        </p:attrNameLst>
                                      </p:cBhvr>
                                      <p:to>
                                        <p:strVal val="visible"/>
                                      </p:to>
                                    </p:set>
                                    <p:animEffect transition="in" filter="wipe(left)">
                                      <p:cBhvr>
                                        <p:cTn id="78" dur="500"/>
                                        <p:tgtEl>
                                          <p:spTgt spid="8"/>
                                        </p:tgtEl>
                                      </p:cBhvr>
                                    </p:animEffect>
                                  </p:childTnLst>
                                </p:cTn>
                              </p:par>
                            </p:childTnLst>
                          </p:cTn>
                        </p:par>
                      </p:childTnLst>
                    </p:cTn>
                  </p:par>
                  <p:par>
                    <p:cTn id="79" fill="hold">
                      <p:stCondLst>
                        <p:cond delay="indefinite"/>
                      </p:stCondLst>
                      <p:childTnLst>
                        <p:par>
                          <p:cTn id="80" fill="hold">
                            <p:stCondLst>
                              <p:cond delay="0"/>
                            </p:stCondLst>
                            <p:childTnLst>
                              <p:par>
                                <p:cTn id="81" presetID="22" presetClass="entr" presetSubtype="8" fill="hold" grpId="0" nodeType="clickEffect">
                                  <p:stCondLst>
                                    <p:cond delay="0"/>
                                  </p:stCondLst>
                                  <p:childTnLst>
                                    <p:set>
                                      <p:cBhvr>
                                        <p:cTn id="82" dur="1" fill="hold">
                                          <p:stCondLst>
                                            <p:cond delay="0"/>
                                          </p:stCondLst>
                                        </p:cTn>
                                        <p:tgtEl>
                                          <p:spTgt spid="13"/>
                                        </p:tgtEl>
                                        <p:attrNameLst>
                                          <p:attrName>style.visibility</p:attrName>
                                        </p:attrNameLst>
                                      </p:cBhvr>
                                      <p:to>
                                        <p:strVal val="visible"/>
                                      </p:to>
                                    </p:set>
                                    <p:animEffect transition="in" filter="wipe(left)">
                                      <p:cBhvr>
                                        <p:cTn id="83" dur="500"/>
                                        <p:tgtEl>
                                          <p:spTgt spid="13"/>
                                        </p:tgtEl>
                                      </p:cBhvr>
                                    </p:animEffect>
                                  </p:childTnLst>
                                </p:cTn>
                              </p:par>
                            </p:childTnLst>
                          </p:cTn>
                        </p:par>
                      </p:childTnLst>
                    </p:cTn>
                  </p:par>
                  <p:par>
                    <p:cTn id="84" fill="hold">
                      <p:stCondLst>
                        <p:cond delay="indefinite"/>
                      </p:stCondLst>
                      <p:childTnLst>
                        <p:par>
                          <p:cTn id="85" fill="hold">
                            <p:stCondLst>
                              <p:cond delay="0"/>
                            </p:stCondLst>
                            <p:childTnLst>
                              <p:par>
                                <p:cTn id="86" presetID="22" presetClass="entr" presetSubtype="8" fill="hold" nodeType="clickEffect">
                                  <p:stCondLst>
                                    <p:cond delay="0"/>
                                  </p:stCondLst>
                                  <p:childTnLst>
                                    <p:set>
                                      <p:cBhvr>
                                        <p:cTn id="87" dur="1" fill="hold">
                                          <p:stCondLst>
                                            <p:cond delay="0"/>
                                          </p:stCondLst>
                                        </p:cTn>
                                        <p:tgtEl>
                                          <p:spTgt spid="52"/>
                                        </p:tgtEl>
                                        <p:attrNameLst>
                                          <p:attrName>style.visibility</p:attrName>
                                        </p:attrNameLst>
                                      </p:cBhvr>
                                      <p:to>
                                        <p:strVal val="visible"/>
                                      </p:to>
                                    </p:set>
                                    <p:animEffect transition="in" filter="wipe(left)">
                                      <p:cBhvr>
                                        <p:cTn id="88" dur="500"/>
                                        <p:tgtEl>
                                          <p:spTgt spid="52"/>
                                        </p:tgtEl>
                                      </p:cBhvr>
                                    </p:animEffect>
                                  </p:childTnLst>
                                </p:cTn>
                              </p:par>
                            </p:childTnLst>
                          </p:cTn>
                        </p:par>
                      </p:childTnLst>
                    </p:cTn>
                  </p:par>
                  <p:par>
                    <p:cTn id="89" fill="hold">
                      <p:stCondLst>
                        <p:cond delay="indefinite"/>
                      </p:stCondLst>
                      <p:childTnLst>
                        <p:par>
                          <p:cTn id="90" fill="hold">
                            <p:stCondLst>
                              <p:cond delay="0"/>
                            </p:stCondLst>
                            <p:childTnLst>
                              <p:par>
                                <p:cTn id="91" presetID="22" presetClass="entr" presetSubtype="8" fill="hold" nodeType="clickEffect">
                                  <p:stCondLst>
                                    <p:cond delay="0"/>
                                  </p:stCondLst>
                                  <p:childTnLst>
                                    <p:set>
                                      <p:cBhvr>
                                        <p:cTn id="92" dur="1" fill="hold">
                                          <p:stCondLst>
                                            <p:cond delay="0"/>
                                          </p:stCondLst>
                                        </p:cTn>
                                        <p:tgtEl>
                                          <p:spTgt spid="54"/>
                                        </p:tgtEl>
                                        <p:attrNameLst>
                                          <p:attrName>style.visibility</p:attrName>
                                        </p:attrNameLst>
                                      </p:cBhvr>
                                      <p:to>
                                        <p:strVal val="visible"/>
                                      </p:to>
                                    </p:set>
                                    <p:animEffect transition="in" filter="wipe(left)">
                                      <p:cBhvr>
                                        <p:cTn id="93" dur="500"/>
                                        <p:tgtEl>
                                          <p:spTgt spid="54"/>
                                        </p:tgtEl>
                                      </p:cBhvr>
                                    </p:animEffect>
                                  </p:childTnLst>
                                </p:cTn>
                              </p:par>
                            </p:childTnLst>
                          </p:cTn>
                        </p:par>
                      </p:childTnLst>
                    </p:cTn>
                  </p:par>
                  <p:par>
                    <p:cTn id="94" fill="hold">
                      <p:stCondLst>
                        <p:cond delay="indefinite"/>
                      </p:stCondLst>
                      <p:childTnLst>
                        <p:par>
                          <p:cTn id="95" fill="hold">
                            <p:stCondLst>
                              <p:cond delay="0"/>
                            </p:stCondLst>
                            <p:childTnLst>
                              <p:par>
                                <p:cTn id="96" presetID="22" presetClass="entr" presetSubtype="8" fill="hold" grpId="0" nodeType="clickEffect">
                                  <p:stCondLst>
                                    <p:cond delay="0"/>
                                  </p:stCondLst>
                                  <p:childTnLst>
                                    <p:set>
                                      <p:cBhvr>
                                        <p:cTn id="97" dur="1" fill="hold">
                                          <p:stCondLst>
                                            <p:cond delay="0"/>
                                          </p:stCondLst>
                                        </p:cTn>
                                        <p:tgtEl>
                                          <p:spTgt spid="28"/>
                                        </p:tgtEl>
                                        <p:attrNameLst>
                                          <p:attrName>style.visibility</p:attrName>
                                        </p:attrNameLst>
                                      </p:cBhvr>
                                      <p:to>
                                        <p:strVal val="visible"/>
                                      </p:to>
                                    </p:set>
                                    <p:animEffect transition="in" filter="wipe(left)">
                                      <p:cBhvr>
                                        <p:cTn id="98" dur="500"/>
                                        <p:tgtEl>
                                          <p:spTgt spid="28"/>
                                        </p:tgtEl>
                                      </p:cBhvr>
                                    </p:animEffect>
                                  </p:childTnLst>
                                </p:cTn>
                              </p:par>
                            </p:childTnLst>
                          </p:cTn>
                        </p:par>
                      </p:childTnLst>
                    </p:cTn>
                  </p:par>
                  <p:par>
                    <p:cTn id="99" fill="hold">
                      <p:stCondLst>
                        <p:cond delay="indefinite"/>
                      </p:stCondLst>
                      <p:childTnLst>
                        <p:par>
                          <p:cTn id="100" fill="hold">
                            <p:stCondLst>
                              <p:cond delay="0"/>
                            </p:stCondLst>
                            <p:childTnLst>
                              <p:par>
                                <p:cTn id="101" presetID="22" presetClass="entr" presetSubtype="8" fill="hold" grpId="0" nodeType="clickEffect">
                                  <p:stCondLst>
                                    <p:cond delay="0"/>
                                  </p:stCondLst>
                                  <p:childTnLst>
                                    <p:set>
                                      <p:cBhvr>
                                        <p:cTn id="102" dur="1" fill="hold">
                                          <p:stCondLst>
                                            <p:cond delay="0"/>
                                          </p:stCondLst>
                                        </p:cTn>
                                        <p:tgtEl>
                                          <p:spTgt spid="30"/>
                                        </p:tgtEl>
                                        <p:attrNameLst>
                                          <p:attrName>style.visibility</p:attrName>
                                        </p:attrNameLst>
                                      </p:cBhvr>
                                      <p:to>
                                        <p:strVal val="visible"/>
                                      </p:to>
                                    </p:set>
                                    <p:animEffect transition="in" filter="wipe(left)">
                                      <p:cBhvr>
                                        <p:cTn id="103" dur="500"/>
                                        <p:tgtEl>
                                          <p:spTgt spid="30"/>
                                        </p:tgtEl>
                                      </p:cBhvr>
                                    </p:animEffect>
                                  </p:childTnLst>
                                </p:cTn>
                              </p:par>
                            </p:childTnLst>
                          </p:cTn>
                        </p:par>
                      </p:childTnLst>
                    </p:cTn>
                  </p:par>
                  <p:par>
                    <p:cTn id="104" fill="hold">
                      <p:stCondLst>
                        <p:cond delay="indefinite"/>
                      </p:stCondLst>
                      <p:childTnLst>
                        <p:par>
                          <p:cTn id="105" fill="hold">
                            <p:stCondLst>
                              <p:cond delay="0"/>
                            </p:stCondLst>
                            <p:childTnLst>
                              <p:par>
                                <p:cTn id="106" presetID="22" presetClass="entr" presetSubtype="8" fill="hold" nodeType="clickEffect">
                                  <p:stCondLst>
                                    <p:cond delay="0"/>
                                  </p:stCondLst>
                                  <p:childTnLst>
                                    <p:set>
                                      <p:cBhvr>
                                        <p:cTn id="107" dur="1" fill="hold">
                                          <p:stCondLst>
                                            <p:cond delay="0"/>
                                          </p:stCondLst>
                                        </p:cTn>
                                        <p:tgtEl>
                                          <p:spTgt spid="56"/>
                                        </p:tgtEl>
                                        <p:attrNameLst>
                                          <p:attrName>style.visibility</p:attrName>
                                        </p:attrNameLst>
                                      </p:cBhvr>
                                      <p:to>
                                        <p:strVal val="visible"/>
                                      </p:to>
                                    </p:set>
                                    <p:animEffect transition="in" filter="wipe(left)">
                                      <p:cBhvr>
                                        <p:cTn id="108" dur="500"/>
                                        <p:tgtEl>
                                          <p:spTgt spid="56"/>
                                        </p:tgtEl>
                                      </p:cBhvr>
                                    </p:animEffect>
                                  </p:childTnLst>
                                </p:cTn>
                              </p:par>
                            </p:childTnLst>
                          </p:cTn>
                        </p:par>
                      </p:childTnLst>
                    </p:cTn>
                  </p:par>
                  <p:par>
                    <p:cTn id="109" fill="hold">
                      <p:stCondLst>
                        <p:cond delay="indefinite"/>
                      </p:stCondLst>
                      <p:childTnLst>
                        <p:par>
                          <p:cTn id="110" fill="hold">
                            <p:stCondLst>
                              <p:cond delay="0"/>
                            </p:stCondLst>
                            <p:childTnLst>
                              <p:par>
                                <p:cTn id="111" presetID="22" presetClass="entr" presetSubtype="8" fill="hold" grpId="0" nodeType="clickEffect">
                                  <p:stCondLst>
                                    <p:cond delay="0"/>
                                  </p:stCondLst>
                                  <p:childTnLst>
                                    <p:set>
                                      <p:cBhvr>
                                        <p:cTn id="112" dur="1" fill="hold">
                                          <p:stCondLst>
                                            <p:cond delay="0"/>
                                          </p:stCondLst>
                                        </p:cTn>
                                        <p:tgtEl>
                                          <p:spTgt spid="27"/>
                                        </p:tgtEl>
                                        <p:attrNameLst>
                                          <p:attrName>style.visibility</p:attrName>
                                        </p:attrNameLst>
                                      </p:cBhvr>
                                      <p:to>
                                        <p:strVal val="visible"/>
                                      </p:to>
                                    </p:set>
                                    <p:animEffect transition="in" filter="wipe(left)">
                                      <p:cBhvr>
                                        <p:cTn id="113" dur="500"/>
                                        <p:tgtEl>
                                          <p:spTgt spid="27"/>
                                        </p:tgtEl>
                                      </p:cBhvr>
                                    </p:animEffect>
                                  </p:childTnLst>
                                </p:cTn>
                              </p:par>
                            </p:childTnLst>
                          </p:cTn>
                        </p:par>
                      </p:childTnLst>
                    </p:cTn>
                  </p:par>
                  <p:par>
                    <p:cTn id="114" fill="hold">
                      <p:stCondLst>
                        <p:cond delay="indefinite"/>
                      </p:stCondLst>
                      <p:childTnLst>
                        <p:par>
                          <p:cTn id="115" fill="hold">
                            <p:stCondLst>
                              <p:cond delay="0"/>
                            </p:stCondLst>
                            <p:childTnLst>
                              <p:par>
                                <p:cTn id="116" presetID="22" presetClass="entr" presetSubtype="8" fill="hold" grpId="0" nodeType="clickEffect">
                                  <p:stCondLst>
                                    <p:cond delay="0"/>
                                  </p:stCondLst>
                                  <p:childTnLst>
                                    <p:set>
                                      <p:cBhvr>
                                        <p:cTn id="117" dur="1" fill="hold">
                                          <p:stCondLst>
                                            <p:cond delay="0"/>
                                          </p:stCondLst>
                                        </p:cTn>
                                        <p:tgtEl>
                                          <p:spTgt spid="34"/>
                                        </p:tgtEl>
                                        <p:attrNameLst>
                                          <p:attrName>style.visibility</p:attrName>
                                        </p:attrNameLst>
                                      </p:cBhvr>
                                      <p:to>
                                        <p:strVal val="visible"/>
                                      </p:to>
                                    </p:set>
                                    <p:animEffect transition="in" filter="wipe(left)">
                                      <p:cBhvr>
                                        <p:cTn id="118" dur="500"/>
                                        <p:tgtEl>
                                          <p:spTgt spid="34"/>
                                        </p:tgtEl>
                                      </p:cBhvr>
                                    </p:animEffect>
                                  </p:childTnLst>
                                </p:cTn>
                              </p:par>
                            </p:childTnLst>
                          </p:cTn>
                        </p:par>
                      </p:childTnLst>
                    </p:cTn>
                  </p:par>
                  <p:par>
                    <p:cTn id="119" fill="hold">
                      <p:stCondLst>
                        <p:cond delay="indefinite"/>
                      </p:stCondLst>
                      <p:childTnLst>
                        <p:par>
                          <p:cTn id="120" fill="hold">
                            <p:stCondLst>
                              <p:cond delay="0"/>
                            </p:stCondLst>
                            <p:childTnLst>
                              <p:par>
                                <p:cTn id="121" presetID="22" presetClass="entr" presetSubtype="8" fill="hold" nodeType="clickEffect">
                                  <p:stCondLst>
                                    <p:cond delay="0"/>
                                  </p:stCondLst>
                                  <p:childTnLst>
                                    <p:set>
                                      <p:cBhvr>
                                        <p:cTn id="122" dur="1" fill="hold">
                                          <p:stCondLst>
                                            <p:cond delay="0"/>
                                          </p:stCondLst>
                                        </p:cTn>
                                        <p:tgtEl>
                                          <p:spTgt spid="58"/>
                                        </p:tgtEl>
                                        <p:attrNameLst>
                                          <p:attrName>style.visibility</p:attrName>
                                        </p:attrNameLst>
                                      </p:cBhvr>
                                      <p:to>
                                        <p:strVal val="visible"/>
                                      </p:to>
                                    </p:set>
                                    <p:animEffect transition="in" filter="wipe(left)">
                                      <p:cBhvr>
                                        <p:cTn id="123" dur="500"/>
                                        <p:tgtEl>
                                          <p:spTgt spid="58"/>
                                        </p:tgtEl>
                                      </p:cBhvr>
                                    </p:animEffect>
                                  </p:childTnLst>
                                </p:cTn>
                              </p:par>
                            </p:childTnLst>
                          </p:cTn>
                        </p:par>
                      </p:childTnLst>
                    </p:cTn>
                  </p:par>
                  <p:par>
                    <p:cTn id="124" fill="hold">
                      <p:stCondLst>
                        <p:cond delay="indefinite"/>
                      </p:stCondLst>
                      <p:childTnLst>
                        <p:par>
                          <p:cTn id="125" fill="hold">
                            <p:stCondLst>
                              <p:cond delay="0"/>
                            </p:stCondLst>
                            <p:childTnLst>
                              <p:par>
                                <p:cTn id="126" presetID="22" presetClass="entr" presetSubtype="8" fill="hold" grpId="0" nodeType="clickEffect">
                                  <p:stCondLst>
                                    <p:cond delay="0"/>
                                  </p:stCondLst>
                                  <p:childTnLst>
                                    <p:set>
                                      <p:cBhvr>
                                        <p:cTn id="127" dur="1" fill="hold">
                                          <p:stCondLst>
                                            <p:cond delay="0"/>
                                          </p:stCondLst>
                                        </p:cTn>
                                        <p:tgtEl>
                                          <p:spTgt spid="32"/>
                                        </p:tgtEl>
                                        <p:attrNameLst>
                                          <p:attrName>style.visibility</p:attrName>
                                        </p:attrNameLst>
                                      </p:cBhvr>
                                      <p:to>
                                        <p:strVal val="visible"/>
                                      </p:to>
                                    </p:set>
                                    <p:animEffect transition="in" filter="wipe(left)">
                                      <p:cBhvr>
                                        <p:cTn id="128" dur="500"/>
                                        <p:tgtEl>
                                          <p:spTgt spid="32"/>
                                        </p:tgtEl>
                                      </p:cBhvr>
                                    </p:animEffect>
                                  </p:childTnLst>
                                </p:cTn>
                              </p:par>
                            </p:childTnLst>
                          </p:cTn>
                        </p:par>
                      </p:childTnLst>
                    </p:cTn>
                  </p:par>
                  <p:par>
                    <p:cTn id="129" fill="hold">
                      <p:stCondLst>
                        <p:cond delay="indefinite"/>
                      </p:stCondLst>
                      <p:childTnLst>
                        <p:par>
                          <p:cTn id="130" fill="hold">
                            <p:stCondLst>
                              <p:cond delay="0"/>
                            </p:stCondLst>
                            <p:childTnLst>
                              <p:par>
                                <p:cTn id="131" presetID="22" presetClass="entr" presetSubtype="8" fill="hold" grpId="0" nodeType="clickEffect">
                                  <p:stCondLst>
                                    <p:cond delay="0"/>
                                  </p:stCondLst>
                                  <p:childTnLst>
                                    <p:set>
                                      <p:cBhvr>
                                        <p:cTn id="132" dur="1" fill="hold">
                                          <p:stCondLst>
                                            <p:cond delay="0"/>
                                          </p:stCondLst>
                                        </p:cTn>
                                        <p:tgtEl>
                                          <p:spTgt spid="33"/>
                                        </p:tgtEl>
                                        <p:attrNameLst>
                                          <p:attrName>style.visibility</p:attrName>
                                        </p:attrNameLst>
                                      </p:cBhvr>
                                      <p:to>
                                        <p:strVal val="visible"/>
                                      </p:to>
                                    </p:set>
                                    <p:animEffect transition="in" filter="wipe(left)">
                                      <p:cBhvr>
                                        <p:cTn id="133" dur="500"/>
                                        <p:tgtEl>
                                          <p:spTgt spid="33"/>
                                        </p:tgtEl>
                                      </p:cBhvr>
                                    </p:animEffect>
                                  </p:childTnLst>
                                </p:cTn>
                              </p:par>
                            </p:childTnLst>
                          </p:cTn>
                        </p:par>
                      </p:childTnLst>
                    </p:cTn>
                  </p:par>
                  <p:par>
                    <p:cTn id="134" fill="hold">
                      <p:stCondLst>
                        <p:cond delay="indefinite"/>
                      </p:stCondLst>
                      <p:childTnLst>
                        <p:par>
                          <p:cTn id="135" fill="hold">
                            <p:stCondLst>
                              <p:cond delay="0"/>
                            </p:stCondLst>
                            <p:childTnLst>
                              <p:par>
                                <p:cTn id="136" presetID="22" presetClass="entr" presetSubtype="1" fill="hold" grpId="0" nodeType="clickEffect">
                                  <p:stCondLst>
                                    <p:cond delay="0"/>
                                  </p:stCondLst>
                                  <p:childTnLst>
                                    <p:set>
                                      <p:cBhvr>
                                        <p:cTn id="137" dur="1" fill="hold">
                                          <p:stCondLst>
                                            <p:cond delay="0"/>
                                          </p:stCondLst>
                                        </p:cTn>
                                        <p:tgtEl>
                                          <p:spTgt spid="96"/>
                                        </p:tgtEl>
                                        <p:attrNameLst>
                                          <p:attrName>style.visibility</p:attrName>
                                        </p:attrNameLst>
                                      </p:cBhvr>
                                      <p:to>
                                        <p:strVal val="visible"/>
                                      </p:to>
                                    </p:set>
                                    <p:animEffect transition="in" filter="wipe(up)">
                                      <p:cBhvr>
                                        <p:cTn id="138" dur="500"/>
                                        <p:tgtEl>
                                          <p:spTgt spid="96"/>
                                        </p:tgtEl>
                                      </p:cBhvr>
                                    </p:animEffect>
                                  </p:childTnLst>
                                </p:cTn>
                              </p:par>
                            </p:childTnLst>
                          </p:cTn>
                        </p:par>
                      </p:childTnLst>
                    </p:cTn>
                  </p:par>
                  <p:par>
                    <p:cTn id="139" fill="hold">
                      <p:stCondLst>
                        <p:cond delay="indefinite"/>
                      </p:stCondLst>
                      <p:childTnLst>
                        <p:par>
                          <p:cTn id="140" fill="hold">
                            <p:stCondLst>
                              <p:cond delay="0"/>
                            </p:stCondLst>
                            <p:childTnLst>
                              <p:par>
                                <p:cTn id="141" presetID="22" presetClass="entr" presetSubtype="1" fill="hold" grpId="0" nodeType="clickEffect">
                                  <p:stCondLst>
                                    <p:cond delay="0"/>
                                  </p:stCondLst>
                                  <p:childTnLst>
                                    <p:set>
                                      <p:cBhvr>
                                        <p:cTn id="142" dur="1" fill="hold">
                                          <p:stCondLst>
                                            <p:cond delay="0"/>
                                          </p:stCondLst>
                                        </p:cTn>
                                        <p:tgtEl>
                                          <p:spTgt spid="24"/>
                                        </p:tgtEl>
                                        <p:attrNameLst>
                                          <p:attrName>style.visibility</p:attrName>
                                        </p:attrNameLst>
                                      </p:cBhvr>
                                      <p:to>
                                        <p:strVal val="visible"/>
                                      </p:to>
                                    </p:set>
                                    <p:animEffect transition="in" filter="wipe(up)">
                                      <p:cBhvr>
                                        <p:cTn id="143" dur="500"/>
                                        <p:tgtEl>
                                          <p:spTgt spid="24"/>
                                        </p:tgtEl>
                                      </p:cBhvr>
                                    </p:animEffect>
                                  </p:childTnLst>
                                </p:cTn>
                              </p:par>
                            </p:childTnLst>
                          </p:cTn>
                        </p:par>
                      </p:childTnLst>
                    </p:cTn>
                  </p:par>
                  <p:par>
                    <p:cTn id="144" fill="hold">
                      <p:stCondLst>
                        <p:cond delay="indefinite"/>
                      </p:stCondLst>
                      <p:childTnLst>
                        <p:par>
                          <p:cTn id="145" fill="hold">
                            <p:stCondLst>
                              <p:cond delay="0"/>
                            </p:stCondLst>
                            <p:childTnLst>
                              <p:par>
                                <p:cTn id="146" presetID="22" presetClass="entr" presetSubtype="8" fill="hold" grpId="0" nodeType="clickEffect">
                                  <p:stCondLst>
                                    <p:cond delay="0"/>
                                  </p:stCondLst>
                                  <p:childTnLst>
                                    <p:set>
                                      <p:cBhvr>
                                        <p:cTn id="147" dur="1" fill="hold">
                                          <p:stCondLst>
                                            <p:cond delay="0"/>
                                          </p:stCondLst>
                                        </p:cTn>
                                        <p:tgtEl>
                                          <p:spTgt spid="3"/>
                                        </p:tgtEl>
                                        <p:attrNameLst>
                                          <p:attrName>style.visibility</p:attrName>
                                        </p:attrNameLst>
                                      </p:cBhvr>
                                      <p:to>
                                        <p:strVal val="visible"/>
                                      </p:to>
                                    </p:set>
                                    <p:animEffect transition="in" filter="wipe(left)">
                                      <p:cBhvr>
                                        <p:cTn id="148" dur="500"/>
                                        <p:tgtEl>
                                          <p:spTgt spid="3"/>
                                        </p:tgtEl>
                                      </p:cBhvr>
                                    </p:animEffect>
                                  </p:childTnLst>
                                </p:cTn>
                              </p:par>
                            </p:childTnLst>
                          </p:cTn>
                        </p:par>
                      </p:childTnLst>
                    </p:cTn>
                  </p:par>
                  <p:par>
                    <p:cTn id="149" fill="hold">
                      <p:stCondLst>
                        <p:cond delay="indefinite"/>
                      </p:stCondLst>
                      <p:childTnLst>
                        <p:par>
                          <p:cTn id="150" fill="hold">
                            <p:stCondLst>
                              <p:cond delay="0"/>
                            </p:stCondLst>
                            <p:childTnLst>
                              <p:par>
                                <p:cTn id="151" presetID="22" presetClass="entr" presetSubtype="8" fill="hold" nodeType="clickEffect">
                                  <p:stCondLst>
                                    <p:cond delay="0"/>
                                  </p:stCondLst>
                                  <p:childTnLst>
                                    <p:set>
                                      <p:cBhvr>
                                        <p:cTn id="152" dur="1" fill="hold">
                                          <p:stCondLst>
                                            <p:cond delay="0"/>
                                          </p:stCondLst>
                                        </p:cTn>
                                        <p:tgtEl>
                                          <p:spTgt spid="60"/>
                                        </p:tgtEl>
                                        <p:attrNameLst>
                                          <p:attrName>style.visibility</p:attrName>
                                        </p:attrNameLst>
                                      </p:cBhvr>
                                      <p:to>
                                        <p:strVal val="visible"/>
                                      </p:to>
                                    </p:set>
                                    <p:animEffect transition="in" filter="wipe(left)">
                                      <p:cBhvr>
                                        <p:cTn id="153" dur="500"/>
                                        <p:tgtEl>
                                          <p:spTgt spid="60"/>
                                        </p:tgtEl>
                                      </p:cBhvr>
                                    </p:animEffect>
                                  </p:childTnLst>
                                </p:cTn>
                              </p:par>
                            </p:childTnLst>
                          </p:cTn>
                        </p:par>
                      </p:childTnLst>
                    </p:cTn>
                  </p:par>
                  <p:par>
                    <p:cTn id="154" fill="hold">
                      <p:stCondLst>
                        <p:cond delay="indefinite"/>
                      </p:stCondLst>
                      <p:childTnLst>
                        <p:par>
                          <p:cTn id="155" fill="hold">
                            <p:stCondLst>
                              <p:cond delay="0"/>
                            </p:stCondLst>
                            <p:childTnLst>
                              <p:par>
                                <p:cTn id="156" presetID="22" presetClass="entr" presetSubtype="8" fill="hold" grpId="0" nodeType="clickEffect">
                                  <p:stCondLst>
                                    <p:cond delay="0"/>
                                  </p:stCondLst>
                                  <p:childTnLst>
                                    <p:set>
                                      <p:cBhvr>
                                        <p:cTn id="157" dur="1" fill="hold">
                                          <p:stCondLst>
                                            <p:cond delay="0"/>
                                          </p:stCondLst>
                                        </p:cTn>
                                        <p:tgtEl>
                                          <p:spTgt spid="14"/>
                                        </p:tgtEl>
                                        <p:attrNameLst>
                                          <p:attrName>style.visibility</p:attrName>
                                        </p:attrNameLst>
                                      </p:cBhvr>
                                      <p:to>
                                        <p:strVal val="visible"/>
                                      </p:to>
                                    </p:set>
                                    <p:animEffect transition="in" filter="wipe(left)">
                                      <p:cBhvr>
                                        <p:cTn id="158" dur="500"/>
                                        <p:tgtEl>
                                          <p:spTgt spid="14"/>
                                        </p:tgtEl>
                                      </p:cBhvr>
                                    </p:animEffect>
                                  </p:childTnLst>
                                </p:cTn>
                              </p:par>
                            </p:childTnLst>
                          </p:cTn>
                        </p:par>
                      </p:childTnLst>
                    </p:cTn>
                  </p:par>
                  <p:par>
                    <p:cTn id="159" fill="hold">
                      <p:stCondLst>
                        <p:cond delay="indefinite"/>
                      </p:stCondLst>
                      <p:childTnLst>
                        <p:par>
                          <p:cTn id="160" fill="hold">
                            <p:stCondLst>
                              <p:cond delay="0"/>
                            </p:stCondLst>
                            <p:childTnLst>
                              <p:par>
                                <p:cTn id="161" presetID="22" presetClass="entr" presetSubtype="8" fill="hold" nodeType="clickEffect">
                                  <p:stCondLst>
                                    <p:cond delay="0"/>
                                  </p:stCondLst>
                                  <p:childTnLst>
                                    <p:set>
                                      <p:cBhvr>
                                        <p:cTn id="162" dur="1" fill="hold">
                                          <p:stCondLst>
                                            <p:cond delay="0"/>
                                          </p:stCondLst>
                                        </p:cTn>
                                        <p:tgtEl>
                                          <p:spTgt spid="62"/>
                                        </p:tgtEl>
                                        <p:attrNameLst>
                                          <p:attrName>style.visibility</p:attrName>
                                        </p:attrNameLst>
                                      </p:cBhvr>
                                      <p:to>
                                        <p:strVal val="visible"/>
                                      </p:to>
                                    </p:set>
                                    <p:animEffect transition="in" filter="wipe(left)">
                                      <p:cBhvr>
                                        <p:cTn id="163" dur="500"/>
                                        <p:tgtEl>
                                          <p:spTgt spid="62"/>
                                        </p:tgtEl>
                                      </p:cBhvr>
                                    </p:animEffect>
                                  </p:childTnLst>
                                </p:cTn>
                              </p:par>
                            </p:childTnLst>
                          </p:cTn>
                        </p:par>
                      </p:childTnLst>
                    </p:cTn>
                  </p:par>
                  <p:par>
                    <p:cTn id="164" fill="hold">
                      <p:stCondLst>
                        <p:cond delay="indefinite"/>
                      </p:stCondLst>
                      <p:childTnLst>
                        <p:par>
                          <p:cTn id="165" fill="hold">
                            <p:stCondLst>
                              <p:cond delay="0"/>
                            </p:stCondLst>
                            <p:childTnLst>
                              <p:par>
                                <p:cTn id="166" presetID="22" presetClass="entr" presetSubtype="8" fill="hold" nodeType="clickEffect">
                                  <p:stCondLst>
                                    <p:cond delay="0"/>
                                  </p:stCondLst>
                                  <p:childTnLst>
                                    <p:set>
                                      <p:cBhvr>
                                        <p:cTn id="167" dur="1" fill="hold">
                                          <p:stCondLst>
                                            <p:cond delay="0"/>
                                          </p:stCondLst>
                                        </p:cTn>
                                        <p:tgtEl>
                                          <p:spTgt spid="64"/>
                                        </p:tgtEl>
                                        <p:attrNameLst>
                                          <p:attrName>style.visibility</p:attrName>
                                        </p:attrNameLst>
                                      </p:cBhvr>
                                      <p:to>
                                        <p:strVal val="visible"/>
                                      </p:to>
                                    </p:set>
                                    <p:animEffect transition="in" filter="wipe(left)">
                                      <p:cBhvr>
                                        <p:cTn id="168" dur="500"/>
                                        <p:tgtEl>
                                          <p:spTgt spid="64"/>
                                        </p:tgtEl>
                                      </p:cBhvr>
                                    </p:animEffect>
                                  </p:childTnLst>
                                </p:cTn>
                              </p:par>
                            </p:childTnLst>
                          </p:cTn>
                        </p:par>
                      </p:childTnLst>
                    </p:cTn>
                  </p:par>
                  <p:par>
                    <p:cTn id="169" fill="hold">
                      <p:stCondLst>
                        <p:cond delay="indefinite"/>
                      </p:stCondLst>
                      <p:childTnLst>
                        <p:par>
                          <p:cTn id="170" fill="hold">
                            <p:stCondLst>
                              <p:cond delay="0"/>
                            </p:stCondLst>
                            <p:childTnLst>
                              <p:par>
                                <p:cTn id="171" presetID="22" presetClass="entr" presetSubtype="8" fill="hold" grpId="0" nodeType="clickEffect">
                                  <p:stCondLst>
                                    <p:cond delay="0"/>
                                  </p:stCondLst>
                                  <p:childTnLst>
                                    <p:set>
                                      <p:cBhvr>
                                        <p:cTn id="172" dur="1" fill="hold">
                                          <p:stCondLst>
                                            <p:cond delay="0"/>
                                          </p:stCondLst>
                                        </p:cTn>
                                        <p:tgtEl>
                                          <p:spTgt spid="35"/>
                                        </p:tgtEl>
                                        <p:attrNameLst>
                                          <p:attrName>style.visibility</p:attrName>
                                        </p:attrNameLst>
                                      </p:cBhvr>
                                      <p:to>
                                        <p:strVal val="visible"/>
                                      </p:to>
                                    </p:set>
                                    <p:animEffect transition="in" filter="wipe(left)">
                                      <p:cBhvr>
                                        <p:cTn id="173" dur="500"/>
                                        <p:tgtEl>
                                          <p:spTgt spid="35"/>
                                        </p:tgtEl>
                                      </p:cBhvr>
                                    </p:animEffect>
                                  </p:childTnLst>
                                </p:cTn>
                              </p:par>
                            </p:childTnLst>
                          </p:cTn>
                        </p:par>
                      </p:childTnLst>
                    </p:cTn>
                  </p:par>
                  <p:par>
                    <p:cTn id="174" fill="hold">
                      <p:stCondLst>
                        <p:cond delay="indefinite"/>
                      </p:stCondLst>
                      <p:childTnLst>
                        <p:par>
                          <p:cTn id="175" fill="hold">
                            <p:stCondLst>
                              <p:cond delay="0"/>
                            </p:stCondLst>
                            <p:childTnLst>
                              <p:par>
                                <p:cTn id="176" presetID="22" presetClass="entr" presetSubtype="8" fill="hold" grpId="0" nodeType="clickEffect">
                                  <p:stCondLst>
                                    <p:cond delay="0"/>
                                  </p:stCondLst>
                                  <p:childTnLst>
                                    <p:set>
                                      <p:cBhvr>
                                        <p:cTn id="177" dur="1" fill="hold">
                                          <p:stCondLst>
                                            <p:cond delay="0"/>
                                          </p:stCondLst>
                                        </p:cTn>
                                        <p:tgtEl>
                                          <p:spTgt spid="36"/>
                                        </p:tgtEl>
                                        <p:attrNameLst>
                                          <p:attrName>style.visibility</p:attrName>
                                        </p:attrNameLst>
                                      </p:cBhvr>
                                      <p:to>
                                        <p:strVal val="visible"/>
                                      </p:to>
                                    </p:set>
                                    <p:animEffect transition="in" filter="wipe(left)">
                                      <p:cBhvr>
                                        <p:cTn id="178" dur="500"/>
                                        <p:tgtEl>
                                          <p:spTgt spid="36"/>
                                        </p:tgtEl>
                                      </p:cBhvr>
                                    </p:animEffect>
                                  </p:childTnLst>
                                </p:cTn>
                              </p:par>
                            </p:childTnLst>
                          </p:cTn>
                        </p:par>
                      </p:childTnLst>
                    </p:cTn>
                  </p:par>
                  <p:par>
                    <p:cTn id="179" fill="hold">
                      <p:stCondLst>
                        <p:cond delay="indefinite"/>
                      </p:stCondLst>
                      <p:childTnLst>
                        <p:par>
                          <p:cTn id="180" fill="hold">
                            <p:stCondLst>
                              <p:cond delay="0"/>
                            </p:stCondLst>
                            <p:childTnLst>
                              <p:par>
                                <p:cTn id="181" presetID="22" presetClass="entr" presetSubtype="1" fill="hold" grpId="0" nodeType="clickEffect">
                                  <p:stCondLst>
                                    <p:cond delay="0"/>
                                  </p:stCondLst>
                                  <p:childTnLst>
                                    <p:set>
                                      <p:cBhvr>
                                        <p:cTn id="182" dur="1" fill="hold">
                                          <p:stCondLst>
                                            <p:cond delay="0"/>
                                          </p:stCondLst>
                                        </p:cTn>
                                        <p:tgtEl>
                                          <p:spTgt spid="97"/>
                                        </p:tgtEl>
                                        <p:attrNameLst>
                                          <p:attrName>style.visibility</p:attrName>
                                        </p:attrNameLst>
                                      </p:cBhvr>
                                      <p:to>
                                        <p:strVal val="visible"/>
                                      </p:to>
                                    </p:set>
                                    <p:animEffect transition="in" filter="wipe(up)">
                                      <p:cBhvr>
                                        <p:cTn id="183" dur="500"/>
                                        <p:tgtEl>
                                          <p:spTgt spid="97"/>
                                        </p:tgtEl>
                                      </p:cBhvr>
                                    </p:animEffect>
                                  </p:childTnLst>
                                </p:cTn>
                              </p:par>
                            </p:childTnLst>
                          </p:cTn>
                        </p:par>
                      </p:childTnLst>
                    </p:cTn>
                  </p:par>
                  <p:par>
                    <p:cTn id="184" fill="hold">
                      <p:stCondLst>
                        <p:cond delay="indefinite"/>
                      </p:stCondLst>
                      <p:childTnLst>
                        <p:par>
                          <p:cTn id="185" fill="hold">
                            <p:stCondLst>
                              <p:cond delay="0"/>
                            </p:stCondLst>
                            <p:childTnLst>
                              <p:par>
                                <p:cTn id="186" presetID="22" presetClass="entr" presetSubtype="1" fill="hold" grpId="0" nodeType="clickEffect">
                                  <p:stCondLst>
                                    <p:cond delay="0"/>
                                  </p:stCondLst>
                                  <p:childTnLst>
                                    <p:set>
                                      <p:cBhvr>
                                        <p:cTn id="187" dur="1" fill="hold">
                                          <p:stCondLst>
                                            <p:cond delay="0"/>
                                          </p:stCondLst>
                                        </p:cTn>
                                        <p:tgtEl>
                                          <p:spTgt spid="25"/>
                                        </p:tgtEl>
                                        <p:attrNameLst>
                                          <p:attrName>style.visibility</p:attrName>
                                        </p:attrNameLst>
                                      </p:cBhvr>
                                      <p:to>
                                        <p:strVal val="visible"/>
                                      </p:to>
                                    </p:set>
                                    <p:animEffect transition="in" filter="wipe(up)">
                                      <p:cBhvr>
                                        <p:cTn id="188" dur="500"/>
                                        <p:tgtEl>
                                          <p:spTgt spid="25"/>
                                        </p:tgtEl>
                                      </p:cBhvr>
                                    </p:animEffect>
                                  </p:childTnLst>
                                </p:cTn>
                              </p:par>
                            </p:childTnLst>
                          </p:cTn>
                        </p:par>
                      </p:childTnLst>
                    </p:cTn>
                  </p:par>
                  <p:par>
                    <p:cTn id="189" fill="hold">
                      <p:stCondLst>
                        <p:cond delay="indefinite"/>
                      </p:stCondLst>
                      <p:childTnLst>
                        <p:par>
                          <p:cTn id="190" fill="hold">
                            <p:stCondLst>
                              <p:cond delay="0"/>
                            </p:stCondLst>
                            <p:childTnLst>
                              <p:par>
                                <p:cTn id="191" presetID="22" presetClass="entr" presetSubtype="8" fill="hold" grpId="0" nodeType="clickEffect">
                                  <p:stCondLst>
                                    <p:cond delay="0"/>
                                  </p:stCondLst>
                                  <p:childTnLst>
                                    <p:set>
                                      <p:cBhvr>
                                        <p:cTn id="192" dur="1" fill="hold">
                                          <p:stCondLst>
                                            <p:cond delay="0"/>
                                          </p:stCondLst>
                                        </p:cTn>
                                        <p:tgtEl>
                                          <p:spTgt spid="4"/>
                                        </p:tgtEl>
                                        <p:attrNameLst>
                                          <p:attrName>style.visibility</p:attrName>
                                        </p:attrNameLst>
                                      </p:cBhvr>
                                      <p:to>
                                        <p:strVal val="visible"/>
                                      </p:to>
                                    </p:set>
                                    <p:animEffect transition="in" filter="wipe(left)">
                                      <p:cBhvr>
                                        <p:cTn id="193" dur="500"/>
                                        <p:tgtEl>
                                          <p:spTgt spid="4"/>
                                        </p:tgtEl>
                                      </p:cBhvr>
                                    </p:animEffect>
                                  </p:childTnLst>
                                </p:cTn>
                              </p:par>
                            </p:childTnLst>
                          </p:cTn>
                        </p:par>
                      </p:childTnLst>
                    </p:cTn>
                  </p:par>
                  <p:par>
                    <p:cTn id="194" fill="hold">
                      <p:stCondLst>
                        <p:cond delay="indefinite"/>
                      </p:stCondLst>
                      <p:childTnLst>
                        <p:par>
                          <p:cTn id="195" fill="hold">
                            <p:stCondLst>
                              <p:cond delay="0"/>
                            </p:stCondLst>
                            <p:childTnLst>
                              <p:par>
                                <p:cTn id="196" presetID="22" presetClass="entr" presetSubtype="8" fill="hold" nodeType="clickEffect">
                                  <p:stCondLst>
                                    <p:cond delay="0"/>
                                  </p:stCondLst>
                                  <p:childTnLst>
                                    <p:set>
                                      <p:cBhvr>
                                        <p:cTn id="197" dur="1" fill="hold">
                                          <p:stCondLst>
                                            <p:cond delay="0"/>
                                          </p:stCondLst>
                                        </p:cTn>
                                        <p:tgtEl>
                                          <p:spTgt spid="66"/>
                                        </p:tgtEl>
                                        <p:attrNameLst>
                                          <p:attrName>style.visibility</p:attrName>
                                        </p:attrNameLst>
                                      </p:cBhvr>
                                      <p:to>
                                        <p:strVal val="visible"/>
                                      </p:to>
                                    </p:set>
                                    <p:animEffect transition="in" filter="wipe(left)">
                                      <p:cBhvr>
                                        <p:cTn id="198" dur="500"/>
                                        <p:tgtEl>
                                          <p:spTgt spid="66"/>
                                        </p:tgtEl>
                                      </p:cBhvr>
                                    </p:animEffect>
                                  </p:childTnLst>
                                </p:cTn>
                              </p:par>
                            </p:childTnLst>
                          </p:cTn>
                        </p:par>
                      </p:childTnLst>
                    </p:cTn>
                  </p:par>
                  <p:par>
                    <p:cTn id="199" fill="hold">
                      <p:stCondLst>
                        <p:cond delay="indefinite"/>
                      </p:stCondLst>
                      <p:childTnLst>
                        <p:par>
                          <p:cTn id="200" fill="hold">
                            <p:stCondLst>
                              <p:cond delay="0"/>
                            </p:stCondLst>
                            <p:childTnLst>
                              <p:par>
                                <p:cTn id="201" presetID="22" presetClass="entr" presetSubtype="8" fill="hold" grpId="0" nodeType="clickEffect">
                                  <p:stCondLst>
                                    <p:cond delay="0"/>
                                  </p:stCondLst>
                                  <p:childTnLst>
                                    <p:set>
                                      <p:cBhvr>
                                        <p:cTn id="202" dur="1" fill="hold">
                                          <p:stCondLst>
                                            <p:cond delay="0"/>
                                          </p:stCondLst>
                                        </p:cTn>
                                        <p:tgtEl>
                                          <p:spTgt spid="15"/>
                                        </p:tgtEl>
                                        <p:attrNameLst>
                                          <p:attrName>style.visibility</p:attrName>
                                        </p:attrNameLst>
                                      </p:cBhvr>
                                      <p:to>
                                        <p:strVal val="visible"/>
                                      </p:to>
                                    </p:set>
                                    <p:animEffect transition="in" filter="wipe(left)">
                                      <p:cBhvr>
                                        <p:cTn id="203" dur="500"/>
                                        <p:tgtEl>
                                          <p:spTgt spid="15"/>
                                        </p:tgtEl>
                                      </p:cBhvr>
                                    </p:animEffect>
                                  </p:childTnLst>
                                </p:cTn>
                              </p:par>
                            </p:childTnLst>
                          </p:cTn>
                        </p:par>
                      </p:childTnLst>
                    </p:cTn>
                  </p:par>
                  <p:par>
                    <p:cTn id="204" fill="hold">
                      <p:stCondLst>
                        <p:cond delay="indefinite"/>
                      </p:stCondLst>
                      <p:childTnLst>
                        <p:par>
                          <p:cTn id="205" fill="hold">
                            <p:stCondLst>
                              <p:cond delay="0"/>
                            </p:stCondLst>
                            <p:childTnLst>
                              <p:par>
                                <p:cTn id="206" presetID="22" presetClass="entr" presetSubtype="8" fill="hold" nodeType="clickEffect">
                                  <p:stCondLst>
                                    <p:cond delay="0"/>
                                  </p:stCondLst>
                                  <p:childTnLst>
                                    <p:set>
                                      <p:cBhvr>
                                        <p:cTn id="207" dur="1" fill="hold">
                                          <p:stCondLst>
                                            <p:cond delay="0"/>
                                          </p:stCondLst>
                                        </p:cTn>
                                        <p:tgtEl>
                                          <p:spTgt spid="68"/>
                                        </p:tgtEl>
                                        <p:attrNameLst>
                                          <p:attrName>style.visibility</p:attrName>
                                        </p:attrNameLst>
                                      </p:cBhvr>
                                      <p:to>
                                        <p:strVal val="visible"/>
                                      </p:to>
                                    </p:set>
                                    <p:animEffect transition="in" filter="wipe(left)">
                                      <p:cBhvr>
                                        <p:cTn id="208" dur="500"/>
                                        <p:tgtEl>
                                          <p:spTgt spid="68"/>
                                        </p:tgtEl>
                                      </p:cBhvr>
                                    </p:animEffect>
                                  </p:childTnLst>
                                </p:cTn>
                              </p:par>
                            </p:childTnLst>
                          </p:cTn>
                        </p:par>
                      </p:childTnLst>
                    </p:cTn>
                  </p:par>
                  <p:par>
                    <p:cTn id="209" fill="hold">
                      <p:stCondLst>
                        <p:cond delay="indefinite"/>
                      </p:stCondLst>
                      <p:childTnLst>
                        <p:par>
                          <p:cTn id="210" fill="hold">
                            <p:stCondLst>
                              <p:cond delay="0"/>
                            </p:stCondLst>
                            <p:childTnLst>
                              <p:par>
                                <p:cTn id="211" presetID="22" presetClass="entr" presetSubtype="8" fill="hold" grpId="0" nodeType="clickEffect">
                                  <p:stCondLst>
                                    <p:cond delay="0"/>
                                  </p:stCondLst>
                                  <p:childTnLst>
                                    <p:set>
                                      <p:cBhvr>
                                        <p:cTn id="212" dur="1" fill="hold">
                                          <p:stCondLst>
                                            <p:cond delay="0"/>
                                          </p:stCondLst>
                                        </p:cTn>
                                        <p:tgtEl>
                                          <p:spTgt spid="16"/>
                                        </p:tgtEl>
                                        <p:attrNameLst>
                                          <p:attrName>style.visibility</p:attrName>
                                        </p:attrNameLst>
                                      </p:cBhvr>
                                      <p:to>
                                        <p:strVal val="visible"/>
                                      </p:to>
                                    </p:set>
                                    <p:animEffect transition="in" filter="wipe(left)">
                                      <p:cBhvr>
                                        <p:cTn id="213" dur="500"/>
                                        <p:tgtEl>
                                          <p:spTgt spid="16"/>
                                        </p:tgtEl>
                                      </p:cBhvr>
                                    </p:animEffect>
                                  </p:childTnLst>
                                </p:cTn>
                              </p:par>
                            </p:childTnLst>
                          </p:cTn>
                        </p:par>
                      </p:childTnLst>
                    </p:cTn>
                  </p:par>
                  <p:par>
                    <p:cTn id="214" fill="hold">
                      <p:stCondLst>
                        <p:cond delay="indefinite"/>
                      </p:stCondLst>
                      <p:childTnLst>
                        <p:par>
                          <p:cTn id="215" fill="hold">
                            <p:stCondLst>
                              <p:cond delay="0"/>
                            </p:stCondLst>
                            <p:childTnLst>
                              <p:par>
                                <p:cTn id="216" presetID="22" presetClass="entr" presetSubtype="8" fill="hold" nodeType="clickEffect">
                                  <p:stCondLst>
                                    <p:cond delay="0"/>
                                  </p:stCondLst>
                                  <p:childTnLst>
                                    <p:set>
                                      <p:cBhvr>
                                        <p:cTn id="217" dur="1" fill="hold">
                                          <p:stCondLst>
                                            <p:cond delay="0"/>
                                          </p:stCondLst>
                                        </p:cTn>
                                        <p:tgtEl>
                                          <p:spTgt spid="74"/>
                                        </p:tgtEl>
                                        <p:attrNameLst>
                                          <p:attrName>style.visibility</p:attrName>
                                        </p:attrNameLst>
                                      </p:cBhvr>
                                      <p:to>
                                        <p:strVal val="visible"/>
                                      </p:to>
                                    </p:set>
                                    <p:animEffect transition="in" filter="wipe(left)">
                                      <p:cBhvr>
                                        <p:cTn id="218" dur="500"/>
                                        <p:tgtEl>
                                          <p:spTgt spid="74"/>
                                        </p:tgtEl>
                                      </p:cBhvr>
                                    </p:animEffect>
                                  </p:childTnLst>
                                </p:cTn>
                              </p:par>
                            </p:childTnLst>
                          </p:cTn>
                        </p:par>
                      </p:childTnLst>
                    </p:cTn>
                  </p:par>
                  <p:par>
                    <p:cTn id="219" fill="hold">
                      <p:stCondLst>
                        <p:cond delay="indefinite"/>
                      </p:stCondLst>
                      <p:childTnLst>
                        <p:par>
                          <p:cTn id="220" fill="hold">
                            <p:stCondLst>
                              <p:cond delay="0"/>
                            </p:stCondLst>
                            <p:childTnLst>
                              <p:par>
                                <p:cTn id="221" presetID="22" presetClass="entr" presetSubtype="8" fill="hold" nodeType="clickEffect">
                                  <p:stCondLst>
                                    <p:cond delay="0"/>
                                  </p:stCondLst>
                                  <p:childTnLst>
                                    <p:set>
                                      <p:cBhvr>
                                        <p:cTn id="222" dur="1" fill="hold">
                                          <p:stCondLst>
                                            <p:cond delay="0"/>
                                          </p:stCondLst>
                                        </p:cTn>
                                        <p:tgtEl>
                                          <p:spTgt spid="76"/>
                                        </p:tgtEl>
                                        <p:attrNameLst>
                                          <p:attrName>style.visibility</p:attrName>
                                        </p:attrNameLst>
                                      </p:cBhvr>
                                      <p:to>
                                        <p:strVal val="visible"/>
                                      </p:to>
                                    </p:set>
                                    <p:animEffect transition="in" filter="wipe(left)">
                                      <p:cBhvr>
                                        <p:cTn id="223" dur="500"/>
                                        <p:tgtEl>
                                          <p:spTgt spid="76"/>
                                        </p:tgtEl>
                                      </p:cBhvr>
                                    </p:animEffect>
                                  </p:childTnLst>
                                </p:cTn>
                              </p:par>
                            </p:childTnLst>
                          </p:cTn>
                        </p:par>
                      </p:childTnLst>
                    </p:cTn>
                  </p:par>
                  <p:par>
                    <p:cTn id="224" fill="hold">
                      <p:stCondLst>
                        <p:cond delay="indefinite"/>
                      </p:stCondLst>
                      <p:childTnLst>
                        <p:par>
                          <p:cTn id="225" fill="hold">
                            <p:stCondLst>
                              <p:cond delay="0"/>
                            </p:stCondLst>
                            <p:childTnLst>
                              <p:par>
                                <p:cTn id="226" presetID="22" presetClass="entr" presetSubtype="8" fill="hold" grpId="0" nodeType="clickEffect">
                                  <p:stCondLst>
                                    <p:cond delay="0"/>
                                  </p:stCondLst>
                                  <p:childTnLst>
                                    <p:set>
                                      <p:cBhvr>
                                        <p:cTn id="227" dur="1" fill="hold">
                                          <p:stCondLst>
                                            <p:cond delay="0"/>
                                          </p:stCondLst>
                                        </p:cTn>
                                        <p:tgtEl>
                                          <p:spTgt spid="37"/>
                                        </p:tgtEl>
                                        <p:attrNameLst>
                                          <p:attrName>style.visibility</p:attrName>
                                        </p:attrNameLst>
                                      </p:cBhvr>
                                      <p:to>
                                        <p:strVal val="visible"/>
                                      </p:to>
                                    </p:set>
                                    <p:animEffect transition="in" filter="wipe(left)">
                                      <p:cBhvr>
                                        <p:cTn id="228" dur="500"/>
                                        <p:tgtEl>
                                          <p:spTgt spid="37"/>
                                        </p:tgtEl>
                                      </p:cBhvr>
                                    </p:animEffect>
                                  </p:childTnLst>
                                </p:cTn>
                              </p:par>
                            </p:childTnLst>
                          </p:cTn>
                        </p:par>
                      </p:childTnLst>
                    </p:cTn>
                  </p:par>
                  <p:par>
                    <p:cTn id="229" fill="hold">
                      <p:stCondLst>
                        <p:cond delay="indefinite"/>
                      </p:stCondLst>
                      <p:childTnLst>
                        <p:par>
                          <p:cTn id="230" fill="hold">
                            <p:stCondLst>
                              <p:cond delay="0"/>
                            </p:stCondLst>
                            <p:childTnLst>
                              <p:par>
                                <p:cTn id="231" presetID="22" presetClass="entr" presetSubtype="8" fill="hold" grpId="0" nodeType="clickEffect">
                                  <p:stCondLst>
                                    <p:cond delay="0"/>
                                  </p:stCondLst>
                                  <p:childTnLst>
                                    <p:set>
                                      <p:cBhvr>
                                        <p:cTn id="232" dur="1" fill="hold">
                                          <p:stCondLst>
                                            <p:cond delay="0"/>
                                          </p:stCondLst>
                                        </p:cTn>
                                        <p:tgtEl>
                                          <p:spTgt spid="38"/>
                                        </p:tgtEl>
                                        <p:attrNameLst>
                                          <p:attrName>style.visibility</p:attrName>
                                        </p:attrNameLst>
                                      </p:cBhvr>
                                      <p:to>
                                        <p:strVal val="visible"/>
                                      </p:to>
                                    </p:set>
                                    <p:animEffect transition="in" filter="wipe(left)">
                                      <p:cBhvr>
                                        <p:cTn id="233" dur="500"/>
                                        <p:tgtEl>
                                          <p:spTgt spid="38"/>
                                        </p:tgtEl>
                                      </p:cBhvr>
                                    </p:animEffect>
                                  </p:childTnLst>
                                </p:cTn>
                              </p:par>
                            </p:childTnLst>
                          </p:cTn>
                        </p:par>
                      </p:childTnLst>
                    </p:cTn>
                  </p:par>
                  <p:par>
                    <p:cTn id="234" fill="hold">
                      <p:stCondLst>
                        <p:cond delay="indefinite"/>
                      </p:stCondLst>
                      <p:childTnLst>
                        <p:par>
                          <p:cTn id="235" fill="hold">
                            <p:stCondLst>
                              <p:cond delay="0"/>
                            </p:stCondLst>
                            <p:childTnLst>
                              <p:par>
                                <p:cTn id="236" presetID="22" presetClass="entr" presetSubtype="8" fill="hold" nodeType="clickEffect">
                                  <p:stCondLst>
                                    <p:cond delay="0"/>
                                  </p:stCondLst>
                                  <p:childTnLst>
                                    <p:set>
                                      <p:cBhvr>
                                        <p:cTn id="237" dur="1" fill="hold">
                                          <p:stCondLst>
                                            <p:cond delay="0"/>
                                          </p:stCondLst>
                                        </p:cTn>
                                        <p:tgtEl>
                                          <p:spTgt spid="70"/>
                                        </p:tgtEl>
                                        <p:attrNameLst>
                                          <p:attrName>style.visibility</p:attrName>
                                        </p:attrNameLst>
                                      </p:cBhvr>
                                      <p:to>
                                        <p:strVal val="visible"/>
                                      </p:to>
                                    </p:set>
                                    <p:animEffect transition="in" filter="wipe(left)">
                                      <p:cBhvr>
                                        <p:cTn id="238" dur="500"/>
                                        <p:tgtEl>
                                          <p:spTgt spid="70"/>
                                        </p:tgtEl>
                                      </p:cBhvr>
                                    </p:animEffect>
                                  </p:childTnLst>
                                </p:cTn>
                              </p:par>
                            </p:childTnLst>
                          </p:cTn>
                        </p:par>
                      </p:childTnLst>
                    </p:cTn>
                  </p:par>
                  <p:par>
                    <p:cTn id="239" fill="hold">
                      <p:stCondLst>
                        <p:cond delay="indefinite"/>
                      </p:stCondLst>
                      <p:childTnLst>
                        <p:par>
                          <p:cTn id="240" fill="hold">
                            <p:stCondLst>
                              <p:cond delay="0"/>
                            </p:stCondLst>
                            <p:childTnLst>
                              <p:par>
                                <p:cTn id="241" presetID="22" presetClass="entr" presetSubtype="8" fill="hold" grpId="0" nodeType="clickEffect">
                                  <p:stCondLst>
                                    <p:cond delay="0"/>
                                  </p:stCondLst>
                                  <p:childTnLst>
                                    <p:set>
                                      <p:cBhvr>
                                        <p:cTn id="242" dur="1" fill="hold">
                                          <p:stCondLst>
                                            <p:cond delay="0"/>
                                          </p:stCondLst>
                                        </p:cTn>
                                        <p:tgtEl>
                                          <p:spTgt spid="17"/>
                                        </p:tgtEl>
                                        <p:attrNameLst>
                                          <p:attrName>style.visibility</p:attrName>
                                        </p:attrNameLst>
                                      </p:cBhvr>
                                      <p:to>
                                        <p:strVal val="visible"/>
                                      </p:to>
                                    </p:set>
                                    <p:animEffect transition="in" filter="wipe(left)">
                                      <p:cBhvr>
                                        <p:cTn id="243" dur="500"/>
                                        <p:tgtEl>
                                          <p:spTgt spid="17"/>
                                        </p:tgtEl>
                                      </p:cBhvr>
                                    </p:animEffect>
                                  </p:childTnLst>
                                </p:cTn>
                              </p:par>
                            </p:childTnLst>
                          </p:cTn>
                        </p:par>
                      </p:childTnLst>
                    </p:cTn>
                  </p:par>
                  <p:par>
                    <p:cTn id="244" fill="hold">
                      <p:stCondLst>
                        <p:cond delay="indefinite"/>
                      </p:stCondLst>
                      <p:childTnLst>
                        <p:par>
                          <p:cTn id="245" fill="hold">
                            <p:stCondLst>
                              <p:cond delay="0"/>
                            </p:stCondLst>
                            <p:childTnLst>
                              <p:par>
                                <p:cTn id="246" presetID="22" presetClass="entr" presetSubtype="8" fill="hold" nodeType="clickEffect">
                                  <p:stCondLst>
                                    <p:cond delay="0"/>
                                  </p:stCondLst>
                                  <p:childTnLst>
                                    <p:set>
                                      <p:cBhvr>
                                        <p:cTn id="247" dur="1" fill="hold">
                                          <p:stCondLst>
                                            <p:cond delay="0"/>
                                          </p:stCondLst>
                                        </p:cTn>
                                        <p:tgtEl>
                                          <p:spTgt spid="78"/>
                                        </p:tgtEl>
                                        <p:attrNameLst>
                                          <p:attrName>style.visibility</p:attrName>
                                        </p:attrNameLst>
                                      </p:cBhvr>
                                      <p:to>
                                        <p:strVal val="visible"/>
                                      </p:to>
                                    </p:set>
                                    <p:animEffect transition="in" filter="wipe(left)">
                                      <p:cBhvr>
                                        <p:cTn id="248" dur="500"/>
                                        <p:tgtEl>
                                          <p:spTgt spid="78"/>
                                        </p:tgtEl>
                                      </p:cBhvr>
                                    </p:animEffect>
                                  </p:childTnLst>
                                </p:cTn>
                              </p:par>
                            </p:childTnLst>
                          </p:cTn>
                        </p:par>
                      </p:childTnLst>
                    </p:cTn>
                  </p:par>
                  <p:par>
                    <p:cTn id="249" fill="hold">
                      <p:stCondLst>
                        <p:cond delay="indefinite"/>
                      </p:stCondLst>
                      <p:childTnLst>
                        <p:par>
                          <p:cTn id="250" fill="hold">
                            <p:stCondLst>
                              <p:cond delay="0"/>
                            </p:stCondLst>
                            <p:childTnLst>
                              <p:par>
                                <p:cTn id="251" presetID="22" presetClass="entr" presetSubtype="8" fill="hold" nodeType="clickEffect">
                                  <p:stCondLst>
                                    <p:cond delay="0"/>
                                  </p:stCondLst>
                                  <p:childTnLst>
                                    <p:set>
                                      <p:cBhvr>
                                        <p:cTn id="252" dur="1" fill="hold">
                                          <p:stCondLst>
                                            <p:cond delay="0"/>
                                          </p:stCondLst>
                                        </p:cTn>
                                        <p:tgtEl>
                                          <p:spTgt spid="80"/>
                                        </p:tgtEl>
                                        <p:attrNameLst>
                                          <p:attrName>style.visibility</p:attrName>
                                        </p:attrNameLst>
                                      </p:cBhvr>
                                      <p:to>
                                        <p:strVal val="visible"/>
                                      </p:to>
                                    </p:set>
                                    <p:animEffect transition="in" filter="wipe(left)">
                                      <p:cBhvr>
                                        <p:cTn id="253" dur="500"/>
                                        <p:tgtEl>
                                          <p:spTgt spid="80"/>
                                        </p:tgtEl>
                                      </p:cBhvr>
                                    </p:animEffect>
                                  </p:childTnLst>
                                </p:cTn>
                              </p:par>
                            </p:childTnLst>
                          </p:cTn>
                        </p:par>
                      </p:childTnLst>
                    </p:cTn>
                  </p:par>
                  <p:par>
                    <p:cTn id="254" fill="hold">
                      <p:stCondLst>
                        <p:cond delay="indefinite"/>
                      </p:stCondLst>
                      <p:childTnLst>
                        <p:par>
                          <p:cTn id="255" fill="hold">
                            <p:stCondLst>
                              <p:cond delay="0"/>
                            </p:stCondLst>
                            <p:childTnLst>
                              <p:par>
                                <p:cTn id="256" presetID="22" presetClass="entr" presetSubtype="8" fill="hold" grpId="0" nodeType="clickEffect">
                                  <p:stCondLst>
                                    <p:cond delay="0"/>
                                  </p:stCondLst>
                                  <p:childTnLst>
                                    <p:set>
                                      <p:cBhvr>
                                        <p:cTn id="257" dur="1" fill="hold">
                                          <p:stCondLst>
                                            <p:cond delay="0"/>
                                          </p:stCondLst>
                                        </p:cTn>
                                        <p:tgtEl>
                                          <p:spTgt spid="39"/>
                                        </p:tgtEl>
                                        <p:attrNameLst>
                                          <p:attrName>style.visibility</p:attrName>
                                        </p:attrNameLst>
                                      </p:cBhvr>
                                      <p:to>
                                        <p:strVal val="visible"/>
                                      </p:to>
                                    </p:set>
                                    <p:animEffect transition="in" filter="wipe(left)">
                                      <p:cBhvr>
                                        <p:cTn id="258" dur="500"/>
                                        <p:tgtEl>
                                          <p:spTgt spid="39"/>
                                        </p:tgtEl>
                                      </p:cBhvr>
                                    </p:animEffect>
                                  </p:childTnLst>
                                </p:cTn>
                              </p:par>
                            </p:childTnLst>
                          </p:cTn>
                        </p:par>
                      </p:childTnLst>
                    </p:cTn>
                  </p:par>
                  <p:par>
                    <p:cTn id="259" fill="hold">
                      <p:stCondLst>
                        <p:cond delay="indefinite"/>
                      </p:stCondLst>
                      <p:childTnLst>
                        <p:par>
                          <p:cTn id="260" fill="hold">
                            <p:stCondLst>
                              <p:cond delay="0"/>
                            </p:stCondLst>
                            <p:childTnLst>
                              <p:par>
                                <p:cTn id="261" presetID="22" presetClass="entr" presetSubtype="8" fill="hold" grpId="0" nodeType="clickEffect">
                                  <p:stCondLst>
                                    <p:cond delay="0"/>
                                  </p:stCondLst>
                                  <p:childTnLst>
                                    <p:set>
                                      <p:cBhvr>
                                        <p:cTn id="262" dur="1" fill="hold">
                                          <p:stCondLst>
                                            <p:cond delay="0"/>
                                          </p:stCondLst>
                                        </p:cTn>
                                        <p:tgtEl>
                                          <p:spTgt spid="40"/>
                                        </p:tgtEl>
                                        <p:attrNameLst>
                                          <p:attrName>style.visibility</p:attrName>
                                        </p:attrNameLst>
                                      </p:cBhvr>
                                      <p:to>
                                        <p:strVal val="visible"/>
                                      </p:to>
                                    </p:set>
                                    <p:animEffect transition="in" filter="wipe(left)">
                                      <p:cBhvr>
                                        <p:cTn id="263" dur="500"/>
                                        <p:tgtEl>
                                          <p:spTgt spid="40"/>
                                        </p:tgtEl>
                                      </p:cBhvr>
                                    </p:animEffect>
                                  </p:childTnLst>
                                </p:cTn>
                              </p:par>
                            </p:childTnLst>
                          </p:cTn>
                        </p:par>
                      </p:childTnLst>
                    </p:cTn>
                  </p:par>
                  <p:par>
                    <p:cTn id="264" fill="hold">
                      <p:stCondLst>
                        <p:cond delay="indefinite"/>
                      </p:stCondLst>
                      <p:childTnLst>
                        <p:par>
                          <p:cTn id="265" fill="hold">
                            <p:stCondLst>
                              <p:cond delay="0"/>
                            </p:stCondLst>
                            <p:childTnLst>
                              <p:par>
                                <p:cTn id="266" presetID="22" presetClass="entr" presetSubtype="8" fill="hold" nodeType="clickEffect">
                                  <p:stCondLst>
                                    <p:cond delay="0"/>
                                  </p:stCondLst>
                                  <p:childTnLst>
                                    <p:set>
                                      <p:cBhvr>
                                        <p:cTn id="267" dur="1" fill="hold">
                                          <p:stCondLst>
                                            <p:cond delay="0"/>
                                          </p:stCondLst>
                                        </p:cTn>
                                        <p:tgtEl>
                                          <p:spTgt spid="72"/>
                                        </p:tgtEl>
                                        <p:attrNameLst>
                                          <p:attrName>style.visibility</p:attrName>
                                        </p:attrNameLst>
                                      </p:cBhvr>
                                      <p:to>
                                        <p:strVal val="visible"/>
                                      </p:to>
                                    </p:set>
                                    <p:animEffect transition="in" filter="wipe(left)">
                                      <p:cBhvr>
                                        <p:cTn id="268" dur="500"/>
                                        <p:tgtEl>
                                          <p:spTgt spid="72"/>
                                        </p:tgtEl>
                                      </p:cBhvr>
                                    </p:animEffect>
                                  </p:childTnLst>
                                </p:cTn>
                              </p:par>
                            </p:childTnLst>
                          </p:cTn>
                        </p:par>
                      </p:childTnLst>
                    </p:cTn>
                  </p:par>
                  <p:par>
                    <p:cTn id="269" fill="hold">
                      <p:stCondLst>
                        <p:cond delay="indefinite"/>
                      </p:stCondLst>
                      <p:childTnLst>
                        <p:par>
                          <p:cTn id="270" fill="hold">
                            <p:stCondLst>
                              <p:cond delay="0"/>
                            </p:stCondLst>
                            <p:childTnLst>
                              <p:par>
                                <p:cTn id="271" presetID="22" presetClass="entr" presetSubtype="8" fill="hold" grpId="0" nodeType="clickEffect">
                                  <p:stCondLst>
                                    <p:cond delay="0"/>
                                  </p:stCondLst>
                                  <p:childTnLst>
                                    <p:set>
                                      <p:cBhvr>
                                        <p:cTn id="272" dur="1" fill="hold">
                                          <p:stCondLst>
                                            <p:cond delay="0"/>
                                          </p:stCondLst>
                                        </p:cTn>
                                        <p:tgtEl>
                                          <p:spTgt spid="18"/>
                                        </p:tgtEl>
                                        <p:attrNameLst>
                                          <p:attrName>style.visibility</p:attrName>
                                        </p:attrNameLst>
                                      </p:cBhvr>
                                      <p:to>
                                        <p:strVal val="visible"/>
                                      </p:to>
                                    </p:set>
                                    <p:animEffect transition="in" filter="wipe(left)">
                                      <p:cBhvr>
                                        <p:cTn id="273" dur="500"/>
                                        <p:tgtEl>
                                          <p:spTgt spid="18"/>
                                        </p:tgtEl>
                                      </p:cBhvr>
                                    </p:animEffect>
                                  </p:childTnLst>
                                </p:cTn>
                              </p:par>
                            </p:childTnLst>
                          </p:cTn>
                        </p:par>
                      </p:childTnLst>
                    </p:cTn>
                  </p:par>
                  <p:par>
                    <p:cTn id="274" fill="hold">
                      <p:stCondLst>
                        <p:cond delay="indefinite"/>
                      </p:stCondLst>
                      <p:childTnLst>
                        <p:par>
                          <p:cTn id="275" fill="hold">
                            <p:stCondLst>
                              <p:cond delay="0"/>
                            </p:stCondLst>
                            <p:childTnLst>
                              <p:par>
                                <p:cTn id="276" presetID="22" presetClass="entr" presetSubtype="8" fill="hold" nodeType="clickEffect">
                                  <p:stCondLst>
                                    <p:cond delay="0"/>
                                  </p:stCondLst>
                                  <p:childTnLst>
                                    <p:set>
                                      <p:cBhvr>
                                        <p:cTn id="277" dur="1" fill="hold">
                                          <p:stCondLst>
                                            <p:cond delay="0"/>
                                          </p:stCondLst>
                                        </p:cTn>
                                        <p:tgtEl>
                                          <p:spTgt spid="82"/>
                                        </p:tgtEl>
                                        <p:attrNameLst>
                                          <p:attrName>style.visibility</p:attrName>
                                        </p:attrNameLst>
                                      </p:cBhvr>
                                      <p:to>
                                        <p:strVal val="visible"/>
                                      </p:to>
                                    </p:set>
                                    <p:animEffect transition="in" filter="wipe(left)">
                                      <p:cBhvr>
                                        <p:cTn id="278" dur="500"/>
                                        <p:tgtEl>
                                          <p:spTgt spid="82"/>
                                        </p:tgtEl>
                                      </p:cBhvr>
                                    </p:animEffect>
                                  </p:childTnLst>
                                </p:cTn>
                              </p:par>
                            </p:childTnLst>
                          </p:cTn>
                        </p:par>
                      </p:childTnLst>
                    </p:cTn>
                  </p:par>
                  <p:par>
                    <p:cTn id="279" fill="hold">
                      <p:stCondLst>
                        <p:cond delay="indefinite"/>
                      </p:stCondLst>
                      <p:childTnLst>
                        <p:par>
                          <p:cTn id="280" fill="hold">
                            <p:stCondLst>
                              <p:cond delay="0"/>
                            </p:stCondLst>
                            <p:childTnLst>
                              <p:par>
                                <p:cTn id="281" presetID="22" presetClass="entr" presetSubtype="8" fill="hold" nodeType="clickEffect">
                                  <p:stCondLst>
                                    <p:cond delay="0"/>
                                  </p:stCondLst>
                                  <p:childTnLst>
                                    <p:set>
                                      <p:cBhvr>
                                        <p:cTn id="282" dur="1" fill="hold">
                                          <p:stCondLst>
                                            <p:cond delay="0"/>
                                          </p:stCondLst>
                                        </p:cTn>
                                        <p:tgtEl>
                                          <p:spTgt spid="84"/>
                                        </p:tgtEl>
                                        <p:attrNameLst>
                                          <p:attrName>style.visibility</p:attrName>
                                        </p:attrNameLst>
                                      </p:cBhvr>
                                      <p:to>
                                        <p:strVal val="visible"/>
                                      </p:to>
                                    </p:set>
                                    <p:animEffect transition="in" filter="wipe(left)">
                                      <p:cBhvr>
                                        <p:cTn id="283" dur="500"/>
                                        <p:tgtEl>
                                          <p:spTgt spid="84"/>
                                        </p:tgtEl>
                                      </p:cBhvr>
                                    </p:animEffect>
                                  </p:childTnLst>
                                </p:cTn>
                              </p:par>
                            </p:childTnLst>
                          </p:cTn>
                        </p:par>
                      </p:childTnLst>
                    </p:cTn>
                  </p:par>
                  <p:par>
                    <p:cTn id="284" fill="hold">
                      <p:stCondLst>
                        <p:cond delay="indefinite"/>
                      </p:stCondLst>
                      <p:childTnLst>
                        <p:par>
                          <p:cTn id="285" fill="hold">
                            <p:stCondLst>
                              <p:cond delay="0"/>
                            </p:stCondLst>
                            <p:childTnLst>
                              <p:par>
                                <p:cTn id="286" presetID="22" presetClass="entr" presetSubtype="8" fill="hold" grpId="0" nodeType="clickEffect">
                                  <p:stCondLst>
                                    <p:cond delay="0"/>
                                  </p:stCondLst>
                                  <p:childTnLst>
                                    <p:set>
                                      <p:cBhvr>
                                        <p:cTn id="287" dur="1" fill="hold">
                                          <p:stCondLst>
                                            <p:cond delay="0"/>
                                          </p:stCondLst>
                                        </p:cTn>
                                        <p:tgtEl>
                                          <p:spTgt spid="42"/>
                                        </p:tgtEl>
                                        <p:attrNameLst>
                                          <p:attrName>style.visibility</p:attrName>
                                        </p:attrNameLst>
                                      </p:cBhvr>
                                      <p:to>
                                        <p:strVal val="visible"/>
                                      </p:to>
                                    </p:set>
                                    <p:animEffect transition="in" filter="wipe(left)">
                                      <p:cBhvr>
                                        <p:cTn id="288" dur="500"/>
                                        <p:tgtEl>
                                          <p:spTgt spid="42"/>
                                        </p:tgtEl>
                                      </p:cBhvr>
                                    </p:animEffect>
                                  </p:childTnLst>
                                </p:cTn>
                              </p:par>
                            </p:childTnLst>
                          </p:cTn>
                        </p:par>
                      </p:childTnLst>
                    </p:cTn>
                  </p:par>
                  <p:par>
                    <p:cTn id="289" fill="hold">
                      <p:stCondLst>
                        <p:cond delay="indefinite"/>
                      </p:stCondLst>
                      <p:childTnLst>
                        <p:par>
                          <p:cTn id="290" fill="hold">
                            <p:stCondLst>
                              <p:cond delay="0"/>
                            </p:stCondLst>
                            <p:childTnLst>
                              <p:par>
                                <p:cTn id="291" presetID="22" presetClass="entr" presetSubtype="8" fill="hold" grpId="0" nodeType="clickEffect">
                                  <p:stCondLst>
                                    <p:cond delay="0"/>
                                  </p:stCondLst>
                                  <p:childTnLst>
                                    <p:set>
                                      <p:cBhvr>
                                        <p:cTn id="292" dur="1" fill="hold">
                                          <p:stCondLst>
                                            <p:cond delay="0"/>
                                          </p:stCondLst>
                                        </p:cTn>
                                        <p:tgtEl>
                                          <p:spTgt spid="41"/>
                                        </p:tgtEl>
                                        <p:attrNameLst>
                                          <p:attrName>style.visibility</p:attrName>
                                        </p:attrNameLst>
                                      </p:cBhvr>
                                      <p:to>
                                        <p:strVal val="visible"/>
                                      </p:to>
                                    </p:set>
                                    <p:animEffect transition="in" filter="wipe(left)">
                                      <p:cBhvr>
                                        <p:cTn id="293" dur="500"/>
                                        <p:tgtEl>
                                          <p:spTgt spid="41"/>
                                        </p:tgtEl>
                                      </p:cBhvr>
                                    </p:animEffect>
                                  </p:childTnLst>
                                </p:cTn>
                              </p:par>
                            </p:childTnLst>
                          </p:cTn>
                        </p:par>
                      </p:childTnLst>
                    </p:cTn>
                  </p:par>
                  <p:par>
                    <p:cTn id="294" fill="hold">
                      <p:stCondLst>
                        <p:cond delay="indefinite"/>
                      </p:stCondLst>
                      <p:childTnLst>
                        <p:par>
                          <p:cTn id="295" fill="hold">
                            <p:stCondLst>
                              <p:cond delay="0"/>
                            </p:stCondLst>
                            <p:childTnLst>
                              <p:par>
                                <p:cTn id="296" presetID="22" presetClass="entr" presetSubtype="1" fill="hold" grpId="0" nodeType="clickEffect">
                                  <p:stCondLst>
                                    <p:cond delay="0"/>
                                  </p:stCondLst>
                                  <p:childTnLst>
                                    <p:set>
                                      <p:cBhvr>
                                        <p:cTn id="297" dur="1" fill="hold">
                                          <p:stCondLst>
                                            <p:cond delay="0"/>
                                          </p:stCondLst>
                                        </p:cTn>
                                        <p:tgtEl>
                                          <p:spTgt spid="98"/>
                                        </p:tgtEl>
                                        <p:attrNameLst>
                                          <p:attrName>style.visibility</p:attrName>
                                        </p:attrNameLst>
                                      </p:cBhvr>
                                      <p:to>
                                        <p:strVal val="visible"/>
                                      </p:to>
                                    </p:set>
                                    <p:animEffect transition="in" filter="wipe(up)">
                                      <p:cBhvr>
                                        <p:cTn id="298" dur="500"/>
                                        <p:tgtEl>
                                          <p:spTgt spid="98"/>
                                        </p:tgtEl>
                                      </p:cBhvr>
                                    </p:animEffect>
                                  </p:childTnLst>
                                </p:cTn>
                              </p:par>
                            </p:childTnLst>
                          </p:cTn>
                        </p:par>
                      </p:childTnLst>
                    </p:cTn>
                  </p:par>
                  <p:par>
                    <p:cTn id="299" fill="hold">
                      <p:stCondLst>
                        <p:cond delay="indefinite"/>
                      </p:stCondLst>
                      <p:childTnLst>
                        <p:par>
                          <p:cTn id="300" fill="hold">
                            <p:stCondLst>
                              <p:cond delay="0"/>
                            </p:stCondLst>
                            <p:childTnLst>
                              <p:par>
                                <p:cTn id="301" presetID="22" presetClass="entr" presetSubtype="1" fill="hold" grpId="0" nodeType="clickEffect">
                                  <p:stCondLst>
                                    <p:cond delay="0"/>
                                  </p:stCondLst>
                                  <p:childTnLst>
                                    <p:set>
                                      <p:cBhvr>
                                        <p:cTn id="302" dur="1" fill="hold">
                                          <p:stCondLst>
                                            <p:cond delay="0"/>
                                          </p:stCondLst>
                                        </p:cTn>
                                        <p:tgtEl>
                                          <p:spTgt spid="26"/>
                                        </p:tgtEl>
                                        <p:attrNameLst>
                                          <p:attrName>style.visibility</p:attrName>
                                        </p:attrNameLst>
                                      </p:cBhvr>
                                      <p:to>
                                        <p:strVal val="visible"/>
                                      </p:to>
                                    </p:set>
                                    <p:animEffect transition="in" filter="wipe(up)">
                                      <p:cBhvr>
                                        <p:cTn id="303" dur="500"/>
                                        <p:tgtEl>
                                          <p:spTgt spid="26"/>
                                        </p:tgtEl>
                                      </p:cBhvr>
                                    </p:animEffect>
                                  </p:childTnLst>
                                </p:cTn>
                              </p:par>
                            </p:childTnLst>
                          </p:cTn>
                        </p:par>
                      </p:childTnLst>
                    </p:cTn>
                  </p:par>
                  <p:par>
                    <p:cTn id="304" fill="hold">
                      <p:stCondLst>
                        <p:cond delay="indefinite"/>
                      </p:stCondLst>
                      <p:childTnLst>
                        <p:par>
                          <p:cTn id="305" fill="hold">
                            <p:stCondLst>
                              <p:cond delay="0"/>
                            </p:stCondLst>
                            <p:childTnLst>
                              <p:par>
                                <p:cTn id="306" presetID="22" presetClass="entr" presetSubtype="8" fill="hold" grpId="0" nodeType="clickEffect">
                                  <p:stCondLst>
                                    <p:cond delay="0"/>
                                  </p:stCondLst>
                                  <p:childTnLst>
                                    <p:set>
                                      <p:cBhvr>
                                        <p:cTn id="307" dur="1" fill="hold">
                                          <p:stCondLst>
                                            <p:cond delay="0"/>
                                          </p:stCondLst>
                                        </p:cTn>
                                        <p:tgtEl>
                                          <p:spTgt spid="6"/>
                                        </p:tgtEl>
                                        <p:attrNameLst>
                                          <p:attrName>style.visibility</p:attrName>
                                        </p:attrNameLst>
                                      </p:cBhvr>
                                      <p:to>
                                        <p:strVal val="visible"/>
                                      </p:to>
                                    </p:set>
                                    <p:animEffect transition="in" filter="wipe(left)">
                                      <p:cBhvr>
                                        <p:cTn id="308" dur="500"/>
                                        <p:tgtEl>
                                          <p:spTgt spid="6"/>
                                        </p:tgtEl>
                                      </p:cBhvr>
                                    </p:animEffect>
                                  </p:childTnLst>
                                </p:cTn>
                              </p:par>
                            </p:childTnLst>
                          </p:cTn>
                        </p:par>
                      </p:childTnLst>
                    </p:cTn>
                  </p:par>
                  <p:par>
                    <p:cTn id="309" fill="hold">
                      <p:stCondLst>
                        <p:cond delay="indefinite"/>
                      </p:stCondLst>
                      <p:childTnLst>
                        <p:par>
                          <p:cTn id="310" fill="hold">
                            <p:stCondLst>
                              <p:cond delay="0"/>
                            </p:stCondLst>
                            <p:childTnLst>
                              <p:par>
                                <p:cTn id="311" presetID="22" presetClass="entr" presetSubtype="8" fill="hold" nodeType="clickEffect">
                                  <p:stCondLst>
                                    <p:cond delay="0"/>
                                  </p:stCondLst>
                                  <p:childTnLst>
                                    <p:set>
                                      <p:cBhvr>
                                        <p:cTn id="312" dur="1" fill="hold">
                                          <p:stCondLst>
                                            <p:cond delay="0"/>
                                          </p:stCondLst>
                                        </p:cTn>
                                        <p:tgtEl>
                                          <p:spTgt spid="86"/>
                                        </p:tgtEl>
                                        <p:attrNameLst>
                                          <p:attrName>style.visibility</p:attrName>
                                        </p:attrNameLst>
                                      </p:cBhvr>
                                      <p:to>
                                        <p:strVal val="visible"/>
                                      </p:to>
                                    </p:set>
                                    <p:animEffect transition="in" filter="wipe(left)">
                                      <p:cBhvr>
                                        <p:cTn id="313" dur="500"/>
                                        <p:tgtEl>
                                          <p:spTgt spid="86"/>
                                        </p:tgtEl>
                                      </p:cBhvr>
                                    </p:animEffect>
                                  </p:childTnLst>
                                </p:cTn>
                              </p:par>
                            </p:childTnLst>
                          </p:cTn>
                        </p:par>
                      </p:childTnLst>
                    </p:cTn>
                  </p:par>
                  <p:par>
                    <p:cTn id="314" fill="hold">
                      <p:stCondLst>
                        <p:cond delay="indefinite"/>
                      </p:stCondLst>
                      <p:childTnLst>
                        <p:par>
                          <p:cTn id="315" fill="hold">
                            <p:stCondLst>
                              <p:cond delay="0"/>
                            </p:stCondLst>
                            <p:childTnLst>
                              <p:par>
                                <p:cTn id="316" presetID="22" presetClass="entr" presetSubtype="8" fill="hold" nodeType="clickEffect">
                                  <p:stCondLst>
                                    <p:cond delay="0"/>
                                  </p:stCondLst>
                                  <p:childTnLst>
                                    <p:set>
                                      <p:cBhvr>
                                        <p:cTn id="317" dur="1" fill="hold">
                                          <p:stCondLst>
                                            <p:cond delay="0"/>
                                          </p:stCondLst>
                                        </p:cTn>
                                        <p:tgtEl>
                                          <p:spTgt spid="88"/>
                                        </p:tgtEl>
                                        <p:attrNameLst>
                                          <p:attrName>style.visibility</p:attrName>
                                        </p:attrNameLst>
                                      </p:cBhvr>
                                      <p:to>
                                        <p:strVal val="visible"/>
                                      </p:to>
                                    </p:set>
                                    <p:animEffect transition="in" filter="wipe(left)">
                                      <p:cBhvr>
                                        <p:cTn id="318" dur="500"/>
                                        <p:tgtEl>
                                          <p:spTgt spid="88"/>
                                        </p:tgtEl>
                                      </p:cBhvr>
                                    </p:animEffect>
                                  </p:childTnLst>
                                </p:cTn>
                              </p:par>
                            </p:childTnLst>
                          </p:cTn>
                        </p:par>
                      </p:childTnLst>
                    </p:cTn>
                  </p:par>
                  <p:par>
                    <p:cTn id="319" fill="hold">
                      <p:stCondLst>
                        <p:cond delay="indefinite"/>
                      </p:stCondLst>
                      <p:childTnLst>
                        <p:par>
                          <p:cTn id="320" fill="hold">
                            <p:stCondLst>
                              <p:cond delay="0"/>
                            </p:stCondLst>
                            <p:childTnLst>
                              <p:par>
                                <p:cTn id="321" presetID="22" presetClass="entr" presetSubtype="8" fill="hold" nodeType="clickEffect">
                                  <p:stCondLst>
                                    <p:cond delay="0"/>
                                  </p:stCondLst>
                                  <p:childTnLst>
                                    <p:set>
                                      <p:cBhvr>
                                        <p:cTn id="322" dur="1" fill="hold">
                                          <p:stCondLst>
                                            <p:cond delay="0"/>
                                          </p:stCondLst>
                                        </p:cTn>
                                        <p:tgtEl>
                                          <p:spTgt spid="90"/>
                                        </p:tgtEl>
                                        <p:attrNameLst>
                                          <p:attrName>style.visibility</p:attrName>
                                        </p:attrNameLst>
                                      </p:cBhvr>
                                      <p:to>
                                        <p:strVal val="visible"/>
                                      </p:to>
                                    </p:set>
                                    <p:animEffect transition="in" filter="wipe(left)">
                                      <p:cBhvr>
                                        <p:cTn id="323" dur="500"/>
                                        <p:tgtEl>
                                          <p:spTgt spid="90"/>
                                        </p:tgtEl>
                                      </p:cBhvr>
                                    </p:animEffect>
                                  </p:childTnLst>
                                </p:cTn>
                              </p:par>
                            </p:childTnLst>
                          </p:cTn>
                        </p:par>
                      </p:childTnLst>
                    </p:cTn>
                  </p:par>
                  <p:par>
                    <p:cTn id="324" fill="hold">
                      <p:stCondLst>
                        <p:cond delay="indefinite"/>
                      </p:stCondLst>
                      <p:childTnLst>
                        <p:par>
                          <p:cTn id="325" fill="hold">
                            <p:stCondLst>
                              <p:cond delay="0"/>
                            </p:stCondLst>
                            <p:childTnLst>
                              <p:par>
                                <p:cTn id="326" presetID="22" presetClass="entr" presetSubtype="8" fill="hold" grpId="0" nodeType="clickEffect">
                                  <p:stCondLst>
                                    <p:cond delay="0"/>
                                  </p:stCondLst>
                                  <p:childTnLst>
                                    <p:set>
                                      <p:cBhvr>
                                        <p:cTn id="327" dur="1" fill="hold">
                                          <p:stCondLst>
                                            <p:cond delay="0"/>
                                          </p:stCondLst>
                                        </p:cTn>
                                        <p:tgtEl>
                                          <p:spTgt spid="19"/>
                                        </p:tgtEl>
                                        <p:attrNameLst>
                                          <p:attrName>style.visibility</p:attrName>
                                        </p:attrNameLst>
                                      </p:cBhvr>
                                      <p:to>
                                        <p:strVal val="visible"/>
                                      </p:to>
                                    </p:set>
                                    <p:animEffect transition="in" filter="wipe(left)">
                                      <p:cBhvr>
                                        <p:cTn id="328" dur="500"/>
                                        <p:tgtEl>
                                          <p:spTgt spid="19"/>
                                        </p:tgtEl>
                                      </p:cBhvr>
                                    </p:animEffect>
                                  </p:childTnLst>
                                </p:cTn>
                              </p:par>
                            </p:childTnLst>
                          </p:cTn>
                        </p:par>
                      </p:childTnLst>
                    </p:cTn>
                  </p:par>
                  <p:par>
                    <p:cTn id="329" fill="hold">
                      <p:stCondLst>
                        <p:cond delay="indefinite"/>
                      </p:stCondLst>
                      <p:childTnLst>
                        <p:par>
                          <p:cTn id="330" fill="hold">
                            <p:stCondLst>
                              <p:cond delay="0"/>
                            </p:stCondLst>
                            <p:childTnLst>
                              <p:par>
                                <p:cTn id="331" presetID="22" presetClass="entr" presetSubtype="8" fill="hold" grpId="0" nodeType="clickEffect">
                                  <p:stCondLst>
                                    <p:cond delay="0"/>
                                  </p:stCondLst>
                                  <p:childTnLst>
                                    <p:set>
                                      <p:cBhvr>
                                        <p:cTn id="332" dur="1" fill="hold">
                                          <p:stCondLst>
                                            <p:cond delay="0"/>
                                          </p:stCondLst>
                                        </p:cTn>
                                        <p:tgtEl>
                                          <p:spTgt spid="20"/>
                                        </p:tgtEl>
                                        <p:attrNameLst>
                                          <p:attrName>style.visibility</p:attrName>
                                        </p:attrNameLst>
                                      </p:cBhvr>
                                      <p:to>
                                        <p:strVal val="visible"/>
                                      </p:to>
                                    </p:set>
                                    <p:animEffect transition="in" filter="wipe(left)">
                                      <p:cBhvr>
                                        <p:cTn id="333" dur="500"/>
                                        <p:tgtEl>
                                          <p:spTgt spid="20"/>
                                        </p:tgtEl>
                                      </p:cBhvr>
                                    </p:animEffect>
                                  </p:childTnLst>
                                </p:cTn>
                              </p:par>
                            </p:childTnLst>
                          </p:cTn>
                        </p:par>
                      </p:childTnLst>
                    </p:cTn>
                  </p:par>
                  <p:par>
                    <p:cTn id="334" fill="hold">
                      <p:stCondLst>
                        <p:cond delay="indefinite"/>
                      </p:stCondLst>
                      <p:childTnLst>
                        <p:par>
                          <p:cTn id="335" fill="hold">
                            <p:stCondLst>
                              <p:cond delay="0"/>
                            </p:stCondLst>
                            <p:childTnLst>
                              <p:par>
                                <p:cTn id="336" presetID="22" presetClass="entr" presetSubtype="8" fill="hold" nodeType="clickEffect">
                                  <p:stCondLst>
                                    <p:cond delay="0"/>
                                  </p:stCondLst>
                                  <p:childTnLst>
                                    <p:set>
                                      <p:cBhvr>
                                        <p:cTn id="337" dur="1" fill="hold">
                                          <p:stCondLst>
                                            <p:cond delay="0"/>
                                          </p:stCondLst>
                                        </p:cTn>
                                        <p:tgtEl>
                                          <p:spTgt spid="92"/>
                                        </p:tgtEl>
                                        <p:attrNameLst>
                                          <p:attrName>style.visibility</p:attrName>
                                        </p:attrNameLst>
                                      </p:cBhvr>
                                      <p:to>
                                        <p:strVal val="visible"/>
                                      </p:to>
                                    </p:set>
                                    <p:animEffect transition="in" filter="wipe(left)">
                                      <p:cBhvr>
                                        <p:cTn id="338" dur="500"/>
                                        <p:tgtEl>
                                          <p:spTgt spid="92"/>
                                        </p:tgtEl>
                                      </p:cBhvr>
                                    </p:animEffect>
                                  </p:childTnLst>
                                </p:cTn>
                              </p:par>
                            </p:childTnLst>
                          </p:cTn>
                        </p:par>
                      </p:childTnLst>
                    </p:cTn>
                  </p:par>
                  <p:par>
                    <p:cTn id="339" fill="hold">
                      <p:stCondLst>
                        <p:cond delay="indefinite"/>
                      </p:stCondLst>
                      <p:childTnLst>
                        <p:par>
                          <p:cTn id="340" fill="hold">
                            <p:stCondLst>
                              <p:cond delay="0"/>
                            </p:stCondLst>
                            <p:childTnLst>
                              <p:par>
                                <p:cTn id="341" presetID="22" presetClass="entr" presetSubtype="8" fill="hold" grpId="0" nodeType="clickEffect">
                                  <p:stCondLst>
                                    <p:cond delay="0"/>
                                  </p:stCondLst>
                                  <p:childTnLst>
                                    <p:set>
                                      <p:cBhvr>
                                        <p:cTn id="342" dur="1" fill="hold">
                                          <p:stCondLst>
                                            <p:cond delay="0"/>
                                          </p:stCondLst>
                                        </p:cTn>
                                        <p:tgtEl>
                                          <p:spTgt spid="21"/>
                                        </p:tgtEl>
                                        <p:attrNameLst>
                                          <p:attrName>style.visibility</p:attrName>
                                        </p:attrNameLst>
                                      </p:cBhvr>
                                      <p:to>
                                        <p:strVal val="visible"/>
                                      </p:to>
                                    </p:set>
                                    <p:animEffect transition="in" filter="wipe(left)">
                                      <p:cBhvr>
                                        <p:cTn id="343" dur="500"/>
                                        <p:tgtEl>
                                          <p:spTgt spid="21"/>
                                        </p:tgtEl>
                                      </p:cBhvr>
                                    </p:animEffect>
                                  </p:childTnLst>
                                </p:cTn>
                              </p:par>
                            </p:childTnLst>
                          </p:cTn>
                        </p:par>
                      </p:childTnLst>
                    </p:cTn>
                  </p:par>
                  <p:par>
                    <p:cTn id="344" fill="hold">
                      <p:stCondLst>
                        <p:cond delay="indefinite"/>
                      </p:stCondLst>
                      <p:childTnLst>
                        <p:par>
                          <p:cTn id="345" fill="hold">
                            <p:stCondLst>
                              <p:cond delay="0"/>
                            </p:stCondLst>
                            <p:childTnLst>
                              <p:par>
                                <p:cTn id="346" presetID="22" presetClass="entr" presetSubtype="8" fill="hold" grpId="0" nodeType="clickEffect">
                                  <p:stCondLst>
                                    <p:cond delay="0"/>
                                  </p:stCondLst>
                                  <p:childTnLst>
                                    <p:set>
                                      <p:cBhvr>
                                        <p:cTn id="347" dur="1" fill="hold">
                                          <p:stCondLst>
                                            <p:cond delay="0"/>
                                          </p:stCondLst>
                                        </p:cTn>
                                        <p:tgtEl>
                                          <p:spTgt spid="22"/>
                                        </p:tgtEl>
                                        <p:attrNameLst>
                                          <p:attrName>style.visibility</p:attrName>
                                        </p:attrNameLst>
                                      </p:cBhvr>
                                      <p:to>
                                        <p:strVal val="visible"/>
                                      </p:to>
                                    </p:set>
                                    <p:animEffect transition="in" filter="wipe(left)">
                                      <p:cBhvr>
                                        <p:cTn id="348" dur="500"/>
                                        <p:tgtEl>
                                          <p:spTgt spid="22"/>
                                        </p:tgtEl>
                                      </p:cBhvr>
                                    </p:animEffect>
                                  </p:childTnLst>
                                </p:cTn>
                              </p:par>
                            </p:childTnLst>
                          </p:cTn>
                        </p:par>
                      </p:childTnLst>
                    </p:cTn>
                  </p:par>
                  <p:par>
                    <p:cTn id="349" fill="hold">
                      <p:stCondLst>
                        <p:cond delay="indefinite"/>
                      </p:stCondLst>
                      <p:childTnLst>
                        <p:par>
                          <p:cTn id="350" fill="hold">
                            <p:stCondLst>
                              <p:cond delay="0"/>
                            </p:stCondLst>
                            <p:childTnLst>
                              <p:par>
                                <p:cTn id="351" presetID="22" presetClass="entr" presetSubtype="8" fill="hold" nodeType="clickEffect">
                                  <p:stCondLst>
                                    <p:cond delay="0"/>
                                  </p:stCondLst>
                                  <p:childTnLst>
                                    <p:set>
                                      <p:cBhvr>
                                        <p:cTn id="352" dur="1" fill="hold">
                                          <p:stCondLst>
                                            <p:cond delay="0"/>
                                          </p:stCondLst>
                                        </p:cTn>
                                        <p:tgtEl>
                                          <p:spTgt spid="94"/>
                                        </p:tgtEl>
                                        <p:attrNameLst>
                                          <p:attrName>style.visibility</p:attrName>
                                        </p:attrNameLst>
                                      </p:cBhvr>
                                      <p:to>
                                        <p:strVal val="visible"/>
                                      </p:to>
                                    </p:set>
                                    <p:animEffect transition="in" filter="wipe(left)">
                                      <p:cBhvr>
                                        <p:cTn id="353" dur="500"/>
                                        <p:tgtEl>
                                          <p:spTgt spid="94"/>
                                        </p:tgtEl>
                                      </p:cBhvr>
                                    </p:animEffect>
                                  </p:childTnLst>
                                </p:cTn>
                              </p:par>
                            </p:childTnLst>
                          </p:cTn>
                        </p:par>
                      </p:childTnLst>
                    </p:cTn>
                  </p:par>
                  <p:par>
                    <p:cTn id="354" fill="hold">
                      <p:stCondLst>
                        <p:cond delay="indefinite"/>
                      </p:stCondLst>
                      <p:childTnLst>
                        <p:par>
                          <p:cTn id="355" fill="hold">
                            <p:stCondLst>
                              <p:cond delay="0"/>
                            </p:stCondLst>
                            <p:childTnLst>
                              <p:par>
                                <p:cTn id="356" presetID="22" presetClass="entr" presetSubtype="8" fill="hold" grpId="0" nodeType="clickEffect">
                                  <p:stCondLst>
                                    <p:cond delay="0"/>
                                  </p:stCondLst>
                                  <p:childTnLst>
                                    <p:set>
                                      <p:cBhvr>
                                        <p:cTn id="357" dur="1" fill="hold">
                                          <p:stCondLst>
                                            <p:cond delay="0"/>
                                          </p:stCondLst>
                                        </p:cTn>
                                        <p:tgtEl>
                                          <p:spTgt spid="104">
                                            <p:txEl>
                                              <p:pRg st="0" end="0"/>
                                            </p:txEl>
                                          </p:spTgt>
                                        </p:tgtEl>
                                        <p:attrNameLst>
                                          <p:attrName>style.visibility</p:attrName>
                                        </p:attrNameLst>
                                      </p:cBhvr>
                                      <p:to>
                                        <p:strVal val="visible"/>
                                      </p:to>
                                    </p:set>
                                    <p:animEffect transition="in" filter="wipe(left)">
                                      <p:cBhvr>
                                        <p:cTn id="358" dur="500"/>
                                        <p:tgtEl>
                                          <p:spTgt spid="104">
                                            <p:txEl>
                                              <p:pRg st="0" end="0"/>
                                            </p:txEl>
                                          </p:spTgt>
                                        </p:tgtEl>
                                      </p:cBhvr>
                                    </p:animEffect>
                                  </p:childTnLst>
                                </p:cTn>
                              </p:par>
                            </p:childTnLst>
                          </p:cTn>
                        </p:par>
                      </p:childTnLst>
                    </p:cTn>
                  </p:par>
                  <p:par>
                    <p:cTn id="359" fill="hold">
                      <p:stCondLst>
                        <p:cond delay="indefinite"/>
                      </p:stCondLst>
                      <p:childTnLst>
                        <p:par>
                          <p:cTn id="360" fill="hold">
                            <p:stCondLst>
                              <p:cond delay="0"/>
                            </p:stCondLst>
                            <p:childTnLst>
                              <p:par>
                                <p:cTn id="361" presetID="22" presetClass="entr" presetSubtype="8" fill="hold" grpId="0" nodeType="clickEffect">
                                  <p:stCondLst>
                                    <p:cond delay="0"/>
                                  </p:stCondLst>
                                  <p:childTnLst>
                                    <p:set>
                                      <p:cBhvr>
                                        <p:cTn id="362" dur="1" fill="hold">
                                          <p:stCondLst>
                                            <p:cond delay="0"/>
                                          </p:stCondLst>
                                        </p:cTn>
                                        <p:tgtEl>
                                          <p:spTgt spid="104">
                                            <p:txEl>
                                              <p:pRg st="1" end="1"/>
                                            </p:txEl>
                                          </p:spTgt>
                                        </p:tgtEl>
                                        <p:attrNameLst>
                                          <p:attrName>style.visibility</p:attrName>
                                        </p:attrNameLst>
                                      </p:cBhvr>
                                      <p:to>
                                        <p:strVal val="visible"/>
                                      </p:to>
                                    </p:set>
                                    <p:animEffect transition="in" filter="wipe(left)">
                                      <p:cBhvr>
                                        <p:cTn id="363" dur="500"/>
                                        <p:tgtEl>
                                          <p:spTgt spid="104">
                                            <p:txEl>
                                              <p:pRg st="1" end="1"/>
                                            </p:txEl>
                                          </p:spTgt>
                                        </p:tgtEl>
                                      </p:cBhvr>
                                    </p:animEffect>
                                  </p:childTnLst>
                                </p:cTn>
                              </p:par>
                            </p:childTnLst>
                          </p:cTn>
                        </p:par>
                      </p:childTnLst>
                    </p:cTn>
                  </p:par>
                  <p:par>
                    <p:cTn id="364" fill="hold">
                      <p:stCondLst>
                        <p:cond delay="indefinite"/>
                      </p:stCondLst>
                      <p:childTnLst>
                        <p:par>
                          <p:cTn id="365" fill="hold">
                            <p:stCondLst>
                              <p:cond delay="0"/>
                            </p:stCondLst>
                            <p:childTnLst>
                              <p:par>
                                <p:cTn id="366" presetID="22" presetClass="entr" presetSubtype="8" fill="hold" grpId="0" nodeType="clickEffect">
                                  <p:stCondLst>
                                    <p:cond delay="0"/>
                                  </p:stCondLst>
                                  <p:childTnLst>
                                    <p:set>
                                      <p:cBhvr>
                                        <p:cTn id="367" dur="1" fill="hold">
                                          <p:stCondLst>
                                            <p:cond delay="0"/>
                                          </p:stCondLst>
                                        </p:cTn>
                                        <p:tgtEl>
                                          <p:spTgt spid="104">
                                            <p:txEl>
                                              <p:pRg st="2" end="2"/>
                                            </p:txEl>
                                          </p:spTgt>
                                        </p:tgtEl>
                                        <p:attrNameLst>
                                          <p:attrName>style.visibility</p:attrName>
                                        </p:attrNameLst>
                                      </p:cBhvr>
                                      <p:to>
                                        <p:strVal val="visible"/>
                                      </p:to>
                                    </p:set>
                                    <p:animEffect transition="in" filter="wipe(left)">
                                      <p:cBhvr>
                                        <p:cTn id="368" dur="500"/>
                                        <p:tgtEl>
                                          <p:spTgt spid="104">
                                            <p:txEl>
                                              <p:pRg st="2" end="2"/>
                                            </p:txEl>
                                          </p:spTgt>
                                        </p:tgtEl>
                                      </p:cBhvr>
                                    </p:animEffect>
                                  </p:childTnLst>
                                </p:cTn>
                              </p:par>
                            </p:childTnLst>
                          </p:cTn>
                        </p:par>
                      </p:childTnLst>
                    </p:cTn>
                  </p:par>
                  <p:par>
                    <p:cTn id="369" fill="hold">
                      <p:stCondLst>
                        <p:cond delay="indefinite"/>
                      </p:stCondLst>
                      <p:childTnLst>
                        <p:par>
                          <p:cTn id="370" fill="hold">
                            <p:stCondLst>
                              <p:cond delay="0"/>
                            </p:stCondLst>
                            <p:childTnLst>
                              <p:par>
                                <p:cTn id="371" presetID="22" presetClass="entr" presetSubtype="8" fill="hold" grpId="0" nodeType="clickEffect">
                                  <p:stCondLst>
                                    <p:cond delay="0"/>
                                  </p:stCondLst>
                                  <p:childTnLst>
                                    <p:set>
                                      <p:cBhvr>
                                        <p:cTn id="372" dur="1" fill="hold">
                                          <p:stCondLst>
                                            <p:cond delay="0"/>
                                          </p:stCondLst>
                                        </p:cTn>
                                        <p:tgtEl>
                                          <p:spTgt spid="104">
                                            <p:txEl>
                                              <p:pRg st="3" end="3"/>
                                            </p:txEl>
                                          </p:spTgt>
                                        </p:tgtEl>
                                        <p:attrNameLst>
                                          <p:attrName>style.visibility</p:attrName>
                                        </p:attrNameLst>
                                      </p:cBhvr>
                                      <p:to>
                                        <p:strVal val="visible"/>
                                      </p:to>
                                    </p:set>
                                    <p:animEffect transition="in" filter="wipe(left)">
                                      <p:cBhvr>
                                        <p:cTn id="373" dur="500"/>
                                        <p:tgtEl>
                                          <p:spTgt spid="104">
                                            <p:txEl>
                                              <p:pRg st="3" end="3"/>
                                            </p:txEl>
                                          </p:spTgt>
                                        </p:tgtEl>
                                      </p:cBhvr>
                                    </p:animEffect>
                                  </p:childTnLst>
                                </p:cTn>
                              </p:par>
                            </p:childTnLst>
                          </p:cTn>
                        </p:par>
                      </p:childTnLst>
                    </p:cTn>
                  </p:par>
                  <p:par>
                    <p:cTn id="374" fill="hold">
                      <p:stCondLst>
                        <p:cond delay="indefinite"/>
                      </p:stCondLst>
                      <p:childTnLst>
                        <p:par>
                          <p:cTn id="375" fill="hold">
                            <p:stCondLst>
                              <p:cond delay="0"/>
                            </p:stCondLst>
                            <p:childTnLst>
                              <p:par>
                                <p:cTn id="376" presetID="22" presetClass="entr" presetSubtype="8" fill="hold" grpId="0" nodeType="clickEffect">
                                  <p:stCondLst>
                                    <p:cond delay="0"/>
                                  </p:stCondLst>
                                  <p:childTnLst>
                                    <p:set>
                                      <p:cBhvr>
                                        <p:cTn id="377" dur="1" fill="hold">
                                          <p:stCondLst>
                                            <p:cond delay="0"/>
                                          </p:stCondLst>
                                        </p:cTn>
                                        <p:tgtEl>
                                          <p:spTgt spid="104">
                                            <p:txEl>
                                              <p:pRg st="4" end="4"/>
                                            </p:txEl>
                                          </p:spTgt>
                                        </p:tgtEl>
                                        <p:attrNameLst>
                                          <p:attrName>style.visibility</p:attrName>
                                        </p:attrNameLst>
                                      </p:cBhvr>
                                      <p:to>
                                        <p:strVal val="visible"/>
                                      </p:to>
                                    </p:set>
                                    <p:animEffect transition="in" filter="wipe(left)">
                                      <p:cBhvr>
                                        <p:cTn id="378" dur="500"/>
                                        <p:tgtEl>
                                          <p:spTgt spid="104">
                                            <p:txEl>
                                              <p:pRg st="4" end="4"/>
                                            </p:txEl>
                                          </p:spTgt>
                                        </p:tgtEl>
                                      </p:cBhvr>
                                    </p:animEffect>
                                  </p:childTnLst>
                                </p:cTn>
                              </p:par>
                            </p:childTnLst>
                          </p:cTn>
                        </p:par>
                      </p:childTnLst>
                    </p:cTn>
                  </p:par>
                  <p:par>
                    <p:cTn id="379" fill="hold">
                      <p:stCondLst>
                        <p:cond delay="indefinite"/>
                      </p:stCondLst>
                      <p:childTnLst>
                        <p:par>
                          <p:cTn id="380" fill="hold">
                            <p:stCondLst>
                              <p:cond delay="0"/>
                            </p:stCondLst>
                            <p:childTnLst>
                              <p:par>
                                <p:cTn id="381" presetID="22" presetClass="entr" presetSubtype="8" fill="hold" grpId="0" nodeType="clickEffect">
                                  <p:stCondLst>
                                    <p:cond delay="0"/>
                                  </p:stCondLst>
                                  <p:childTnLst>
                                    <p:set>
                                      <p:cBhvr>
                                        <p:cTn id="382" dur="1" fill="hold">
                                          <p:stCondLst>
                                            <p:cond delay="0"/>
                                          </p:stCondLst>
                                        </p:cTn>
                                        <p:tgtEl>
                                          <p:spTgt spid="104">
                                            <p:txEl>
                                              <p:pRg st="5" end="5"/>
                                            </p:txEl>
                                          </p:spTgt>
                                        </p:tgtEl>
                                        <p:attrNameLst>
                                          <p:attrName>style.visibility</p:attrName>
                                        </p:attrNameLst>
                                      </p:cBhvr>
                                      <p:to>
                                        <p:strVal val="visible"/>
                                      </p:to>
                                    </p:set>
                                    <p:animEffect transition="in" filter="wipe(left)">
                                      <p:cBhvr>
                                        <p:cTn id="383" dur="500"/>
                                        <p:tgtEl>
                                          <p:spTgt spid="10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30"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95" grpId="0"/>
      <p:bldP spid="96" grpId="0"/>
      <p:bldP spid="97" grpId="0"/>
      <p:bldP spid="98" grpId="0"/>
      <p:bldP spid="99" grpId="0"/>
      <p:bldP spid="100" grpId="0"/>
      <p:bldP spid="104" grpId="0" build="p"/>
      <p:bldP spid="105" grpId="0"/>
      <p:bldP spid="106" grpId="0" animBg="1"/>
      <p:bldP spid="3" grpId="0"/>
      <p:bldP spid="4"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BB6BEAB-606D-45C9-B131-6C070C89CFC0}"/>
              </a:ext>
            </a:extLst>
          </p:cNvPr>
          <p:cNvSpPr>
            <a:spLocks noGrp="1"/>
          </p:cNvSpPr>
          <p:nvPr>
            <p:ph type="title"/>
          </p:nvPr>
        </p:nvSpPr>
        <p:spPr>
          <a:xfrm>
            <a:off x="36000" y="0"/>
            <a:ext cx="9072000" cy="720000"/>
          </a:xfrm>
          <a:ln>
            <a:solidFill>
              <a:srgbClr val="0070C0"/>
            </a:solidFill>
          </a:ln>
        </p:spPr>
        <p:txBody>
          <a:bodyPr>
            <a:normAutofit fontScale="90000"/>
          </a:bodyPr>
          <a:lstStyle/>
          <a:p>
            <a:pPr algn="ctr"/>
            <a:r>
              <a:rPr lang="it-IT" sz="2700" dirty="0">
                <a:ln>
                  <a:noFill/>
                </a:ln>
                <a:solidFill>
                  <a:srgbClr val="00B050"/>
                </a:solidFill>
                <a:latin typeface="Comic Sans MS" panose="030F0702030302020204" pitchFamily="66" charset="0"/>
              </a:rPr>
              <a:t>Geometria descrittiva dinamica</a:t>
            </a:r>
            <a:br>
              <a:rPr lang="it-IT" sz="3600" cap="none" dirty="0">
                <a:ln>
                  <a:noFill/>
                </a:ln>
                <a:solidFill>
                  <a:srgbClr val="00B050"/>
                </a:solidFill>
                <a:latin typeface="Comic Sans MS" panose="030F0702030302020204" pitchFamily="66" charset="0"/>
              </a:rPr>
            </a:br>
            <a:r>
              <a:rPr lang="it-IT" sz="2200" cap="none" dirty="0">
                <a:ln>
                  <a:noFill/>
                </a:ln>
                <a:solidFill>
                  <a:srgbClr val="00B050"/>
                </a:solidFill>
                <a:latin typeface="Comic Sans MS" panose="030F0702030302020204" pitchFamily="66" charset="0"/>
              </a:rPr>
              <a:t>Sezione rigata: Operazioni sul solido-triangolo di base ABC (1)</a:t>
            </a:r>
            <a:endParaRPr lang="it-IT" sz="2200" dirty="0"/>
          </a:p>
        </p:txBody>
      </p:sp>
      <p:sp>
        <p:nvSpPr>
          <p:cNvPr id="29" name="Rectangle 17">
            <a:extLst>
              <a:ext uri="{FF2B5EF4-FFF2-40B4-BE49-F238E27FC236}">
                <a16:creationId xmlns:a16="http://schemas.microsoft.com/office/drawing/2014/main" id="{B46F385C-B5D1-43A8-B2DD-1BC3441AF00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31" name="Rectangle 18">
            <a:extLst>
              <a:ext uri="{FF2B5EF4-FFF2-40B4-BE49-F238E27FC236}">
                <a16:creationId xmlns:a16="http://schemas.microsoft.com/office/drawing/2014/main" id="{E44BEA0B-8ABA-464F-88C0-C7B23811D26F}"/>
              </a:ext>
            </a:extLst>
          </p:cNvPr>
          <p:cNvSpPr>
            <a:spLocks noChangeArrowheads="1"/>
          </p:cNvSpPr>
          <p:nvPr/>
        </p:nvSpPr>
        <p:spPr bwMode="auto">
          <a:xfrm>
            <a:off x="0" y="1905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000" b="0" i="0" u="none" strike="noStrike" cap="none" normalizeH="0" baseline="0" dirty="0">
                <a:ln>
                  <a:noFill/>
                </a:ln>
                <a:solidFill>
                  <a:schemeClr val="tx1"/>
                </a:solidFill>
                <a:effectLst/>
                <a:latin typeface="Comic Sans MS" panose="030F0702030302020204" pitchFamily="66" charset="0"/>
                <a:ea typeface="Times New Roman" panose="02020603050405020304" pitchFamily="18" charset="0"/>
                <a:cs typeface="Times New Roman" panose="02020603050405020304" pitchFamily="18" charset="0"/>
              </a:rPr>
              <a:t> </a:t>
            </a:r>
            <a:r>
              <a:rPr kumimoji="0" lang="it-IT" altLang="it-IT" sz="800" b="0" i="0" u="none" strike="noStrike" cap="none" normalizeH="0" baseline="0" dirty="0">
                <a:ln>
                  <a:noFill/>
                </a:ln>
                <a:solidFill>
                  <a:schemeClr val="tx1"/>
                </a:solidFill>
                <a:effectLst/>
              </a:rPr>
              <a:t> </a:t>
            </a: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graphicFrame>
        <p:nvGraphicFramePr>
          <p:cNvPr id="5" name="Tabella 4">
            <a:extLst>
              <a:ext uri="{FF2B5EF4-FFF2-40B4-BE49-F238E27FC236}">
                <a16:creationId xmlns:a16="http://schemas.microsoft.com/office/drawing/2014/main" id="{A54ED3F3-6093-4D2C-9F9F-A0B608E88E18}"/>
              </a:ext>
            </a:extLst>
          </p:cNvPr>
          <p:cNvGraphicFramePr>
            <a:graphicFrameLocks noGrp="1"/>
          </p:cNvGraphicFramePr>
          <p:nvPr>
            <p:extLst>
              <p:ext uri="{D42A27DB-BD31-4B8C-83A1-F6EECF244321}">
                <p14:modId xmlns:p14="http://schemas.microsoft.com/office/powerpoint/2010/main" val="3838802114"/>
              </p:ext>
            </p:extLst>
          </p:nvPr>
        </p:nvGraphicFramePr>
        <p:xfrm>
          <a:off x="49501" y="764412"/>
          <a:ext cx="9045000" cy="6024315"/>
        </p:xfrm>
        <a:graphic>
          <a:graphicData uri="http://schemas.openxmlformats.org/drawingml/2006/table">
            <a:tbl>
              <a:tblPr bandRow="1">
                <a:tableStyleId>{073A0DAA-6AF3-43AB-8588-CEC1D06C72B9}</a:tableStyleId>
              </a:tblPr>
              <a:tblGrid>
                <a:gridCol w="4522500">
                  <a:extLst>
                    <a:ext uri="{9D8B030D-6E8A-4147-A177-3AD203B41FA5}">
                      <a16:colId xmlns:a16="http://schemas.microsoft.com/office/drawing/2014/main" val="2900016614"/>
                    </a:ext>
                  </a:extLst>
                </a:gridCol>
                <a:gridCol w="4522500">
                  <a:extLst>
                    <a:ext uri="{9D8B030D-6E8A-4147-A177-3AD203B41FA5}">
                      <a16:colId xmlns:a16="http://schemas.microsoft.com/office/drawing/2014/main" val="748075930"/>
                    </a:ext>
                  </a:extLst>
                </a:gridCol>
              </a:tblGrid>
              <a:tr h="6024315">
                <a:tc>
                  <a:txBody>
                    <a:bodyPr/>
                    <a:lstStyle/>
                    <a:p>
                      <a:pPr>
                        <a:spcAft>
                          <a:spcPts val="0"/>
                        </a:spcAft>
                      </a:pPr>
                      <a:r>
                        <a:rPr lang="it-IT" sz="1800" dirty="0">
                          <a:effectLst/>
                          <a:latin typeface="Comic Sans MS" panose="030F0702030302020204" pitchFamily="66" charset="0"/>
                          <a:ea typeface="Times New Roman" panose="02020603050405020304" pitchFamily="18" charset="0"/>
                          <a:cs typeface="Times New Roman" panose="02020603050405020304" pitchFamily="18" charset="0"/>
                        </a:rPr>
                        <a:t> </a:t>
                      </a: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pPr>
                        <a:spcAft>
                          <a:spcPts val="0"/>
                        </a:spcAft>
                      </a:pPr>
                      <a:endParaRPr lang="it-IT" sz="1800" dirty="0">
                        <a:effectLst/>
                        <a:latin typeface="Comic Sans MS" panose="030F0702030302020204" pitchFamily="66" charset="0"/>
                        <a:cs typeface="Times New Roman" panose="02020603050405020304" pitchFamily="18" charset="0"/>
                      </a:endParaRPr>
                    </a:p>
                    <a:p>
                      <a:endParaRPr lang="it-IT"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tc>
                  <a:txBody>
                    <a:bodyPr/>
                    <a:lstStyle/>
                    <a:p>
                      <a:endParaRPr lang="it-IT" dirty="0"/>
                    </a:p>
                  </a:txBody>
                  <a:tcPr>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noFill/>
                  </a:tcPr>
                </a:tc>
                <a:extLst>
                  <a:ext uri="{0D108BD9-81ED-4DB2-BD59-A6C34878D82A}">
                    <a16:rowId xmlns:a16="http://schemas.microsoft.com/office/drawing/2014/main" val="2886159853"/>
                  </a:ext>
                </a:extLst>
              </a:tr>
            </a:tbl>
          </a:graphicData>
        </a:graphic>
      </p:graphicFrame>
      <p:sp>
        <p:nvSpPr>
          <p:cNvPr id="44" name="Rectangle 34">
            <a:extLst>
              <a:ext uri="{FF2B5EF4-FFF2-40B4-BE49-F238E27FC236}">
                <a16:creationId xmlns:a16="http://schemas.microsoft.com/office/drawing/2014/main" id="{6DC769C0-0D8F-4CC6-A751-3DB7C90971D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48" name="Rectangle 38">
            <a:extLst>
              <a:ext uri="{FF2B5EF4-FFF2-40B4-BE49-F238E27FC236}">
                <a16:creationId xmlns:a16="http://schemas.microsoft.com/office/drawing/2014/main" id="{AAE798ED-C51D-4702-B253-6C71F9AF9D3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7" name="Rectangle 7">
            <a:extLst>
              <a:ext uri="{FF2B5EF4-FFF2-40B4-BE49-F238E27FC236}">
                <a16:creationId xmlns:a16="http://schemas.microsoft.com/office/drawing/2014/main" id="{F375D86E-FA93-4734-B626-A806EAEAFB59}"/>
              </a:ext>
            </a:extLst>
          </p:cNvPr>
          <p:cNvSpPr>
            <a:spLocks noChangeArrowheads="1"/>
          </p:cNvSpPr>
          <p:nvPr/>
        </p:nvSpPr>
        <p:spPr bwMode="auto">
          <a:xfrm>
            <a:off x="939589" y="1511087"/>
            <a:ext cx="9144000" cy="0"/>
          </a:xfrm>
          <a:prstGeom prst="rect">
            <a:avLst/>
          </a:prstGeom>
          <a:solidFill>
            <a:schemeClr val="accent4">
              <a:lumMod val="20000"/>
              <a:lumOff val="80000"/>
            </a:schemeClr>
          </a:solidFill>
          <a:ln>
            <a:noFill/>
          </a:ln>
          <a:effectLst/>
        </p:spPr>
        <p:txBody>
          <a:bodyPr vert="horz" wrap="none" lIns="91440" tIns="45720" rIns="91440" bIns="45720" numCol="1" anchor="ctr" anchorCtr="0" compatLnSpc="1">
            <a:prstTxWarp prst="textNoShape">
              <a:avLst/>
            </a:prstTxWarp>
            <a:spAutoFit/>
          </a:bodyPr>
          <a:lstStyle/>
          <a:p>
            <a:endParaRPr lang="it-IT"/>
          </a:p>
        </p:txBody>
      </p:sp>
      <p:sp>
        <p:nvSpPr>
          <p:cNvPr id="67" name="Rectangle 33">
            <a:extLst>
              <a:ext uri="{FF2B5EF4-FFF2-40B4-BE49-F238E27FC236}">
                <a16:creationId xmlns:a16="http://schemas.microsoft.com/office/drawing/2014/main" id="{668E2CB1-EA3D-49F1-9DF1-1D8069584A31}"/>
              </a:ext>
            </a:extLst>
          </p:cNvPr>
          <p:cNvSpPr>
            <a:spLocks noChangeArrowheads="1"/>
          </p:cNvSpPr>
          <p:nvPr/>
        </p:nvSpPr>
        <p:spPr bwMode="auto">
          <a:xfrm>
            <a:off x="5484534" y="1056119"/>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79" name="Rectangle 63">
            <a:extLst>
              <a:ext uri="{FF2B5EF4-FFF2-40B4-BE49-F238E27FC236}">
                <a16:creationId xmlns:a16="http://schemas.microsoft.com/office/drawing/2014/main" id="{36ECF37C-E922-407E-AFE5-D09BB2A98DEA}"/>
              </a:ext>
            </a:extLst>
          </p:cNvPr>
          <p:cNvSpPr>
            <a:spLocks noChangeArrowheads="1"/>
          </p:cNvSpPr>
          <p:nvPr/>
        </p:nvSpPr>
        <p:spPr bwMode="auto">
          <a:xfrm>
            <a:off x="14125473" y="361909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pic>
        <p:nvPicPr>
          <p:cNvPr id="3" name="Immagine 2">
            <a:extLst>
              <a:ext uri="{FF2B5EF4-FFF2-40B4-BE49-F238E27FC236}">
                <a16:creationId xmlns:a16="http://schemas.microsoft.com/office/drawing/2014/main" id="{258EDBA7-D48C-4827-BD2F-11C2E25E9E98}"/>
              </a:ext>
            </a:extLst>
          </p:cNvPr>
          <p:cNvPicPr>
            <a:picLocks noChangeAspect="1"/>
          </p:cNvPicPr>
          <p:nvPr/>
        </p:nvPicPr>
        <p:blipFill rotWithShape="1">
          <a:blip r:embed="rId4"/>
          <a:srcRect l="27727" r="27879"/>
          <a:stretch/>
        </p:blipFill>
        <p:spPr>
          <a:xfrm>
            <a:off x="49500" y="1447350"/>
            <a:ext cx="4464000" cy="3528176"/>
          </a:xfrm>
          <a:prstGeom prst="rect">
            <a:avLst/>
          </a:prstGeom>
          <a:solidFill>
            <a:schemeClr val="tx1"/>
          </a:solidFill>
          <a:ln>
            <a:solidFill>
              <a:schemeClr val="bg2"/>
            </a:solidFill>
          </a:ln>
        </p:spPr>
      </p:pic>
      <p:sp>
        <p:nvSpPr>
          <p:cNvPr id="93" name="CasellaDiTesto 92">
            <a:extLst>
              <a:ext uri="{FF2B5EF4-FFF2-40B4-BE49-F238E27FC236}">
                <a16:creationId xmlns:a16="http://schemas.microsoft.com/office/drawing/2014/main" id="{4475AC9A-C2E2-412D-B3B2-7928CB9A6FB6}"/>
              </a:ext>
            </a:extLst>
          </p:cNvPr>
          <p:cNvSpPr txBox="1"/>
          <p:nvPr/>
        </p:nvSpPr>
        <p:spPr>
          <a:xfrm>
            <a:off x="55409" y="804414"/>
            <a:ext cx="4500000" cy="584775"/>
          </a:xfrm>
          <a:prstGeom prst="rect">
            <a:avLst/>
          </a:prstGeom>
          <a:noFill/>
        </p:spPr>
        <p:txBody>
          <a:bodyPr wrap="square" rtlCol="0">
            <a:spAutoFit/>
          </a:bodyPr>
          <a:lstStyle/>
          <a:p>
            <a:pPr algn="ctr"/>
            <a:r>
              <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Elaborazione grafica della procedura risolutiva di:</a:t>
            </a:r>
          </a:p>
          <a:p>
            <a:pPr algn="ctr"/>
            <a:r>
              <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(A,B,C</a:t>
            </a:r>
            <a:r>
              <a:rPr lang="it-IT" sz="14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 </a:t>
            </a:r>
            <a:r>
              <a:rPr lang="it-IT"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Î b Ç  </a:t>
            </a:r>
            <a:r>
              <a:rPr lang="it-IT" dirty="0">
                <a:solidFill>
                  <a:srgbClr val="00B050"/>
                </a:solidFill>
                <a:latin typeface="Symbol" panose="05050102010706020507" pitchFamily="18" charset="2"/>
                <a:ea typeface="Times New Roman" panose="02020603050405020304" pitchFamily="18" charset="0"/>
                <a:cs typeface="GreekC"/>
              </a:rPr>
              <a:t>a</a:t>
            </a:r>
            <a:r>
              <a:rPr lang="it-IT" sz="1400" b="1"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 </a:t>
            </a:r>
            <a:r>
              <a:rPr lang="it-IT" sz="14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a:t>
            </a:r>
            <a:r>
              <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XY)</a:t>
            </a:r>
            <a:endParaRPr lang="it-IT" sz="1400" dirty="0">
              <a:solidFill>
                <a:srgbClr val="00B050"/>
              </a:solidFill>
            </a:endParaRPr>
          </a:p>
        </p:txBody>
      </p:sp>
      <p:sp>
        <p:nvSpPr>
          <p:cNvPr id="101" name="CasellaDiTesto 100">
            <a:extLst>
              <a:ext uri="{FF2B5EF4-FFF2-40B4-BE49-F238E27FC236}">
                <a16:creationId xmlns:a16="http://schemas.microsoft.com/office/drawing/2014/main" id="{127A6D42-8934-4080-BAF6-F0D2880E1D13}"/>
              </a:ext>
            </a:extLst>
          </p:cNvPr>
          <p:cNvSpPr txBox="1"/>
          <p:nvPr/>
        </p:nvSpPr>
        <p:spPr>
          <a:xfrm>
            <a:off x="55415" y="4973781"/>
            <a:ext cx="4500000" cy="1815882"/>
          </a:xfrm>
          <a:prstGeom prst="rect">
            <a:avLst/>
          </a:prstGeom>
          <a:noFill/>
        </p:spPr>
        <p:txBody>
          <a:bodyPr wrap="square" rtlCol="0">
            <a:spAutoFit/>
          </a:bodyPr>
          <a:lstStyle/>
          <a:p>
            <a:pPr>
              <a:spcAft>
                <a:spcPts val="0"/>
              </a:spcAft>
            </a:pPr>
            <a:r>
              <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Per la determinazione del piano contenente la faccia utilizziamo la  modalità evidenziata nella definizione dell’algoritmo grafico e indicata </a:t>
            </a:r>
            <a:r>
              <a:rPr lang="it-IT" sz="1400" dirty="0">
                <a:solidFill>
                  <a:srgbClr val="002060"/>
                </a:solidFill>
                <a:latin typeface="Comic Sans MS" panose="030F0702030302020204" pitchFamily="66" charset="0"/>
                <a:ea typeface="Times New Roman" panose="02020603050405020304" pitchFamily="18" charset="0"/>
                <a:cs typeface="Times New Roman" panose="02020603050405020304" pitchFamily="18" charset="0"/>
                <a:hlinkClick r:id="rId5" action="ppaction://hlinksldjump"/>
              </a:rPr>
              <a:t>con la lettera a) nella diapositiva 6</a:t>
            </a:r>
            <a:r>
              <a:rPr lang="it-IT" sz="1400" dirty="0">
                <a:solidFill>
                  <a:srgbClr val="002060"/>
                </a:solidFill>
                <a:latin typeface="Comic Sans MS" panose="030F0702030302020204" pitchFamily="66" charset="0"/>
                <a:ea typeface="Times New Roman" panose="02020603050405020304" pitchFamily="18" charset="0"/>
                <a:cs typeface="Times New Roman" panose="02020603050405020304" pitchFamily="18" charset="0"/>
              </a:rPr>
              <a:t> </a:t>
            </a:r>
            <a:r>
              <a:rPr lang="it-IT" sz="14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considerando i tre vertici della base come tre punti distinti, non coincidenti ed a quota costante. La procedura risolutiva prevede lo sviluppo grafico dei passaggi indicati nelle figure 1, 2, 3 poste a lato con la relativa analisi del risultato.</a:t>
            </a:r>
            <a:endParaRPr lang="it-IT" sz="1400" dirty="0">
              <a:solidFill>
                <a:srgbClr val="00B050"/>
              </a:solidFill>
            </a:endParaRPr>
          </a:p>
        </p:txBody>
      </p:sp>
      <p:sp>
        <p:nvSpPr>
          <p:cNvPr id="145" name="AutoShape 50">
            <a:extLst>
              <a:ext uri="{FF2B5EF4-FFF2-40B4-BE49-F238E27FC236}">
                <a16:creationId xmlns:a16="http://schemas.microsoft.com/office/drawing/2014/main" id="{EA47F0BF-A893-46A3-8CB3-D22D7623AE3D}"/>
              </a:ext>
            </a:extLst>
          </p:cNvPr>
          <p:cNvSpPr>
            <a:spLocks/>
          </p:cNvSpPr>
          <p:nvPr/>
        </p:nvSpPr>
        <p:spPr bwMode="auto">
          <a:xfrm>
            <a:off x="5598610" y="1043413"/>
            <a:ext cx="138112" cy="1080000"/>
          </a:xfrm>
          <a:prstGeom prst="leftBrace">
            <a:avLst>
              <a:gd name="adj1" fmla="val 68966"/>
              <a:gd name="adj2" fmla="val 50000"/>
            </a:avLst>
          </a:prstGeom>
          <a:noFill/>
          <a:ln w="0">
            <a:solidFill>
              <a:srgbClr val="00B05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46" name="AutoShape 48">
            <a:extLst>
              <a:ext uri="{FF2B5EF4-FFF2-40B4-BE49-F238E27FC236}">
                <a16:creationId xmlns:a16="http://schemas.microsoft.com/office/drawing/2014/main" id="{FA911265-3BE0-4D59-97E8-7BCB34E32ED9}"/>
              </a:ext>
            </a:extLst>
          </p:cNvPr>
          <p:cNvSpPr>
            <a:spLocks/>
          </p:cNvSpPr>
          <p:nvPr/>
        </p:nvSpPr>
        <p:spPr bwMode="auto">
          <a:xfrm>
            <a:off x="6052635" y="1657776"/>
            <a:ext cx="76200" cy="685800"/>
          </a:xfrm>
          <a:prstGeom prst="leftBrace">
            <a:avLst>
              <a:gd name="adj1" fmla="val 75000"/>
              <a:gd name="adj2" fmla="val 50000"/>
            </a:avLst>
          </a:prstGeom>
          <a:noFill/>
          <a:ln w="0">
            <a:solidFill>
              <a:srgbClr val="00B05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47" name="AutoShape 49">
            <a:extLst>
              <a:ext uri="{FF2B5EF4-FFF2-40B4-BE49-F238E27FC236}">
                <a16:creationId xmlns:a16="http://schemas.microsoft.com/office/drawing/2014/main" id="{FFA5FEF8-50BE-4547-BFAA-1198259F021A}"/>
              </a:ext>
            </a:extLst>
          </p:cNvPr>
          <p:cNvSpPr>
            <a:spLocks/>
          </p:cNvSpPr>
          <p:nvPr/>
        </p:nvSpPr>
        <p:spPr bwMode="auto">
          <a:xfrm>
            <a:off x="6046285" y="813226"/>
            <a:ext cx="76200" cy="685800"/>
          </a:xfrm>
          <a:prstGeom prst="leftBrace">
            <a:avLst>
              <a:gd name="adj1" fmla="val 75000"/>
              <a:gd name="adj2" fmla="val 50000"/>
            </a:avLst>
          </a:prstGeom>
          <a:noFill/>
          <a:ln w="0">
            <a:solidFill>
              <a:srgbClr val="00B05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48" name="Line 43">
            <a:extLst>
              <a:ext uri="{FF2B5EF4-FFF2-40B4-BE49-F238E27FC236}">
                <a16:creationId xmlns:a16="http://schemas.microsoft.com/office/drawing/2014/main" id="{D3277E05-5698-42D2-8886-71397B1CC761}"/>
              </a:ext>
            </a:extLst>
          </p:cNvPr>
          <p:cNvSpPr>
            <a:spLocks noChangeShapeType="1"/>
          </p:cNvSpPr>
          <p:nvPr/>
        </p:nvSpPr>
        <p:spPr bwMode="auto">
          <a:xfrm>
            <a:off x="7038472" y="906888"/>
            <a:ext cx="336550" cy="146050"/>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49" name="Line 44">
            <a:extLst>
              <a:ext uri="{FF2B5EF4-FFF2-40B4-BE49-F238E27FC236}">
                <a16:creationId xmlns:a16="http://schemas.microsoft.com/office/drawing/2014/main" id="{246CD15A-E6AD-4DE2-8C8D-95DB0B94E8E8}"/>
              </a:ext>
            </a:extLst>
          </p:cNvPr>
          <p:cNvSpPr>
            <a:spLocks noChangeShapeType="1"/>
          </p:cNvSpPr>
          <p:nvPr/>
        </p:nvSpPr>
        <p:spPr bwMode="auto">
          <a:xfrm flipV="1">
            <a:off x="7038472" y="1294238"/>
            <a:ext cx="330200" cy="552450"/>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50" name="Line 45">
            <a:extLst>
              <a:ext uri="{FF2B5EF4-FFF2-40B4-BE49-F238E27FC236}">
                <a16:creationId xmlns:a16="http://schemas.microsoft.com/office/drawing/2014/main" id="{E873C8C3-BE83-4068-9265-58149353FBB5}"/>
              </a:ext>
            </a:extLst>
          </p:cNvPr>
          <p:cNvSpPr>
            <a:spLocks noChangeShapeType="1"/>
          </p:cNvSpPr>
          <p:nvPr/>
        </p:nvSpPr>
        <p:spPr bwMode="auto">
          <a:xfrm>
            <a:off x="7044822" y="1365816"/>
            <a:ext cx="330200" cy="538642"/>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51" name="Line 46">
            <a:extLst>
              <a:ext uri="{FF2B5EF4-FFF2-40B4-BE49-F238E27FC236}">
                <a16:creationId xmlns:a16="http://schemas.microsoft.com/office/drawing/2014/main" id="{C3F8C575-F3C7-4421-81CF-0894EF4C4F73}"/>
              </a:ext>
            </a:extLst>
          </p:cNvPr>
          <p:cNvSpPr>
            <a:spLocks noChangeShapeType="1"/>
          </p:cNvSpPr>
          <p:nvPr/>
        </p:nvSpPr>
        <p:spPr bwMode="auto">
          <a:xfrm flipV="1">
            <a:off x="7038472" y="2150187"/>
            <a:ext cx="320673" cy="88613"/>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52" name="Line 47">
            <a:extLst>
              <a:ext uri="{FF2B5EF4-FFF2-40B4-BE49-F238E27FC236}">
                <a16:creationId xmlns:a16="http://schemas.microsoft.com/office/drawing/2014/main" id="{1D3822D5-8545-4D6B-92D3-D871A5F20D5A}"/>
              </a:ext>
            </a:extLst>
          </p:cNvPr>
          <p:cNvSpPr>
            <a:spLocks noChangeShapeType="1"/>
          </p:cNvSpPr>
          <p:nvPr/>
        </p:nvSpPr>
        <p:spPr bwMode="auto">
          <a:xfrm flipV="1">
            <a:off x="8016372" y="1770450"/>
            <a:ext cx="369194" cy="336587"/>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53" name="Line 51">
            <a:extLst>
              <a:ext uri="{FF2B5EF4-FFF2-40B4-BE49-F238E27FC236}">
                <a16:creationId xmlns:a16="http://schemas.microsoft.com/office/drawing/2014/main" id="{F97BC18A-D387-47BC-B4C5-5EE7CA2D4ECC}"/>
              </a:ext>
            </a:extLst>
          </p:cNvPr>
          <p:cNvSpPr>
            <a:spLocks noChangeShapeType="1"/>
          </p:cNvSpPr>
          <p:nvPr/>
        </p:nvSpPr>
        <p:spPr bwMode="auto">
          <a:xfrm>
            <a:off x="8048122" y="1167238"/>
            <a:ext cx="324000" cy="342539"/>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54" name="Rectangle 52">
            <a:extLst>
              <a:ext uri="{FF2B5EF4-FFF2-40B4-BE49-F238E27FC236}">
                <a16:creationId xmlns:a16="http://schemas.microsoft.com/office/drawing/2014/main" id="{968D62C8-C952-486D-B7A9-46BCB35FF02E}"/>
              </a:ext>
            </a:extLst>
          </p:cNvPr>
          <p:cNvSpPr>
            <a:spLocks noChangeArrowheads="1"/>
          </p:cNvSpPr>
          <p:nvPr/>
        </p:nvSpPr>
        <p:spPr bwMode="auto">
          <a:xfrm>
            <a:off x="4212870" y="24405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155" name="AutoShape 54">
            <a:extLst>
              <a:ext uri="{FF2B5EF4-FFF2-40B4-BE49-F238E27FC236}">
                <a16:creationId xmlns:a16="http://schemas.microsoft.com/office/drawing/2014/main" id="{65F495C4-F9FC-4F6C-9EEC-56200199B2F4}"/>
              </a:ext>
            </a:extLst>
          </p:cNvPr>
          <p:cNvSpPr>
            <a:spLocks/>
          </p:cNvSpPr>
          <p:nvPr/>
        </p:nvSpPr>
        <p:spPr bwMode="auto">
          <a:xfrm>
            <a:off x="6052653" y="2744738"/>
            <a:ext cx="76200" cy="900000"/>
          </a:xfrm>
          <a:prstGeom prst="leftBrace">
            <a:avLst>
              <a:gd name="adj1" fmla="val 77778"/>
              <a:gd name="adj2" fmla="val 50000"/>
            </a:avLst>
          </a:prstGeom>
          <a:noFill/>
          <a:ln w="0">
            <a:solidFill>
              <a:srgbClr val="00B05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56" name="Line 53">
            <a:extLst>
              <a:ext uri="{FF2B5EF4-FFF2-40B4-BE49-F238E27FC236}">
                <a16:creationId xmlns:a16="http://schemas.microsoft.com/office/drawing/2014/main" id="{F213B812-3582-4D2F-8C93-B574DF887F78}"/>
              </a:ext>
            </a:extLst>
          </p:cNvPr>
          <p:cNvSpPr>
            <a:spLocks noChangeShapeType="1"/>
          </p:cNvSpPr>
          <p:nvPr/>
        </p:nvSpPr>
        <p:spPr bwMode="auto">
          <a:xfrm>
            <a:off x="7439620" y="2866855"/>
            <a:ext cx="248157" cy="188040"/>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57" name="Line 55">
            <a:extLst>
              <a:ext uri="{FF2B5EF4-FFF2-40B4-BE49-F238E27FC236}">
                <a16:creationId xmlns:a16="http://schemas.microsoft.com/office/drawing/2014/main" id="{541C5520-51BC-4096-B25E-A6A1CE4E1410}"/>
              </a:ext>
            </a:extLst>
          </p:cNvPr>
          <p:cNvSpPr>
            <a:spLocks noChangeShapeType="1"/>
          </p:cNvSpPr>
          <p:nvPr/>
        </p:nvSpPr>
        <p:spPr bwMode="auto">
          <a:xfrm flipV="1">
            <a:off x="7439621" y="3290769"/>
            <a:ext cx="277286" cy="247824"/>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58" name="Rectangle 56">
            <a:extLst>
              <a:ext uri="{FF2B5EF4-FFF2-40B4-BE49-F238E27FC236}">
                <a16:creationId xmlns:a16="http://schemas.microsoft.com/office/drawing/2014/main" id="{DA78886B-7DA3-4C1D-8F38-CB7C6B66D73E}"/>
              </a:ext>
            </a:extLst>
          </p:cNvPr>
          <p:cNvSpPr>
            <a:spLocks noChangeArrowheads="1"/>
          </p:cNvSpPr>
          <p:nvPr/>
        </p:nvSpPr>
        <p:spPr bwMode="auto">
          <a:xfrm>
            <a:off x="4635145" y="67175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159" name="AutoShape 69">
            <a:extLst>
              <a:ext uri="{FF2B5EF4-FFF2-40B4-BE49-F238E27FC236}">
                <a16:creationId xmlns:a16="http://schemas.microsoft.com/office/drawing/2014/main" id="{14F8E979-F1D9-4532-ACD5-C4B891625CC7}"/>
              </a:ext>
            </a:extLst>
          </p:cNvPr>
          <p:cNvSpPr>
            <a:spLocks/>
          </p:cNvSpPr>
          <p:nvPr/>
        </p:nvSpPr>
        <p:spPr bwMode="auto">
          <a:xfrm>
            <a:off x="5320934" y="4277243"/>
            <a:ext cx="142875" cy="1872000"/>
          </a:xfrm>
          <a:prstGeom prst="leftBrace">
            <a:avLst>
              <a:gd name="adj1" fmla="val 133333"/>
              <a:gd name="adj2" fmla="val 50000"/>
            </a:avLst>
          </a:prstGeom>
          <a:noFill/>
          <a:ln w="0">
            <a:solidFill>
              <a:srgbClr val="00B05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60" name="AutoShape 57">
            <a:extLst>
              <a:ext uri="{FF2B5EF4-FFF2-40B4-BE49-F238E27FC236}">
                <a16:creationId xmlns:a16="http://schemas.microsoft.com/office/drawing/2014/main" id="{7945B08C-99F4-4CDB-8DD1-23CF9764C357}"/>
              </a:ext>
            </a:extLst>
          </p:cNvPr>
          <p:cNvSpPr>
            <a:spLocks/>
          </p:cNvSpPr>
          <p:nvPr/>
        </p:nvSpPr>
        <p:spPr bwMode="auto">
          <a:xfrm>
            <a:off x="6275352" y="5733446"/>
            <a:ext cx="90487" cy="576000"/>
          </a:xfrm>
          <a:prstGeom prst="leftBrace">
            <a:avLst>
              <a:gd name="adj1" fmla="val 54386"/>
              <a:gd name="adj2" fmla="val 50000"/>
            </a:avLst>
          </a:prstGeom>
          <a:noFill/>
          <a:ln w="0">
            <a:solidFill>
              <a:srgbClr val="00B05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61" name="AutoShape 68">
            <a:extLst>
              <a:ext uri="{FF2B5EF4-FFF2-40B4-BE49-F238E27FC236}">
                <a16:creationId xmlns:a16="http://schemas.microsoft.com/office/drawing/2014/main" id="{D446ACE6-D6E3-4CAC-956B-7A23011A988E}"/>
              </a:ext>
            </a:extLst>
          </p:cNvPr>
          <p:cNvSpPr>
            <a:spLocks/>
          </p:cNvSpPr>
          <p:nvPr/>
        </p:nvSpPr>
        <p:spPr bwMode="auto">
          <a:xfrm>
            <a:off x="6269002" y="4915857"/>
            <a:ext cx="90487" cy="576000"/>
          </a:xfrm>
          <a:prstGeom prst="leftBrace">
            <a:avLst>
              <a:gd name="adj1" fmla="val 54386"/>
              <a:gd name="adj2" fmla="val 50000"/>
            </a:avLst>
          </a:prstGeom>
          <a:noFill/>
          <a:ln w="0">
            <a:solidFill>
              <a:srgbClr val="00B05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62" name="Line 58">
            <a:extLst>
              <a:ext uri="{FF2B5EF4-FFF2-40B4-BE49-F238E27FC236}">
                <a16:creationId xmlns:a16="http://schemas.microsoft.com/office/drawing/2014/main" id="{09265862-020E-4F9C-811D-2A4EB7F62C27}"/>
              </a:ext>
            </a:extLst>
          </p:cNvPr>
          <p:cNvSpPr>
            <a:spLocks noChangeShapeType="1"/>
          </p:cNvSpPr>
          <p:nvPr/>
        </p:nvSpPr>
        <p:spPr bwMode="auto">
          <a:xfrm>
            <a:off x="7633856" y="4214192"/>
            <a:ext cx="260745" cy="87696"/>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63" name="Line 67">
            <a:extLst>
              <a:ext uri="{FF2B5EF4-FFF2-40B4-BE49-F238E27FC236}">
                <a16:creationId xmlns:a16="http://schemas.microsoft.com/office/drawing/2014/main" id="{69C71942-109A-4554-B391-D608AD63E95D}"/>
              </a:ext>
            </a:extLst>
          </p:cNvPr>
          <p:cNvSpPr>
            <a:spLocks noChangeShapeType="1"/>
          </p:cNvSpPr>
          <p:nvPr/>
        </p:nvSpPr>
        <p:spPr bwMode="auto">
          <a:xfrm flipV="1">
            <a:off x="7644493" y="4503011"/>
            <a:ext cx="232646" cy="85745"/>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64" name="Line 59">
            <a:extLst>
              <a:ext uri="{FF2B5EF4-FFF2-40B4-BE49-F238E27FC236}">
                <a16:creationId xmlns:a16="http://schemas.microsoft.com/office/drawing/2014/main" id="{C820C815-2702-4DCD-8CB5-E5B130C1D31D}"/>
              </a:ext>
            </a:extLst>
          </p:cNvPr>
          <p:cNvSpPr>
            <a:spLocks noChangeShapeType="1"/>
          </p:cNvSpPr>
          <p:nvPr/>
        </p:nvSpPr>
        <p:spPr bwMode="auto">
          <a:xfrm>
            <a:off x="7657588" y="5039415"/>
            <a:ext cx="249757" cy="87696"/>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65" name="Line 66">
            <a:extLst>
              <a:ext uri="{FF2B5EF4-FFF2-40B4-BE49-F238E27FC236}">
                <a16:creationId xmlns:a16="http://schemas.microsoft.com/office/drawing/2014/main" id="{A5EDAC7C-0C0E-4F72-A2E5-B620ECFB28C7}"/>
              </a:ext>
            </a:extLst>
          </p:cNvPr>
          <p:cNvSpPr>
            <a:spLocks noChangeShapeType="1"/>
          </p:cNvSpPr>
          <p:nvPr/>
        </p:nvSpPr>
        <p:spPr bwMode="auto">
          <a:xfrm flipV="1">
            <a:off x="7657587" y="5323871"/>
            <a:ext cx="219551" cy="91099"/>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66" name="Line 60">
            <a:extLst>
              <a:ext uri="{FF2B5EF4-FFF2-40B4-BE49-F238E27FC236}">
                <a16:creationId xmlns:a16="http://schemas.microsoft.com/office/drawing/2014/main" id="{3755D369-C789-4D60-ABE5-E85064E8F1DF}"/>
              </a:ext>
            </a:extLst>
          </p:cNvPr>
          <p:cNvSpPr>
            <a:spLocks noChangeShapeType="1"/>
          </p:cNvSpPr>
          <p:nvPr/>
        </p:nvSpPr>
        <p:spPr bwMode="auto">
          <a:xfrm flipV="1">
            <a:off x="7666632" y="6096333"/>
            <a:ext cx="235983" cy="117623"/>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67" name="Line 65">
            <a:extLst>
              <a:ext uri="{FF2B5EF4-FFF2-40B4-BE49-F238E27FC236}">
                <a16:creationId xmlns:a16="http://schemas.microsoft.com/office/drawing/2014/main" id="{B0E78C56-CEB4-47F3-B68B-1E8101214BE6}"/>
              </a:ext>
            </a:extLst>
          </p:cNvPr>
          <p:cNvSpPr>
            <a:spLocks noChangeShapeType="1"/>
          </p:cNvSpPr>
          <p:nvPr/>
        </p:nvSpPr>
        <p:spPr bwMode="auto">
          <a:xfrm>
            <a:off x="7644493" y="5849015"/>
            <a:ext cx="238996" cy="78105"/>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68" name="Line 63">
            <a:extLst>
              <a:ext uri="{FF2B5EF4-FFF2-40B4-BE49-F238E27FC236}">
                <a16:creationId xmlns:a16="http://schemas.microsoft.com/office/drawing/2014/main" id="{8E055663-F53D-40AC-B212-4095D8353F99}"/>
              </a:ext>
            </a:extLst>
          </p:cNvPr>
          <p:cNvSpPr>
            <a:spLocks noChangeShapeType="1"/>
          </p:cNvSpPr>
          <p:nvPr/>
        </p:nvSpPr>
        <p:spPr bwMode="auto">
          <a:xfrm>
            <a:off x="8085647" y="4503010"/>
            <a:ext cx="206505" cy="221357"/>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69" name="Line 62">
            <a:extLst>
              <a:ext uri="{FF2B5EF4-FFF2-40B4-BE49-F238E27FC236}">
                <a16:creationId xmlns:a16="http://schemas.microsoft.com/office/drawing/2014/main" id="{B3C650C6-C7D0-42D4-A9A7-4689317D62B3}"/>
              </a:ext>
            </a:extLst>
          </p:cNvPr>
          <p:cNvSpPr>
            <a:spLocks noChangeShapeType="1"/>
          </p:cNvSpPr>
          <p:nvPr/>
        </p:nvSpPr>
        <p:spPr bwMode="auto">
          <a:xfrm>
            <a:off x="8074598" y="5305811"/>
            <a:ext cx="228523" cy="225956"/>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71" name="Line 64">
            <a:extLst>
              <a:ext uri="{FF2B5EF4-FFF2-40B4-BE49-F238E27FC236}">
                <a16:creationId xmlns:a16="http://schemas.microsoft.com/office/drawing/2014/main" id="{A0912271-EB8F-4121-8A6C-566F34C9847D}"/>
              </a:ext>
            </a:extLst>
          </p:cNvPr>
          <p:cNvSpPr>
            <a:spLocks noChangeShapeType="1"/>
          </p:cNvSpPr>
          <p:nvPr/>
        </p:nvSpPr>
        <p:spPr bwMode="auto">
          <a:xfrm flipV="1">
            <a:off x="8074598" y="4885549"/>
            <a:ext cx="180000" cy="1030458"/>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graphicFrame>
        <p:nvGraphicFramePr>
          <p:cNvPr id="179" name="Oggetto 178">
            <a:extLst>
              <a:ext uri="{FF2B5EF4-FFF2-40B4-BE49-F238E27FC236}">
                <a16:creationId xmlns:a16="http://schemas.microsoft.com/office/drawing/2014/main" id="{656E6280-089D-475B-829E-3FB1C2EDD3CD}"/>
              </a:ext>
            </a:extLst>
          </p:cNvPr>
          <p:cNvGraphicFramePr>
            <a:graphicFrameLocks noChangeAspect="1"/>
          </p:cNvGraphicFramePr>
          <p:nvPr>
            <p:extLst>
              <p:ext uri="{D42A27DB-BD31-4B8C-83A1-F6EECF244321}">
                <p14:modId xmlns:p14="http://schemas.microsoft.com/office/powerpoint/2010/main" val="782148958"/>
              </p:ext>
            </p:extLst>
          </p:nvPr>
        </p:nvGraphicFramePr>
        <p:xfrm>
          <a:off x="5071731" y="1530617"/>
          <a:ext cx="360000" cy="180000"/>
        </p:xfrm>
        <a:graphic>
          <a:graphicData uri="http://schemas.openxmlformats.org/presentationml/2006/ole">
            <mc:AlternateContent xmlns:mc="http://schemas.openxmlformats.org/markup-compatibility/2006">
              <mc:Choice xmlns:v="urn:schemas-microsoft-com:vml" Requires="v">
                <p:oleObj spid="_x0000_s16822" name="Equazione" r:id="rId6" imgW="304536" imgH="152268" progId="Equation.3">
                  <p:embed/>
                </p:oleObj>
              </mc:Choice>
              <mc:Fallback>
                <p:oleObj name="Equazione" r:id="rId6" imgW="304536" imgH="152268" progId="Equation.3">
                  <p:embed/>
                  <p:pic>
                    <p:nvPicPr>
                      <p:cNvPr id="0" name="Object 7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071731" y="1530617"/>
                        <a:ext cx="360000" cy="180000"/>
                      </a:xfrm>
                      <a:prstGeom prst="rect">
                        <a:avLst/>
                      </a:prstGeom>
                      <a:solidFill>
                        <a:srgbClr val="FFFF00"/>
                      </a:solidFill>
                      <a:ln>
                        <a:solidFill>
                          <a:srgbClr val="0070C0"/>
                        </a:solidFill>
                      </a:ln>
                    </p:spPr>
                  </p:pic>
                </p:oleObj>
              </mc:Fallback>
            </mc:AlternateContent>
          </a:graphicData>
        </a:graphic>
      </p:graphicFrame>
      <p:sp>
        <p:nvSpPr>
          <p:cNvPr id="180" name="Rectangle 78">
            <a:extLst>
              <a:ext uri="{FF2B5EF4-FFF2-40B4-BE49-F238E27FC236}">
                <a16:creationId xmlns:a16="http://schemas.microsoft.com/office/drawing/2014/main" id="{C7A539E1-4A88-4828-BF41-E2646BEDCE8D}"/>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181" name="Oggetto 180">
            <a:extLst>
              <a:ext uri="{FF2B5EF4-FFF2-40B4-BE49-F238E27FC236}">
                <a16:creationId xmlns:a16="http://schemas.microsoft.com/office/drawing/2014/main" id="{BB6359E4-72A6-48A7-89F6-115673ADC728}"/>
              </a:ext>
            </a:extLst>
          </p:cNvPr>
          <p:cNvGraphicFramePr>
            <a:graphicFrameLocks noChangeAspect="1"/>
          </p:cNvGraphicFramePr>
          <p:nvPr>
            <p:extLst>
              <p:ext uri="{D42A27DB-BD31-4B8C-83A1-F6EECF244321}">
                <p14:modId xmlns:p14="http://schemas.microsoft.com/office/powerpoint/2010/main" val="778529262"/>
              </p:ext>
            </p:extLst>
          </p:nvPr>
        </p:nvGraphicFramePr>
        <p:xfrm>
          <a:off x="5743622" y="1058684"/>
          <a:ext cx="252000" cy="208174"/>
        </p:xfrm>
        <a:graphic>
          <a:graphicData uri="http://schemas.openxmlformats.org/presentationml/2006/ole">
            <mc:AlternateContent xmlns:mc="http://schemas.openxmlformats.org/markup-compatibility/2006">
              <mc:Choice xmlns:v="urn:schemas-microsoft-com:vml" Requires="v">
                <p:oleObj spid="_x0000_s16823" name="Equazione" r:id="rId8" imgW="215619" imgH="177569" progId="Equation.3">
                  <p:embed/>
                </p:oleObj>
              </mc:Choice>
              <mc:Fallback>
                <p:oleObj name="Equazione" r:id="rId8" imgW="215619" imgH="177569" progId="Equation.3">
                  <p:embed/>
                  <p:pic>
                    <p:nvPicPr>
                      <p:cNvPr id="0" name="Object 7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743622" y="1058684"/>
                        <a:ext cx="252000" cy="208174"/>
                      </a:xfrm>
                      <a:prstGeom prst="rect">
                        <a:avLst/>
                      </a:prstGeom>
                      <a:solidFill>
                        <a:srgbClr val="FFFF00"/>
                      </a:solidFill>
                      <a:ln>
                        <a:solidFill>
                          <a:srgbClr val="0070C0"/>
                        </a:solidFill>
                      </a:ln>
                    </p:spPr>
                  </p:pic>
                </p:oleObj>
              </mc:Fallback>
            </mc:AlternateContent>
          </a:graphicData>
        </a:graphic>
      </p:graphicFrame>
      <p:sp>
        <p:nvSpPr>
          <p:cNvPr id="182" name="Rectangle 80">
            <a:extLst>
              <a:ext uri="{FF2B5EF4-FFF2-40B4-BE49-F238E27FC236}">
                <a16:creationId xmlns:a16="http://schemas.microsoft.com/office/drawing/2014/main" id="{F4D27E8D-042F-4C4B-B2D2-570D2753500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183" name="Oggetto 182">
            <a:extLst>
              <a:ext uri="{FF2B5EF4-FFF2-40B4-BE49-F238E27FC236}">
                <a16:creationId xmlns:a16="http://schemas.microsoft.com/office/drawing/2014/main" id="{E51DFB0B-B07B-438F-B362-4975430EB78C}"/>
              </a:ext>
            </a:extLst>
          </p:cNvPr>
          <p:cNvGraphicFramePr>
            <a:graphicFrameLocks noChangeAspect="1"/>
          </p:cNvGraphicFramePr>
          <p:nvPr>
            <p:extLst>
              <p:ext uri="{D42A27DB-BD31-4B8C-83A1-F6EECF244321}">
                <p14:modId xmlns:p14="http://schemas.microsoft.com/office/powerpoint/2010/main" val="1471286819"/>
              </p:ext>
            </p:extLst>
          </p:nvPr>
        </p:nvGraphicFramePr>
        <p:xfrm>
          <a:off x="5739507" y="1902843"/>
          <a:ext cx="252000" cy="210000"/>
        </p:xfrm>
        <a:graphic>
          <a:graphicData uri="http://schemas.openxmlformats.org/presentationml/2006/ole">
            <mc:AlternateContent xmlns:mc="http://schemas.openxmlformats.org/markup-compatibility/2006">
              <mc:Choice xmlns:v="urn:schemas-microsoft-com:vml" Requires="v">
                <p:oleObj spid="_x0000_s16824" name="Equazione" r:id="rId10" imgW="228600" imgH="190500" progId="Equation.3">
                  <p:embed/>
                </p:oleObj>
              </mc:Choice>
              <mc:Fallback>
                <p:oleObj name="Equazione" r:id="rId10" imgW="228600" imgH="190500" progId="Equation.3">
                  <p:embed/>
                  <p:pic>
                    <p:nvPicPr>
                      <p:cNvPr id="0" name="Object 7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739507" y="1902843"/>
                        <a:ext cx="252000" cy="210000"/>
                      </a:xfrm>
                      <a:prstGeom prst="rect">
                        <a:avLst/>
                      </a:prstGeom>
                      <a:solidFill>
                        <a:srgbClr val="FFFF00"/>
                      </a:solidFill>
                      <a:ln>
                        <a:solidFill>
                          <a:srgbClr val="0070C0"/>
                        </a:solidFill>
                      </a:ln>
                    </p:spPr>
                  </p:pic>
                </p:oleObj>
              </mc:Fallback>
            </mc:AlternateContent>
          </a:graphicData>
        </a:graphic>
      </p:graphicFrame>
      <p:sp>
        <p:nvSpPr>
          <p:cNvPr id="184" name="Rectangle 82">
            <a:extLst>
              <a:ext uri="{FF2B5EF4-FFF2-40B4-BE49-F238E27FC236}">
                <a16:creationId xmlns:a16="http://schemas.microsoft.com/office/drawing/2014/main" id="{44ED2411-ED8C-4ABC-BE5C-3F6FA74ADB0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185" name="Oggetto 184">
            <a:extLst>
              <a:ext uri="{FF2B5EF4-FFF2-40B4-BE49-F238E27FC236}">
                <a16:creationId xmlns:a16="http://schemas.microsoft.com/office/drawing/2014/main" id="{718C90FB-50A3-4A5A-8699-185CE0B14C3B}"/>
              </a:ext>
            </a:extLst>
          </p:cNvPr>
          <p:cNvGraphicFramePr>
            <a:graphicFrameLocks noChangeAspect="1"/>
          </p:cNvGraphicFramePr>
          <p:nvPr>
            <p:extLst>
              <p:ext uri="{D42A27DB-BD31-4B8C-83A1-F6EECF244321}">
                <p14:modId xmlns:p14="http://schemas.microsoft.com/office/powerpoint/2010/main" val="2740741811"/>
              </p:ext>
            </p:extLst>
          </p:nvPr>
        </p:nvGraphicFramePr>
        <p:xfrm>
          <a:off x="6171696" y="823895"/>
          <a:ext cx="900000" cy="247253"/>
        </p:xfrm>
        <a:graphic>
          <a:graphicData uri="http://schemas.openxmlformats.org/presentationml/2006/ole">
            <mc:AlternateContent xmlns:mc="http://schemas.openxmlformats.org/markup-compatibility/2006">
              <mc:Choice xmlns:v="urn:schemas-microsoft-com:vml" Requires="v">
                <p:oleObj spid="_x0000_s16825" name="Equazione" r:id="rId12" imgW="863225" imgH="241195" progId="Equation.3">
                  <p:embed/>
                </p:oleObj>
              </mc:Choice>
              <mc:Fallback>
                <p:oleObj name="Equazione" r:id="rId12" imgW="863225" imgH="241195" progId="Equation.3">
                  <p:embed/>
                  <p:pic>
                    <p:nvPicPr>
                      <p:cNvPr id="0" name="Object 8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171696" y="823895"/>
                        <a:ext cx="900000" cy="247253"/>
                      </a:xfrm>
                      <a:prstGeom prst="rect">
                        <a:avLst/>
                      </a:prstGeom>
                      <a:solidFill>
                        <a:srgbClr val="FFFF00"/>
                      </a:solidFill>
                      <a:ln>
                        <a:solidFill>
                          <a:srgbClr val="0070C0"/>
                        </a:solidFill>
                      </a:ln>
                    </p:spPr>
                  </p:pic>
                </p:oleObj>
              </mc:Fallback>
            </mc:AlternateContent>
          </a:graphicData>
        </a:graphic>
      </p:graphicFrame>
      <p:sp>
        <p:nvSpPr>
          <p:cNvPr id="186" name="Rectangle 84">
            <a:extLst>
              <a:ext uri="{FF2B5EF4-FFF2-40B4-BE49-F238E27FC236}">
                <a16:creationId xmlns:a16="http://schemas.microsoft.com/office/drawing/2014/main" id="{C15E2481-864F-436B-87D6-2B7F770DC72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187" name="Oggetto 186">
            <a:extLst>
              <a:ext uri="{FF2B5EF4-FFF2-40B4-BE49-F238E27FC236}">
                <a16:creationId xmlns:a16="http://schemas.microsoft.com/office/drawing/2014/main" id="{1217A554-EA39-418D-9B02-D29A31E425E8}"/>
              </a:ext>
            </a:extLst>
          </p:cNvPr>
          <p:cNvGraphicFramePr>
            <a:graphicFrameLocks noChangeAspect="1"/>
          </p:cNvGraphicFramePr>
          <p:nvPr>
            <p:extLst>
              <p:ext uri="{D42A27DB-BD31-4B8C-83A1-F6EECF244321}">
                <p14:modId xmlns:p14="http://schemas.microsoft.com/office/powerpoint/2010/main" val="1437089874"/>
              </p:ext>
            </p:extLst>
          </p:nvPr>
        </p:nvGraphicFramePr>
        <p:xfrm>
          <a:off x="6159829" y="1276002"/>
          <a:ext cx="900000" cy="225000"/>
        </p:xfrm>
        <a:graphic>
          <a:graphicData uri="http://schemas.openxmlformats.org/presentationml/2006/ole">
            <mc:AlternateContent xmlns:mc="http://schemas.openxmlformats.org/markup-compatibility/2006">
              <mc:Choice xmlns:v="urn:schemas-microsoft-com:vml" Requires="v">
                <p:oleObj spid="_x0000_s16826" name="Equazione" r:id="rId14" imgW="901309" imgH="215806" progId="Equation.3">
                  <p:embed/>
                </p:oleObj>
              </mc:Choice>
              <mc:Fallback>
                <p:oleObj name="Equazione" r:id="rId14" imgW="901309" imgH="215806" progId="Equation.3">
                  <p:embed/>
                  <p:pic>
                    <p:nvPicPr>
                      <p:cNvPr id="0" name="Object 83"/>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159829" y="1276002"/>
                        <a:ext cx="900000" cy="225000"/>
                      </a:xfrm>
                      <a:prstGeom prst="rect">
                        <a:avLst/>
                      </a:prstGeom>
                      <a:solidFill>
                        <a:srgbClr val="FFFF00"/>
                      </a:solidFill>
                      <a:ln>
                        <a:solidFill>
                          <a:srgbClr val="0070C0"/>
                        </a:solidFill>
                      </a:ln>
                    </p:spPr>
                  </p:pic>
                </p:oleObj>
              </mc:Fallback>
            </mc:AlternateContent>
          </a:graphicData>
        </a:graphic>
      </p:graphicFrame>
      <p:sp>
        <p:nvSpPr>
          <p:cNvPr id="188" name="Rectangle 86">
            <a:extLst>
              <a:ext uri="{FF2B5EF4-FFF2-40B4-BE49-F238E27FC236}">
                <a16:creationId xmlns:a16="http://schemas.microsoft.com/office/drawing/2014/main" id="{F570DD7A-3500-458C-8D66-E5EB8B5F876B}"/>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189" name="Oggetto 188">
            <a:extLst>
              <a:ext uri="{FF2B5EF4-FFF2-40B4-BE49-F238E27FC236}">
                <a16:creationId xmlns:a16="http://schemas.microsoft.com/office/drawing/2014/main" id="{BAA61BFA-AEE4-41B3-B0FD-444FA5FEBC94}"/>
              </a:ext>
            </a:extLst>
          </p:cNvPr>
          <p:cNvGraphicFramePr>
            <a:graphicFrameLocks noChangeAspect="1"/>
          </p:cNvGraphicFramePr>
          <p:nvPr>
            <p:extLst>
              <p:ext uri="{D42A27DB-BD31-4B8C-83A1-F6EECF244321}">
                <p14:modId xmlns:p14="http://schemas.microsoft.com/office/powerpoint/2010/main" val="1643267801"/>
              </p:ext>
            </p:extLst>
          </p:nvPr>
        </p:nvGraphicFramePr>
        <p:xfrm>
          <a:off x="6170637" y="1664187"/>
          <a:ext cx="900000" cy="257143"/>
        </p:xfrm>
        <a:graphic>
          <a:graphicData uri="http://schemas.openxmlformats.org/presentationml/2006/ole">
            <mc:AlternateContent xmlns:mc="http://schemas.openxmlformats.org/markup-compatibility/2006">
              <mc:Choice xmlns:v="urn:schemas-microsoft-com:vml" Requires="v">
                <p:oleObj spid="_x0000_s16827" name="Equazione" r:id="rId16" imgW="850531" imgH="241195" progId="Equation.3">
                  <p:embed/>
                </p:oleObj>
              </mc:Choice>
              <mc:Fallback>
                <p:oleObj name="Equazione" r:id="rId16" imgW="850531" imgH="241195" progId="Equation.3">
                  <p:embed/>
                  <p:pic>
                    <p:nvPicPr>
                      <p:cNvPr id="0" name="Object 85"/>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6170637" y="1664187"/>
                        <a:ext cx="900000" cy="257143"/>
                      </a:xfrm>
                      <a:prstGeom prst="rect">
                        <a:avLst/>
                      </a:prstGeom>
                      <a:solidFill>
                        <a:srgbClr val="FFFF00"/>
                      </a:solidFill>
                      <a:ln>
                        <a:solidFill>
                          <a:srgbClr val="0070C0"/>
                        </a:solidFill>
                      </a:ln>
                    </p:spPr>
                  </p:pic>
                </p:oleObj>
              </mc:Fallback>
            </mc:AlternateContent>
          </a:graphicData>
        </a:graphic>
      </p:graphicFrame>
      <p:sp>
        <p:nvSpPr>
          <p:cNvPr id="190" name="Rectangle 88">
            <a:extLst>
              <a:ext uri="{FF2B5EF4-FFF2-40B4-BE49-F238E27FC236}">
                <a16:creationId xmlns:a16="http://schemas.microsoft.com/office/drawing/2014/main" id="{A37F967E-283D-4B5B-BB93-7457DE9E409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191" name="Oggetto 190">
            <a:extLst>
              <a:ext uri="{FF2B5EF4-FFF2-40B4-BE49-F238E27FC236}">
                <a16:creationId xmlns:a16="http://schemas.microsoft.com/office/drawing/2014/main" id="{3AB5F529-5745-4BB5-9229-9C6EFA2EA662}"/>
              </a:ext>
            </a:extLst>
          </p:cNvPr>
          <p:cNvGraphicFramePr>
            <a:graphicFrameLocks noChangeAspect="1"/>
          </p:cNvGraphicFramePr>
          <p:nvPr>
            <p:extLst>
              <p:ext uri="{D42A27DB-BD31-4B8C-83A1-F6EECF244321}">
                <p14:modId xmlns:p14="http://schemas.microsoft.com/office/powerpoint/2010/main" val="3745641276"/>
              </p:ext>
            </p:extLst>
          </p:nvPr>
        </p:nvGraphicFramePr>
        <p:xfrm>
          <a:off x="6165347" y="2128023"/>
          <a:ext cx="900000" cy="225000"/>
        </p:xfrm>
        <a:graphic>
          <a:graphicData uri="http://schemas.openxmlformats.org/presentationml/2006/ole">
            <mc:AlternateContent xmlns:mc="http://schemas.openxmlformats.org/markup-compatibility/2006">
              <mc:Choice xmlns:v="urn:schemas-microsoft-com:vml" Requires="v">
                <p:oleObj spid="_x0000_s16828" name="Equazione" r:id="rId18" imgW="888614" imgH="215806" progId="Equation.3">
                  <p:embed/>
                </p:oleObj>
              </mc:Choice>
              <mc:Fallback>
                <p:oleObj name="Equazione" r:id="rId18" imgW="888614" imgH="215806" progId="Equation.3">
                  <p:embed/>
                  <p:pic>
                    <p:nvPicPr>
                      <p:cNvPr id="0" name="Object 87"/>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6165347" y="2128023"/>
                        <a:ext cx="900000" cy="225000"/>
                      </a:xfrm>
                      <a:prstGeom prst="rect">
                        <a:avLst/>
                      </a:prstGeom>
                      <a:solidFill>
                        <a:srgbClr val="FFFF00"/>
                      </a:solidFill>
                      <a:ln>
                        <a:solidFill>
                          <a:srgbClr val="0070C0"/>
                        </a:solidFill>
                      </a:ln>
                    </p:spPr>
                  </p:pic>
                </p:oleObj>
              </mc:Fallback>
            </mc:AlternateContent>
          </a:graphicData>
        </a:graphic>
      </p:graphicFrame>
      <p:sp>
        <p:nvSpPr>
          <p:cNvPr id="192" name="Rectangle 90">
            <a:extLst>
              <a:ext uri="{FF2B5EF4-FFF2-40B4-BE49-F238E27FC236}">
                <a16:creationId xmlns:a16="http://schemas.microsoft.com/office/drawing/2014/main" id="{100B7FDF-93AB-4B72-A3E9-76FA36E80A7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193" name="Oggetto 192">
            <a:extLst>
              <a:ext uri="{FF2B5EF4-FFF2-40B4-BE49-F238E27FC236}">
                <a16:creationId xmlns:a16="http://schemas.microsoft.com/office/drawing/2014/main" id="{2E726A7C-20B5-4234-B5A2-9B1A76F0F305}"/>
              </a:ext>
            </a:extLst>
          </p:cNvPr>
          <p:cNvGraphicFramePr>
            <a:graphicFrameLocks noChangeAspect="1"/>
          </p:cNvGraphicFramePr>
          <p:nvPr>
            <p:extLst>
              <p:ext uri="{D42A27DB-BD31-4B8C-83A1-F6EECF244321}">
                <p14:modId xmlns:p14="http://schemas.microsoft.com/office/powerpoint/2010/main" val="416158836"/>
              </p:ext>
            </p:extLst>
          </p:nvPr>
        </p:nvGraphicFramePr>
        <p:xfrm>
          <a:off x="7362322" y="1040545"/>
          <a:ext cx="684000" cy="254057"/>
        </p:xfrm>
        <a:graphic>
          <a:graphicData uri="http://schemas.openxmlformats.org/presentationml/2006/ole">
            <mc:AlternateContent xmlns:mc="http://schemas.openxmlformats.org/markup-compatibility/2006">
              <mc:Choice xmlns:v="urn:schemas-microsoft-com:vml" Requires="v">
                <p:oleObj spid="_x0000_s16829" name="Equazione" r:id="rId20" imgW="634725" imgH="241195" progId="Equation.3">
                  <p:embed/>
                </p:oleObj>
              </mc:Choice>
              <mc:Fallback>
                <p:oleObj name="Equazione" r:id="rId20" imgW="634725" imgH="241195" progId="Equation.3">
                  <p:embed/>
                  <p:pic>
                    <p:nvPicPr>
                      <p:cNvPr id="0" name="Object 89"/>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7362322" y="1040545"/>
                        <a:ext cx="684000" cy="254057"/>
                      </a:xfrm>
                      <a:prstGeom prst="rect">
                        <a:avLst/>
                      </a:prstGeom>
                      <a:solidFill>
                        <a:srgbClr val="FFFF00"/>
                      </a:solidFill>
                      <a:ln>
                        <a:solidFill>
                          <a:srgbClr val="0070C0"/>
                        </a:solidFill>
                      </a:ln>
                    </p:spPr>
                  </p:pic>
                </p:oleObj>
              </mc:Fallback>
            </mc:AlternateContent>
          </a:graphicData>
        </a:graphic>
      </p:graphicFrame>
      <p:sp>
        <p:nvSpPr>
          <p:cNvPr id="194" name="Rectangle 92">
            <a:extLst>
              <a:ext uri="{FF2B5EF4-FFF2-40B4-BE49-F238E27FC236}">
                <a16:creationId xmlns:a16="http://schemas.microsoft.com/office/drawing/2014/main" id="{C11C358A-F78E-400F-A97C-C8800FA42A0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195" name="Oggetto 194">
            <a:extLst>
              <a:ext uri="{FF2B5EF4-FFF2-40B4-BE49-F238E27FC236}">
                <a16:creationId xmlns:a16="http://schemas.microsoft.com/office/drawing/2014/main" id="{09229BC5-A768-4177-A080-AFDDA3056588}"/>
              </a:ext>
            </a:extLst>
          </p:cNvPr>
          <p:cNvGraphicFramePr>
            <a:graphicFrameLocks noChangeAspect="1"/>
          </p:cNvGraphicFramePr>
          <p:nvPr>
            <p:extLst>
              <p:ext uri="{D42A27DB-BD31-4B8C-83A1-F6EECF244321}">
                <p14:modId xmlns:p14="http://schemas.microsoft.com/office/powerpoint/2010/main" val="340546961"/>
              </p:ext>
            </p:extLst>
          </p:nvPr>
        </p:nvGraphicFramePr>
        <p:xfrm>
          <a:off x="7359145" y="1913089"/>
          <a:ext cx="684000" cy="247826"/>
        </p:xfrm>
        <a:graphic>
          <a:graphicData uri="http://schemas.openxmlformats.org/presentationml/2006/ole">
            <mc:AlternateContent xmlns:mc="http://schemas.openxmlformats.org/markup-compatibility/2006">
              <mc:Choice xmlns:v="urn:schemas-microsoft-com:vml" Requires="v">
                <p:oleObj spid="_x0000_s16830" name="Equazione" r:id="rId22" imgW="660113" imgH="241195" progId="Equation.3">
                  <p:embed/>
                </p:oleObj>
              </mc:Choice>
              <mc:Fallback>
                <p:oleObj name="Equazione" r:id="rId22" imgW="660113" imgH="241195" progId="Equation.3">
                  <p:embed/>
                  <p:pic>
                    <p:nvPicPr>
                      <p:cNvPr id="0" name="Object 91"/>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7359145" y="1913089"/>
                        <a:ext cx="684000" cy="247826"/>
                      </a:xfrm>
                      <a:prstGeom prst="rect">
                        <a:avLst/>
                      </a:prstGeom>
                      <a:solidFill>
                        <a:srgbClr val="FFFF00"/>
                      </a:solidFill>
                      <a:ln>
                        <a:solidFill>
                          <a:srgbClr val="0070C0"/>
                        </a:solidFill>
                      </a:ln>
                    </p:spPr>
                  </p:pic>
                </p:oleObj>
              </mc:Fallback>
            </mc:AlternateContent>
          </a:graphicData>
        </a:graphic>
      </p:graphicFrame>
      <p:sp>
        <p:nvSpPr>
          <p:cNvPr id="196" name="Rectangle 94">
            <a:extLst>
              <a:ext uri="{FF2B5EF4-FFF2-40B4-BE49-F238E27FC236}">
                <a16:creationId xmlns:a16="http://schemas.microsoft.com/office/drawing/2014/main" id="{338134D6-AB5C-46AF-9501-C0891E30CAB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197" name="Oggetto 196">
            <a:extLst>
              <a:ext uri="{FF2B5EF4-FFF2-40B4-BE49-F238E27FC236}">
                <a16:creationId xmlns:a16="http://schemas.microsoft.com/office/drawing/2014/main" id="{0DF49ED6-6252-4316-BBDF-F399F0BD3E89}"/>
              </a:ext>
            </a:extLst>
          </p:cNvPr>
          <p:cNvGraphicFramePr>
            <a:graphicFrameLocks noChangeAspect="1"/>
          </p:cNvGraphicFramePr>
          <p:nvPr>
            <p:extLst>
              <p:ext uri="{D42A27DB-BD31-4B8C-83A1-F6EECF244321}">
                <p14:modId xmlns:p14="http://schemas.microsoft.com/office/powerpoint/2010/main" val="2958908817"/>
              </p:ext>
            </p:extLst>
          </p:nvPr>
        </p:nvGraphicFramePr>
        <p:xfrm>
          <a:off x="8389619" y="1486097"/>
          <a:ext cx="180000" cy="276923"/>
        </p:xfrm>
        <a:graphic>
          <a:graphicData uri="http://schemas.openxmlformats.org/presentationml/2006/ole">
            <mc:AlternateContent xmlns:mc="http://schemas.openxmlformats.org/markup-compatibility/2006">
              <mc:Choice xmlns:v="urn:schemas-microsoft-com:vml" Requires="v">
                <p:oleObj spid="_x0000_s16831" name="Equazione" r:id="rId24" imgW="126890" imgH="190335" progId="Equation.3">
                  <p:embed/>
                </p:oleObj>
              </mc:Choice>
              <mc:Fallback>
                <p:oleObj name="Equazione" r:id="rId24" imgW="126890" imgH="190335" progId="Equation.3">
                  <p:embed/>
                  <p:pic>
                    <p:nvPicPr>
                      <p:cNvPr id="0" name="Object 93"/>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8389619" y="1486097"/>
                        <a:ext cx="180000" cy="276923"/>
                      </a:xfrm>
                      <a:prstGeom prst="rect">
                        <a:avLst/>
                      </a:prstGeom>
                      <a:solidFill>
                        <a:srgbClr val="FFFF00"/>
                      </a:solidFill>
                      <a:ln>
                        <a:solidFill>
                          <a:srgbClr val="0070C0"/>
                        </a:solidFill>
                      </a:ln>
                    </p:spPr>
                  </p:pic>
                </p:oleObj>
              </mc:Fallback>
            </mc:AlternateContent>
          </a:graphicData>
        </a:graphic>
      </p:graphicFrame>
      <p:sp>
        <p:nvSpPr>
          <p:cNvPr id="198" name="Rectangle 106">
            <a:extLst>
              <a:ext uri="{FF2B5EF4-FFF2-40B4-BE49-F238E27FC236}">
                <a16:creationId xmlns:a16="http://schemas.microsoft.com/office/drawing/2014/main" id="{6E27E6D0-5D8A-465C-8470-48CB19C76F2A}"/>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199" name="Oggetto 198">
            <a:extLst>
              <a:ext uri="{FF2B5EF4-FFF2-40B4-BE49-F238E27FC236}">
                <a16:creationId xmlns:a16="http://schemas.microsoft.com/office/drawing/2014/main" id="{12FB2AD2-5ED7-4482-A365-16E37CA22CD1}"/>
              </a:ext>
            </a:extLst>
          </p:cNvPr>
          <p:cNvGraphicFramePr>
            <a:graphicFrameLocks noChangeAspect="1"/>
          </p:cNvGraphicFramePr>
          <p:nvPr>
            <p:extLst>
              <p:ext uri="{D42A27DB-BD31-4B8C-83A1-F6EECF244321}">
                <p14:modId xmlns:p14="http://schemas.microsoft.com/office/powerpoint/2010/main" val="3778793603"/>
              </p:ext>
            </p:extLst>
          </p:nvPr>
        </p:nvGraphicFramePr>
        <p:xfrm>
          <a:off x="5560527" y="3052119"/>
          <a:ext cx="468000" cy="267427"/>
        </p:xfrm>
        <a:graphic>
          <a:graphicData uri="http://schemas.openxmlformats.org/presentationml/2006/ole">
            <mc:AlternateContent xmlns:mc="http://schemas.openxmlformats.org/markup-compatibility/2006">
              <mc:Choice xmlns:v="urn:schemas-microsoft-com:vml" Requires="v">
                <p:oleObj spid="_x0000_s16832" name="Equazione" r:id="rId26" imgW="330057" imgH="190417" progId="Equation.3">
                  <p:embed/>
                </p:oleObj>
              </mc:Choice>
              <mc:Fallback>
                <p:oleObj name="Equazione" r:id="rId26" imgW="330057" imgH="190417" progId="Equation.3">
                  <p:embed/>
                  <p:pic>
                    <p:nvPicPr>
                      <p:cNvPr id="0" name="Object 105"/>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5560527" y="3052119"/>
                        <a:ext cx="468000" cy="267427"/>
                      </a:xfrm>
                      <a:prstGeom prst="rect">
                        <a:avLst/>
                      </a:prstGeom>
                      <a:solidFill>
                        <a:srgbClr val="00FFFF"/>
                      </a:solidFill>
                      <a:ln>
                        <a:solidFill>
                          <a:srgbClr val="0070C0"/>
                        </a:solidFill>
                      </a:ln>
                    </p:spPr>
                  </p:pic>
                </p:oleObj>
              </mc:Fallback>
            </mc:AlternateContent>
          </a:graphicData>
        </a:graphic>
      </p:graphicFrame>
      <p:sp>
        <p:nvSpPr>
          <p:cNvPr id="200" name="Rectangle 108">
            <a:extLst>
              <a:ext uri="{FF2B5EF4-FFF2-40B4-BE49-F238E27FC236}">
                <a16:creationId xmlns:a16="http://schemas.microsoft.com/office/drawing/2014/main" id="{613A795D-55D2-4B58-A33A-30D974D9EE7C}"/>
              </a:ext>
            </a:extLst>
          </p:cNvPr>
          <p:cNvSpPr>
            <a:spLocks noChangeArrowheads="1"/>
          </p:cNvSpPr>
          <p:nvPr/>
        </p:nvSpPr>
        <p:spPr bwMode="auto">
          <a:xfrm>
            <a:off x="63002" y="4213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201" name="Oggetto 200">
            <a:extLst>
              <a:ext uri="{FF2B5EF4-FFF2-40B4-BE49-F238E27FC236}">
                <a16:creationId xmlns:a16="http://schemas.microsoft.com/office/drawing/2014/main" id="{E3D90A43-B458-4187-86FD-156EE3EEB158}"/>
              </a:ext>
            </a:extLst>
          </p:cNvPr>
          <p:cNvGraphicFramePr>
            <a:graphicFrameLocks noChangeAspect="1"/>
          </p:cNvGraphicFramePr>
          <p:nvPr>
            <p:extLst>
              <p:ext uri="{D42A27DB-BD31-4B8C-83A1-F6EECF244321}">
                <p14:modId xmlns:p14="http://schemas.microsoft.com/office/powerpoint/2010/main" val="4170844495"/>
              </p:ext>
            </p:extLst>
          </p:nvPr>
        </p:nvGraphicFramePr>
        <p:xfrm>
          <a:off x="6168539" y="2764738"/>
          <a:ext cx="1260000" cy="247693"/>
        </p:xfrm>
        <a:graphic>
          <a:graphicData uri="http://schemas.openxmlformats.org/presentationml/2006/ole">
            <mc:AlternateContent xmlns:mc="http://schemas.openxmlformats.org/markup-compatibility/2006">
              <mc:Choice xmlns:v="urn:schemas-microsoft-com:vml" Requires="v">
                <p:oleObj spid="_x0000_s16833" name="Equazione" r:id="rId28" imgW="1028254" imgH="215806" progId="Equation.3">
                  <p:embed/>
                </p:oleObj>
              </mc:Choice>
              <mc:Fallback>
                <p:oleObj name="Equazione" r:id="rId28" imgW="1028254" imgH="215806" progId="Equation.3">
                  <p:embed/>
                  <p:pic>
                    <p:nvPicPr>
                      <p:cNvPr id="0" name="Object 107"/>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6168539" y="2764738"/>
                        <a:ext cx="1260000" cy="247693"/>
                      </a:xfrm>
                      <a:prstGeom prst="rect">
                        <a:avLst/>
                      </a:prstGeom>
                      <a:solidFill>
                        <a:srgbClr val="00FFFF"/>
                      </a:solidFill>
                      <a:ln>
                        <a:solidFill>
                          <a:srgbClr val="0070C0"/>
                        </a:solidFill>
                      </a:ln>
                    </p:spPr>
                  </p:pic>
                </p:oleObj>
              </mc:Fallback>
            </mc:AlternateContent>
          </a:graphicData>
        </a:graphic>
      </p:graphicFrame>
      <p:sp>
        <p:nvSpPr>
          <p:cNvPr id="202" name="Rectangle 110">
            <a:extLst>
              <a:ext uri="{FF2B5EF4-FFF2-40B4-BE49-F238E27FC236}">
                <a16:creationId xmlns:a16="http://schemas.microsoft.com/office/drawing/2014/main" id="{3845615D-1120-4760-86B0-600D545793F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203" name="Oggetto 202">
            <a:extLst>
              <a:ext uri="{FF2B5EF4-FFF2-40B4-BE49-F238E27FC236}">
                <a16:creationId xmlns:a16="http://schemas.microsoft.com/office/drawing/2014/main" id="{0EC023C5-6F11-4444-9207-ED97B3263415}"/>
              </a:ext>
            </a:extLst>
          </p:cNvPr>
          <p:cNvGraphicFramePr>
            <a:graphicFrameLocks noChangeAspect="1"/>
          </p:cNvGraphicFramePr>
          <p:nvPr>
            <p:extLst>
              <p:ext uri="{D42A27DB-BD31-4B8C-83A1-F6EECF244321}">
                <p14:modId xmlns:p14="http://schemas.microsoft.com/office/powerpoint/2010/main" val="2835376782"/>
              </p:ext>
            </p:extLst>
          </p:nvPr>
        </p:nvGraphicFramePr>
        <p:xfrm>
          <a:off x="6173303" y="3390422"/>
          <a:ext cx="1260000" cy="249828"/>
        </p:xfrm>
        <a:graphic>
          <a:graphicData uri="http://schemas.openxmlformats.org/presentationml/2006/ole">
            <mc:AlternateContent xmlns:mc="http://schemas.openxmlformats.org/markup-compatibility/2006">
              <mc:Choice xmlns:v="urn:schemas-microsoft-com:vml" Requires="v">
                <p:oleObj spid="_x0000_s16834" name="Equazione" r:id="rId30" imgW="1104421" imgH="215806" progId="Equation.3">
                  <p:embed/>
                </p:oleObj>
              </mc:Choice>
              <mc:Fallback>
                <p:oleObj name="Equazione" r:id="rId30" imgW="1104421" imgH="215806" progId="Equation.3">
                  <p:embed/>
                  <p:pic>
                    <p:nvPicPr>
                      <p:cNvPr id="0" name="Object 109"/>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6173303" y="3390422"/>
                        <a:ext cx="1260000" cy="249828"/>
                      </a:xfrm>
                      <a:prstGeom prst="rect">
                        <a:avLst/>
                      </a:prstGeom>
                      <a:solidFill>
                        <a:srgbClr val="00FFFF"/>
                      </a:solidFill>
                      <a:ln>
                        <a:solidFill>
                          <a:srgbClr val="0070C0"/>
                        </a:solidFill>
                      </a:ln>
                    </p:spPr>
                  </p:pic>
                </p:oleObj>
              </mc:Fallback>
            </mc:AlternateContent>
          </a:graphicData>
        </a:graphic>
      </p:graphicFrame>
      <p:sp>
        <p:nvSpPr>
          <p:cNvPr id="204" name="Rectangle 112">
            <a:extLst>
              <a:ext uri="{FF2B5EF4-FFF2-40B4-BE49-F238E27FC236}">
                <a16:creationId xmlns:a16="http://schemas.microsoft.com/office/drawing/2014/main" id="{4B78D42C-0A7F-4DEC-BC62-0C405AB828A8}"/>
              </a:ext>
            </a:extLst>
          </p:cNvPr>
          <p:cNvSpPr>
            <a:spLocks noChangeArrowheads="1"/>
          </p:cNvSpPr>
          <p:nvPr/>
        </p:nvSpPr>
        <p:spPr bwMode="auto">
          <a:xfrm>
            <a:off x="3402400" y="0"/>
            <a:ext cx="57416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it-IT"/>
          </a:p>
        </p:txBody>
      </p:sp>
      <p:graphicFrame>
        <p:nvGraphicFramePr>
          <p:cNvPr id="205" name="Oggetto 204">
            <a:extLst>
              <a:ext uri="{FF2B5EF4-FFF2-40B4-BE49-F238E27FC236}">
                <a16:creationId xmlns:a16="http://schemas.microsoft.com/office/drawing/2014/main" id="{436CFAA9-D84D-4DE9-A105-373AB0C85F96}"/>
              </a:ext>
            </a:extLst>
          </p:cNvPr>
          <p:cNvGraphicFramePr>
            <a:graphicFrameLocks noChangeAspect="1"/>
          </p:cNvGraphicFramePr>
          <p:nvPr>
            <p:extLst>
              <p:ext uri="{D42A27DB-BD31-4B8C-83A1-F6EECF244321}">
                <p14:modId xmlns:p14="http://schemas.microsoft.com/office/powerpoint/2010/main" val="2168205089"/>
              </p:ext>
            </p:extLst>
          </p:nvPr>
        </p:nvGraphicFramePr>
        <p:xfrm>
          <a:off x="7707386" y="3050468"/>
          <a:ext cx="288000" cy="238978"/>
        </p:xfrm>
        <a:graphic>
          <a:graphicData uri="http://schemas.openxmlformats.org/presentationml/2006/ole">
            <mc:AlternateContent xmlns:mc="http://schemas.openxmlformats.org/markup-compatibility/2006">
              <mc:Choice xmlns:v="urn:schemas-microsoft-com:vml" Requires="v">
                <p:oleObj spid="_x0000_s16835" name="Equazione" r:id="rId32" imgW="114102" imgH="126780" progId="Equation.3">
                  <p:embed/>
                </p:oleObj>
              </mc:Choice>
              <mc:Fallback>
                <p:oleObj name="Equazione" r:id="rId32" imgW="114102" imgH="126780" progId="Equation.3">
                  <p:embed/>
                  <p:pic>
                    <p:nvPicPr>
                      <p:cNvPr id="0" name="Object 111"/>
                      <p:cNvPicPr>
                        <a:picLocks noChangeAspect="1" noChangeArrowheads="1"/>
                      </p:cNvPicPr>
                      <p:nvPr/>
                    </p:nvPicPr>
                    <p:blipFill>
                      <a:blip r:embed="rId33">
                        <a:extLst>
                          <a:ext uri="{28A0092B-C50C-407E-A947-70E740481C1C}">
                            <a14:useLocalDpi xmlns:a14="http://schemas.microsoft.com/office/drawing/2010/main" val="0"/>
                          </a:ext>
                        </a:extLst>
                      </a:blip>
                      <a:srcRect/>
                      <a:stretch>
                        <a:fillRect/>
                      </a:stretch>
                    </p:blipFill>
                    <p:spPr bwMode="auto">
                      <a:xfrm>
                        <a:off x="7707386" y="3050468"/>
                        <a:ext cx="288000" cy="238978"/>
                      </a:xfrm>
                      <a:prstGeom prst="rect">
                        <a:avLst/>
                      </a:prstGeom>
                      <a:solidFill>
                        <a:srgbClr val="00FFFF"/>
                      </a:solidFill>
                      <a:ln>
                        <a:solidFill>
                          <a:srgbClr val="0070C0"/>
                        </a:solidFill>
                      </a:ln>
                    </p:spPr>
                  </p:pic>
                </p:oleObj>
              </mc:Fallback>
            </mc:AlternateContent>
          </a:graphicData>
        </a:graphic>
      </p:graphicFrame>
      <p:sp>
        <p:nvSpPr>
          <p:cNvPr id="206" name="Rectangle 114">
            <a:extLst>
              <a:ext uri="{FF2B5EF4-FFF2-40B4-BE49-F238E27FC236}">
                <a16:creationId xmlns:a16="http://schemas.microsoft.com/office/drawing/2014/main" id="{71693F69-A6CE-4542-AFF6-C7E65D52A34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207" name="Oggetto 206">
            <a:extLst>
              <a:ext uri="{FF2B5EF4-FFF2-40B4-BE49-F238E27FC236}">
                <a16:creationId xmlns:a16="http://schemas.microsoft.com/office/drawing/2014/main" id="{EC1D3CD3-92C2-42DC-8492-9FAA2028E929}"/>
              </a:ext>
            </a:extLst>
          </p:cNvPr>
          <p:cNvGraphicFramePr>
            <a:graphicFrameLocks noChangeAspect="1"/>
          </p:cNvGraphicFramePr>
          <p:nvPr>
            <p:extLst>
              <p:ext uri="{D42A27DB-BD31-4B8C-83A1-F6EECF244321}">
                <p14:modId xmlns:p14="http://schemas.microsoft.com/office/powerpoint/2010/main" val="691446355"/>
              </p:ext>
            </p:extLst>
          </p:nvPr>
        </p:nvGraphicFramePr>
        <p:xfrm>
          <a:off x="4684527" y="5098355"/>
          <a:ext cx="612000" cy="207457"/>
        </p:xfrm>
        <a:graphic>
          <a:graphicData uri="http://schemas.openxmlformats.org/presentationml/2006/ole">
            <mc:AlternateContent xmlns:mc="http://schemas.openxmlformats.org/markup-compatibility/2006">
              <mc:Choice xmlns:v="urn:schemas-microsoft-com:vml" Requires="v">
                <p:oleObj spid="_x0000_s16836" name="Equazione" r:id="rId34" imgW="558800" imgH="190500" progId="Equation.3">
                  <p:embed/>
                </p:oleObj>
              </mc:Choice>
              <mc:Fallback>
                <p:oleObj name="Equazione" r:id="rId34" imgW="558800" imgH="190500" progId="Equation.3">
                  <p:embed/>
                  <p:pic>
                    <p:nvPicPr>
                      <p:cNvPr id="0" name="Object 113"/>
                      <p:cNvPicPr>
                        <a:picLocks noChangeAspect="1" noChangeArrowheads="1"/>
                      </p:cNvPicPr>
                      <p:nvPr/>
                    </p:nvPicPr>
                    <p:blipFill>
                      <a:blip r:embed="rId35">
                        <a:extLst>
                          <a:ext uri="{28A0092B-C50C-407E-A947-70E740481C1C}">
                            <a14:useLocalDpi xmlns:a14="http://schemas.microsoft.com/office/drawing/2010/main" val="0"/>
                          </a:ext>
                        </a:extLst>
                      </a:blip>
                      <a:srcRect/>
                      <a:stretch>
                        <a:fillRect/>
                      </a:stretch>
                    </p:blipFill>
                    <p:spPr bwMode="auto">
                      <a:xfrm>
                        <a:off x="4684527" y="5098355"/>
                        <a:ext cx="612000" cy="207457"/>
                      </a:xfrm>
                      <a:prstGeom prst="rect">
                        <a:avLst/>
                      </a:prstGeom>
                      <a:solidFill>
                        <a:srgbClr val="FFCC00"/>
                      </a:solidFill>
                      <a:ln>
                        <a:solidFill>
                          <a:srgbClr val="0070C0"/>
                        </a:solidFill>
                      </a:ln>
                    </p:spPr>
                  </p:pic>
                </p:oleObj>
              </mc:Fallback>
            </mc:AlternateContent>
          </a:graphicData>
        </a:graphic>
      </p:graphicFrame>
      <p:sp>
        <p:nvSpPr>
          <p:cNvPr id="208" name="Rectangle 116">
            <a:extLst>
              <a:ext uri="{FF2B5EF4-FFF2-40B4-BE49-F238E27FC236}">
                <a16:creationId xmlns:a16="http://schemas.microsoft.com/office/drawing/2014/main" id="{E6078DC3-7E12-410F-9ADB-15DE7A7F62A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209" name="Oggetto 208">
            <a:extLst>
              <a:ext uri="{FF2B5EF4-FFF2-40B4-BE49-F238E27FC236}">
                <a16:creationId xmlns:a16="http://schemas.microsoft.com/office/drawing/2014/main" id="{E9C97F3E-E91F-4277-A15B-28A8A128A22F}"/>
              </a:ext>
            </a:extLst>
          </p:cNvPr>
          <p:cNvGraphicFramePr>
            <a:graphicFrameLocks noChangeAspect="1"/>
          </p:cNvGraphicFramePr>
          <p:nvPr>
            <p:extLst>
              <p:ext uri="{D42A27DB-BD31-4B8C-83A1-F6EECF244321}">
                <p14:modId xmlns:p14="http://schemas.microsoft.com/office/powerpoint/2010/main" val="3801780734"/>
              </p:ext>
            </p:extLst>
          </p:nvPr>
        </p:nvGraphicFramePr>
        <p:xfrm>
          <a:off x="5489539" y="4294522"/>
          <a:ext cx="720000" cy="211764"/>
        </p:xfrm>
        <a:graphic>
          <a:graphicData uri="http://schemas.openxmlformats.org/presentationml/2006/ole">
            <mc:AlternateContent xmlns:mc="http://schemas.openxmlformats.org/markup-compatibility/2006">
              <mc:Choice xmlns:v="urn:schemas-microsoft-com:vml" Requires="v">
                <p:oleObj spid="_x0000_s16837" name="Equazione" r:id="rId36" imgW="634725" imgH="190417" progId="Equation.3">
                  <p:embed/>
                </p:oleObj>
              </mc:Choice>
              <mc:Fallback>
                <p:oleObj name="Equazione" r:id="rId36" imgW="634725" imgH="190417" progId="Equation.3">
                  <p:embed/>
                  <p:pic>
                    <p:nvPicPr>
                      <p:cNvPr id="0" name="Object 115"/>
                      <p:cNvPicPr>
                        <a:picLocks noChangeAspect="1" noChangeArrowheads="1"/>
                      </p:cNvPicPr>
                      <p:nvPr/>
                    </p:nvPicPr>
                    <p:blipFill>
                      <a:blip r:embed="rId37">
                        <a:extLst>
                          <a:ext uri="{28A0092B-C50C-407E-A947-70E740481C1C}">
                            <a14:useLocalDpi xmlns:a14="http://schemas.microsoft.com/office/drawing/2010/main" val="0"/>
                          </a:ext>
                        </a:extLst>
                      </a:blip>
                      <a:srcRect/>
                      <a:stretch>
                        <a:fillRect/>
                      </a:stretch>
                    </p:blipFill>
                    <p:spPr bwMode="auto">
                      <a:xfrm>
                        <a:off x="5489539" y="4294522"/>
                        <a:ext cx="720000" cy="211764"/>
                      </a:xfrm>
                      <a:prstGeom prst="rect">
                        <a:avLst/>
                      </a:prstGeom>
                      <a:solidFill>
                        <a:srgbClr val="FFCC00"/>
                      </a:solidFill>
                      <a:ln>
                        <a:solidFill>
                          <a:srgbClr val="0070C0"/>
                        </a:solidFill>
                      </a:ln>
                    </p:spPr>
                  </p:pic>
                </p:oleObj>
              </mc:Fallback>
            </mc:AlternateContent>
          </a:graphicData>
        </a:graphic>
      </p:graphicFrame>
      <p:sp>
        <p:nvSpPr>
          <p:cNvPr id="210" name="Rectangle 118">
            <a:extLst>
              <a:ext uri="{FF2B5EF4-FFF2-40B4-BE49-F238E27FC236}">
                <a16:creationId xmlns:a16="http://schemas.microsoft.com/office/drawing/2014/main" id="{6BA26048-0AD7-4D3B-9D83-74EAA5084FC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211" name="Oggetto 210">
            <a:extLst>
              <a:ext uri="{FF2B5EF4-FFF2-40B4-BE49-F238E27FC236}">
                <a16:creationId xmlns:a16="http://schemas.microsoft.com/office/drawing/2014/main" id="{B469BF0B-7348-48E4-9EC2-1FAA5F7B4F98}"/>
              </a:ext>
            </a:extLst>
          </p:cNvPr>
          <p:cNvGraphicFramePr>
            <a:graphicFrameLocks noChangeAspect="1"/>
          </p:cNvGraphicFramePr>
          <p:nvPr>
            <p:extLst>
              <p:ext uri="{D42A27DB-BD31-4B8C-83A1-F6EECF244321}">
                <p14:modId xmlns:p14="http://schemas.microsoft.com/office/powerpoint/2010/main" val="2177897443"/>
              </p:ext>
            </p:extLst>
          </p:nvPr>
        </p:nvGraphicFramePr>
        <p:xfrm>
          <a:off x="5517924" y="5107917"/>
          <a:ext cx="720000" cy="211764"/>
        </p:xfrm>
        <a:graphic>
          <a:graphicData uri="http://schemas.openxmlformats.org/presentationml/2006/ole">
            <mc:AlternateContent xmlns:mc="http://schemas.openxmlformats.org/markup-compatibility/2006">
              <mc:Choice xmlns:v="urn:schemas-microsoft-com:vml" Requires="v">
                <p:oleObj spid="_x0000_s16838" name="Equazione" r:id="rId38" imgW="634725" imgH="190417" progId="Equation.3">
                  <p:embed/>
                </p:oleObj>
              </mc:Choice>
              <mc:Fallback>
                <p:oleObj name="Equazione" r:id="rId38" imgW="634725" imgH="190417" progId="Equation.3">
                  <p:embed/>
                  <p:pic>
                    <p:nvPicPr>
                      <p:cNvPr id="0" name="Object 117"/>
                      <p:cNvPicPr>
                        <a:picLocks noChangeAspect="1" noChangeArrowheads="1"/>
                      </p:cNvPicPr>
                      <p:nvPr/>
                    </p:nvPicPr>
                    <p:blipFill>
                      <a:blip r:embed="rId39">
                        <a:extLst>
                          <a:ext uri="{28A0092B-C50C-407E-A947-70E740481C1C}">
                            <a14:useLocalDpi xmlns:a14="http://schemas.microsoft.com/office/drawing/2010/main" val="0"/>
                          </a:ext>
                        </a:extLst>
                      </a:blip>
                      <a:srcRect/>
                      <a:stretch>
                        <a:fillRect/>
                      </a:stretch>
                    </p:blipFill>
                    <p:spPr bwMode="auto">
                      <a:xfrm>
                        <a:off x="5517924" y="5107917"/>
                        <a:ext cx="720000" cy="211764"/>
                      </a:xfrm>
                      <a:prstGeom prst="rect">
                        <a:avLst/>
                      </a:prstGeom>
                      <a:solidFill>
                        <a:srgbClr val="FFCC00"/>
                      </a:solidFill>
                      <a:ln>
                        <a:solidFill>
                          <a:srgbClr val="0070C0"/>
                        </a:solidFill>
                      </a:ln>
                    </p:spPr>
                  </p:pic>
                </p:oleObj>
              </mc:Fallback>
            </mc:AlternateContent>
          </a:graphicData>
        </a:graphic>
      </p:graphicFrame>
      <p:sp>
        <p:nvSpPr>
          <p:cNvPr id="212" name="AutoShape 68">
            <a:extLst>
              <a:ext uri="{FF2B5EF4-FFF2-40B4-BE49-F238E27FC236}">
                <a16:creationId xmlns:a16="http://schemas.microsoft.com/office/drawing/2014/main" id="{1D8514F8-656C-4454-AC06-BBE8D6A1F802}"/>
              </a:ext>
            </a:extLst>
          </p:cNvPr>
          <p:cNvSpPr>
            <a:spLocks/>
          </p:cNvSpPr>
          <p:nvPr/>
        </p:nvSpPr>
        <p:spPr bwMode="auto">
          <a:xfrm>
            <a:off x="6244750" y="4117479"/>
            <a:ext cx="90487" cy="576000"/>
          </a:xfrm>
          <a:prstGeom prst="leftBrace">
            <a:avLst>
              <a:gd name="adj1" fmla="val 54386"/>
              <a:gd name="adj2" fmla="val 50000"/>
            </a:avLst>
          </a:prstGeom>
          <a:noFill/>
          <a:ln w="0">
            <a:solidFill>
              <a:srgbClr val="00B05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sp>
        <p:nvSpPr>
          <p:cNvPr id="213" name="Rectangle 120">
            <a:extLst>
              <a:ext uri="{FF2B5EF4-FFF2-40B4-BE49-F238E27FC236}">
                <a16:creationId xmlns:a16="http://schemas.microsoft.com/office/drawing/2014/main" id="{0C8719C2-1758-4700-84FE-FA226DD0F613}"/>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214" name="Oggetto 213">
            <a:extLst>
              <a:ext uri="{FF2B5EF4-FFF2-40B4-BE49-F238E27FC236}">
                <a16:creationId xmlns:a16="http://schemas.microsoft.com/office/drawing/2014/main" id="{06D84F58-E8F2-4D23-9D81-C27FC0668C97}"/>
              </a:ext>
            </a:extLst>
          </p:cNvPr>
          <p:cNvGraphicFramePr>
            <a:graphicFrameLocks noChangeAspect="1"/>
          </p:cNvGraphicFramePr>
          <p:nvPr>
            <p:extLst>
              <p:ext uri="{D42A27DB-BD31-4B8C-83A1-F6EECF244321}">
                <p14:modId xmlns:p14="http://schemas.microsoft.com/office/powerpoint/2010/main" val="2838938534"/>
              </p:ext>
            </p:extLst>
          </p:nvPr>
        </p:nvGraphicFramePr>
        <p:xfrm>
          <a:off x="5529665" y="5916009"/>
          <a:ext cx="720000" cy="211764"/>
        </p:xfrm>
        <a:graphic>
          <a:graphicData uri="http://schemas.openxmlformats.org/presentationml/2006/ole">
            <mc:AlternateContent xmlns:mc="http://schemas.openxmlformats.org/markup-compatibility/2006">
              <mc:Choice xmlns:v="urn:schemas-microsoft-com:vml" Requires="v">
                <p:oleObj spid="_x0000_s16839" name="Equazione" r:id="rId40" imgW="634725" imgH="190417" progId="Equation.3">
                  <p:embed/>
                </p:oleObj>
              </mc:Choice>
              <mc:Fallback>
                <p:oleObj name="Equazione" r:id="rId40" imgW="634725" imgH="190417" progId="Equation.3">
                  <p:embed/>
                  <p:pic>
                    <p:nvPicPr>
                      <p:cNvPr id="0" name="Object 119"/>
                      <p:cNvPicPr>
                        <a:picLocks noChangeAspect="1" noChangeArrowheads="1"/>
                      </p:cNvPicPr>
                      <p:nvPr/>
                    </p:nvPicPr>
                    <p:blipFill>
                      <a:blip r:embed="rId41">
                        <a:extLst>
                          <a:ext uri="{28A0092B-C50C-407E-A947-70E740481C1C}">
                            <a14:useLocalDpi xmlns:a14="http://schemas.microsoft.com/office/drawing/2010/main" val="0"/>
                          </a:ext>
                        </a:extLst>
                      </a:blip>
                      <a:srcRect/>
                      <a:stretch>
                        <a:fillRect/>
                      </a:stretch>
                    </p:blipFill>
                    <p:spPr bwMode="auto">
                      <a:xfrm>
                        <a:off x="5529665" y="5916009"/>
                        <a:ext cx="720000" cy="211764"/>
                      </a:xfrm>
                      <a:prstGeom prst="rect">
                        <a:avLst/>
                      </a:prstGeom>
                      <a:solidFill>
                        <a:srgbClr val="FFCC00"/>
                      </a:solidFill>
                      <a:ln>
                        <a:solidFill>
                          <a:srgbClr val="0070C0"/>
                        </a:solidFill>
                      </a:ln>
                    </p:spPr>
                  </p:pic>
                </p:oleObj>
              </mc:Fallback>
            </mc:AlternateContent>
          </a:graphicData>
        </a:graphic>
      </p:graphicFrame>
      <p:sp>
        <p:nvSpPr>
          <p:cNvPr id="215" name="Rectangle 122">
            <a:extLst>
              <a:ext uri="{FF2B5EF4-FFF2-40B4-BE49-F238E27FC236}">
                <a16:creationId xmlns:a16="http://schemas.microsoft.com/office/drawing/2014/main" id="{C94C46BF-68DB-4CBA-84AD-5288692BE9B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216" name="Oggetto 215">
            <a:extLst>
              <a:ext uri="{FF2B5EF4-FFF2-40B4-BE49-F238E27FC236}">
                <a16:creationId xmlns:a16="http://schemas.microsoft.com/office/drawing/2014/main" id="{99B04161-D824-471A-9C22-D61D8D6AAAB7}"/>
              </a:ext>
            </a:extLst>
          </p:cNvPr>
          <p:cNvGraphicFramePr>
            <a:graphicFrameLocks noChangeAspect="1"/>
          </p:cNvGraphicFramePr>
          <p:nvPr>
            <p:extLst>
              <p:ext uri="{D42A27DB-BD31-4B8C-83A1-F6EECF244321}">
                <p14:modId xmlns:p14="http://schemas.microsoft.com/office/powerpoint/2010/main" val="2510743393"/>
              </p:ext>
            </p:extLst>
          </p:nvPr>
        </p:nvGraphicFramePr>
        <p:xfrm>
          <a:off x="6373856" y="4126747"/>
          <a:ext cx="1260000" cy="208264"/>
        </p:xfrm>
        <a:graphic>
          <a:graphicData uri="http://schemas.openxmlformats.org/presentationml/2006/ole">
            <mc:AlternateContent xmlns:mc="http://schemas.openxmlformats.org/markup-compatibility/2006">
              <mc:Choice xmlns:v="urn:schemas-microsoft-com:vml" Requires="v">
                <p:oleObj spid="_x0000_s16840" name="Equazione" r:id="rId42" imgW="952087" imgH="190417" progId="Equation.3">
                  <p:embed/>
                </p:oleObj>
              </mc:Choice>
              <mc:Fallback>
                <p:oleObj name="Equazione" r:id="rId42" imgW="952087" imgH="190417" progId="Equation.3">
                  <p:embed/>
                  <p:pic>
                    <p:nvPicPr>
                      <p:cNvPr id="0" name="Object 121"/>
                      <p:cNvPicPr>
                        <a:picLocks noChangeAspect="1" noChangeArrowheads="1"/>
                      </p:cNvPicPr>
                      <p:nvPr/>
                    </p:nvPicPr>
                    <p:blipFill>
                      <a:blip r:embed="rId43">
                        <a:extLst>
                          <a:ext uri="{28A0092B-C50C-407E-A947-70E740481C1C}">
                            <a14:useLocalDpi xmlns:a14="http://schemas.microsoft.com/office/drawing/2010/main" val="0"/>
                          </a:ext>
                        </a:extLst>
                      </a:blip>
                      <a:srcRect/>
                      <a:stretch>
                        <a:fillRect/>
                      </a:stretch>
                    </p:blipFill>
                    <p:spPr bwMode="auto">
                      <a:xfrm>
                        <a:off x="6373856" y="4126747"/>
                        <a:ext cx="1260000" cy="208264"/>
                      </a:xfrm>
                      <a:prstGeom prst="rect">
                        <a:avLst/>
                      </a:prstGeom>
                      <a:solidFill>
                        <a:srgbClr val="FFCC00"/>
                      </a:solidFill>
                      <a:ln>
                        <a:solidFill>
                          <a:srgbClr val="0070C0"/>
                        </a:solidFill>
                      </a:ln>
                    </p:spPr>
                  </p:pic>
                </p:oleObj>
              </mc:Fallback>
            </mc:AlternateContent>
          </a:graphicData>
        </a:graphic>
      </p:graphicFrame>
      <p:sp>
        <p:nvSpPr>
          <p:cNvPr id="217" name="Rectangle 124">
            <a:extLst>
              <a:ext uri="{FF2B5EF4-FFF2-40B4-BE49-F238E27FC236}">
                <a16:creationId xmlns:a16="http://schemas.microsoft.com/office/drawing/2014/main" id="{47D92AE2-0FF2-45CA-86EB-4B0A09D31437}"/>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218" name="Oggetto 217">
            <a:extLst>
              <a:ext uri="{FF2B5EF4-FFF2-40B4-BE49-F238E27FC236}">
                <a16:creationId xmlns:a16="http://schemas.microsoft.com/office/drawing/2014/main" id="{FC9E43E6-1F31-472F-9417-DEEA6FFBF288}"/>
              </a:ext>
            </a:extLst>
          </p:cNvPr>
          <p:cNvGraphicFramePr>
            <a:graphicFrameLocks noChangeAspect="1"/>
          </p:cNvGraphicFramePr>
          <p:nvPr>
            <p:extLst>
              <p:ext uri="{D42A27DB-BD31-4B8C-83A1-F6EECF244321}">
                <p14:modId xmlns:p14="http://schemas.microsoft.com/office/powerpoint/2010/main" val="1233690482"/>
              </p:ext>
            </p:extLst>
          </p:nvPr>
        </p:nvGraphicFramePr>
        <p:xfrm>
          <a:off x="6378539" y="4511328"/>
          <a:ext cx="1260000" cy="206558"/>
        </p:xfrm>
        <a:graphic>
          <a:graphicData uri="http://schemas.openxmlformats.org/presentationml/2006/ole">
            <mc:AlternateContent xmlns:mc="http://schemas.openxmlformats.org/markup-compatibility/2006">
              <mc:Choice xmlns:v="urn:schemas-microsoft-com:vml" Requires="v">
                <p:oleObj spid="_x0000_s16841" name="Equazione" r:id="rId44" imgW="1054100" imgH="190500" progId="Equation.3">
                  <p:embed/>
                </p:oleObj>
              </mc:Choice>
              <mc:Fallback>
                <p:oleObj name="Equazione" r:id="rId44" imgW="1054100" imgH="190500" progId="Equation.3">
                  <p:embed/>
                  <p:pic>
                    <p:nvPicPr>
                      <p:cNvPr id="0" name="Object 123"/>
                      <p:cNvPicPr>
                        <a:picLocks noChangeAspect="1" noChangeArrowheads="1"/>
                      </p:cNvPicPr>
                      <p:nvPr/>
                    </p:nvPicPr>
                    <p:blipFill>
                      <a:blip r:embed="rId45">
                        <a:extLst>
                          <a:ext uri="{28A0092B-C50C-407E-A947-70E740481C1C}">
                            <a14:useLocalDpi xmlns:a14="http://schemas.microsoft.com/office/drawing/2010/main" val="0"/>
                          </a:ext>
                        </a:extLst>
                      </a:blip>
                      <a:srcRect/>
                      <a:stretch>
                        <a:fillRect/>
                      </a:stretch>
                    </p:blipFill>
                    <p:spPr bwMode="auto">
                      <a:xfrm>
                        <a:off x="6378539" y="4511328"/>
                        <a:ext cx="1260000" cy="206558"/>
                      </a:xfrm>
                      <a:prstGeom prst="rect">
                        <a:avLst/>
                      </a:prstGeom>
                      <a:solidFill>
                        <a:srgbClr val="FFCC00"/>
                      </a:solidFill>
                      <a:ln>
                        <a:solidFill>
                          <a:srgbClr val="0070C0"/>
                        </a:solidFill>
                      </a:ln>
                    </p:spPr>
                  </p:pic>
                </p:oleObj>
              </mc:Fallback>
            </mc:AlternateContent>
          </a:graphicData>
        </a:graphic>
      </p:graphicFrame>
      <p:sp>
        <p:nvSpPr>
          <p:cNvPr id="219" name="Rectangle 126">
            <a:extLst>
              <a:ext uri="{FF2B5EF4-FFF2-40B4-BE49-F238E27FC236}">
                <a16:creationId xmlns:a16="http://schemas.microsoft.com/office/drawing/2014/main" id="{A692EFF7-AAD7-4940-BF4A-4CCBC311CA1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220" name="Oggetto 219">
            <a:extLst>
              <a:ext uri="{FF2B5EF4-FFF2-40B4-BE49-F238E27FC236}">
                <a16:creationId xmlns:a16="http://schemas.microsoft.com/office/drawing/2014/main" id="{B6065C7C-93E5-4AD8-8FEA-E35DC25CB345}"/>
              </a:ext>
            </a:extLst>
          </p:cNvPr>
          <p:cNvGraphicFramePr>
            <a:graphicFrameLocks noChangeAspect="1"/>
          </p:cNvGraphicFramePr>
          <p:nvPr>
            <p:extLst>
              <p:ext uri="{D42A27DB-BD31-4B8C-83A1-F6EECF244321}">
                <p14:modId xmlns:p14="http://schemas.microsoft.com/office/powerpoint/2010/main" val="2355821677"/>
              </p:ext>
            </p:extLst>
          </p:nvPr>
        </p:nvGraphicFramePr>
        <p:xfrm>
          <a:off x="6391238" y="4939693"/>
          <a:ext cx="1260000" cy="194634"/>
        </p:xfrm>
        <a:graphic>
          <a:graphicData uri="http://schemas.openxmlformats.org/presentationml/2006/ole">
            <mc:AlternateContent xmlns:mc="http://schemas.openxmlformats.org/markup-compatibility/2006">
              <mc:Choice xmlns:v="urn:schemas-microsoft-com:vml" Requires="v">
                <p:oleObj spid="_x0000_s16842" name="Equazione" r:id="rId46" imgW="952087" imgH="190417" progId="Equation.3">
                  <p:embed/>
                </p:oleObj>
              </mc:Choice>
              <mc:Fallback>
                <p:oleObj name="Equazione" r:id="rId46" imgW="952087" imgH="190417" progId="Equation.3">
                  <p:embed/>
                  <p:pic>
                    <p:nvPicPr>
                      <p:cNvPr id="0" name="Object 125"/>
                      <p:cNvPicPr>
                        <a:picLocks noChangeAspect="1" noChangeArrowheads="1"/>
                      </p:cNvPicPr>
                      <p:nvPr/>
                    </p:nvPicPr>
                    <p:blipFill>
                      <a:blip r:embed="rId47">
                        <a:extLst>
                          <a:ext uri="{28A0092B-C50C-407E-A947-70E740481C1C}">
                            <a14:useLocalDpi xmlns:a14="http://schemas.microsoft.com/office/drawing/2010/main" val="0"/>
                          </a:ext>
                        </a:extLst>
                      </a:blip>
                      <a:srcRect/>
                      <a:stretch>
                        <a:fillRect/>
                      </a:stretch>
                    </p:blipFill>
                    <p:spPr bwMode="auto">
                      <a:xfrm>
                        <a:off x="6391238" y="4939693"/>
                        <a:ext cx="1260000" cy="194634"/>
                      </a:xfrm>
                      <a:prstGeom prst="rect">
                        <a:avLst/>
                      </a:prstGeom>
                      <a:solidFill>
                        <a:srgbClr val="FFCC00"/>
                      </a:solidFill>
                      <a:ln>
                        <a:solidFill>
                          <a:srgbClr val="0070C0"/>
                        </a:solidFill>
                      </a:ln>
                    </p:spPr>
                  </p:pic>
                </p:oleObj>
              </mc:Fallback>
            </mc:AlternateContent>
          </a:graphicData>
        </a:graphic>
      </p:graphicFrame>
      <p:sp>
        <p:nvSpPr>
          <p:cNvPr id="221" name="Rectangle 128">
            <a:extLst>
              <a:ext uri="{FF2B5EF4-FFF2-40B4-BE49-F238E27FC236}">
                <a16:creationId xmlns:a16="http://schemas.microsoft.com/office/drawing/2014/main" id="{AD63AD98-7066-4AE3-A714-E2EE87F3575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222" name="Oggetto 221">
            <a:extLst>
              <a:ext uri="{FF2B5EF4-FFF2-40B4-BE49-F238E27FC236}">
                <a16:creationId xmlns:a16="http://schemas.microsoft.com/office/drawing/2014/main" id="{11063ADD-4913-44F2-A382-B125C4226AC5}"/>
              </a:ext>
            </a:extLst>
          </p:cNvPr>
          <p:cNvGraphicFramePr>
            <a:graphicFrameLocks noChangeAspect="1"/>
          </p:cNvGraphicFramePr>
          <p:nvPr>
            <p:extLst>
              <p:ext uri="{D42A27DB-BD31-4B8C-83A1-F6EECF244321}">
                <p14:modId xmlns:p14="http://schemas.microsoft.com/office/powerpoint/2010/main" val="2801601692"/>
              </p:ext>
            </p:extLst>
          </p:nvPr>
        </p:nvGraphicFramePr>
        <p:xfrm>
          <a:off x="6397589" y="5310661"/>
          <a:ext cx="1260000" cy="203225"/>
        </p:xfrm>
        <a:graphic>
          <a:graphicData uri="http://schemas.openxmlformats.org/presentationml/2006/ole">
            <mc:AlternateContent xmlns:mc="http://schemas.openxmlformats.org/markup-compatibility/2006">
              <mc:Choice xmlns:v="urn:schemas-microsoft-com:vml" Requires="v">
                <p:oleObj spid="_x0000_s16843" name="Equazione" r:id="rId48" imgW="1054100" imgH="190500" progId="Equation.3">
                  <p:embed/>
                </p:oleObj>
              </mc:Choice>
              <mc:Fallback>
                <p:oleObj name="Equazione" r:id="rId48" imgW="1054100" imgH="190500" progId="Equation.3">
                  <p:embed/>
                  <p:pic>
                    <p:nvPicPr>
                      <p:cNvPr id="0" name="Object 127"/>
                      <p:cNvPicPr>
                        <a:picLocks noChangeAspect="1" noChangeArrowheads="1"/>
                      </p:cNvPicPr>
                      <p:nvPr/>
                    </p:nvPicPr>
                    <p:blipFill>
                      <a:blip r:embed="rId49">
                        <a:extLst>
                          <a:ext uri="{28A0092B-C50C-407E-A947-70E740481C1C}">
                            <a14:useLocalDpi xmlns:a14="http://schemas.microsoft.com/office/drawing/2010/main" val="0"/>
                          </a:ext>
                        </a:extLst>
                      </a:blip>
                      <a:srcRect/>
                      <a:stretch>
                        <a:fillRect/>
                      </a:stretch>
                    </p:blipFill>
                    <p:spPr bwMode="auto">
                      <a:xfrm>
                        <a:off x="6397589" y="5310661"/>
                        <a:ext cx="1260000" cy="203225"/>
                      </a:xfrm>
                      <a:prstGeom prst="rect">
                        <a:avLst/>
                      </a:prstGeom>
                      <a:solidFill>
                        <a:srgbClr val="FFCC00"/>
                      </a:solidFill>
                      <a:ln>
                        <a:solidFill>
                          <a:srgbClr val="0070C0"/>
                        </a:solidFill>
                      </a:ln>
                    </p:spPr>
                  </p:pic>
                </p:oleObj>
              </mc:Fallback>
            </mc:AlternateContent>
          </a:graphicData>
        </a:graphic>
      </p:graphicFrame>
      <p:sp>
        <p:nvSpPr>
          <p:cNvPr id="223" name="Rectangle 130">
            <a:extLst>
              <a:ext uri="{FF2B5EF4-FFF2-40B4-BE49-F238E27FC236}">
                <a16:creationId xmlns:a16="http://schemas.microsoft.com/office/drawing/2014/main" id="{F39BCA91-4892-4257-8939-08F3F22C70C4}"/>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224" name="Oggetto 223">
            <a:extLst>
              <a:ext uri="{FF2B5EF4-FFF2-40B4-BE49-F238E27FC236}">
                <a16:creationId xmlns:a16="http://schemas.microsoft.com/office/drawing/2014/main" id="{F7AEACBF-ACE5-4AF8-BB1D-B5788459DD3B}"/>
              </a:ext>
            </a:extLst>
          </p:cNvPr>
          <p:cNvGraphicFramePr>
            <a:graphicFrameLocks noChangeAspect="1"/>
          </p:cNvGraphicFramePr>
          <p:nvPr>
            <p:extLst>
              <p:ext uri="{D42A27DB-BD31-4B8C-83A1-F6EECF244321}">
                <p14:modId xmlns:p14="http://schemas.microsoft.com/office/powerpoint/2010/main" val="796808537"/>
              </p:ext>
            </p:extLst>
          </p:nvPr>
        </p:nvGraphicFramePr>
        <p:xfrm>
          <a:off x="6397053" y="5744557"/>
          <a:ext cx="1260000" cy="188504"/>
        </p:xfrm>
        <a:graphic>
          <a:graphicData uri="http://schemas.openxmlformats.org/presentationml/2006/ole">
            <mc:AlternateContent xmlns:mc="http://schemas.openxmlformats.org/markup-compatibility/2006">
              <mc:Choice xmlns:v="urn:schemas-microsoft-com:vml" Requires="v">
                <p:oleObj spid="_x0000_s16844" name="Equazione" r:id="rId50" imgW="977900" imgH="190500" progId="Equation.3">
                  <p:embed/>
                </p:oleObj>
              </mc:Choice>
              <mc:Fallback>
                <p:oleObj name="Equazione" r:id="rId50" imgW="977900" imgH="190500" progId="Equation.3">
                  <p:embed/>
                  <p:pic>
                    <p:nvPicPr>
                      <p:cNvPr id="0" name="Object 129"/>
                      <p:cNvPicPr>
                        <a:picLocks noChangeAspect="1" noChangeArrowheads="1"/>
                      </p:cNvPicPr>
                      <p:nvPr/>
                    </p:nvPicPr>
                    <p:blipFill>
                      <a:blip r:embed="rId51">
                        <a:extLst>
                          <a:ext uri="{28A0092B-C50C-407E-A947-70E740481C1C}">
                            <a14:useLocalDpi xmlns:a14="http://schemas.microsoft.com/office/drawing/2010/main" val="0"/>
                          </a:ext>
                        </a:extLst>
                      </a:blip>
                      <a:srcRect/>
                      <a:stretch>
                        <a:fillRect/>
                      </a:stretch>
                    </p:blipFill>
                    <p:spPr bwMode="auto">
                      <a:xfrm>
                        <a:off x="6397053" y="5744557"/>
                        <a:ext cx="1260000" cy="188504"/>
                      </a:xfrm>
                      <a:prstGeom prst="rect">
                        <a:avLst/>
                      </a:prstGeom>
                      <a:solidFill>
                        <a:srgbClr val="FFCC00"/>
                      </a:solidFill>
                      <a:ln>
                        <a:solidFill>
                          <a:srgbClr val="0070C0"/>
                        </a:solidFill>
                      </a:ln>
                    </p:spPr>
                  </p:pic>
                </p:oleObj>
              </mc:Fallback>
            </mc:AlternateContent>
          </a:graphicData>
        </a:graphic>
      </p:graphicFrame>
      <p:sp>
        <p:nvSpPr>
          <p:cNvPr id="225" name="Rectangle 155">
            <a:extLst>
              <a:ext uri="{FF2B5EF4-FFF2-40B4-BE49-F238E27FC236}">
                <a16:creationId xmlns:a16="http://schemas.microsoft.com/office/drawing/2014/main" id="{A9CFC210-63E1-4D6A-8C53-211F41D11B9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226" name="Oggetto 225">
            <a:extLst>
              <a:ext uri="{FF2B5EF4-FFF2-40B4-BE49-F238E27FC236}">
                <a16:creationId xmlns:a16="http://schemas.microsoft.com/office/drawing/2014/main" id="{30A30C3F-9919-4DA0-9617-BF46D066DB38}"/>
              </a:ext>
            </a:extLst>
          </p:cNvPr>
          <p:cNvGraphicFramePr>
            <a:graphicFrameLocks noChangeAspect="1"/>
          </p:cNvGraphicFramePr>
          <p:nvPr>
            <p:extLst>
              <p:ext uri="{D42A27DB-BD31-4B8C-83A1-F6EECF244321}">
                <p14:modId xmlns:p14="http://schemas.microsoft.com/office/powerpoint/2010/main" val="233696588"/>
              </p:ext>
            </p:extLst>
          </p:nvPr>
        </p:nvGraphicFramePr>
        <p:xfrm>
          <a:off x="6406633" y="6102274"/>
          <a:ext cx="1260000" cy="201600"/>
        </p:xfrm>
        <a:graphic>
          <a:graphicData uri="http://schemas.openxmlformats.org/presentationml/2006/ole">
            <mc:AlternateContent xmlns:mc="http://schemas.openxmlformats.org/markup-compatibility/2006">
              <mc:Choice xmlns:v="urn:schemas-microsoft-com:vml" Requires="v">
                <p:oleObj spid="_x0000_s16845" name="Equazione" r:id="rId52" imgW="1079032" imgH="190417" progId="Equation.3">
                  <p:embed/>
                </p:oleObj>
              </mc:Choice>
              <mc:Fallback>
                <p:oleObj name="Equazione" r:id="rId52" imgW="1079032" imgH="190417" progId="Equation.3">
                  <p:embed/>
                  <p:pic>
                    <p:nvPicPr>
                      <p:cNvPr id="0" name="Object 154"/>
                      <p:cNvPicPr>
                        <a:picLocks noChangeAspect="1" noChangeArrowheads="1"/>
                      </p:cNvPicPr>
                      <p:nvPr/>
                    </p:nvPicPr>
                    <p:blipFill>
                      <a:blip r:embed="rId53">
                        <a:extLst>
                          <a:ext uri="{28A0092B-C50C-407E-A947-70E740481C1C}">
                            <a14:useLocalDpi xmlns:a14="http://schemas.microsoft.com/office/drawing/2010/main" val="0"/>
                          </a:ext>
                        </a:extLst>
                      </a:blip>
                      <a:srcRect/>
                      <a:stretch>
                        <a:fillRect/>
                      </a:stretch>
                    </p:blipFill>
                    <p:spPr bwMode="auto">
                      <a:xfrm>
                        <a:off x="6406633" y="6102274"/>
                        <a:ext cx="1260000" cy="201600"/>
                      </a:xfrm>
                      <a:prstGeom prst="rect">
                        <a:avLst/>
                      </a:prstGeom>
                      <a:solidFill>
                        <a:srgbClr val="FFCC00"/>
                      </a:solidFill>
                      <a:ln>
                        <a:solidFill>
                          <a:srgbClr val="0070C0"/>
                        </a:solidFill>
                      </a:ln>
                    </p:spPr>
                  </p:pic>
                </p:oleObj>
              </mc:Fallback>
            </mc:AlternateContent>
          </a:graphicData>
        </a:graphic>
      </p:graphicFrame>
      <p:sp>
        <p:nvSpPr>
          <p:cNvPr id="227" name="Rectangle 157">
            <a:extLst>
              <a:ext uri="{FF2B5EF4-FFF2-40B4-BE49-F238E27FC236}">
                <a16:creationId xmlns:a16="http://schemas.microsoft.com/office/drawing/2014/main" id="{79E690B9-4573-47D8-AE2D-62063A7925B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228" name="Oggetto 227">
            <a:extLst>
              <a:ext uri="{FF2B5EF4-FFF2-40B4-BE49-F238E27FC236}">
                <a16:creationId xmlns:a16="http://schemas.microsoft.com/office/drawing/2014/main" id="{110C2C6E-2E0A-4E2F-B741-75396026BF9A}"/>
              </a:ext>
            </a:extLst>
          </p:cNvPr>
          <p:cNvGraphicFramePr>
            <a:graphicFrameLocks noChangeAspect="1"/>
          </p:cNvGraphicFramePr>
          <p:nvPr>
            <p:extLst>
              <p:ext uri="{D42A27DB-BD31-4B8C-83A1-F6EECF244321}">
                <p14:modId xmlns:p14="http://schemas.microsoft.com/office/powerpoint/2010/main" val="2687878537"/>
              </p:ext>
            </p:extLst>
          </p:nvPr>
        </p:nvGraphicFramePr>
        <p:xfrm>
          <a:off x="7894600" y="4316601"/>
          <a:ext cx="180000" cy="180000"/>
        </p:xfrm>
        <a:graphic>
          <a:graphicData uri="http://schemas.openxmlformats.org/presentationml/2006/ole">
            <mc:AlternateContent xmlns:mc="http://schemas.openxmlformats.org/markup-compatibility/2006">
              <mc:Choice xmlns:v="urn:schemas-microsoft-com:vml" Requires="v">
                <p:oleObj spid="_x0000_s16846" name="Equazione" r:id="rId54" imgW="139700" imgH="139700" progId="Equation.3">
                  <p:embed/>
                </p:oleObj>
              </mc:Choice>
              <mc:Fallback>
                <p:oleObj name="Equazione" r:id="rId54" imgW="139700" imgH="139700" progId="Equation.3">
                  <p:embed/>
                  <p:pic>
                    <p:nvPicPr>
                      <p:cNvPr id="0" name="Object 156"/>
                      <p:cNvPicPr>
                        <a:picLocks noChangeAspect="1" noChangeArrowheads="1"/>
                      </p:cNvPicPr>
                      <p:nvPr/>
                    </p:nvPicPr>
                    <p:blipFill>
                      <a:blip r:embed="rId55">
                        <a:extLst>
                          <a:ext uri="{28A0092B-C50C-407E-A947-70E740481C1C}">
                            <a14:useLocalDpi xmlns:a14="http://schemas.microsoft.com/office/drawing/2010/main" val="0"/>
                          </a:ext>
                        </a:extLst>
                      </a:blip>
                      <a:srcRect/>
                      <a:stretch>
                        <a:fillRect/>
                      </a:stretch>
                    </p:blipFill>
                    <p:spPr bwMode="auto">
                      <a:xfrm>
                        <a:off x="7894600" y="4316601"/>
                        <a:ext cx="180000" cy="180000"/>
                      </a:xfrm>
                      <a:prstGeom prst="rect">
                        <a:avLst/>
                      </a:prstGeom>
                      <a:solidFill>
                        <a:srgbClr val="FF6600"/>
                      </a:solidFill>
                      <a:ln>
                        <a:solidFill>
                          <a:srgbClr val="0070C0"/>
                        </a:solidFill>
                      </a:ln>
                    </p:spPr>
                  </p:pic>
                </p:oleObj>
              </mc:Fallback>
            </mc:AlternateContent>
          </a:graphicData>
        </a:graphic>
      </p:graphicFrame>
      <p:sp>
        <p:nvSpPr>
          <p:cNvPr id="229" name="Rectangle 159">
            <a:extLst>
              <a:ext uri="{FF2B5EF4-FFF2-40B4-BE49-F238E27FC236}">
                <a16:creationId xmlns:a16="http://schemas.microsoft.com/office/drawing/2014/main" id="{A752F1D8-3B37-4D67-B202-CC1408AE734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230" name="Oggetto 229">
            <a:extLst>
              <a:ext uri="{FF2B5EF4-FFF2-40B4-BE49-F238E27FC236}">
                <a16:creationId xmlns:a16="http://schemas.microsoft.com/office/drawing/2014/main" id="{7A28C6C5-58C1-4AB9-8D4B-61C322B0B632}"/>
              </a:ext>
            </a:extLst>
          </p:cNvPr>
          <p:cNvGraphicFramePr>
            <a:graphicFrameLocks noChangeAspect="1"/>
          </p:cNvGraphicFramePr>
          <p:nvPr>
            <p:extLst>
              <p:ext uri="{D42A27DB-BD31-4B8C-83A1-F6EECF244321}">
                <p14:modId xmlns:p14="http://schemas.microsoft.com/office/powerpoint/2010/main" val="480265274"/>
              </p:ext>
            </p:extLst>
          </p:nvPr>
        </p:nvGraphicFramePr>
        <p:xfrm>
          <a:off x="7899788" y="5105548"/>
          <a:ext cx="180000" cy="207694"/>
        </p:xfrm>
        <a:graphic>
          <a:graphicData uri="http://schemas.openxmlformats.org/presentationml/2006/ole">
            <mc:AlternateContent xmlns:mc="http://schemas.openxmlformats.org/markup-compatibility/2006">
              <mc:Choice xmlns:v="urn:schemas-microsoft-com:vml" Requires="v">
                <p:oleObj spid="_x0000_s16847" name="Equazione" r:id="rId56" imgW="126835" imgH="139518" progId="Equation.3">
                  <p:embed/>
                </p:oleObj>
              </mc:Choice>
              <mc:Fallback>
                <p:oleObj name="Equazione" r:id="rId56" imgW="126835" imgH="139518" progId="Equation.3">
                  <p:embed/>
                  <p:pic>
                    <p:nvPicPr>
                      <p:cNvPr id="0" name="Object 158"/>
                      <p:cNvPicPr>
                        <a:picLocks noChangeAspect="1" noChangeArrowheads="1"/>
                      </p:cNvPicPr>
                      <p:nvPr/>
                    </p:nvPicPr>
                    <p:blipFill>
                      <a:blip r:embed="rId57">
                        <a:extLst>
                          <a:ext uri="{28A0092B-C50C-407E-A947-70E740481C1C}">
                            <a14:useLocalDpi xmlns:a14="http://schemas.microsoft.com/office/drawing/2010/main" val="0"/>
                          </a:ext>
                        </a:extLst>
                      </a:blip>
                      <a:srcRect/>
                      <a:stretch>
                        <a:fillRect/>
                      </a:stretch>
                    </p:blipFill>
                    <p:spPr bwMode="auto">
                      <a:xfrm>
                        <a:off x="7899788" y="5105548"/>
                        <a:ext cx="180000" cy="207694"/>
                      </a:xfrm>
                      <a:prstGeom prst="rect">
                        <a:avLst/>
                      </a:prstGeom>
                      <a:solidFill>
                        <a:srgbClr val="FF6600"/>
                      </a:solidFill>
                      <a:ln>
                        <a:solidFill>
                          <a:srgbClr val="0070C0"/>
                        </a:solidFill>
                      </a:ln>
                    </p:spPr>
                  </p:pic>
                </p:oleObj>
              </mc:Fallback>
            </mc:AlternateContent>
          </a:graphicData>
        </a:graphic>
      </p:graphicFrame>
      <p:sp>
        <p:nvSpPr>
          <p:cNvPr id="231" name="Rectangle 161">
            <a:extLst>
              <a:ext uri="{FF2B5EF4-FFF2-40B4-BE49-F238E27FC236}">
                <a16:creationId xmlns:a16="http://schemas.microsoft.com/office/drawing/2014/main" id="{A628C8A9-EA0B-4C13-ADCC-8BB97BC73AC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232" name="Oggetto 231">
            <a:extLst>
              <a:ext uri="{FF2B5EF4-FFF2-40B4-BE49-F238E27FC236}">
                <a16:creationId xmlns:a16="http://schemas.microsoft.com/office/drawing/2014/main" id="{2F1A3E7E-58B3-494F-A23C-A5E1AD8E32D9}"/>
              </a:ext>
            </a:extLst>
          </p:cNvPr>
          <p:cNvGraphicFramePr>
            <a:graphicFrameLocks noChangeAspect="1"/>
          </p:cNvGraphicFramePr>
          <p:nvPr>
            <p:extLst>
              <p:ext uri="{D42A27DB-BD31-4B8C-83A1-F6EECF244321}">
                <p14:modId xmlns:p14="http://schemas.microsoft.com/office/powerpoint/2010/main" val="3199496381"/>
              </p:ext>
            </p:extLst>
          </p:nvPr>
        </p:nvGraphicFramePr>
        <p:xfrm>
          <a:off x="7905429" y="5920715"/>
          <a:ext cx="192000" cy="180000"/>
        </p:xfrm>
        <a:graphic>
          <a:graphicData uri="http://schemas.openxmlformats.org/presentationml/2006/ole">
            <mc:AlternateContent xmlns:mc="http://schemas.openxmlformats.org/markup-compatibility/2006">
              <mc:Choice xmlns:v="urn:schemas-microsoft-com:vml" Requires="v">
                <p:oleObj spid="_x0000_s16848" name="Equazione" r:id="rId58" imgW="152334" imgH="139639" progId="Equation.3">
                  <p:embed/>
                </p:oleObj>
              </mc:Choice>
              <mc:Fallback>
                <p:oleObj name="Equazione" r:id="rId58" imgW="152334" imgH="139639" progId="Equation.3">
                  <p:embed/>
                  <p:pic>
                    <p:nvPicPr>
                      <p:cNvPr id="0" name="Object 160"/>
                      <p:cNvPicPr>
                        <a:picLocks noChangeAspect="1" noChangeArrowheads="1"/>
                      </p:cNvPicPr>
                      <p:nvPr/>
                    </p:nvPicPr>
                    <p:blipFill>
                      <a:blip r:embed="rId59">
                        <a:extLst>
                          <a:ext uri="{28A0092B-C50C-407E-A947-70E740481C1C}">
                            <a14:useLocalDpi xmlns:a14="http://schemas.microsoft.com/office/drawing/2010/main" val="0"/>
                          </a:ext>
                        </a:extLst>
                      </a:blip>
                      <a:srcRect/>
                      <a:stretch>
                        <a:fillRect/>
                      </a:stretch>
                    </p:blipFill>
                    <p:spPr bwMode="auto">
                      <a:xfrm>
                        <a:off x="7905429" y="5920715"/>
                        <a:ext cx="192000" cy="180000"/>
                      </a:xfrm>
                      <a:prstGeom prst="rect">
                        <a:avLst/>
                      </a:prstGeom>
                      <a:solidFill>
                        <a:srgbClr val="FF6600"/>
                      </a:solidFill>
                      <a:ln>
                        <a:solidFill>
                          <a:srgbClr val="0070C0"/>
                        </a:solidFill>
                      </a:ln>
                    </p:spPr>
                  </p:pic>
                </p:oleObj>
              </mc:Fallback>
            </mc:AlternateContent>
          </a:graphicData>
        </a:graphic>
      </p:graphicFrame>
      <p:sp>
        <p:nvSpPr>
          <p:cNvPr id="233" name="Rectangle 163">
            <a:extLst>
              <a:ext uri="{FF2B5EF4-FFF2-40B4-BE49-F238E27FC236}">
                <a16:creationId xmlns:a16="http://schemas.microsoft.com/office/drawing/2014/main" id="{C6262621-E6DC-48A9-B766-3159E313AC8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234" name="Oggetto 233">
            <a:extLst>
              <a:ext uri="{FF2B5EF4-FFF2-40B4-BE49-F238E27FC236}">
                <a16:creationId xmlns:a16="http://schemas.microsoft.com/office/drawing/2014/main" id="{C1D4CAE8-7A3A-4F6E-8DB5-7CA07FF75C06}"/>
              </a:ext>
            </a:extLst>
          </p:cNvPr>
          <p:cNvGraphicFramePr>
            <a:graphicFrameLocks noChangeAspect="1"/>
          </p:cNvGraphicFramePr>
          <p:nvPr>
            <p:extLst>
              <p:ext uri="{D42A27DB-BD31-4B8C-83A1-F6EECF244321}">
                <p14:modId xmlns:p14="http://schemas.microsoft.com/office/powerpoint/2010/main" val="2538298783"/>
              </p:ext>
            </p:extLst>
          </p:nvPr>
        </p:nvGraphicFramePr>
        <p:xfrm>
          <a:off x="8270244" y="4709603"/>
          <a:ext cx="684000" cy="218500"/>
        </p:xfrm>
        <a:graphic>
          <a:graphicData uri="http://schemas.openxmlformats.org/presentationml/2006/ole">
            <mc:AlternateContent xmlns:mc="http://schemas.openxmlformats.org/markup-compatibility/2006">
              <mc:Choice xmlns:v="urn:schemas-microsoft-com:vml" Requires="v">
                <p:oleObj spid="_x0000_s16849" name="Equazione" r:id="rId60" imgW="685502" imgH="215806" progId="Equation.3">
                  <p:embed/>
                </p:oleObj>
              </mc:Choice>
              <mc:Fallback>
                <p:oleObj name="Equazione" r:id="rId60" imgW="685502" imgH="215806" progId="Equation.3">
                  <p:embed/>
                  <p:pic>
                    <p:nvPicPr>
                      <p:cNvPr id="0" name="Object 162"/>
                      <p:cNvPicPr>
                        <a:picLocks noChangeAspect="1" noChangeArrowheads="1"/>
                      </p:cNvPicPr>
                      <p:nvPr/>
                    </p:nvPicPr>
                    <p:blipFill>
                      <a:blip r:embed="rId61">
                        <a:extLst>
                          <a:ext uri="{28A0092B-C50C-407E-A947-70E740481C1C}">
                            <a14:useLocalDpi xmlns:a14="http://schemas.microsoft.com/office/drawing/2010/main" val="0"/>
                          </a:ext>
                        </a:extLst>
                      </a:blip>
                      <a:srcRect/>
                      <a:stretch>
                        <a:fillRect/>
                      </a:stretch>
                    </p:blipFill>
                    <p:spPr bwMode="auto">
                      <a:xfrm>
                        <a:off x="8270244" y="4709603"/>
                        <a:ext cx="684000" cy="218500"/>
                      </a:xfrm>
                      <a:prstGeom prst="rect">
                        <a:avLst/>
                      </a:prstGeom>
                      <a:solidFill>
                        <a:srgbClr val="FF6600"/>
                      </a:solidFill>
                      <a:ln>
                        <a:solidFill>
                          <a:srgbClr val="0070C0"/>
                        </a:solidFill>
                      </a:ln>
                    </p:spPr>
                  </p:pic>
                </p:oleObj>
              </mc:Fallback>
            </mc:AlternateContent>
          </a:graphicData>
        </a:graphic>
      </p:graphicFrame>
      <p:sp>
        <p:nvSpPr>
          <p:cNvPr id="235" name="Rectangle 165">
            <a:extLst>
              <a:ext uri="{FF2B5EF4-FFF2-40B4-BE49-F238E27FC236}">
                <a16:creationId xmlns:a16="http://schemas.microsoft.com/office/drawing/2014/main" id="{8A1F0177-CD81-4E17-B26D-DDCC1EBBDFD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graphicFrame>
        <p:nvGraphicFramePr>
          <p:cNvPr id="236" name="Oggetto 235">
            <a:extLst>
              <a:ext uri="{FF2B5EF4-FFF2-40B4-BE49-F238E27FC236}">
                <a16:creationId xmlns:a16="http://schemas.microsoft.com/office/drawing/2014/main" id="{20EDDD48-1EB8-4FEE-BFC3-6D9B24901EB9}"/>
              </a:ext>
            </a:extLst>
          </p:cNvPr>
          <p:cNvGraphicFramePr>
            <a:graphicFrameLocks noChangeAspect="1"/>
          </p:cNvGraphicFramePr>
          <p:nvPr>
            <p:extLst>
              <p:ext uri="{D42A27DB-BD31-4B8C-83A1-F6EECF244321}">
                <p14:modId xmlns:p14="http://schemas.microsoft.com/office/powerpoint/2010/main" val="840440641"/>
              </p:ext>
            </p:extLst>
          </p:nvPr>
        </p:nvGraphicFramePr>
        <p:xfrm>
          <a:off x="8292349" y="5516487"/>
          <a:ext cx="685566" cy="216000"/>
        </p:xfrm>
        <a:graphic>
          <a:graphicData uri="http://schemas.openxmlformats.org/presentationml/2006/ole">
            <mc:AlternateContent xmlns:mc="http://schemas.openxmlformats.org/markup-compatibility/2006">
              <mc:Choice xmlns:v="urn:schemas-microsoft-com:vml" Requires="v">
                <p:oleObj spid="_x0000_s16850" name="Equazione" r:id="rId62" imgW="698197" imgH="215806" progId="Equation.3">
                  <p:embed/>
                </p:oleObj>
              </mc:Choice>
              <mc:Fallback>
                <p:oleObj name="Equazione" r:id="rId62" imgW="698197" imgH="215806" progId="Equation.3">
                  <p:embed/>
                  <p:pic>
                    <p:nvPicPr>
                      <p:cNvPr id="0" name="Object 164"/>
                      <p:cNvPicPr>
                        <a:picLocks noChangeAspect="1" noChangeArrowheads="1"/>
                      </p:cNvPicPr>
                      <p:nvPr/>
                    </p:nvPicPr>
                    <p:blipFill>
                      <a:blip r:embed="rId63">
                        <a:extLst>
                          <a:ext uri="{28A0092B-C50C-407E-A947-70E740481C1C}">
                            <a14:useLocalDpi xmlns:a14="http://schemas.microsoft.com/office/drawing/2010/main" val="0"/>
                          </a:ext>
                        </a:extLst>
                      </a:blip>
                      <a:srcRect/>
                      <a:stretch>
                        <a:fillRect/>
                      </a:stretch>
                    </p:blipFill>
                    <p:spPr bwMode="auto">
                      <a:xfrm>
                        <a:off x="8292349" y="5516487"/>
                        <a:ext cx="685566" cy="216000"/>
                      </a:xfrm>
                      <a:prstGeom prst="rect">
                        <a:avLst/>
                      </a:prstGeom>
                      <a:solidFill>
                        <a:srgbClr val="FF6600"/>
                      </a:solidFill>
                      <a:ln>
                        <a:solidFill>
                          <a:srgbClr val="0070C0"/>
                        </a:solidFill>
                      </a:ln>
                    </p:spPr>
                  </p:pic>
                </p:oleObj>
              </mc:Fallback>
            </mc:AlternateContent>
          </a:graphicData>
        </a:graphic>
      </p:graphicFrame>
      <p:sp>
        <p:nvSpPr>
          <p:cNvPr id="244" name="Rettangolo 243">
            <a:extLst>
              <a:ext uri="{FF2B5EF4-FFF2-40B4-BE49-F238E27FC236}">
                <a16:creationId xmlns:a16="http://schemas.microsoft.com/office/drawing/2014/main" id="{423C31AB-7AA1-43EC-AA3E-F094B01AAD37}"/>
              </a:ext>
            </a:extLst>
          </p:cNvPr>
          <p:cNvSpPr/>
          <p:nvPr/>
        </p:nvSpPr>
        <p:spPr>
          <a:xfrm>
            <a:off x="4583354" y="769159"/>
            <a:ext cx="4500000" cy="1908000"/>
          </a:xfrm>
          <a:prstGeom prst="rect">
            <a:avLst/>
          </a:prstGeom>
          <a:no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45" name="CasellaDiTesto 244">
            <a:extLst>
              <a:ext uri="{FF2B5EF4-FFF2-40B4-BE49-F238E27FC236}">
                <a16:creationId xmlns:a16="http://schemas.microsoft.com/office/drawing/2014/main" id="{81974986-5FAD-4F42-9111-44986E5F9882}"/>
              </a:ext>
            </a:extLst>
          </p:cNvPr>
          <p:cNvSpPr txBox="1"/>
          <p:nvPr/>
        </p:nvSpPr>
        <p:spPr>
          <a:xfrm>
            <a:off x="4583354" y="2374289"/>
            <a:ext cx="4500000" cy="276999"/>
          </a:xfrm>
          <a:prstGeom prst="rect">
            <a:avLst/>
          </a:prstGeom>
          <a:noFill/>
        </p:spPr>
        <p:txBody>
          <a:bodyPr wrap="square" rtlCol="0">
            <a:spAutoFit/>
          </a:bodyPr>
          <a:lstStyle/>
          <a:p>
            <a:pPr algn="ctr"/>
            <a:r>
              <a:rPr lang="it-IT" sz="1200" dirty="0">
                <a:solidFill>
                  <a:srgbClr val="00B050"/>
                </a:solidFill>
                <a:latin typeface="+mj-lt"/>
              </a:rPr>
              <a:t>Figura 1- Ricerca del piano contenente la base</a:t>
            </a:r>
          </a:p>
        </p:txBody>
      </p:sp>
      <p:sp>
        <p:nvSpPr>
          <p:cNvPr id="246" name="Rettangolo 245">
            <a:extLst>
              <a:ext uri="{FF2B5EF4-FFF2-40B4-BE49-F238E27FC236}">
                <a16:creationId xmlns:a16="http://schemas.microsoft.com/office/drawing/2014/main" id="{B3716413-0118-47A4-95F4-B937C2502710}"/>
              </a:ext>
            </a:extLst>
          </p:cNvPr>
          <p:cNvSpPr/>
          <p:nvPr/>
        </p:nvSpPr>
        <p:spPr>
          <a:xfrm>
            <a:off x="4585202" y="2709058"/>
            <a:ext cx="4500000" cy="129600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noFill/>
            </a:endParaRPr>
          </a:p>
        </p:txBody>
      </p:sp>
      <p:sp>
        <p:nvSpPr>
          <p:cNvPr id="247" name="CasellaDiTesto 246">
            <a:extLst>
              <a:ext uri="{FF2B5EF4-FFF2-40B4-BE49-F238E27FC236}">
                <a16:creationId xmlns:a16="http://schemas.microsoft.com/office/drawing/2014/main" id="{FEE47236-A42F-4187-A2EC-6511D229ABB2}"/>
              </a:ext>
            </a:extLst>
          </p:cNvPr>
          <p:cNvSpPr txBox="1"/>
          <p:nvPr/>
        </p:nvSpPr>
        <p:spPr>
          <a:xfrm>
            <a:off x="4577566" y="3706493"/>
            <a:ext cx="4500000" cy="276999"/>
          </a:xfrm>
          <a:prstGeom prst="rect">
            <a:avLst/>
          </a:prstGeom>
          <a:noFill/>
        </p:spPr>
        <p:txBody>
          <a:bodyPr wrap="square" rtlCol="0">
            <a:spAutoFit/>
          </a:bodyPr>
          <a:lstStyle/>
          <a:p>
            <a:pPr algn="ctr"/>
            <a:r>
              <a:rPr lang="it-IT" sz="1200" dirty="0">
                <a:solidFill>
                  <a:srgbClr val="00B050"/>
                </a:solidFill>
                <a:latin typeface="+mj-lt"/>
              </a:rPr>
              <a:t>Figura 2- Ricerca retta intersezione tra i due piani</a:t>
            </a:r>
          </a:p>
        </p:txBody>
      </p:sp>
      <p:sp>
        <p:nvSpPr>
          <p:cNvPr id="254" name="CasellaDiTesto 253">
            <a:extLst>
              <a:ext uri="{FF2B5EF4-FFF2-40B4-BE49-F238E27FC236}">
                <a16:creationId xmlns:a16="http://schemas.microsoft.com/office/drawing/2014/main" id="{46F66AFC-8A6C-458E-88BD-38CF18D9FCD0}"/>
              </a:ext>
            </a:extLst>
          </p:cNvPr>
          <p:cNvSpPr txBox="1"/>
          <p:nvPr/>
        </p:nvSpPr>
        <p:spPr>
          <a:xfrm>
            <a:off x="4581899" y="6325876"/>
            <a:ext cx="4500000" cy="461665"/>
          </a:xfrm>
          <a:prstGeom prst="rect">
            <a:avLst/>
          </a:prstGeom>
          <a:noFill/>
        </p:spPr>
        <p:txBody>
          <a:bodyPr wrap="square" rtlCol="0">
            <a:spAutoFit/>
          </a:bodyPr>
          <a:lstStyle/>
          <a:p>
            <a:pPr algn="ctr"/>
            <a:r>
              <a:rPr lang="it-IT" sz="1200" dirty="0">
                <a:solidFill>
                  <a:srgbClr val="00B050"/>
                </a:solidFill>
                <a:latin typeface="+mj-lt"/>
              </a:rPr>
              <a:t>Figura 3- Intersezione della retta x con le rette formanti la base del solido e analisi del risultato</a:t>
            </a:r>
          </a:p>
        </p:txBody>
      </p:sp>
      <p:sp>
        <p:nvSpPr>
          <p:cNvPr id="255" name="Rettangolo 254">
            <a:extLst>
              <a:ext uri="{FF2B5EF4-FFF2-40B4-BE49-F238E27FC236}">
                <a16:creationId xmlns:a16="http://schemas.microsoft.com/office/drawing/2014/main" id="{3AD4CF88-9F88-4E89-9411-51FDCE3D5397}"/>
              </a:ext>
            </a:extLst>
          </p:cNvPr>
          <p:cNvSpPr/>
          <p:nvPr/>
        </p:nvSpPr>
        <p:spPr>
          <a:xfrm>
            <a:off x="4552015" y="4074333"/>
            <a:ext cx="4536000" cy="270000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56" name="Line 64">
            <a:extLst>
              <a:ext uri="{FF2B5EF4-FFF2-40B4-BE49-F238E27FC236}">
                <a16:creationId xmlns:a16="http://schemas.microsoft.com/office/drawing/2014/main" id="{79CEC203-C93C-4550-B210-D0C7B2D86133}"/>
              </a:ext>
            </a:extLst>
          </p:cNvPr>
          <p:cNvSpPr>
            <a:spLocks noChangeShapeType="1"/>
          </p:cNvSpPr>
          <p:nvPr/>
        </p:nvSpPr>
        <p:spPr bwMode="auto">
          <a:xfrm flipV="1">
            <a:off x="8080412" y="5736999"/>
            <a:ext cx="214477" cy="187582"/>
          </a:xfrm>
          <a:prstGeom prst="line">
            <a:avLst/>
          </a:prstGeom>
          <a:noFill/>
          <a:ln w="0">
            <a:solidFill>
              <a:srgbClr val="00B050"/>
            </a:solidFill>
            <a:round/>
            <a:headEnd/>
            <a:tailEnd type="stealth"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t-IT"/>
          </a:p>
        </p:txBody>
      </p:sp>
      <p:sp>
        <p:nvSpPr>
          <p:cNvPr id="108" name="Ritorno 107">
            <a:hlinkClick r:id="rId64" action="ppaction://hlinksldjump" highlightClick="1"/>
            <a:extLst>
              <a:ext uri="{FF2B5EF4-FFF2-40B4-BE49-F238E27FC236}">
                <a16:creationId xmlns:a16="http://schemas.microsoft.com/office/drawing/2014/main" id="{E89D6708-D749-46FA-9AC6-A6736D3A6BA9}"/>
              </a:ext>
            </a:extLst>
          </p:cNvPr>
          <p:cNvSpPr/>
          <p:nvPr/>
        </p:nvSpPr>
        <p:spPr>
          <a:xfrm>
            <a:off x="8556563" y="0"/>
            <a:ext cx="540000" cy="720000"/>
          </a:xfrm>
          <a:prstGeom prst="actionButtonReturn">
            <a:avLst/>
          </a:prstGeom>
          <a:solidFill>
            <a:schemeClr val="accent4">
              <a:lumMod val="20000"/>
              <a:lumOff val="80000"/>
            </a:schemeClr>
          </a:solidFill>
          <a:ln>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a:p>
        </p:txBody>
      </p:sp>
      <p:cxnSp>
        <p:nvCxnSpPr>
          <p:cNvPr id="107" name="Connettore diritto 106">
            <a:extLst>
              <a:ext uri="{FF2B5EF4-FFF2-40B4-BE49-F238E27FC236}">
                <a16:creationId xmlns:a16="http://schemas.microsoft.com/office/drawing/2014/main" id="{1F0153FC-4674-4FA8-B2C6-22D60B36185F}"/>
              </a:ext>
            </a:extLst>
          </p:cNvPr>
          <p:cNvCxnSpPr>
            <a:cxnSpLocks/>
          </p:cNvCxnSpPr>
          <p:nvPr/>
        </p:nvCxnSpPr>
        <p:spPr>
          <a:xfrm>
            <a:off x="49501" y="6831190"/>
            <a:ext cx="9044998" cy="0"/>
          </a:xfrm>
          <a:prstGeom prst="line">
            <a:avLst/>
          </a:prstGeom>
          <a:noFill/>
          <a:ln w="0" cap="flat" cmpd="sng" algn="ctr">
            <a:solidFill>
              <a:schemeClr val="bg2">
                <a:lumMod val="20000"/>
                <a:lumOff val="80000"/>
              </a:schemeClr>
            </a:solidFill>
            <a:prstDash val="solid"/>
            <a:miter lim="800000"/>
          </a:ln>
          <a:effectLst/>
        </p:spPr>
      </p:cxnSp>
    </p:spTree>
    <p:extLst>
      <p:ext uri="{BB962C8B-B14F-4D97-AF65-F5344CB8AC3E}">
        <p14:creationId xmlns:p14="http://schemas.microsoft.com/office/powerpoint/2010/main" val="3616065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93"/>
                                        </p:tgtEl>
                                        <p:attrNameLst>
                                          <p:attrName>style.visibility</p:attrName>
                                        </p:attrNameLst>
                                      </p:cBhvr>
                                      <p:to>
                                        <p:strVal val="visible"/>
                                      </p:to>
                                    </p:set>
                                    <p:animEffect transition="in" filter="wipe(left)">
                                      <p:cBhvr>
                                        <p:cTn id="13" dur="500"/>
                                        <p:tgtEl>
                                          <p:spTgt spid="93"/>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nodeType="click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ipe(left)">
                                      <p:cBhvr>
                                        <p:cTn id="18" dur="500"/>
                                        <p:tgtEl>
                                          <p:spTgt spid="3"/>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101">
                                            <p:txEl>
                                              <p:pRg st="0" end="0"/>
                                            </p:txEl>
                                          </p:spTgt>
                                        </p:tgtEl>
                                        <p:attrNameLst>
                                          <p:attrName>style.visibility</p:attrName>
                                        </p:attrNameLst>
                                      </p:cBhvr>
                                      <p:to>
                                        <p:strVal val="visible"/>
                                      </p:to>
                                    </p:set>
                                    <p:animEffect transition="in" filter="wipe(left)">
                                      <p:cBhvr>
                                        <p:cTn id="23" dur="500"/>
                                        <p:tgtEl>
                                          <p:spTgt spid="101">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244"/>
                                        </p:tgtEl>
                                        <p:attrNameLst>
                                          <p:attrName>style.visibility</p:attrName>
                                        </p:attrNameLst>
                                      </p:cBhvr>
                                      <p:to>
                                        <p:strVal val="visible"/>
                                      </p:to>
                                    </p:set>
                                    <p:anim calcmode="lin" valueType="num">
                                      <p:cBhvr additive="base">
                                        <p:cTn id="28" dur="500" fill="hold"/>
                                        <p:tgtEl>
                                          <p:spTgt spid="244"/>
                                        </p:tgtEl>
                                        <p:attrNameLst>
                                          <p:attrName>ppt_x</p:attrName>
                                        </p:attrNameLst>
                                      </p:cBhvr>
                                      <p:tavLst>
                                        <p:tav tm="0">
                                          <p:val>
                                            <p:strVal val="#ppt_x"/>
                                          </p:val>
                                        </p:tav>
                                        <p:tav tm="100000">
                                          <p:val>
                                            <p:strVal val="#ppt_x"/>
                                          </p:val>
                                        </p:tav>
                                      </p:tavLst>
                                    </p:anim>
                                    <p:anim calcmode="lin" valueType="num">
                                      <p:cBhvr additive="base">
                                        <p:cTn id="29" dur="500" fill="hold"/>
                                        <p:tgtEl>
                                          <p:spTgt spid="244"/>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245"/>
                                        </p:tgtEl>
                                        <p:attrNameLst>
                                          <p:attrName>style.visibility</p:attrName>
                                        </p:attrNameLst>
                                      </p:cBhvr>
                                      <p:to>
                                        <p:strVal val="visible"/>
                                      </p:to>
                                    </p:set>
                                    <p:animEffect transition="in" filter="wipe(left)">
                                      <p:cBhvr>
                                        <p:cTn id="34" dur="500"/>
                                        <p:tgtEl>
                                          <p:spTgt spid="245"/>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179"/>
                                        </p:tgtEl>
                                        <p:attrNameLst>
                                          <p:attrName>style.visibility</p:attrName>
                                        </p:attrNameLst>
                                      </p:cBhvr>
                                      <p:to>
                                        <p:strVal val="visible"/>
                                      </p:to>
                                    </p:set>
                                    <p:animEffect transition="in" filter="wipe(left)">
                                      <p:cBhvr>
                                        <p:cTn id="39" dur="500"/>
                                        <p:tgtEl>
                                          <p:spTgt spid="179"/>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childTnLst>
                                    <p:set>
                                      <p:cBhvr>
                                        <p:cTn id="43" dur="1" fill="hold">
                                          <p:stCondLst>
                                            <p:cond delay="0"/>
                                          </p:stCondLst>
                                        </p:cTn>
                                        <p:tgtEl>
                                          <p:spTgt spid="145"/>
                                        </p:tgtEl>
                                        <p:attrNameLst>
                                          <p:attrName>style.visibility</p:attrName>
                                        </p:attrNameLst>
                                      </p:cBhvr>
                                      <p:to>
                                        <p:strVal val="visible"/>
                                      </p:to>
                                    </p:set>
                                    <p:animEffect transition="in" filter="wipe(left)">
                                      <p:cBhvr>
                                        <p:cTn id="44" dur="500"/>
                                        <p:tgtEl>
                                          <p:spTgt spid="145"/>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childTnLst>
                                    <p:set>
                                      <p:cBhvr>
                                        <p:cTn id="48" dur="1" fill="hold">
                                          <p:stCondLst>
                                            <p:cond delay="0"/>
                                          </p:stCondLst>
                                        </p:cTn>
                                        <p:tgtEl>
                                          <p:spTgt spid="181"/>
                                        </p:tgtEl>
                                        <p:attrNameLst>
                                          <p:attrName>style.visibility</p:attrName>
                                        </p:attrNameLst>
                                      </p:cBhvr>
                                      <p:to>
                                        <p:strVal val="visible"/>
                                      </p:to>
                                    </p:set>
                                    <p:animEffect transition="in" filter="wipe(left)">
                                      <p:cBhvr>
                                        <p:cTn id="49" dur="500"/>
                                        <p:tgtEl>
                                          <p:spTgt spid="181"/>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grpId="0" nodeType="clickEffect">
                                  <p:stCondLst>
                                    <p:cond delay="0"/>
                                  </p:stCondLst>
                                  <p:childTnLst>
                                    <p:set>
                                      <p:cBhvr>
                                        <p:cTn id="53" dur="1" fill="hold">
                                          <p:stCondLst>
                                            <p:cond delay="0"/>
                                          </p:stCondLst>
                                        </p:cTn>
                                        <p:tgtEl>
                                          <p:spTgt spid="147"/>
                                        </p:tgtEl>
                                        <p:attrNameLst>
                                          <p:attrName>style.visibility</p:attrName>
                                        </p:attrNameLst>
                                      </p:cBhvr>
                                      <p:to>
                                        <p:strVal val="visible"/>
                                      </p:to>
                                    </p:set>
                                    <p:animEffect transition="in" filter="wipe(left)">
                                      <p:cBhvr>
                                        <p:cTn id="54" dur="500"/>
                                        <p:tgtEl>
                                          <p:spTgt spid="147"/>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nodeType="clickEffect">
                                  <p:stCondLst>
                                    <p:cond delay="0"/>
                                  </p:stCondLst>
                                  <p:childTnLst>
                                    <p:set>
                                      <p:cBhvr>
                                        <p:cTn id="58" dur="1" fill="hold">
                                          <p:stCondLst>
                                            <p:cond delay="0"/>
                                          </p:stCondLst>
                                        </p:cTn>
                                        <p:tgtEl>
                                          <p:spTgt spid="185"/>
                                        </p:tgtEl>
                                        <p:attrNameLst>
                                          <p:attrName>style.visibility</p:attrName>
                                        </p:attrNameLst>
                                      </p:cBhvr>
                                      <p:to>
                                        <p:strVal val="visible"/>
                                      </p:to>
                                    </p:set>
                                    <p:animEffect transition="in" filter="wipe(left)">
                                      <p:cBhvr>
                                        <p:cTn id="59" dur="500"/>
                                        <p:tgtEl>
                                          <p:spTgt spid="185"/>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nodeType="clickEffect">
                                  <p:stCondLst>
                                    <p:cond delay="0"/>
                                  </p:stCondLst>
                                  <p:childTnLst>
                                    <p:set>
                                      <p:cBhvr>
                                        <p:cTn id="63" dur="1" fill="hold">
                                          <p:stCondLst>
                                            <p:cond delay="0"/>
                                          </p:stCondLst>
                                        </p:cTn>
                                        <p:tgtEl>
                                          <p:spTgt spid="187"/>
                                        </p:tgtEl>
                                        <p:attrNameLst>
                                          <p:attrName>style.visibility</p:attrName>
                                        </p:attrNameLst>
                                      </p:cBhvr>
                                      <p:to>
                                        <p:strVal val="visible"/>
                                      </p:to>
                                    </p:set>
                                    <p:animEffect transition="in" filter="wipe(left)">
                                      <p:cBhvr>
                                        <p:cTn id="64" dur="500"/>
                                        <p:tgtEl>
                                          <p:spTgt spid="187"/>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nodeType="clickEffect">
                                  <p:stCondLst>
                                    <p:cond delay="0"/>
                                  </p:stCondLst>
                                  <p:childTnLst>
                                    <p:set>
                                      <p:cBhvr>
                                        <p:cTn id="68" dur="1" fill="hold">
                                          <p:stCondLst>
                                            <p:cond delay="0"/>
                                          </p:stCondLst>
                                        </p:cTn>
                                        <p:tgtEl>
                                          <p:spTgt spid="183"/>
                                        </p:tgtEl>
                                        <p:attrNameLst>
                                          <p:attrName>style.visibility</p:attrName>
                                        </p:attrNameLst>
                                      </p:cBhvr>
                                      <p:to>
                                        <p:strVal val="visible"/>
                                      </p:to>
                                    </p:set>
                                    <p:animEffect transition="in" filter="wipe(left)">
                                      <p:cBhvr>
                                        <p:cTn id="69" dur="500"/>
                                        <p:tgtEl>
                                          <p:spTgt spid="183"/>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8" fill="hold" grpId="0" nodeType="clickEffect">
                                  <p:stCondLst>
                                    <p:cond delay="0"/>
                                  </p:stCondLst>
                                  <p:childTnLst>
                                    <p:set>
                                      <p:cBhvr>
                                        <p:cTn id="73" dur="1" fill="hold">
                                          <p:stCondLst>
                                            <p:cond delay="0"/>
                                          </p:stCondLst>
                                        </p:cTn>
                                        <p:tgtEl>
                                          <p:spTgt spid="146"/>
                                        </p:tgtEl>
                                        <p:attrNameLst>
                                          <p:attrName>style.visibility</p:attrName>
                                        </p:attrNameLst>
                                      </p:cBhvr>
                                      <p:to>
                                        <p:strVal val="visible"/>
                                      </p:to>
                                    </p:set>
                                    <p:animEffect transition="in" filter="wipe(left)">
                                      <p:cBhvr>
                                        <p:cTn id="74" dur="500"/>
                                        <p:tgtEl>
                                          <p:spTgt spid="146"/>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8" fill="hold" nodeType="clickEffect">
                                  <p:stCondLst>
                                    <p:cond delay="0"/>
                                  </p:stCondLst>
                                  <p:childTnLst>
                                    <p:set>
                                      <p:cBhvr>
                                        <p:cTn id="78" dur="1" fill="hold">
                                          <p:stCondLst>
                                            <p:cond delay="0"/>
                                          </p:stCondLst>
                                        </p:cTn>
                                        <p:tgtEl>
                                          <p:spTgt spid="189"/>
                                        </p:tgtEl>
                                        <p:attrNameLst>
                                          <p:attrName>style.visibility</p:attrName>
                                        </p:attrNameLst>
                                      </p:cBhvr>
                                      <p:to>
                                        <p:strVal val="visible"/>
                                      </p:to>
                                    </p:set>
                                    <p:animEffect transition="in" filter="wipe(left)">
                                      <p:cBhvr>
                                        <p:cTn id="79" dur="500"/>
                                        <p:tgtEl>
                                          <p:spTgt spid="189"/>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8" fill="hold" nodeType="clickEffect">
                                  <p:stCondLst>
                                    <p:cond delay="0"/>
                                  </p:stCondLst>
                                  <p:childTnLst>
                                    <p:set>
                                      <p:cBhvr>
                                        <p:cTn id="83" dur="1" fill="hold">
                                          <p:stCondLst>
                                            <p:cond delay="0"/>
                                          </p:stCondLst>
                                        </p:cTn>
                                        <p:tgtEl>
                                          <p:spTgt spid="191"/>
                                        </p:tgtEl>
                                        <p:attrNameLst>
                                          <p:attrName>style.visibility</p:attrName>
                                        </p:attrNameLst>
                                      </p:cBhvr>
                                      <p:to>
                                        <p:strVal val="visible"/>
                                      </p:to>
                                    </p:set>
                                    <p:animEffect transition="in" filter="wipe(left)">
                                      <p:cBhvr>
                                        <p:cTn id="84" dur="500"/>
                                        <p:tgtEl>
                                          <p:spTgt spid="191"/>
                                        </p:tgtEl>
                                      </p:cBhvr>
                                    </p:animEffect>
                                  </p:childTnLst>
                                </p:cTn>
                              </p:par>
                            </p:childTnLst>
                          </p:cTn>
                        </p:par>
                      </p:childTnLst>
                    </p:cTn>
                  </p:par>
                  <p:par>
                    <p:cTn id="85" fill="hold">
                      <p:stCondLst>
                        <p:cond delay="indefinite"/>
                      </p:stCondLst>
                      <p:childTnLst>
                        <p:par>
                          <p:cTn id="86" fill="hold">
                            <p:stCondLst>
                              <p:cond delay="0"/>
                            </p:stCondLst>
                            <p:childTnLst>
                              <p:par>
                                <p:cTn id="87" presetID="22" presetClass="entr" presetSubtype="8" fill="hold" grpId="0" nodeType="clickEffect">
                                  <p:stCondLst>
                                    <p:cond delay="0"/>
                                  </p:stCondLst>
                                  <p:childTnLst>
                                    <p:set>
                                      <p:cBhvr>
                                        <p:cTn id="88" dur="1" fill="hold">
                                          <p:stCondLst>
                                            <p:cond delay="0"/>
                                          </p:stCondLst>
                                        </p:cTn>
                                        <p:tgtEl>
                                          <p:spTgt spid="148"/>
                                        </p:tgtEl>
                                        <p:attrNameLst>
                                          <p:attrName>style.visibility</p:attrName>
                                        </p:attrNameLst>
                                      </p:cBhvr>
                                      <p:to>
                                        <p:strVal val="visible"/>
                                      </p:to>
                                    </p:set>
                                    <p:animEffect transition="in" filter="wipe(left)">
                                      <p:cBhvr>
                                        <p:cTn id="89" dur="500"/>
                                        <p:tgtEl>
                                          <p:spTgt spid="148"/>
                                        </p:tgtEl>
                                      </p:cBhvr>
                                    </p:animEffect>
                                  </p:childTnLst>
                                </p:cTn>
                              </p:par>
                            </p:childTnLst>
                          </p:cTn>
                        </p:par>
                      </p:childTnLst>
                    </p:cTn>
                  </p:par>
                  <p:par>
                    <p:cTn id="90" fill="hold">
                      <p:stCondLst>
                        <p:cond delay="indefinite"/>
                      </p:stCondLst>
                      <p:childTnLst>
                        <p:par>
                          <p:cTn id="91" fill="hold">
                            <p:stCondLst>
                              <p:cond delay="0"/>
                            </p:stCondLst>
                            <p:childTnLst>
                              <p:par>
                                <p:cTn id="92" presetID="22" presetClass="entr" presetSubtype="8" fill="hold" grpId="0" nodeType="clickEffect">
                                  <p:stCondLst>
                                    <p:cond delay="0"/>
                                  </p:stCondLst>
                                  <p:childTnLst>
                                    <p:set>
                                      <p:cBhvr>
                                        <p:cTn id="93" dur="1" fill="hold">
                                          <p:stCondLst>
                                            <p:cond delay="0"/>
                                          </p:stCondLst>
                                        </p:cTn>
                                        <p:tgtEl>
                                          <p:spTgt spid="149"/>
                                        </p:tgtEl>
                                        <p:attrNameLst>
                                          <p:attrName>style.visibility</p:attrName>
                                        </p:attrNameLst>
                                      </p:cBhvr>
                                      <p:to>
                                        <p:strVal val="visible"/>
                                      </p:to>
                                    </p:set>
                                    <p:animEffect transition="in" filter="wipe(left)">
                                      <p:cBhvr>
                                        <p:cTn id="94" dur="500"/>
                                        <p:tgtEl>
                                          <p:spTgt spid="149"/>
                                        </p:tgtEl>
                                      </p:cBhvr>
                                    </p:animEffect>
                                  </p:childTnLst>
                                </p:cTn>
                              </p:par>
                            </p:childTnLst>
                          </p:cTn>
                        </p:par>
                      </p:childTnLst>
                    </p:cTn>
                  </p:par>
                  <p:par>
                    <p:cTn id="95" fill="hold">
                      <p:stCondLst>
                        <p:cond delay="indefinite"/>
                      </p:stCondLst>
                      <p:childTnLst>
                        <p:par>
                          <p:cTn id="96" fill="hold">
                            <p:stCondLst>
                              <p:cond delay="0"/>
                            </p:stCondLst>
                            <p:childTnLst>
                              <p:par>
                                <p:cTn id="97" presetID="22" presetClass="entr" presetSubtype="8" fill="hold" nodeType="clickEffect">
                                  <p:stCondLst>
                                    <p:cond delay="0"/>
                                  </p:stCondLst>
                                  <p:childTnLst>
                                    <p:set>
                                      <p:cBhvr>
                                        <p:cTn id="98" dur="1" fill="hold">
                                          <p:stCondLst>
                                            <p:cond delay="0"/>
                                          </p:stCondLst>
                                        </p:cTn>
                                        <p:tgtEl>
                                          <p:spTgt spid="193"/>
                                        </p:tgtEl>
                                        <p:attrNameLst>
                                          <p:attrName>style.visibility</p:attrName>
                                        </p:attrNameLst>
                                      </p:cBhvr>
                                      <p:to>
                                        <p:strVal val="visible"/>
                                      </p:to>
                                    </p:set>
                                    <p:animEffect transition="in" filter="wipe(left)">
                                      <p:cBhvr>
                                        <p:cTn id="99" dur="500"/>
                                        <p:tgtEl>
                                          <p:spTgt spid="193"/>
                                        </p:tgtEl>
                                      </p:cBhvr>
                                    </p:animEffect>
                                  </p:childTnLst>
                                </p:cTn>
                              </p:par>
                            </p:childTnLst>
                          </p:cTn>
                        </p:par>
                      </p:childTnLst>
                    </p:cTn>
                  </p:par>
                  <p:par>
                    <p:cTn id="100" fill="hold">
                      <p:stCondLst>
                        <p:cond delay="indefinite"/>
                      </p:stCondLst>
                      <p:childTnLst>
                        <p:par>
                          <p:cTn id="101" fill="hold">
                            <p:stCondLst>
                              <p:cond delay="0"/>
                            </p:stCondLst>
                            <p:childTnLst>
                              <p:par>
                                <p:cTn id="102" presetID="22" presetClass="entr" presetSubtype="8" fill="hold" grpId="0" nodeType="clickEffect">
                                  <p:stCondLst>
                                    <p:cond delay="0"/>
                                  </p:stCondLst>
                                  <p:childTnLst>
                                    <p:set>
                                      <p:cBhvr>
                                        <p:cTn id="103" dur="1" fill="hold">
                                          <p:stCondLst>
                                            <p:cond delay="0"/>
                                          </p:stCondLst>
                                        </p:cTn>
                                        <p:tgtEl>
                                          <p:spTgt spid="150"/>
                                        </p:tgtEl>
                                        <p:attrNameLst>
                                          <p:attrName>style.visibility</p:attrName>
                                        </p:attrNameLst>
                                      </p:cBhvr>
                                      <p:to>
                                        <p:strVal val="visible"/>
                                      </p:to>
                                    </p:set>
                                    <p:animEffect transition="in" filter="wipe(left)">
                                      <p:cBhvr>
                                        <p:cTn id="104" dur="500"/>
                                        <p:tgtEl>
                                          <p:spTgt spid="150"/>
                                        </p:tgtEl>
                                      </p:cBhvr>
                                    </p:animEffect>
                                  </p:childTnLst>
                                </p:cTn>
                              </p:par>
                            </p:childTnLst>
                          </p:cTn>
                        </p:par>
                      </p:childTnLst>
                    </p:cTn>
                  </p:par>
                  <p:par>
                    <p:cTn id="105" fill="hold">
                      <p:stCondLst>
                        <p:cond delay="indefinite"/>
                      </p:stCondLst>
                      <p:childTnLst>
                        <p:par>
                          <p:cTn id="106" fill="hold">
                            <p:stCondLst>
                              <p:cond delay="0"/>
                            </p:stCondLst>
                            <p:childTnLst>
                              <p:par>
                                <p:cTn id="107" presetID="22" presetClass="entr" presetSubtype="8" fill="hold" grpId="0" nodeType="clickEffect">
                                  <p:stCondLst>
                                    <p:cond delay="0"/>
                                  </p:stCondLst>
                                  <p:childTnLst>
                                    <p:set>
                                      <p:cBhvr>
                                        <p:cTn id="108" dur="1" fill="hold">
                                          <p:stCondLst>
                                            <p:cond delay="0"/>
                                          </p:stCondLst>
                                        </p:cTn>
                                        <p:tgtEl>
                                          <p:spTgt spid="151"/>
                                        </p:tgtEl>
                                        <p:attrNameLst>
                                          <p:attrName>style.visibility</p:attrName>
                                        </p:attrNameLst>
                                      </p:cBhvr>
                                      <p:to>
                                        <p:strVal val="visible"/>
                                      </p:to>
                                    </p:set>
                                    <p:animEffect transition="in" filter="wipe(left)">
                                      <p:cBhvr>
                                        <p:cTn id="109" dur="500"/>
                                        <p:tgtEl>
                                          <p:spTgt spid="151"/>
                                        </p:tgtEl>
                                      </p:cBhvr>
                                    </p:animEffect>
                                  </p:childTnLst>
                                </p:cTn>
                              </p:par>
                            </p:childTnLst>
                          </p:cTn>
                        </p:par>
                      </p:childTnLst>
                    </p:cTn>
                  </p:par>
                  <p:par>
                    <p:cTn id="110" fill="hold">
                      <p:stCondLst>
                        <p:cond delay="indefinite"/>
                      </p:stCondLst>
                      <p:childTnLst>
                        <p:par>
                          <p:cTn id="111" fill="hold">
                            <p:stCondLst>
                              <p:cond delay="0"/>
                            </p:stCondLst>
                            <p:childTnLst>
                              <p:par>
                                <p:cTn id="112" presetID="22" presetClass="entr" presetSubtype="8" fill="hold" nodeType="clickEffect">
                                  <p:stCondLst>
                                    <p:cond delay="0"/>
                                  </p:stCondLst>
                                  <p:childTnLst>
                                    <p:set>
                                      <p:cBhvr>
                                        <p:cTn id="113" dur="1" fill="hold">
                                          <p:stCondLst>
                                            <p:cond delay="0"/>
                                          </p:stCondLst>
                                        </p:cTn>
                                        <p:tgtEl>
                                          <p:spTgt spid="195"/>
                                        </p:tgtEl>
                                        <p:attrNameLst>
                                          <p:attrName>style.visibility</p:attrName>
                                        </p:attrNameLst>
                                      </p:cBhvr>
                                      <p:to>
                                        <p:strVal val="visible"/>
                                      </p:to>
                                    </p:set>
                                    <p:animEffect transition="in" filter="wipe(left)">
                                      <p:cBhvr>
                                        <p:cTn id="114" dur="500"/>
                                        <p:tgtEl>
                                          <p:spTgt spid="195"/>
                                        </p:tgtEl>
                                      </p:cBhvr>
                                    </p:animEffect>
                                  </p:childTnLst>
                                </p:cTn>
                              </p:par>
                            </p:childTnLst>
                          </p:cTn>
                        </p:par>
                      </p:childTnLst>
                    </p:cTn>
                  </p:par>
                  <p:par>
                    <p:cTn id="115" fill="hold">
                      <p:stCondLst>
                        <p:cond delay="indefinite"/>
                      </p:stCondLst>
                      <p:childTnLst>
                        <p:par>
                          <p:cTn id="116" fill="hold">
                            <p:stCondLst>
                              <p:cond delay="0"/>
                            </p:stCondLst>
                            <p:childTnLst>
                              <p:par>
                                <p:cTn id="117" presetID="22" presetClass="entr" presetSubtype="8" fill="hold" grpId="0" nodeType="clickEffect">
                                  <p:stCondLst>
                                    <p:cond delay="0"/>
                                  </p:stCondLst>
                                  <p:childTnLst>
                                    <p:set>
                                      <p:cBhvr>
                                        <p:cTn id="118" dur="1" fill="hold">
                                          <p:stCondLst>
                                            <p:cond delay="0"/>
                                          </p:stCondLst>
                                        </p:cTn>
                                        <p:tgtEl>
                                          <p:spTgt spid="153"/>
                                        </p:tgtEl>
                                        <p:attrNameLst>
                                          <p:attrName>style.visibility</p:attrName>
                                        </p:attrNameLst>
                                      </p:cBhvr>
                                      <p:to>
                                        <p:strVal val="visible"/>
                                      </p:to>
                                    </p:set>
                                    <p:animEffect transition="in" filter="wipe(left)">
                                      <p:cBhvr>
                                        <p:cTn id="119" dur="500"/>
                                        <p:tgtEl>
                                          <p:spTgt spid="153"/>
                                        </p:tgtEl>
                                      </p:cBhvr>
                                    </p:animEffect>
                                  </p:childTnLst>
                                </p:cTn>
                              </p:par>
                            </p:childTnLst>
                          </p:cTn>
                        </p:par>
                      </p:childTnLst>
                    </p:cTn>
                  </p:par>
                  <p:par>
                    <p:cTn id="120" fill="hold">
                      <p:stCondLst>
                        <p:cond delay="indefinite"/>
                      </p:stCondLst>
                      <p:childTnLst>
                        <p:par>
                          <p:cTn id="121" fill="hold">
                            <p:stCondLst>
                              <p:cond delay="0"/>
                            </p:stCondLst>
                            <p:childTnLst>
                              <p:par>
                                <p:cTn id="122" presetID="22" presetClass="entr" presetSubtype="8" fill="hold" grpId="0" nodeType="clickEffect">
                                  <p:stCondLst>
                                    <p:cond delay="0"/>
                                  </p:stCondLst>
                                  <p:childTnLst>
                                    <p:set>
                                      <p:cBhvr>
                                        <p:cTn id="123" dur="1" fill="hold">
                                          <p:stCondLst>
                                            <p:cond delay="0"/>
                                          </p:stCondLst>
                                        </p:cTn>
                                        <p:tgtEl>
                                          <p:spTgt spid="152"/>
                                        </p:tgtEl>
                                        <p:attrNameLst>
                                          <p:attrName>style.visibility</p:attrName>
                                        </p:attrNameLst>
                                      </p:cBhvr>
                                      <p:to>
                                        <p:strVal val="visible"/>
                                      </p:to>
                                    </p:set>
                                    <p:animEffect transition="in" filter="wipe(left)">
                                      <p:cBhvr>
                                        <p:cTn id="124" dur="500"/>
                                        <p:tgtEl>
                                          <p:spTgt spid="152"/>
                                        </p:tgtEl>
                                      </p:cBhvr>
                                    </p:animEffect>
                                  </p:childTnLst>
                                </p:cTn>
                              </p:par>
                            </p:childTnLst>
                          </p:cTn>
                        </p:par>
                      </p:childTnLst>
                    </p:cTn>
                  </p:par>
                  <p:par>
                    <p:cTn id="125" fill="hold">
                      <p:stCondLst>
                        <p:cond delay="indefinite"/>
                      </p:stCondLst>
                      <p:childTnLst>
                        <p:par>
                          <p:cTn id="126" fill="hold">
                            <p:stCondLst>
                              <p:cond delay="0"/>
                            </p:stCondLst>
                            <p:childTnLst>
                              <p:par>
                                <p:cTn id="127" presetID="22" presetClass="entr" presetSubtype="8" fill="hold" nodeType="clickEffect">
                                  <p:stCondLst>
                                    <p:cond delay="0"/>
                                  </p:stCondLst>
                                  <p:childTnLst>
                                    <p:set>
                                      <p:cBhvr>
                                        <p:cTn id="128" dur="1" fill="hold">
                                          <p:stCondLst>
                                            <p:cond delay="0"/>
                                          </p:stCondLst>
                                        </p:cTn>
                                        <p:tgtEl>
                                          <p:spTgt spid="197"/>
                                        </p:tgtEl>
                                        <p:attrNameLst>
                                          <p:attrName>style.visibility</p:attrName>
                                        </p:attrNameLst>
                                      </p:cBhvr>
                                      <p:to>
                                        <p:strVal val="visible"/>
                                      </p:to>
                                    </p:set>
                                    <p:animEffect transition="in" filter="wipe(left)">
                                      <p:cBhvr>
                                        <p:cTn id="129" dur="500"/>
                                        <p:tgtEl>
                                          <p:spTgt spid="197"/>
                                        </p:tgtEl>
                                      </p:cBhvr>
                                    </p:animEffect>
                                  </p:childTnLst>
                                </p:cTn>
                              </p:par>
                            </p:childTnLst>
                          </p:cTn>
                        </p:par>
                      </p:childTnLst>
                    </p:cTn>
                  </p:par>
                  <p:par>
                    <p:cTn id="130" fill="hold">
                      <p:stCondLst>
                        <p:cond delay="indefinite"/>
                      </p:stCondLst>
                      <p:childTnLst>
                        <p:par>
                          <p:cTn id="131" fill="hold">
                            <p:stCondLst>
                              <p:cond delay="0"/>
                            </p:stCondLst>
                            <p:childTnLst>
                              <p:par>
                                <p:cTn id="132" presetID="2" presetClass="entr" presetSubtype="4" fill="hold" grpId="0" nodeType="clickEffect">
                                  <p:stCondLst>
                                    <p:cond delay="0"/>
                                  </p:stCondLst>
                                  <p:childTnLst>
                                    <p:set>
                                      <p:cBhvr>
                                        <p:cTn id="133" dur="1" fill="hold">
                                          <p:stCondLst>
                                            <p:cond delay="0"/>
                                          </p:stCondLst>
                                        </p:cTn>
                                        <p:tgtEl>
                                          <p:spTgt spid="246"/>
                                        </p:tgtEl>
                                        <p:attrNameLst>
                                          <p:attrName>style.visibility</p:attrName>
                                        </p:attrNameLst>
                                      </p:cBhvr>
                                      <p:to>
                                        <p:strVal val="visible"/>
                                      </p:to>
                                    </p:set>
                                    <p:anim calcmode="lin" valueType="num">
                                      <p:cBhvr additive="base">
                                        <p:cTn id="134" dur="500" fill="hold"/>
                                        <p:tgtEl>
                                          <p:spTgt spid="246"/>
                                        </p:tgtEl>
                                        <p:attrNameLst>
                                          <p:attrName>ppt_x</p:attrName>
                                        </p:attrNameLst>
                                      </p:cBhvr>
                                      <p:tavLst>
                                        <p:tav tm="0">
                                          <p:val>
                                            <p:strVal val="#ppt_x"/>
                                          </p:val>
                                        </p:tav>
                                        <p:tav tm="100000">
                                          <p:val>
                                            <p:strVal val="#ppt_x"/>
                                          </p:val>
                                        </p:tav>
                                      </p:tavLst>
                                    </p:anim>
                                    <p:anim calcmode="lin" valueType="num">
                                      <p:cBhvr additive="base">
                                        <p:cTn id="135" dur="500" fill="hold"/>
                                        <p:tgtEl>
                                          <p:spTgt spid="246"/>
                                        </p:tgtEl>
                                        <p:attrNameLst>
                                          <p:attrName>ppt_y</p:attrName>
                                        </p:attrNameLst>
                                      </p:cBhvr>
                                      <p:tavLst>
                                        <p:tav tm="0">
                                          <p:val>
                                            <p:strVal val="1+#ppt_h/2"/>
                                          </p:val>
                                        </p:tav>
                                        <p:tav tm="100000">
                                          <p:val>
                                            <p:strVal val="#ppt_y"/>
                                          </p:val>
                                        </p:tav>
                                      </p:tavLst>
                                    </p:anim>
                                  </p:childTnLst>
                                </p:cTn>
                              </p:par>
                            </p:childTnLst>
                          </p:cTn>
                        </p:par>
                      </p:childTnLst>
                    </p:cTn>
                  </p:par>
                  <p:par>
                    <p:cTn id="136" fill="hold">
                      <p:stCondLst>
                        <p:cond delay="indefinite"/>
                      </p:stCondLst>
                      <p:childTnLst>
                        <p:par>
                          <p:cTn id="137" fill="hold">
                            <p:stCondLst>
                              <p:cond delay="0"/>
                            </p:stCondLst>
                            <p:childTnLst>
                              <p:par>
                                <p:cTn id="138" presetID="22" presetClass="entr" presetSubtype="8" fill="hold" grpId="0" nodeType="clickEffect">
                                  <p:stCondLst>
                                    <p:cond delay="0"/>
                                  </p:stCondLst>
                                  <p:childTnLst>
                                    <p:set>
                                      <p:cBhvr>
                                        <p:cTn id="139" dur="1" fill="hold">
                                          <p:stCondLst>
                                            <p:cond delay="0"/>
                                          </p:stCondLst>
                                        </p:cTn>
                                        <p:tgtEl>
                                          <p:spTgt spid="247"/>
                                        </p:tgtEl>
                                        <p:attrNameLst>
                                          <p:attrName>style.visibility</p:attrName>
                                        </p:attrNameLst>
                                      </p:cBhvr>
                                      <p:to>
                                        <p:strVal val="visible"/>
                                      </p:to>
                                    </p:set>
                                    <p:animEffect transition="in" filter="wipe(left)">
                                      <p:cBhvr>
                                        <p:cTn id="140" dur="500"/>
                                        <p:tgtEl>
                                          <p:spTgt spid="247"/>
                                        </p:tgtEl>
                                      </p:cBhvr>
                                    </p:animEffect>
                                  </p:childTnLst>
                                </p:cTn>
                              </p:par>
                            </p:childTnLst>
                          </p:cTn>
                        </p:par>
                      </p:childTnLst>
                    </p:cTn>
                  </p:par>
                  <p:par>
                    <p:cTn id="141" fill="hold">
                      <p:stCondLst>
                        <p:cond delay="indefinite"/>
                      </p:stCondLst>
                      <p:childTnLst>
                        <p:par>
                          <p:cTn id="142" fill="hold">
                            <p:stCondLst>
                              <p:cond delay="0"/>
                            </p:stCondLst>
                            <p:childTnLst>
                              <p:par>
                                <p:cTn id="143" presetID="22" presetClass="entr" presetSubtype="8" fill="hold" nodeType="clickEffect">
                                  <p:stCondLst>
                                    <p:cond delay="0"/>
                                  </p:stCondLst>
                                  <p:childTnLst>
                                    <p:set>
                                      <p:cBhvr>
                                        <p:cTn id="144" dur="1" fill="hold">
                                          <p:stCondLst>
                                            <p:cond delay="0"/>
                                          </p:stCondLst>
                                        </p:cTn>
                                        <p:tgtEl>
                                          <p:spTgt spid="199"/>
                                        </p:tgtEl>
                                        <p:attrNameLst>
                                          <p:attrName>style.visibility</p:attrName>
                                        </p:attrNameLst>
                                      </p:cBhvr>
                                      <p:to>
                                        <p:strVal val="visible"/>
                                      </p:to>
                                    </p:set>
                                    <p:animEffect transition="in" filter="wipe(left)">
                                      <p:cBhvr>
                                        <p:cTn id="145" dur="500"/>
                                        <p:tgtEl>
                                          <p:spTgt spid="199"/>
                                        </p:tgtEl>
                                      </p:cBhvr>
                                    </p:animEffect>
                                  </p:childTnLst>
                                </p:cTn>
                              </p:par>
                            </p:childTnLst>
                          </p:cTn>
                        </p:par>
                      </p:childTnLst>
                    </p:cTn>
                  </p:par>
                  <p:par>
                    <p:cTn id="146" fill="hold">
                      <p:stCondLst>
                        <p:cond delay="indefinite"/>
                      </p:stCondLst>
                      <p:childTnLst>
                        <p:par>
                          <p:cTn id="147" fill="hold">
                            <p:stCondLst>
                              <p:cond delay="0"/>
                            </p:stCondLst>
                            <p:childTnLst>
                              <p:par>
                                <p:cTn id="148" presetID="22" presetClass="entr" presetSubtype="8" fill="hold" grpId="0" nodeType="clickEffect">
                                  <p:stCondLst>
                                    <p:cond delay="0"/>
                                  </p:stCondLst>
                                  <p:childTnLst>
                                    <p:set>
                                      <p:cBhvr>
                                        <p:cTn id="149" dur="1" fill="hold">
                                          <p:stCondLst>
                                            <p:cond delay="0"/>
                                          </p:stCondLst>
                                        </p:cTn>
                                        <p:tgtEl>
                                          <p:spTgt spid="155"/>
                                        </p:tgtEl>
                                        <p:attrNameLst>
                                          <p:attrName>style.visibility</p:attrName>
                                        </p:attrNameLst>
                                      </p:cBhvr>
                                      <p:to>
                                        <p:strVal val="visible"/>
                                      </p:to>
                                    </p:set>
                                    <p:animEffect transition="in" filter="wipe(left)">
                                      <p:cBhvr>
                                        <p:cTn id="150" dur="500"/>
                                        <p:tgtEl>
                                          <p:spTgt spid="155"/>
                                        </p:tgtEl>
                                      </p:cBhvr>
                                    </p:animEffect>
                                  </p:childTnLst>
                                </p:cTn>
                              </p:par>
                            </p:childTnLst>
                          </p:cTn>
                        </p:par>
                      </p:childTnLst>
                    </p:cTn>
                  </p:par>
                  <p:par>
                    <p:cTn id="151" fill="hold">
                      <p:stCondLst>
                        <p:cond delay="indefinite"/>
                      </p:stCondLst>
                      <p:childTnLst>
                        <p:par>
                          <p:cTn id="152" fill="hold">
                            <p:stCondLst>
                              <p:cond delay="0"/>
                            </p:stCondLst>
                            <p:childTnLst>
                              <p:par>
                                <p:cTn id="153" presetID="22" presetClass="entr" presetSubtype="8" fill="hold" nodeType="clickEffect">
                                  <p:stCondLst>
                                    <p:cond delay="0"/>
                                  </p:stCondLst>
                                  <p:childTnLst>
                                    <p:set>
                                      <p:cBhvr>
                                        <p:cTn id="154" dur="1" fill="hold">
                                          <p:stCondLst>
                                            <p:cond delay="0"/>
                                          </p:stCondLst>
                                        </p:cTn>
                                        <p:tgtEl>
                                          <p:spTgt spid="201"/>
                                        </p:tgtEl>
                                        <p:attrNameLst>
                                          <p:attrName>style.visibility</p:attrName>
                                        </p:attrNameLst>
                                      </p:cBhvr>
                                      <p:to>
                                        <p:strVal val="visible"/>
                                      </p:to>
                                    </p:set>
                                    <p:animEffect transition="in" filter="wipe(left)">
                                      <p:cBhvr>
                                        <p:cTn id="155" dur="500"/>
                                        <p:tgtEl>
                                          <p:spTgt spid="201"/>
                                        </p:tgtEl>
                                      </p:cBhvr>
                                    </p:animEffect>
                                  </p:childTnLst>
                                </p:cTn>
                              </p:par>
                            </p:childTnLst>
                          </p:cTn>
                        </p:par>
                      </p:childTnLst>
                    </p:cTn>
                  </p:par>
                  <p:par>
                    <p:cTn id="156" fill="hold">
                      <p:stCondLst>
                        <p:cond delay="indefinite"/>
                      </p:stCondLst>
                      <p:childTnLst>
                        <p:par>
                          <p:cTn id="157" fill="hold">
                            <p:stCondLst>
                              <p:cond delay="0"/>
                            </p:stCondLst>
                            <p:childTnLst>
                              <p:par>
                                <p:cTn id="158" presetID="22" presetClass="entr" presetSubtype="8" fill="hold" nodeType="clickEffect">
                                  <p:stCondLst>
                                    <p:cond delay="0"/>
                                  </p:stCondLst>
                                  <p:childTnLst>
                                    <p:set>
                                      <p:cBhvr>
                                        <p:cTn id="159" dur="1" fill="hold">
                                          <p:stCondLst>
                                            <p:cond delay="0"/>
                                          </p:stCondLst>
                                        </p:cTn>
                                        <p:tgtEl>
                                          <p:spTgt spid="203"/>
                                        </p:tgtEl>
                                        <p:attrNameLst>
                                          <p:attrName>style.visibility</p:attrName>
                                        </p:attrNameLst>
                                      </p:cBhvr>
                                      <p:to>
                                        <p:strVal val="visible"/>
                                      </p:to>
                                    </p:set>
                                    <p:animEffect transition="in" filter="wipe(left)">
                                      <p:cBhvr>
                                        <p:cTn id="160" dur="500"/>
                                        <p:tgtEl>
                                          <p:spTgt spid="203"/>
                                        </p:tgtEl>
                                      </p:cBhvr>
                                    </p:animEffect>
                                  </p:childTnLst>
                                </p:cTn>
                              </p:par>
                            </p:childTnLst>
                          </p:cTn>
                        </p:par>
                      </p:childTnLst>
                    </p:cTn>
                  </p:par>
                  <p:par>
                    <p:cTn id="161" fill="hold">
                      <p:stCondLst>
                        <p:cond delay="indefinite"/>
                      </p:stCondLst>
                      <p:childTnLst>
                        <p:par>
                          <p:cTn id="162" fill="hold">
                            <p:stCondLst>
                              <p:cond delay="0"/>
                            </p:stCondLst>
                            <p:childTnLst>
                              <p:par>
                                <p:cTn id="163" presetID="22" presetClass="entr" presetSubtype="8" fill="hold" grpId="0" nodeType="clickEffect">
                                  <p:stCondLst>
                                    <p:cond delay="0"/>
                                  </p:stCondLst>
                                  <p:childTnLst>
                                    <p:set>
                                      <p:cBhvr>
                                        <p:cTn id="164" dur="1" fill="hold">
                                          <p:stCondLst>
                                            <p:cond delay="0"/>
                                          </p:stCondLst>
                                        </p:cTn>
                                        <p:tgtEl>
                                          <p:spTgt spid="156"/>
                                        </p:tgtEl>
                                        <p:attrNameLst>
                                          <p:attrName>style.visibility</p:attrName>
                                        </p:attrNameLst>
                                      </p:cBhvr>
                                      <p:to>
                                        <p:strVal val="visible"/>
                                      </p:to>
                                    </p:set>
                                    <p:animEffect transition="in" filter="wipe(left)">
                                      <p:cBhvr>
                                        <p:cTn id="165" dur="500"/>
                                        <p:tgtEl>
                                          <p:spTgt spid="156"/>
                                        </p:tgtEl>
                                      </p:cBhvr>
                                    </p:animEffect>
                                  </p:childTnLst>
                                </p:cTn>
                              </p:par>
                            </p:childTnLst>
                          </p:cTn>
                        </p:par>
                      </p:childTnLst>
                    </p:cTn>
                  </p:par>
                  <p:par>
                    <p:cTn id="166" fill="hold">
                      <p:stCondLst>
                        <p:cond delay="indefinite"/>
                      </p:stCondLst>
                      <p:childTnLst>
                        <p:par>
                          <p:cTn id="167" fill="hold">
                            <p:stCondLst>
                              <p:cond delay="0"/>
                            </p:stCondLst>
                            <p:childTnLst>
                              <p:par>
                                <p:cTn id="168" presetID="22" presetClass="entr" presetSubtype="8" fill="hold" grpId="0" nodeType="clickEffect">
                                  <p:stCondLst>
                                    <p:cond delay="0"/>
                                  </p:stCondLst>
                                  <p:childTnLst>
                                    <p:set>
                                      <p:cBhvr>
                                        <p:cTn id="169" dur="1" fill="hold">
                                          <p:stCondLst>
                                            <p:cond delay="0"/>
                                          </p:stCondLst>
                                        </p:cTn>
                                        <p:tgtEl>
                                          <p:spTgt spid="157"/>
                                        </p:tgtEl>
                                        <p:attrNameLst>
                                          <p:attrName>style.visibility</p:attrName>
                                        </p:attrNameLst>
                                      </p:cBhvr>
                                      <p:to>
                                        <p:strVal val="visible"/>
                                      </p:to>
                                    </p:set>
                                    <p:animEffect transition="in" filter="wipe(left)">
                                      <p:cBhvr>
                                        <p:cTn id="170" dur="500"/>
                                        <p:tgtEl>
                                          <p:spTgt spid="157"/>
                                        </p:tgtEl>
                                      </p:cBhvr>
                                    </p:animEffect>
                                  </p:childTnLst>
                                </p:cTn>
                              </p:par>
                            </p:childTnLst>
                          </p:cTn>
                        </p:par>
                      </p:childTnLst>
                    </p:cTn>
                  </p:par>
                  <p:par>
                    <p:cTn id="171" fill="hold">
                      <p:stCondLst>
                        <p:cond delay="indefinite"/>
                      </p:stCondLst>
                      <p:childTnLst>
                        <p:par>
                          <p:cTn id="172" fill="hold">
                            <p:stCondLst>
                              <p:cond delay="0"/>
                            </p:stCondLst>
                            <p:childTnLst>
                              <p:par>
                                <p:cTn id="173" presetID="22" presetClass="entr" presetSubtype="8" fill="hold" nodeType="clickEffect">
                                  <p:stCondLst>
                                    <p:cond delay="0"/>
                                  </p:stCondLst>
                                  <p:childTnLst>
                                    <p:set>
                                      <p:cBhvr>
                                        <p:cTn id="174" dur="1" fill="hold">
                                          <p:stCondLst>
                                            <p:cond delay="0"/>
                                          </p:stCondLst>
                                        </p:cTn>
                                        <p:tgtEl>
                                          <p:spTgt spid="205"/>
                                        </p:tgtEl>
                                        <p:attrNameLst>
                                          <p:attrName>style.visibility</p:attrName>
                                        </p:attrNameLst>
                                      </p:cBhvr>
                                      <p:to>
                                        <p:strVal val="visible"/>
                                      </p:to>
                                    </p:set>
                                    <p:animEffect transition="in" filter="wipe(left)">
                                      <p:cBhvr>
                                        <p:cTn id="175" dur="500"/>
                                        <p:tgtEl>
                                          <p:spTgt spid="205"/>
                                        </p:tgtEl>
                                      </p:cBhvr>
                                    </p:animEffect>
                                  </p:childTnLst>
                                </p:cTn>
                              </p:par>
                            </p:childTnLst>
                          </p:cTn>
                        </p:par>
                      </p:childTnLst>
                    </p:cTn>
                  </p:par>
                  <p:par>
                    <p:cTn id="176" fill="hold">
                      <p:stCondLst>
                        <p:cond delay="indefinite"/>
                      </p:stCondLst>
                      <p:childTnLst>
                        <p:par>
                          <p:cTn id="177" fill="hold">
                            <p:stCondLst>
                              <p:cond delay="0"/>
                            </p:stCondLst>
                            <p:childTnLst>
                              <p:par>
                                <p:cTn id="178" presetID="2" presetClass="entr" presetSubtype="4" fill="hold" grpId="0" nodeType="clickEffect">
                                  <p:stCondLst>
                                    <p:cond delay="0"/>
                                  </p:stCondLst>
                                  <p:childTnLst>
                                    <p:set>
                                      <p:cBhvr>
                                        <p:cTn id="179" dur="1" fill="hold">
                                          <p:stCondLst>
                                            <p:cond delay="0"/>
                                          </p:stCondLst>
                                        </p:cTn>
                                        <p:tgtEl>
                                          <p:spTgt spid="255"/>
                                        </p:tgtEl>
                                        <p:attrNameLst>
                                          <p:attrName>style.visibility</p:attrName>
                                        </p:attrNameLst>
                                      </p:cBhvr>
                                      <p:to>
                                        <p:strVal val="visible"/>
                                      </p:to>
                                    </p:set>
                                    <p:anim calcmode="lin" valueType="num">
                                      <p:cBhvr additive="base">
                                        <p:cTn id="180" dur="500" fill="hold"/>
                                        <p:tgtEl>
                                          <p:spTgt spid="255"/>
                                        </p:tgtEl>
                                        <p:attrNameLst>
                                          <p:attrName>ppt_x</p:attrName>
                                        </p:attrNameLst>
                                      </p:cBhvr>
                                      <p:tavLst>
                                        <p:tav tm="0">
                                          <p:val>
                                            <p:strVal val="#ppt_x"/>
                                          </p:val>
                                        </p:tav>
                                        <p:tav tm="100000">
                                          <p:val>
                                            <p:strVal val="#ppt_x"/>
                                          </p:val>
                                        </p:tav>
                                      </p:tavLst>
                                    </p:anim>
                                    <p:anim calcmode="lin" valueType="num">
                                      <p:cBhvr additive="base">
                                        <p:cTn id="181" dur="500" fill="hold"/>
                                        <p:tgtEl>
                                          <p:spTgt spid="255"/>
                                        </p:tgtEl>
                                        <p:attrNameLst>
                                          <p:attrName>ppt_y</p:attrName>
                                        </p:attrNameLst>
                                      </p:cBhvr>
                                      <p:tavLst>
                                        <p:tav tm="0">
                                          <p:val>
                                            <p:strVal val="1+#ppt_h/2"/>
                                          </p:val>
                                        </p:tav>
                                        <p:tav tm="100000">
                                          <p:val>
                                            <p:strVal val="#ppt_y"/>
                                          </p:val>
                                        </p:tav>
                                      </p:tavLst>
                                    </p:anim>
                                  </p:childTnLst>
                                </p:cTn>
                              </p:par>
                            </p:childTnLst>
                          </p:cTn>
                        </p:par>
                      </p:childTnLst>
                    </p:cTn>
                  </p:par>
                  <p:par>
                    <p:cTn id="182" fill="hold">
                      <p:stCondLst>
                        <p:cond delay="indefinite"/>
                      </p:stCondLst>
                      <p:childTnLst>
                        <p:par>
                          <p:cTn id="183" fill="hold">
                            <p:stCondLst>
                              <p:cond delay="0"/>
                            </p:stCondLst>
                            <p:childTnLst>
                              <p:par>
                                <p:cTn id="184" presetID="22" presetClass="entr" presetSubtype="8" fill="hold" grpId="0" nodeType="clickEffect">
                                  <p:stCondLst>
                                    <p:cond delay="0"/>
                                  </p:stCondLst>
                                  <p:childTnLst>
                                    <p:set>
                                      <p:cBhvr>
                                        <p:cTn id="185" dur="1" fill="hold">
                                          <p:stCondLst>
                                            <p:cond delay="0"/>
                                          </p:stCondLst>
                                        </p:cTn>
                                        <p:tgtEl>
                                          <p:spTgt spid="254"/>
                                        </p:tgtEl>
                                        <p:attrNameLst>
                                          <p:attrName>style.visibility</p:attrName>
                                        </p:attrNameLst>
                                      </p:cBhvr>
                                      <p:to>
                                        <p:strVal val="visible"/>
                                      </p:to>
                                    </p:set>
                                    <p:animEffect transition="in" filter="wipe(left)">
                                      <p:cBhvr>
                                        <p:cTn id="186" dur="500"/>
                                        <p:tgtEl>
                                          <p:spTgt spid="254"/>
                                        </p:tgtEl>
                                      </p:cBhvr>
                                    </p:animEffect>
                                  </p:childTnLst>
                                </p:cTn>
                              </p:par>
                            </p:childTnLst>
                          </p:cTn>
                        </p:par>
                      </p:childTnLst>
                    </p:cTn>
                  </p:par>
                  <p:par>
                    <p:cTn id="187" fill="hold">
                      <p:stCondLst>
                        <p:cond delay="indefinite"/>
                      </p:stCondLst>
                      <p:childTnLst>
                        <p:par>
                          <p:cTn id="188" fill="hold">
                            <p:stCondLst>
                              <p:cond delay="0"/>
                            </p:stCondLst>
                            <p:childTnLst>
                              <p:par>
                                <p:cTn id="189" presetID="22" presetClass="entr" presetSubtype="8" fill="hold" nodeType="clickEffect">
                                  <p:stCondLst>
                                    <p:cond delay="0"/>
                                  </p:stCondLst>
                                  <p:childTnLst>
                                    <p:set>
                                      <p:cBhvr>
                                        <p:cTn id="190" dur="1" fill="hold">
                                          <p:stCondLst>
                                            <p:cond delay="0"/>
                                          </p:stCondLst>
                                        </p:cTn>
                                        <p:tgtEl>
                                          <p:spTgt spid="207"/>
                                        </p:tgtEl>
                                        <p:attrNameLst>
                                          <p:attrName>style.visibility</p:attrName>
                                        </p:attrNameLst>
                                      </p:cBhvr>
                                      <p:to>
                                        <p:strVal val="visible"/>
                                      </p:to>
                                    </p:set>
                                    <p:animEffect transition="in" filter="wipe(left)">
                                      <p:cBhvr>
                                        <p:cTn id="191" dur="500"/>
                                        <p:tgtEl>
                                          <p:spTgt spid="207"/>
                                        </p:tgtEl>
                                      </p:cBhvr>
                                    </p:animEffect>
                                  </p:childTnLst>
                                </p:cTn>
                              </p:par>
                            </p:childTnLst>
                          </p:cTn>
                        </p:par>
                      </p:childTnLst>
                    </p:cTn>
                  </p:par>
                  <p:par>
                    <p:cTn id="192" fill="hold">
                      <p:stCondLst>
                        <p:cond delay="indefinite"/>
                      </p:stCondLst>
                      <p:childTnLst>
                        <p:par>
                          <p:cTn id="193" fill="hold">
                            <p:stCondLst>
                              <p:cond delay="0"/>
                            </p:stCondLst>
                            <p:childTnLst>
                              <p:par>
                                <p:cTn id="194" presetID="22" presetClass="entr" presetSubtype="8" fill="hold" grpId="0" nodeType="clickEffect">
                                  <p:stCondLst>
                                    <p:cond delay="0"/>
                                  </p:stCondLst>
                                  <p:childTnLst>
                                    <p:set>
                                      <p:cBhvr>
                                        <p:cTn id="195" dur="1" fill="hold">
                                          <p:stCondLst>
                                            <p:cond delay="0"/>
                                          </p:stCondLst>
                                        </p:cTn>
                                        <p:tgtEl>
                                          <p:spTgt spid="159"/>
                                        </p:tgtEl>
                                        <p:attrNameLst>
                                          <p:attrName>style.visibility</p:attrName>
                                        </p:attrNameLst>
                                      </p:cBhvr>
                                      <p:to>
                                        <p:strVal val="visible"/>
                                      </p:to>
                                    </p:set>
                                    <p:animEffect transition="in" filter="wipe(left)">
                                      <p:cBhvr>
                                        <p:cTn id="196" dur="500"/>
                                        <p:tgtEl>
                                          <p:spTgt spid="159"/>
                                        </p:tgtEl>
                                      </p:cBhvr>
                                    </p:animEffect>
                                  </p:childTnLst>
                                </p:cTn>
                              </p:par>
                            </p:childTnLst>
                          </p:cTn>
                        </p:par>
                      </p:childTnLst>
                    </p:cTn>
                  </p:par>
                  <p:par>
                    <p:cTn id="197" fill="hold">
                      <p:stCondLst>
                        <p:cond delay="indefinite"/>
                      </p:stCondLst>
                      <p:childTnLst>
                        <p:par>
                          <p:cTn id="198" fill="hold">
                            <p:stCondLst>
                              <p:cond delay="0"/>
                            </p:stCondLst>
                            <p:childTnLst>
                              <p:par>
                                <p:cTn id="199" presetID="22" presetClass="entr" presetSubtype="8" fill="hold" nodeType="clickEffect">
                                  <p:stCondLst>
                                    <p:cond delay="0"/>
                                  </p:stCondLst>
                                  <p:childTnLst>
                                    <p:set>
                                      <p:cBhvr>
                                        <p:cTn id="200" dur="1" fill="hold">
                                          <p:stCondLst>
                                            <p:cond delay="0"/>
                                          </p:stCondLst>
                                        </p:cTn>
                                        <p:tgtEl>
                                          <p:spTgt spid="209"/>
                                        </p:tgtEl>
                                        <p:attrNameLst>
                                          <p:attrName>style.visibility</p:attrName>
                                        </p:attrNameLst>
                                      </p:cBhvr>
                                      <p:to>
                                        <p:strVal val="visible"/>
                                      </p:to>
                                    </p:set>
                                    <p:animEffect transition="in" filter="wipe(left)">
                                      <p:cBhvr>
                                        <p:cTn id="201" dur="500"/>
                                        <p:tgtEl>
                                          <p:spTgt spid="209"/>
                                        </p:tgtEl>
                                      </p:cBhvr>
                                    </p:animEffect>
                                  </p:childTnLst>
                                </p:cTn>
                              </p:par>
                            </p:childTnLst>
                          </p:cTn>
                        </p:par>
                      </p:childTnLst>
                    </p:cTn>
                  </p:par>
                  <p:par>
                    <p:cTn id="202" fill="hold">
                      <p:stCondLst>
                        <p:cond delay="indefinite"/>
                      </p:stCondLst>
                      <p:childTnLst>
                        <p:par>
                          <p:cTn id="203" fill="hold">
                            <p:stCondLst>
                              <p:cond delay="0"/>
                            </p:stCondLst>
                            <p:childTnLst>
                              <p:par>
                                <p:cTn id="204" presetID="22" presetClass="entr" presetSubtype="8" fill="hold" grpId="0" nodeType="clickEffect">
                                  <p:stCondLst>
                                    <p:cond delay="0"/>
                                  </p:stCondLst>
                                  <p:childTnLst>
                                    <p:set>
                                      <p:cBhvr>
                                        <p:cTn id="205" dur="1" fill="hold">
                                          <p:stCondLst>
                                            <p:cond delay="0"/>
                                          </p:stCondLst>
                                        </p:cTn>
                                        <p:tgtEl>
                                          <p:spTgt spid="212"/>
                                        </p:tgtEl>
                                        <p:attrNameLst>
                                          <p:attrName>style.visibility</p:attrName>
                                        </p:attrNameLst>
                                      </p:cBhvr>
                                      <p:to>
                                        <p:strVal val="visible"/>
                                      </p:to>
                                    </p:set>
                                    <p:animEffect transition="in" filter="wipe(left)">
                                      <p:cBhvr>
                                        <p:cTn id="206" dur="500"/>
                                        <p:tgtEl>
                                          <p:spTgt spid="212"/>
                                        </p:tgtEl>
                                      </p:cBhvr>
                                    </p:animEffect>
                                  </p:childTnLst>
                                </p:cTn>
                              </p:par>
                            </p:childTnLst>
                          </p:cTn>
                        </p:par>
                      </p:childTnLst>
                    </p:cTn>
                  </p:par>
                  <p:par>
                    <p:cTn id="207" fill="hold">
                      <p:stCondLst>
                        <p:cond delay="indefinite"/>
                      </p:stCondLst>
                      <p:childTnLst>
                        <p:par>
                          <p:cTn id="208" fill="hold">
                            <p:stCondLst>
                              <p:cond delay="0"/>
                            </p:stCondLst>
                            <p:childTnLst>
                              <p:par>
                                <p:cTn id="209" presetID="22" presetClass="entr" presetSubtype="8" fill="hold" nodeType="clickEffect">
                                  <p:stCondLst>
                                    <p:cond delay="0"/>
                                  </p:stCondLst>
                                  <p:childTnLst>
                                    <p:set>
                                      <p:cBhvr>
                                        <p:cTn id="210" dur="1" fill="hold">
                                          <p:stCondLst>
                                            <p:cond delay="0"/>
                                          </p:stCondLst>
                                        </p:cTn>
                                        <p:tgtEl>
                                          <p:spTgt spid="216"/>
                                        </p:tgtEl>
                                        <p:attrNameLst>
                                          <p:attrName>style.visibility</p:attrName>
                                        </p:attrNameLst>
                                      </p:cBhvr>
                                      <p:to>
                                        <p:strVal val="visible"/>
                                      </p:to>
                                    </p:set>
                                    <p:animEffect transition="in" filter="wipe(left)">
                                      <p:cBhvr>
                                        <p:cTn id="211" dur="500"/>
                                        <p:tgtEl>
                                          <p:spTgt spid="216"/>
                                        </p:tgtEl>
                                      </p:cBhvr>
                                    </p:animEffect>
                                  </p:childTnLst>
                                </p:cTn>
                              </p:par>
                            </p:childTnLst>
                          </p:cTn>
                        </p:par>
                      </p:childTnLst>
                    </p:cTn>
                  </p:par>
                  <p:par>
                    <p:cTn id="212" fill="hold">
                      <p:stCondLst>
                        <p:cond delay="indefinite"/>
                      </p:stCondLst>
                      <p:childTnLst>
                        <p:par>
                          <p:cTn id="213" fill="hold">
                            <p:stCondLst>
                              <p:cond delay="0"/>
                            </p:stCondLst>
                            <p:childTnLst>
                              <p:par>
                                <p:cTn id="214" presetID="22" presetClass="entr" presetSubtype="8" fill="hold" nodeType="clickEffect">
                                  <p:stCondLst>
                                    <p:cond delay="0"/>
                                  </p:stCondLst>
                                  <p:childTnLst>
                                    <p:set>
                                      <p:cBhvr>
                                        <p:cTn id="215" dur="1" fill="hold">
                                          <p:stCondLst>
                                            <p:cond delay="0"/>
                                          </p:stCondLst>
                                        </p:cTn>
                                        <p:tgtEl>
                                          <p:spTgt spid="218"/>
                                        </p:tgtEl>
                                        <p:attrNameLst>
                                          <p:attrName>style.visibility</p:attrName>
                                        </p:attrNameLst>
                                      </p:cBhvr>
                                      <p:to>
                                        <p:strVal val="visible"/>
                                      </p:to>
                                    </p:set>
                                    <p:animEffect transition="in" filter="wipe(left)">
                                      <p:cBhvr>
                                        <p:cTn id="216" dur="500"/>
                                        <p:tgtEl>
                                          <p:spTgt spid="218"/>
                                        </p:tgtEl>
                                      </p:cBhvr>
                                    </p:animEffect>
                                  </p:childTnLst>
                                </p:cTn>
                              </p:par>
                            </p:childTnLst>
                          </p:cTn>
                        </p:par>
                      </p:childTnLst>
                    </p:cTn>
                  </p:par>
                  <p:par>
                    <p:cTn id="217" fill="hold">
                      <p:stCondLst>
                        <p:cond delay="indefinite"/>
                      </p:stCondLst>
                      <p:childTnLst>
                        <p:par>
                          <p:cTn id="218" fill="hold">
                            <p:stCondLst>
                              <p:cond delay="0"/>
                            </p:stCondLst>
                            <p:childTnLst>
                              <p:par>
                                <p:cTn id="219" presetID="22" presetClass="entr" presetSubtype="8" fill="hold" nodeType="clickEffect">
                                  <p:stCondLst>
                                    <p:cond delay="0"/>
                                  </p:stCondLst>
                                  <p:childTnLst>
                                    <p:set>
                                      <p:cBhvr>
                                        <p:cTn id="220" dur="1" fill="hold">
                                          <p:stCondLst>
                                            <p:cond delay="0"/>
                                          </p:stCondLst>
                                        </p:cTn>
                                        <p:tgtEl>
                                          <p:spTgt spid="211"/>
                                        </p:tgtEl>
                                        <p:attrNameLst>
                                          <p:attrName>style.visibility</p:attrName>
                                        </p:attrNameLst>
                                      </p:cBhvr>
                                      <p:to>
                                        <p:strVal val="visible"/>
                                      </p:to>
                                    </p:set>
                                    <p:animEffect transition="in" filter="wipe(left)">
                                      <p:cBhvr>
                                        <p:cTn id="221" dur="500"/>
                                        <p:tgtEl>
                                          <p:spTgt spid="211"/>
                                        </p:tgtEl>
                                      </p:cBhvr>
                                    </p:animEffect>
                                  </p:childTnLst>
                                </p:cTn>
                              </p:par>
                            </p:childTnLst>
                          </p:cTn>
                        </p:par>
                      </p:childTnLst>
                    </p:cTn>
                  </p:par>
                  <p:par>
                    <p:cTn id="222" fill="hold">
                      <p:stCondLst>
                        <p:cond delay="indefinite"/>
                      </p:stCondLst>
                      <p:childTnLst>
                        <p:par>
                          <p:cTn id="223" fill="hold">
                            <p:stCondLst>
                              <p:cond delay="0"/>
                            </p:stCondLst>
                            <p:childTnLst>
                              <p:par>
                                <p:cTn id="224" presetID="22" presetClass="entr" presetSubtype="8" fill="hold" grpId="0" nodeType="clickEffect">
                                  <p:stCondLst>
                                    <p:cond delay="0"/>
                                  </p:stCondLst>
                                  <p:childTnLst>
                                    <p:set>
                                      <p:cBhvr>
                                        <p:cTn id="225" dur="1" fill="hold">
                                          <p:stCondLst>
                                            <p:cond delay="0"/>
                                          </p:stCondLst>
                                        </p:cTn>
                                        <p:tgtEl>
                                          <p:spTgt spid="161"/>
                                        </p:tgtEl>
                                        <p:attrNameLst>
                                          <p:attrName>style.visibility</p:attrName>
                                        </p:attrNameLst>
                                      </p:cBhvr>
                                      <p:to>
                                        <p:strVal val="visible"/>
                                      </p:to>
                                    </p:set>
                                    <p:animEffect transition="in" filter="wipe(left)">
                                      <p:cBhvr>
                                        <p:cTn id="226" dur="500"/>
                                        <p:tgtEl>
                                          <p:spTgt spid="161"/>
                                        </p:tgtEl>
                                      </p:cBhvr>
                                    </p:animEffect>
                                  </p:childTnLst>
                                </p:cTn>
                              </p:par>
                            </p:childTnLst>
                          </p:cTn>
                        </p:par>
                      </p:childTnLst>
                    </p:cTn>
                  </p:par>
                  <p:par>
                    <p:cTn id="227" fill="hold">
                      <p:stCondLst>
                        <p:cond delay="indefinite"/>
                      </p:stCondLst>
                      <p:childTnLst>
                        <p:par>
                          <p:cTn id="228" fill="hold">
                            <p:stCondLst>
                              <p:cond delay="0"/>
                            </p:stCondLst>
                            <p:childTnLst>
                              <p:par>
                                <p:cTn id="229" presetID="22" presetClass="entr" presetSubtype="8" fill="hold" nodeType="clickEffect">
                                  <p:stCondLst>
                                    <p:cond delay="0"/>
                                  </p:stCondLst>
                                  <p:childTnLst>
                                    <p:set>
                                      <p:cBhvr>
                                        <p:cTn id="230" dur="1" fill="hold">
                                          <p:stCondLst>
                                            <p:cond delay="0"/>
                                          </p:stCondLst>
                                        </p:cTn>
                                        <p:tgtEl>
                                          <p:spTgt spid="220"/>
                                        </p:tgtEl>
                                        <p:attrNameLst>
                                          <p:attrName>style.visibility</p:attrName>
                                        </p:attrNameLst>
                                      </p:cBhvr>
                                      <p:to>
                                        <p:strVal val="visible"/>
                                      </p:to>
                                    </p:set>
                                    <p:animEffect transition="in" filter="wipe(left)">
                                      <p:cBhvr>
                                        <p:cTn id="231" dur="500"/>
                                        <p:tgtEl>
                                          <p:spTgt spid="220"/>
                                        </p:tgtEl>
                                      </p:cBhvr>
                                    </p:animEffect>
                                  </p:childTnLst>
                                </p:cTn>
                              </p:par>
                            </p:childTnLst>
                          </p:cTn>
                        </p:par>
                      </p:childTnLst>
                    </p:cTn>
                  </p:par>
                  <p:par>
                    <p:cTn id="232" fill="hold">
                      <p:stCondLst>
                        <p:cond delay="indefinite"/>
                      </p:stCondLst>
                      <p:childTnLst>
                        <p:par>
                          <p:cTn id="233" fill="hold">
                            <p:stCondLst>
                              <p:cond delay="0"/>
                            </p:stCondLst>
                            <p:childTnLst>
                              <p:par>
                                <p:cTn id="234" presetID="22" presetClass="entr" presetSubtype="8" fill="hold" nodeType="clickEffect">
                                  <p:stCondLst>
                                    <p:cond delay="0"/>
                                  </p:stCondLst>
                                  <p:childTnLst>
                                    <p:set>
                                      <p:cBhvr>
                                        <p:cTn id="235" dur="1" fill="hold">
                                          <p:stCondLst>
                                            <p:cond delay="0"/>
                                          </p:stCondLst>
                                        </p:cTn>
                                        <p:tgtEl>
                                          <p:spTgt spid="222"/>
                                        </p:tgtEl>
                                        <p:attrNameLst>
                                          <p:attrName>style.visibility</p:attrName>
                                        </p:attrNameLst>
                                      </p:cBhvr>
                                      <p:to>
                                        <p:strVal val="visible"/>
                                      </p:to>
                                    </p:set>
                                    <p:animEffect transition="in" filter="wipe(left)">
                                      <p:cBhvr>
                                        <p:cTn id="236" dur="500"/>
                                        <p:tgtEl>
                                          <p:spTgt spid="222"/>
                                        </p:tgtEl>
                                      </p:cBhvr>
                                    </p:animEffect>
                                  </p:childTnLst>
                                </p:cTn>
                              </p:par>
                            </p:childTnLst>
                          </p:cTn>
                        </p:par>
                      </p:childTnLst>
                    </p:cTn>
                  </p:par>
                  <p:par>
                    <p:cTn id="237" fill="hold">
                      <p:stCondLst>
                        <p:cond delay="indefinite"/>
                      </p:stCondLst>
                      <p:childTnLst>
                        <p:par>
                          <p:cTn id="238" fill="hold">
                            <p:stCondLst>
                              <p:cond delay="0"/>
                            </p:stCondLst>
                            <p:childTnLst>
                              <p:par>
                                <p:cTn id="239" presetID="22" presetClass="entr" presetSubtype="8" fill="hold" nodeType="clickEffect">
                                  <p:stCondLst>
                                    <p:cond delay="0"/>
                                  </p:stCondLst>
                                  <p:childTnLst>
                                    <p:set>
                                      <p:cBhvr>
                                        <p:cTn id="240" dur="1" fill="hold">
                                          <p:stCondLst>
                                            <p:cond delay="0"/>
                                          </p:stCondLst>
                                        </p:cTn>
                                        <p:tgtEl>
                                          <p:spTgt spid="214"/>
                                        </p:tgtEl>
                                        <p:attrNameLst>
                                          <p:attrName>style.visibility</p:attrName>
                                        </p:attrNameLst>
                                      </p:cBhvr>
                                      <p:to>
                                        <p:strVal val="visible"/>
                                      </p:to>
                                    </p:set>
                                    <p:animEffect transition="in" filter="wipe(left)">
                                      <p:cBhvr>
                                        <p:cTn id="241" dur="500"/>
                                        <p:tgtEl>
                                          <p:spTgt spid="214"/>
                                        </p:tgtEl>
                                      </p:cBhvr>
                                    </p:animEffect>
                                  </p:childTnLst>
                                </p:cTn>
                              </p:par>
                            </p:childTnLst>
                          </p:cTn>
                        </p:par>
                      </p:childTnLst>
                    </p:cTn>
                  </p:par>
                  <p:par>
                    <p:cTn id="242" fill="hold">
                      <p:stCondLst>
                        <p:cond delay="indefinite"/>
                      </p:stCondLst>
                      <p:childTnLst>
                        <p:par>
                          <p:cTn id="243" fill="hold">
                            <p:stCondLst>
                              <p:cond delay="0"/>
                            </p:stCondLst>
                            <p:childTnLst>
                              <p:par>
                                <p:cTn id="244" presetID="22" presetClass="entr" presetSubtype="8" fill="hold" grpId="0" nodeType="clickEffect">
                                  <p:stCondLst>
                                    <p:cond delay="0"/>
                                  </p:stCondLst>
                                  <p:childTnLst>
                                    <p:set>
                                      <p:cBhvr>
                                        <p:cTn id="245" dur="1" fill="hold">
                                          <p:stCondLst>
                                            <p:cond delay="0"/>
                                          </p:stCondLst>
                                        </p:cTn>
                                        <p:tgtEl>
                                          <p:spTgt spid="160"/>
                                        </p:tgtEl>
                                        <p:attrNameLst>
                                          <p:attrName>style.visibility</p:attrName>
                                        </p:attrNameLst>
                                      </p:cBhvr>
                                      <p:to>
                                        <p:strVal val="visible"/>
                                      </p:to>
                                    </p:set>
                                    <p:animEffect transition="in" filter="wipe(left)">
                                      <p:cBhvr>
                                        <p:cTn id="246" dur="500"/>
                                        <p:tgtEl>
                                          <p:spTgt spid="160"/>
                                        </p:tgtEl>
                                      </p:cBhvr>
                                    </p:animEffect>
                                  </p:childTnLst>
                                </p:cTn>
                              </p:par>
                            </p:childTnLst>
                          </p:cTn>
                        </p:par>
                      </p:childTnLst>
                    </p:cTn>
                  </p:par>
                  <p:par>
                    <p:cTn id="247" fill="hold">
                      <p:stCondLst>
                        <p:cond delay="indefinite"/>
                      </p:stCondLst>
                      <p:childTnLst>
                        <p:par>
                          <p:cTn id="248" fill="hold">
                            <p:stCondLst>
                              <p:cond delay="0"/>
                            </p:stCondLst>
                            <p:childTnLst>
                              <p:par>
                                <p:cTn id="249" presetID="22" presetClass="entr" presetSubtype="8" fill="hold" nodeType="clickEffect">
                                  <p:stCondLst>
                                    <p:cond delay="0"/>
                                  </p:stCondLst>
                                  <p:childTnLst>
                                    <p:set>
                                      <p:cBhvr>
                                        <p:cTn id="250" dur="1" fill="hold">
                                          <p:stCondLst>
                                            <p:cond delay="0"/>
                                          </p:stCondLst>
                                        </p:cTn>
                                        <p:tgtEl>
                                          <p:spTgt spid="224"/>
                                        </p:tgtEl>
                                        <p:attrNameLst>
                                          <p:attrName>style.visibility</p:attrName>
                                        </p:attrNameLst>
                                      </p:cBhvr>
                                      <p:to>
                                        <p:strVal val="visible"/>
                                      </p:to>
                                    </p:set>
                                    <p:animEffect transition="in" filter="wipe(left)">
                                      <p:cBhvr>
                                        <p:cTn id="251" dur="500"/>
                                        <p:tgtEl>
                                          <p:spTgt spid="224"/>
                                        </p:tgtEl>
                                      </p:cBhvr>
                                    </p:animEffect>
                                  </p:childTnLst>
                                </p:cTn>
                              </p:par>
                            </p:childTnLst>
                          </p:cTn>
                        </p:par>
                      </p:childTnLst>
                    </p:cTn>
                  </p:par>
                  <p:par>
                    <p:cTn id="252" fill="hold">
                      <p:stCondLst>
                        <p:cond delay="indefinite"/>
                      </p:stCondLst>
                      <p:childTnLst>
                        <p:par>
                          <p:cTn id="253" fill="hold">
                            <p:stCondLst>
                              <p:cond delay="0"/>
                            </p:stCondLst>
                            <p:childTnLst>
                              <p:par>
                                <p:cTn id="254" presetID="22" presetClass="entr" presetSubtype="8" fill="hold" nodeType="clickEffect">
                                  <p:stCondLst>
                                    <p:cond delay="0"/>
                                  </p:stCondLst>
                                  <p:childTnLst>
                                    <p:set>
                                      <p:cBhvr>
                                        <p:cTn id="255" dur="1" fill="hold">
                                          <p:stCondLst>
                                            <p:cond delay="0"/>
                                          </p:stCondLst>
                                        </p:cTn>
                                        <p:tgtEl>
                                          <p:spTgt spid="226"/>
                                        </p:tgtEl>
                                        <p:attrNameLst>
                                          <p:attrName>style.visibility</p:attrName>
                                        </p:attrNameLst>
                                      </p:cBhvr>
                                      <p:to>
                                        <p:strVal val="visible"/>
                                      </p:to>
                                    </p:set>
                                    <p:animEffect transition="in" filter="wipe(left)">
                                      <p:cBhvr>
                                        <p:cTn id="256" dur="500"/>
                                        <p:tgtEl>
                                          <p:spTgt spid="226"/>
                                        </p:tgtEl>
                                      </p:cBhvr>
                                    </p:animEffect>
                                  </p:childTnLst>
                                </p:cTn>
                              </p:par>
                            </p:childTnLst>
                          </p:cTn>
                        </p:par>
                      </p:childTnLst>
                    </p:cTn>
                  </p:par>
                  <p:par>
                    <p:cTn id="257" fill="hold">
                      <p:stCondLst>
                        <p:cond delay="indefinite"/>
                      </p:stCondLst>
                      <p:childTnLst>
                        <p:par>
                          <p:cTn id="258" fill="hold">
                            <p:stCondLst>
                              <p:cond delay="0"/>
                            </p:stCondLst>
                            <p:childTnLst>
                              <p:par>
                                <p:cTn id="259" presetID="22" presetClass="entr" presetSubtype="8" fill="hold" grpId="0" nodeType="clickEffect">
                                  <p:stCondLst>
                                    <p:cond delay="0"/>
                                  </p:stCondLst>
                                  <p:childTnLst>
                                    <p:set>
                                      <p:cBhvr>
                                        <p:cTn id="260" dur="1" fill="hold">
                                          <p:stCondLst>
                                            <p:cond delay="0"/>
                                          </p:stCondLst>
                                        </p:cTn>
                                        <p:tgtEl>
                                          <p:spTgt spid="162"/>
                                        </p:tgtEl>
                                        <p:attrNameLst>
                                          <p:attrName>style.visibility</p:attrName>
                                        </p:attrNameLst>
                                      </p:cBhvr>
                                      <p:to>
                                        <p:strVal val="visible"/>
                                      </p:to>
                                    </p:set>
                                    <p:animEffect transition="in" filter="wipe(left)">
                                      <p:cBhvr>
                                        <p:cTn id="261" dur="500"/>
                                        <p:tgtEl>
                                          <p:spTgt spid="162"/>
                                        </p:tgtEl>
                                      </p:cBhvr>
                                    </p:animEffect>
                                  </p:childTnLst>
                                </p:cTn>
                              </p:par>
                            </p:childTnLst>
                          </p:cTn>
                        </p:par>
                      </p:childTnLst>
                    </p:cTn>
                  </p:par>
                  <p:par>
                    <p:cTn id="262" fill="hold">
                      <p:stCondLst>
                        <p:cond delay="indefinite"/>
                      </p:stCondLst>
                      <p:childTnLst>
                        <p:par>
                          <p:cTn id="263" fill="hold">
                            <p:stCondLst>
                              <p:cond delay="0"/>
                            </p:stCondLst>
                            <p:childTnLst>
                              <p:par>
                                <p:cTn id="264" presetID="22" presetClass="entr" presetSubtype="8" fill="hold" grpId="0" nodeType="clickEffect">
                                  <p:stCondLst>
                                    <p:cond delay="0"/>
                                  </p:stCondLst>
                                  <p:childTnLst>
                                    <p:set>
                                      <p:cBhvr>
                                        <p:cTn id="265" dur="1" fill="hold">
                                          <p:stCondLst>
                                            <p:cond delay="0"/>
                                          </p:stCondLst>
                                        </p:cTn>
                                        <p:tgtEl>
                                          <p:spTgt spid="163"/>
                                        </p:tgtEl>
                                        <p:attrNameLst>
                                          <p:attrName>style.visibility</p:attrName>
                                        </p:attrNameLst>
                                      </p:cBhvr>
                                      <p:to>
                                        <p:strVal val="visible"/>
                                      </p:to>
                                    </p:set>
                                    <p:animEffect transition="in" filter="wipe(left)">
                                      <p:cBhvr>
                                        <p:cTn id="266" dur="500"/>
                                        <p:tgtEl>
                                          <p:spTgt spid="163"/>
                                        </p:tgtEl>
                                      </p:cBhvr>
                                    </p:animEffect>
                                  </p:childTnLst>
                                </p:cTn>
                              </p:par>
                            </p:childTnLst>
                          </p:cTn>
                        </p:par>
                      </p:childTnLst>
                    </p:cTn>
                  </p:par>
                  <p:par>
                    <p:cTn id="267" fill="hold">
                      <p:stCondLst>
                        <p:cond delay="indefinite"/>
                      </p:stCondLst>
                      <p:childTnLst>
                        <p:par>
                          <p:cTn id="268" fill="hold">
                            <p:stCondLst>
                              <p:cond delay="0"/>
                            </p:stCondLst>
                            <p:childTnLst>
                              <p:par>
                                <p:cTn id="269" presetID="22" presetClass="entr" presetSubtype="8" fill="hold" nodeType="clickEffect">
                                  <p:stCondLst>
                                    <p:cond delay="0"/>
                                  </p:stCondLst>
                                  <p:childTnLst>
                                    <p:set>
                                      <p:cBhvr>
                                        <p:cTn id="270" dur="1" fill="hold">
                                          <p:stCondLst>
                                            <p:cond delay="0"/>
                                          </p:stCondLst>
                                        </p:cTn>
                                        <p:tgtEl>
                                          <p:spTgt spid="228"/>
                                        </p:tgtEl>
                                        <p:attrNameLst>
                                          <p:attrName>style.visibility</p:attrName>
                                        </p:attrNameLst>
                                      </p:cBhvr>
                                      <p:to>
                                        <p:strVal val="visible"/>
                                      </p:to>
                                    </p:set>
                                    <p:animEffect transition="in" filter="wipe(left)">
                                      <p:cBhvr>
                                        <p:cTn id="271" dur="500"/>
                                        <p:tgtEl>
                                          <p:spTgt spid="228"/>
                                        </p:tgtEl>
                                      </p:cBhvr>
                                    </p:animEffect>
                                  </p:childTnLst>
                                </p:cTn>
                              </p:par>
                            </p:childTnLst>
                          </p:cTn>
                        </p:par>
                      </p:childTnLst>
                    </p:cTn>
                  </p:par>
                  <p:par>
                    <p:cTn id="272" fill="hold">
                      <p:stCondLst>
                        <p:cond delay="indefinite"/>
                      </p:stCondLst>
                      <p:childTnLst>
                        <p:par>
                          <p:cTn id="273" fill="hold">
                            <p:stCondLst>
                              <p:cond delay="0"/>
                            </p:stCondLst>
                            <p:childTnLst>
                              <p:par>
                                <p:cTn id="274" presetID="22" presetClass="entr" presetSubtype="8" fill="hold" grpId="0" nodeType="clickEffect">
                                  <p:stCondLst>
                                    <p:cond delay="0"/>
                                  </p:stCondLst>
                                  <p:childTnLst>
                                    <p:set>
                                      <p:cBhvr>
                                        <p:cTn id="275" dur="1" fill="hold">
                                          <p:stCondLst>
                                            <p:cond delay="0"/>
                                          </p:stCondLst>
                                        </p:cTn>
                                        <p:tgtEl>
                                          <p:spTgt spid="164"/>
                                        </p:tgtEl>
                                        <p:attrNameLst>
                                          <p:attrName>style.visibility</p:attrName>
                                        </p:attrNameLst>
                                      </p:cBhvr>
                                      <p:to>
                                        <p:strVal val="visible"/>
                                      </p:to>
                                    </p:set>
                                    <p:animEffect transition="in" filter="wipe(left)">
                                      <p:cBhvr>
                                        <p:cTn id="276" dur="500"/>
                                        <p:tgtEl>
                                          <p:spTgt spid="164"/>
                                        </p:tgtEl>
                                      </p:cBhvr>
                                    </p:animEffect>
                                  </p:childTnLst>
                                </p:cTn>
                              </p:par>
                            </p:childTnLst>
                          </p:cTn>
                        </p:par>
                      </p:childTnLst>
                    </p:cTn>
                  </p:par>
                  <p:par>
                    <p:cTn id="277" fill="hold">
                      <p:stCondLst>
                        <p:cond delay="indefinite"/>
                      </p:stCondLst>
                      <p:childTnLst>
                        <p:par>
                          <p:cTn id="278" fill="hold">
                            <p:stCondLst>
                              <p:cond delay="0"/>
                            </p:stCondLst>
                            <p:childTnLst>
                              <p:par>
                                <p:cTn id="279" presetID="22" presetClass="entr" presetSubtype="8" fill="hold" grpId="0" nodeType="clickEffect">
                                  <p:stCondLst>
                                    <p:cond delay="0"/>
                                  </p:stCondLst>
                                  <p:childTnLst>
                                    <p:set>
                                      <p:cBhvr>
                                        <p:cTn id="280" dur="1" fill="hold">
                                          <p:stCondLst>
                                            <p:cond delay="0"/>
                                          </p:stCondLst>
                                        </p:cTn>
                                        <p:tgtEl>
                                          <p:spTgt spid="165"/>
                                        </p:tgtEl>
                                        <p:attrNameLst>
                                          <p:attrName>style.visibility</p:attrName>
                                        </p:attrNameLst>
                                      </p:cBhvr>
                                      <p:to>
                                        <p:strVal val="visible"/>
                                      </p:to>
                                    </p:set>
                                    <p:animEffect transition="in" filter="wipe(left)">
                                      <p:cBhvr>
                                        <p:cTn id="281" dur="500"/>
                                        <p:tgtEl>
                                          <p:spTgt spid="165"/>
                                        </p:tgtEl>
                                      </p:cBhvr>
                                    </p:animEffect>
                                  </p:childTnLst>
                                </p:cTn>
                              </p:par>
                            </p:childTnLst>
                          </p:cTn>
                        </p:par>
                      </p:childTnLst>
                    </p:cTn>
                  </p:par>
                  <p:par>
                    <p:cTn id="282" fill="hold">
                      <p:stCondLst>
                        <p:cond delay="indefinite"/>
                      </p:stCondLst>
                      <p:childTnLst>
                        <p:par>
                          <p:cTn id="283" fill="hold">
                            <p:stCondLst>
                              <p:cond delay="0"/>
                            </p:stCondLst>
                            <p:childTnLst>
                              <p:par>
                                <p:cTn id="284" presetID="22" presetClass="entr" presetSubtype="8" fill="hold" nodeType="clickEffect">
                                  <p:stCondLst>
                                    <p:cond delay="0"/>
                                  </p:stCondLst>
                                  <p:childTnLst>
                                    <p:set>
                                      <p:cBhvr>
                                        <p:cTn id="285" dur="1" fill="hold">
                                          <p:stCondLst>
                                            <p:cond delay="0"/>
                                          </p:stCondLst>
                                        </p:cTn>
                                        <p:tgtEl>
                                          <p:spTgt spid="230"/>
                                        </p:tgtEl>
                                        <p:attrNameLst>
                                          <p:attrName>style.visibility</p:attrName>
                                        </p:attrNameLst>
                                      </p:cBhvr>
                                      <p:to>
                                        <p:strVal val="visible"/>
                                      </p:to>
                                    </p:set>
                                    <p:animEffect transition="in" filter="wipe(left)">
                                      <p:cBhvr>
                                        <p:cTn id="286" dur="500"/>
                                        <p:tgtEl>
                                          <p:spTgt spid="230"/>
                                        </p:tgtEl>
                                      </p:cBhvr>
                                    </p:animEffect>
                                  </p:childTnLst>
                                </p:cTn>
                              </p:par>
                            </p:childTnLst>
                          </p:cTn>
                        </p:par>
                      </p:childTnLst>
                    </p:cTn>
                  </p:par>
                  <p:par>
                    <p:cTn id="287" fill="hold">
                      <p:stCondLst>
                        <p:cond delay="indefinite"/>
                      </p:stCondLst>
                      <p:childTnLst>
                        <p:par>
                          <p:cTn id="288" fill="hold">
                            <p:stCondLst>
                              <p:cond delay="0"/>
                            </p:stCondLst>
                            <p:childTnLst>
                              <p:par>
                                <p:cTn id="289" presetID="22" presetClass="entr" presetSubtype="8" fill="hold" grpId="0" nodeType="clickEffect">
                                  <p:stCondLst>
                                    <p:cond delay="0"/>
                                  </p:stCondLst>
                                  <p:childTnLst>
                                    <p:set>
                                      <p:cBhvr>
                                        <p:cTn id="290" dur="1" fill="hold">
                                          <p:stCondLst>
                                            <p:cond delay="0"/>
                                          </p:stCondLst>
                                        </p:cTn>
                                        <p:tgtEl>
                                          <p:spTgt spid="167"/>
                                        </p:tgtEl>
                                        <p:attrNameLst>
                                          <p:attrName>style.visibility</p:attrName>
                                        </p:attrNameLst>
                                      </p:cBhvr>
                                      <p:to>
                                        <p:strVal val="visible"/>
                                      </p:to>
                                    </p:set>
                                    <p:animEffect transition="in" filter="wipe(left)">
                                      <p:cBhvr>
                                        <p:cTn id="291" dur="500"/>
                                        <p:tgtEl>
                                          <p:spTgt spid="167"/>
                                        </p:tgtEl>
                                      </p:cBhvr>
                                    </p:animEffect>
                                  </p:childTnLst>
                                </p:cTn>
                              </p:par>
                            </p:childTnLst>
                          </p:cTn>
                        </p:par>
                      </p:childTnLst>
                    </p:cTn>
                  </p:par>
                  <p:par>
                    <p:cTn id="292" fill="hold">
                      <p:stCondLst>
                        <p:cond delay="indefinite"/>
                      </p:stCondLst>
                      <p:childTnLst>
                        <p:par>
                          <p:cTn id="293" fill="hold">
                            <p:stCondLst>
                              <p:cond delay="0"/>
                            </p:stCondLst>
                            <p:childTnLst>
                              <p:par>
                                <p:cTn id="294" presetID="22" presetClass="entr" presetSubtype="8" fill="hold" grpId="0" nodeType="clickEffect">
                                  <p:stCondLst>
                                    <p:cond delay="0"/>
                                  </p:stCondLst>
                                  <p:childTnLst>
                                    <p:set>
                                      <p:cBhvr>
                                        <p:cTn id="295" dur="1" fill="hold">
                                          <p:stCondLst>
                                            <p:cond delay="0"/>
                                          </p:stCondLst>
                                        </p:cTn>
                                        <p:tgtEl>
                                          <p:spTgt spid="166"/>
                                        </p:tgtEl>
                                        <p:attrNameLst>
                                          <p:attrName>style.visibility</p:attrName>
                                        </p:attrNameLst>
                                      </p:cBhvr>
                                      <p:to>
                                        <p:strVal val="visible"/>
                                      </p:to>
                                    </p:set>
                                    <p:animEffect transition="in" filter="wipe(left)">
                                      <p:cBhvr>
                                        <p:cTn id="296" dur="500"/>
                                        <p:tgtEl>
                                          <p:spTgt spid="166"/>
                                        </p:tgtEl>
                                      </p:cBhvr>
                                    </p:animEffect>
                                  </p:childTnLst>
                                </p:cTn>
                              </p:par>
                            </p:childTnLst>
                          </p:cTn>
                        </p:par>
                      </p:childTnLst>
                    </p:cTn>
                  </p:par>
                  <p:par>
                    <p:cTn id="297" fill="hold">
                      <p:stCondLst>
                        <p:cond delay="indefinite"/>
                      </p:stCondLst>
                      <p:childTnLst>
                        <p:par>
                          <p:cTn id="298" fill="hold">
                            <p:stCondLst>
                              <p:cond delay="0"/>
                            </p:stCondLst>
                            <p:childTnLst>
                              <p:par>
                                <p:cTn id="299" presetID="22" presetClass="entr" presetSubtype="8" fill="hold" nodeType="clickEffect">
                                  <p:stCondLst>
                                    <p:cond delay="0"/>
                                  </p:stCondLst>
                                  <p:childTnLst>
                                    <p:set>
                                      <p:cBhvr>
                                        <p:cTn id="300" dur="1" fill="hold">
                                          <p:stCondLst>
                                            <p:cond delay="0"/>
                                          </p:stCondLst>
                                        </p:cTn>
                                        <p:tgtEl>
                                          <p:spTgt spid="232"/>
                                        </p:tgtEl>
                                        <p:attrNameLst>
                                          <p:attrName>style.visibility</p:attrName>
                                        </p:attrNameLst>
                                      </p:cBhvr>
                                      <p:to>
                                        <p:strVal val="visible"/>
                                      </p:to>
                                    </p:set>
                                    <p:animEffect transition="in" filter="wipe(left)">
                                      <p:cBhvr>
                                        <p:cTn id="301" dur="500"/>
                                        <p:tgtEl>
                                          <p:spTgt spid="232"/>
                                        </p:tgtEl>
                                      </p:cBhvr>
                                    </p:animEffect>
                                  </p:childTnLst>
                                </p:cTn>
                              </p:par>
                            </p:childTnLst>
                          </p:cTn>
                        </p:par>
                      </p:childTnLst>
                    </p:cTn>
                  </p:par>
                  <p:par>
                    <p:cTn id="302" fill="hold">
                      <p:stCondLst>
                        <p:cond delay="indefinite"/>
                      </p:stCondLst>
                      <p:childTnLst>
                        <p:par>
                          <p:cTn id="303" fill="hold">
                            <p:stCondLst>
                              <p:cond delay="0"/>
                            </p:stCondLst>
                            <p:childTnLst>
                              <p:par>
                                <p:cTn id="304" presetID="22" presetClass="entr" presetSubtype="8" fill="hold" grpId="0" nodeType="clickEffect">
                                  <p:stCondLst>
                                    <p:cond delay="0"/>
                                  </p:stCondLst>
                                  <p:childTnLst>
                                    <p:set>
                                      <p:cBhvr>
                                        <p:cTn id="305" dur="1" fill="hold">
                                          <p:stCondLst>
                                            <p:cond delay="0"/>
                                          </p:stCondLst>
                                        </p:cTn>
                                        <p:tgtEl>
                                          <p:spTgt spid="168"/>
                                        </p:tgtEl>
                                        <p:attrNameLst>
                                          <p:attrName>style.visibility</p:attrName>
                                        </p:attrNameLst>
                                      </p:cBhvr>
                                      <p:to>
                                        <p:strVal val="visible"/>
                                      </p:to>
                                    </p:set>
                                    <p:animEffect transition="in" filter="wipe(left)">
                                      <p:cBhvr>
                                        <p:cTn id="306" dur="500"/>
                                        <p:tgtEl>
                                          <p:spTgt spid="168"/>
                                        </p:tgtEl>
                                      </p:cBhvr>
                                    </p:animEffect>
                                  </p:childTnLst>
                                </p:cTn>
                              </p:par>
                            </p:childTnLst>
                          </p:cTn>
                        </p:par>
                      </p:childTnLst>
                    </p:cTn>
                  </p:par>
                  <p:par>
                    <p:cTn id="307" fill="hold">
                      <p:stCondLst>
                        <p:cond delay="indefinite"/>
                      </p:stCondLst>
                      <p:childTnLst>
                        <p:par>
                          <p:cTn id="308" fill="hold">
                            <p:stCondLst>
                              <p:cond delay="0"/>
                            </p:stCondLst>
                            <p:childTnLst>
                              <p:par>
                                <p:cTn id="309" presetID="22" presetClass="entr" presetSubtype="8" fill="hold" grpId="0" nodeType="clickEffect">
                                  <p:stCondLst>
                                    <p:cond delay="0"/>
                                  </p:stCondLst>
                                  <p:childTnLst>
                                    <p:set>
                                      <p:cBhvr>
                                        <p:cTn id="310" dur="1" fill="hold">
                                          <p:stCondLst>
                                            <p:cond delay="0"/>
                                          </p:stCondLst>
                                        </p:cTn>
                                        <p:tgtEl>
                                          <p:spTgt spid="171"/>
                                        </p:tgtEl>
                                        <p:attrNameLst>
                                          <p:attrName>style.visibility</p:attrName>
                                        </p:attrNameLst>
                                      </p:cBhvr>
                                      <p:to>
                                        <p:strVal val="visible"/>
                                      </p:to>
                                    </p:set>
                                    <p:animEffect transition="in" filter="wipe(left)">
                                      <p:cBhvr>
                                        <p:cTn id="311" dur="500"/>
                                        <p:tgtEl>
                                          <p:spTgt spid="171"/>
                                        </p:tgtEl>
                                      </p:cBhvr>
                                    </p:animEffect>
                                  </p:childTnLst>
                                </p:cTn>
                              </p:par>
                            </p:childTnLst>
                          </p:cTn>
                        </p:par>
                      </p:childTnLst>
                    </p:cTn>
                  </p:par>
                  <p:par>
                    <p:cTn id="312" fill="hold">
                      <p:stCondLst>
                        <p:cond delay="indefinite"/>
                      </p:stCondLst>
                      <p:childTnLst>
                        <p:par>
                          <p:cTn id="313" fill="hold">
                            <p:stCondLst>
                              <p:cond delay="0"/>
                            </p:stCondLst>
                            <p:childTnLst>
                              <p:par>
                                <p:cTn id="314" presetID="22" presetClass="entr" presetSubtype="8" fill="hold" nodeType="clickEffect">
                                  <p:stCondLst>
                                    <p:cond delay="0"/>
                                  </p:stCondLst>
                                  <p:childTnLst>
                                    <p:set>
                                      <p:cBhvr>
                                        <p:cTn id="315" dur="1" fill="hold">
                                          <p:stCondLst>
                                            <p:cond delay="0"/>
                                          </p:stCondLst>
                                        </p:cTn>
                                        <p:tgtEl>
                                          <p:spTgt spid="234"/>
                                        </p:tgtEl>
                                        <p:attrNameLst>
                                          <p:attrName>style.visibility</p:attrName>
                                        </p:attrNameLst>
                                      </p:cBhvr>
                                      <p:to>
                                        <p:strVal val="visible"/>
                                      </p:to>
                                    </p:set>
                                    <p:animEffect transition="in" filter="wipe(left)">
                                      <p:cBhvr>
                                        <p:cTn id="316" dur="500"/>
                                        <p:tgtEl>
                                          <p:spTgt spid="234"/>
                                        </p:tgtEl>
                                      </p:cBhvr>
                                    </p:animEffect>
                                  </p:childTnLst>
                                </p:cTn>
                              </p:par>
                            </p:childTnLst>
                          </p:cTn>
                        </p:par>
                      </p:childTnLst>
                    </p:cTn>
                  </p:par>
                  <p:par>
                    <p:cTn id="317" fill="hold">
                      <p:stCondLst>
                        <p:cond delay="indefinite"/>
                      </p:stCondLst>
                      <p:childTnLst>
                        <p:par>
                          <p:cTn id="318" fill="hold">
                            <p:stCondLst>
                              <p:cond delay="0"/>
                            </p:stCondLst>
                            <p:childTnLst>
                              <p:par>
                                <p:cTn id="319" presetID="22" presetClass="entr" presetSubtype="8" fill="hold" grpId="0" nodeType="clickEffect">
                                  <p:stCondLst>
                                    <p:cond delay="0"/>
                                  </p:stCondLst>
                                  <p:childTnLst>
                                    <p:set>
                                      <p:cBhvr>
                                        <p:cTn id="320" dur="1" fill="hold">
                                          <p:stCondLst>
                                            <p:cond delay="0"/>
                                          </p:stCondLst>
                                        </p:cTn>
                                        <p:tgtEl>
                                          <p:spTgt spid="256"/>
                                        </p:tgtEl>
                                        <p:attrNameLst>
                                          <p:attrName>style.visibility</p:attrName>
                                        </p:attrNameLst>
                                      </p:cBhvr>
                                      <p:to>
                                        <p:strVal val="visible"/>
                                      </p:to>
                                    </p:set>
                                    <p:animEffect transition="in" filter="wipe(left)">
                                      <p:cBhvr>
                                        <p:cTn id="321" dur="500"/>
                                        <p:tgtEl>
                                          <p:spTgt spid="256"/>
                                        </p:tgtEl>
                                      </p:cBhvr>
                                    </p:animEffect>
                                  </p:childTnLst>
                                </p:cTn>
                              </p:par>
                            </p:childTnLst>
                          </p:cTn>
                        </p:par>
                      </p:childTnLst>
                    </p:cTn>
                  </p:par>
                  <p:par>
                    <p:cTn id="322" fill="hold">
                      <p:stCondLst>
                        <p:cond delay="indefinite"/>
                      </p:stCondLst>
                      <p:childTnLst>
                        <p:par>
                          <p:cTn id="323" fill="hold">
                            <p:stCondLst>
                              <p:cond delay="0"/>
                            </p:stCondLst>
                            <p:childTnLst>
                              <p:par>
                                <p:cTn id="324" presetID="22" presetClass="entr" presetSubtype="8" fill="hold" grpId="0" nodeType="clickEffect">
                                  <p:stCondLst>
                                    <p:cond delay="0"/>
                                  </p:stCondLst>
                                  <p:childTnLst>
                                    <p:set>
                                      <p:cBhvr>
                                        <p:cTn id="325" dur="1" fill="hold">
                                          <p:stCondLst>
                                            <p:cond delay="0"/>
                                          </p:stCondLst>
                                        </p:cTn>
                                        <p:tgtEl>
                                          <p:spTgt spid="169"/>
                                        </p:tgtEl>
                                        <p:attrNameLst>
                                          <p:attrName>style.visibility</p:attrName>
                                        </p:attrNameLst>
                                      </p:cBhvr>
                                      <p:to>
                                        <p:strVal val="visible"/>
                                      </p:to>
                                    </p:set>
                                    <p:animEffect transition="in" filter="wipe(left)">
                                      <p:cBhvr>
                                        <p:cTn id="326" dur="500"/>
                                        <p:tgtEl>
                                          <p:spTgt spid="169"/>
                                        </p:tgtEl>
                                      </p:cBhvr>
                                    </p:animEffect>
                                  </p:childTnLst>
                                </p:cTn>
                              </p:par>
                            </p:childTnLst>
                          </p:cTn>
                        </p:par>
                      </p:childTnLst>
                    </p:cTn>
                  </p:par>
                  <p:par>
                    <p:cTn id="327" fill="hold">
                      <p:stCondLst>
                        <p:cond delay="indefinite"/>
                      </p:stCondLst>
                      <p:childTnLst>
                        <p:par>
                          <p:cTn id="328" fill="hold">
                            <p:stCondLst>
                              <p:cond delay="0"/>
                            </p:stCondLst>
                            <p:childTnLst>
                              <p:par>
                                <p:cTn id="329" presetID="22" presetClass="entr" presetSubtype="8" fill="hold" nodeType="clickEffect">
                                  <p:stCondLst>
                                    <p:cond delay="0"/>
                                  </p:stCondLst>
                                  <p:childTnLst>
                                    <p:set>
                                      <p:cBhvr>
                                        <p:cTn id="330" dur="1" fill="hold">
                                          <p:stCondLst>
                                            <p:cond delay="0"/>
                                          </p:stCondLst>
                                        </p:cTn>
                                        <p:tgtEl>
                                          <p:spTgt spid="236"/>
                                        </p:tgtEl>
                                        <p:attrNameLst>
                                          <p:attrName>style.visibility</p:attrName>
                                        </p:attrNameLst>
                                      </p:cBhvr>
                                      <p:to>
                                        <p:strVal val="visible"/>
                                      </p:to>
                                    </p:set>
                                    <p:animEffect transition="in" filter="wipe(left)">
                                      <p:cBhvr>
                                        <p:cTn id="331" dur="500"/>
                                        <p:tgtEl>
                                          <p:spTgt spid="2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 grpId="0"/>
      <p:bldP spid="101" grpId="0" build="p"/>
      <p:bldP spid="145" grpId="0" animBg="1"/>
      <p:bldP spid="146" grpId="0" animBg="1"/>
      <p:bldP spid="147" grpId="0" animBg="1"/>
      <p:bldP spid="148" grpId="0" animBg="1"/>
      <p:bldP spid="149" grpId="0" animBg="1"/>
      <p:bldP spid="150" grpId="0" animBg="1"/>
      <p:bldP spid="151" grpId="0" animBg="1"/>
      <p:bldP spid="152" grpId="0" animBg="1"/>
      <p:bldP spid="153" grpId="0" animBg="1"/>
      <p:bldP spid="155" grpId="0" animBg="1"/>
      <p:bldP spid="156" grpId="0" animBg="1"/>
      <p:bldP spid="157" grpId="0" animBg="1"/>
      <p:bldP spid="159" grpId="0" animBg="1"/>
      <p:bldP spid="160" grpId="0" animBg="1"/>
      <p:bldP spid="161" grpId="0" animBg="1"/>
      <p:bldP spid="162" grpId="0" animBg="1"/>
      <p:bldP spid="163" grpId="0" animBg="1"/>
      <p:bldP spid="164" grpId="0" animBg="1"/>
      <p:bldP spid="165" grpId="0" animBg="1"/>
      <p:bldP spid="166" grpId="0" animBg="1"/>
      <p:bldP spid="167" grpId="0" animBg="1"/>
      <p:bldP spid="168" grpId="0" animBg="1"/>
      <p:bldP spid="169" grpId="0" animBg="1"/>
      <p:bldP spid="171" grpId="0" animBg="1"/>
      <p:bldP spid="212" grpId="0" animBg="1"/>
      <p:bldP spid="244" grpId="0" animBg="1"/>
      <p:bldP spid="245" grpId="0"/>
      <p:bldP spid="246" grpId="0" animBg="1"/>
      <p:bldP spid="247" grpId="0"/>
      <p:bldP spid="254" grpId="0"/>
      <p:bldP spid="255" grpId="0" animBg="1"/>
      <p:bldP spid="25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BB6BEAB-606D-45C9-B131-6C070C89CFC0}"/>
              </a:ext>
            </a:extLst>
          </p:cNvPr>
          <p:cNvSpPr>
            <a:spLocks noGrp="1"/>
          </p:cNvSpPr>
          <p:nvPr>
            <p:ph type="title"/>
          </p:nvPr>
        </p:nvSpPr>
        <p:spPr>
          <a:xfrm>
            <a:off x="36000" y="0"/>
            <a:ext cx="9072000" cy="720000"/>
          </a:xfrm>
          <a:ln>
            <a:solidFill>
              <a:srgbClr val="0070C0"/>
            </a:solidFill>
          </a:ln>
        </p:spPr>
        <p:txBody>
          <a:bodyPr>
            <a:normAutofit fontScale="90000"/>
          </a:bodyPr>
          <a:lstStyle/>
          <a:p>
            <a:pPr algn="ctr"/>
            <a:r>
              <a:rPr lang="it-IT" sz="2700" dirty="0">
                <a:ln>
                  <a:noFill/>
                </a:ln>
                <a:solidFill>
                  <a:srgbClr val="00B050"/>
                </a:solidFill>
                <a:latin typeface="Comic Sans MS" panose="030F0702030302020204" pitchFamily="66" charset="0"/>
              </a:rPr>
              <a:t>Geometria descrittiva dinamica</a:t>
            </a:r>
            <a:br>
              <a:rPr lang="it-IT" sz="3600" cap="none" dirty="0">
                <a:ln>
                  <a:noFill/>
                </a:ln>
                <a:solidFill>
                  <a:srgbClr val="00B050"/>
                </a:solidFill>
                <a:latin typeface="Comic Sans MS" panose="030F0702030302020204" pitchFamily="66" charset="0"/>
              </a:rPr>
            </a:br>
            <a:r>
              <a:rPr lang="it-IT" sz="2200" cap="none" dirty="0">
                <a:ln>
                  <a:noFill/>
                </a:ln>
                <a:solidFill>
                  <a:srgbClr val="00B050"/>
                </a:solidFill>
                <a:latin typeface="Comic Sans MS" panose="030F0702030302020204" pitchFamily="66" charset="0"/>
              </a:rPr>
              <a:t>Sezione rigata: Operazioni sul solido-triangolo di base ABC (2)</a:t>
            </a:r>
            <a:endParaRPr lang="it-IT" sz="2200" dirty="0"/>
          </a:p>
        </p:txBody>
      </p:sp>
      <p:sp>
        <p:nvSpPr>
          <p:cNvPr id="29" name="Rectangle 17">
            <a:extLst>
              <a:ext uri="{FF2B5EF4-FFF2-40B4-BE49-F238E27FC236}">
                <a16:creationId xmlns:a16="http://schemas.microsoft.com/office/drawing/2014/main" id="{B46F385C-B5D1-43A8-B2DD-1BC3441AF00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31" name="Rectangle 18">
            <a:extLst>
              <a:ext uri="{FF2B5EF4-FFF2-40B4-BE49-F238E27FC236}">
                <a16:creationId xmlns:a16="http://schemas.microsoft.com/office/drawing/2014/main" id="{E44BEA0B-8ABA-464F-88C0-C7B23811D26F}"/>
              </a:ext>
            </a:extLst>
          </p:cNvPr>
          <p:cNvSpPr>
            <a:spLocks noChangeArrowheads="1"/>
          </p:cNvSpPr>
          <p:nvPr/>
        </p:nvSpPr>
        <p:spPr bwMode="auto">
          <a:xfrm>
            <a:off x="0" y="1905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000" b="0" i="0" u="none" strike="noStrike" cap="none" normalizeH="0" baseline="0" dirty="0">
                <a:ln>
                  <a:noFill/>
                </a:ln>
                <a:solidFill>
                  <a:schemeClr val="tx1"/>
                </a:solidFill>
                <a:effectLst/>
                <a:latin typeface="Comic Sans MS" panose="030F0702030302020204" pitchFamily="66" charset="0"/>
                <a:ea typeface="Times New Roman" panose="02020603050405020304" pitchFamily="18" charset="0"/>
                <a:cs typeface="Times New Roman" panose="02020603050405020304" pitchFamily="18" charset="0"/>
              </a:rPr>
              <a:t> </a:t>
            </a:r>
            <a:r>
              <a:rPr kumimoji="0" lang="it-IT" altLang="it-IT" sz="800" b="0" i="0" u="none" strike="noStrike" cap="none" normalizeH="0" baseline="0" dirty="0">
                <a:ln>
                  <a:noFill/>
                </a:ln>
                <a:solidFill>
                  <a:schemeClr val="tx1"/>
                </a:solidFill>
                <a:effectLst/>
              </a:rPr>
              <a:t> </a:t>
            </a: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
        <p:nvSpPr>
          <p:cNvPr id="44" name="Rectangle 34">
            <a:extLst>
              <a:ext uri="{FF2B5EF4-FFF2-40B4-BE49-F238E27FC236}">
                <a16:creationId xmlns:a16="http://schemas.microsoft.com/office/drawing/2014/main" id="{6DC769C0-0D8F-4CC6-A751-3DB7C90971D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48" name="Rectangle 38">
            <a:extLst>
              <a:ext uri="{FF2B5EF4-FFF2-40B4-BE49-F238E27FC236}">
                <a16:creationId xmlns:a16="http://schemas.microsoft.com/office/drawing/2014/main" id="{AAE798ED-C51D-4702-B253-6C71F9AF9D3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7" name="Rectangle 7">
            <a:extLst>
              <a:ext uri="{FF2B5EF4-FFF2-40B4-BE49-F238E27FC236}">
                <a16:creationId xmlns:a16="http://schemas.microsoft.com/office/drawing/2014/main" id="{F375D86E-FA93-4734-B626-A806EAEAFB59}"/>
              </a:ext>
            </a:extLst>
          </p:cNvPr>
          <p:cNvSpPr>
            <a:spLocks noChangeArrowheads="1"/>
          </p:cNvSpPr>
          <p:nvPr/>
        </p:nvSpPr>
        <p:spPr bwMode="auto">
          <a:xfrm>
            <a:off x="939589" y="1511087"/>
            <a:ext cx="9144000" cy="0"/>
          </a:xfrm>
          <a:prstGeom prst="rect">
            <a:avLst/>
          </a:prstGeom>
          <a:solidFill>
            <a:schemeClr val="accent4">
              <a:lumMod val="20000"/>
              <a:lumOff val="80000"/>
            </a:schemeClr>
          </a:solidFill>
          <a:ln>
            <a:noFill/>
          </a:ln>
          <a:effectLst/>
        </p:spPr>
        <p:txBody>
          <a:bodyPr vert="horz" wrap="none" lIns="91440" tIns="45720" rIns="91440" bIns="45720" numCol="1" anchor="ctr" anchorCtr="0" compatLnSpc="1">
            <a:prstTxWarp prst="textNoShape">
              <a:avLst/>
            </a:prstTxWarp>
            <a:spAutoFit/>
          </a:bodyPr>
          <a:lstStyle/>
          <a:p>
            <a:endParaRPr lang="it-IT"/>
          </a:p>
        </p:txBody>
      </p:sp>
      <p:sp>
        <p:nvSpPr>
          <p:cNvPr id="9" name="Rectangle 9">
            <a:extLst>
              <a:ext uri="{FF2B5EF4-FFF2-40B4-BE49-F238E27FC236}">
                <a16:creationId xmlns:a16="http://schemas.microsoft.com/office/drawing/2014/main" id="{F92B9A0E-A5C8-40B1-89D2-907E494AB02F}"/>
              </a:ext>
            </a:extLst>
          </p:cNvPr>
          <p:cNvSpPr>
            <a:spLocks noChangeArrowheads="1"/>
          </p:cNvSpPr>
          <p:nvPr/>
        </p:nvSpPr>
        <p:spPr bwMode="auto">
          <a:xfrm>
            <a:off x="942245" y="1885533"/>
            <a:ext cx="9144000" cy="0"/>
          </a:xfrm>
          <a:prstGeom prst="rect">
            <a:avLst/>
          </a:prstGeom>
          <a:solidFill>
            <a:schemeClr val="accent4">
              <a:lumMod val="20000"/>
              <a:lumOff val="80000"/>
            </a:schemeClr>
          </a:solidFill>
          <a:ln>
            <a:noFill/>
          </a:ln>
          <a:effectLst/>
        </p:spPr>
        <p:txBody>
          <a:bodyPr vert="horz" wrap="none" lIns="91440" tIns="45720" rIns="91440" bIns="45720" numCol="1" anchor="ctr" anchorCtr="0" compatLnSpc="1">
            <a:prstTxWarp prst="textNoShape">
              <a:avLst/>
            </a:prstTxWarp>
            <a:spAutoFit/>
          </a:bodyPr>
          <a:lstStyle/>
          <a:p>
            <a:endParaRPr lang="it-IT"/>
          </a:p>
        </p:txBody>
      </p:sp>
      <p:sp>
        <p:nvSpPr>
          <p:cNvPr id="67" name="Rectangle 33">
            <a:extLst>
              <a:ext uri="{FF2B5EF4-FFF2-40B4-BE49-F238E27FC236}">
                <a16:creationId xmlns:a16="http://schemas.microsoft.com/office/drawing/2014/main" id="{668E2CB1-EA3D-49F1-9DF1-1D8069584A31}"/>
              </a:ext>
            </a:extLst>
          </p:cNvPr>
          <p:cNvSpPr>
            <a:spLocks noChangeArrowheads="1"/>
          </p:cNvSpPr>
          <p:nvPr/>
        </p:nvSpPr>
        <p:spPr bwMode="auto">
          <a:xfrm>
            <a:off x="5484534" y="1056119"/>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79" name="Rectangle 63">
            <a:extLst>
              <a:ext uri="{FF2B5EF4-FFF2-40B4-BE49-F238E27FC236}">
                <a16:creationId xmlns:a16="http://schemas.microsoft.com/office/drawing/2014/main" id="{36ECF37C-E922-407E-AFE5-D09BB2A98DEA}"/>
              </a:ext>
            </a:extLst>
          </p:cNvPr>
          <p:cNvSpPr>
            <a:spLocks noChangeArrowheads="1"/>
          </p:cNvSpPr>
          <p:nvPr/>
        </p:nvSpPr>
        <p:spPr bwMode="auto">
          <a:xfrm>
            <a:off x="14125473" y="361909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4" name="CasellaDiTesto 3">
            <a:extLst>
              <a:ext uri="{FF2B5EF4-FFF2-40B4-BE49-F238E27FC236}">
                <a16:creationId xmlns:a16="http://schemas.microsoft.com/office/drawing/2014/main" id="{8F315346-26D6-4008-823C-410B311A7C0E}"/>
              </a:ext>
            </a:extLst>
          </p:cNvPr>
          <p:cNvSpPr txBox="1"/>
          <p:nvPr/>
        </p:nvSpPr>
        <p:spPr>
          <a:xfrm>
            <a:off x="36000" y="776704"/>
            <a:ext cx="9072000" cy="6063198"/>
          </a:xfrm>
          <a:prstGeom prst="rect">
            <a:avLst/>
          </a:prstGeom>
          <a:noFill/>
        </p:spPr>
        <p:txBody>
          <a:bodyPr wrap="square" rtlCol="0">
            <a:spAutoFit/>
          </a:bodyPr>
          <a:lstStyle/>
          <a:p>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1) Mediante le rette (a, b) contenenti rispettivamente gli spigoli (AB) e (BC) si determinano le tracce (t</a:t>
            </a:r>
            <a:r>
              <a:rPr lang="it-IT" baseline="-25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1</a:t>
            </a:r>
            <a:r>
              <a:rPr lang="it-IT" baseline="-250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b</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t</a:t>
            </a:r>
            <a:r>
              <a:rPr lang="it-IT" baseline="-25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2</a:t>
            </a:r>
            <a:r>
              <a:rPr lang="it-IT" baseline="-250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b</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del piano </a:t>
            </a:r>
            <a:r>
              <a:rPr lang="it-IT"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b</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t>
            </a:r>
            <a:r>
              <a:rPr lang="it-IT"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p</a:t>
            </a:r>
            <a:r>
              <a:rPr lang="it-IT" baseline="-25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1</a:t>
            </a:r>
            <a:r>
              <a:rPr lang="it-IT" baseline="30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a:t>
            </a:r>
            <a:r>
              <a:rPr lang="it-IT"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^p</a:t>
            </a:r>
            <a:r>
              <a:rPr lang="it-IT" baseline="-25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2</a:t>
            </a:r>
            <a:r>
              <a:rPr lang="it-IT" baseline="30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che risulta essere un piano orizzontale.</a:t>
            </a:r>
            <a:endParaRPr lang="it-IT" sz="2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a:p>
            <a:pPr>
              <a:spcAft>
                <a:spcPts val="0"/>
              </a:spcAft>
            </a:pP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a:t>
            </a:r>
            <a:endParaRPr lang="it-IT" sz="2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a:p>
            <a:pPr>
              <a:spcAft>
                <a:spcPts val="0"/>
              </a:spcAft>
            </a:pP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2) Intersecando il piano </a:t>
            </a:r>
            <a:r>
              <a:rPr lang="it-IT"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a </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assegnato con il piano </a:t>
            </a:r>
            <a:r>
              <a:rPr lang="it-IT"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b </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trovato </a:t>
            </a:r>
            <a:r>
              <a:rPr lang="it-IT"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(a Ç b) </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si genera la retta orizzontale x(//</a:t>
            </a:r>
            <a:r>
              <a:rPr lang="it-IT"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p</a:t>
            </a:r>
            <a:r>
              <a:rPr lang="it-IT" baseline="-25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1</a:t>
            </a:r>
            <a:r>
              <a:rPr lang="it-IT" baseline="300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a:t>
            </a:r>
            <a:r>
              <a:rPr lang="it-IT"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 Ðp</a:t>
            </a:r>
            <a:r>
              <a:rPr lang="it-IT" baseline="-25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2</a:t>
            </a:r>
            <a:r>
              <a:rPr lang="it-IT" baseline="30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con T</a:t>
            </a:r>
            <a:r>
              <a:rPr lang="it-IT" baseline="300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a:t>
            </a:r>
            <a:r>
              <a:rPr lang="it-IT" baseline="-25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1x</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impropria e T</a:t>
            </a:r>
            <a:r>
              <a:rPr lang="it-IT" baseline="-25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2x</a:t>
            </a:r>
            <a:r>
              <a:rPr lang="it-IT"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Î</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t</a:t>
            </a:r>
            <a:r>
              <a:rPr lang="it-IT" baseline="-25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2</a:t>
            </a:r>
            <a:r>
              <a:rPr lang="it-IT" baseline="-25000"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a</a:t>
            </a:r>
            <a:r>
              <a:rPr lang="it-IT"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a:t>
            </a:r>
            <a:endParaRPr lang="it-IT" sz="2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a:p>
            <a:pPr>
              <a:spcAft>
                <a:spcPts val="0"/>
              </a:spcAft>
            </a:pP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a:t>
            </a:r>
            <a:endParaRPr lang="it-IT" sz="2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a:p>
            <a:pPr>
              <a:spcAft>
                <a:spcPts val="0"/>
              </a:spcAft>
            </a:pP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3) La retta x interseca le rette (a, b, c) contenenti i lati del triangolo di base definendo i seguenti punti:</a:t>
            </a:r>
            <a:endParaRPr lang="it-IT" sz="2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a:p>
            <a:pPr>
              <a:spcAft>
                <a:spcPts val="0"/>
              </a:spcAft>
            </a:pP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 </a:t>
            </a:r>
          </a:p>
          <a:p>
            <a:pPr>
              <a:spcAft>
                <a:spcPts val="0"/>
              </a:spcAft>
            </a:pPr>
            <a:endParaRPr lang="it-IT" sz="2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a:p>
            <a:pPr>
              <a:spcAft>
                <a:spcPts val="0"/>
              </a:spcAft>
            </a:pPr>
            <a:endParaRPr lang="it-IT" sz="2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a:p>
            <a:pPr>
              <a:spcAft>
                <a:spcPts val="0"/>
              </a:spcAft>
            </a:pPr>
            <a:endParaRPr lang="it-IT" sz="2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a:p>
            <a:pPr>
              <a:spcAft>
                <a:spcPts val="0"/>
              </a:spcAft>
            </a:pPr>
            <a:endParaRPr lang="it-IT" sz="2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a:p>
            <a:pPr>
              <a:spcAft>
                <a:spcPts val="0"/>
              </a:spcAft>
            </a:pPr>
            <a:endParaRPr lang="it-IT" sz="2000"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a:p>
            <a:pPr>
              <a:spcAft>
                <a:spcPts val="0"/>
              </a:spcAft>
            </a:pPr>
            <a:r>
              <a:rPr lang="it-IT" b="1"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4) Analisi del risultato</a:t>
            </a:r>
          </a:p>
          <a:p>
            <a:pPr>
              <a:spcAft>
                <a:spcPts val="0"/>
              </a:spcAft>
            </a:pP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Analizzando la collocazione dei punti ottenuti si evidenzia quanto di seguito:</a:t>
            </a:r>
          </a:p>
          <a:p>
            <a:pPr>
              <a:spcAft>
                <a:spcPts val="0"/>
              </a:spcAft>
            </a:pP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Il segmento (RX) </a:t>
            </a:r>
            <a:r>
              <a:rPr lang="it-IT"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Ï </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al triangolo (ABC) base della piramide.</a:t>
            </a:r>
          </a:p>
          <a:p>
            <a:endPar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endParaRPr>
          </a:p>
          <a:p>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Il segmento (XY) </a:t>
            </a:r>
            <a:r>
              <a:rPr lang="it-IT" dirty="0">
                <a:solidFill>
                  <a:srgbClr val="00B050"/>
                </a:solidFill>
                <a:latin typeface="Symbol" panose="05050102010706020507" pitchFamily="18" charset="2"/>
                <a:ea typeface="Times New Roman" panose="02020603050405020304" pitchFamily="18" charset="0"/>
                <a:cs typeface="Times New Roman" panose="02020603050405020304" pitchFamily="18" charset="0"/>
              </a:rPr>
              <a:t>Î </a:t>
            </a:r>
            <a:r>
              <a:rPr lang="it-IT" dirty="0">
                <a:solidFill>
                  <a:srgbClr val="00B050"/>
                </a:solidFill>
                <a:latin typeface="Comic Sans MS" panose="030F0702030302020204" pitchFamily="66" charset="0"/>
                <a:ea typeface="Times New Roman" panose="02020603050405020304" pitchFamily="18" charset="0"/>
                <a:cs typeface="Times New Roman" panose="02020603050405020304" pitchFamily="18" charset="0"/>
              </a:rPr>
              <a:t>al triangolo (ABC) base della piramide, quindi costituisce un lato del poligono della sezione.</a:t>
            </a:r>
            <a:endParaRPr lang="it-IT" dirty="0">
              <a:solidFill>
                <a:srgbClr val="00B050"/>
              </a:solidFill>
            </a:endParaRPr>
          </a:p>
        </p:txBody>
      </p:sp>
      <p:sp>
        <p:nvSpPr>
          <p:cNvPr id="6" name="CasellaDiTesto 5">
            <a:extLst>
              <a:ext uri="{FF2B5EF4-FFF2-40B4-BE49-F238E27FC236}">
                <a16:creationId xmlns:a16="http://schemas.microsoft.com/office/drawing/2014/main" id="{1F101F18-0A90-4B40-BAB9-9D4AB99344BC}"/>
              </a:ext>
            </a:extLst>
          </p:cNvPr>
          <p:cNvSpPr txBox="1"/>
          <p:nvPr/>
        </p:nvSpPr>
        <p:spPr>
          <a:xfrm>
            <a:off x="3582000" y="3326710"/>
            <a:ext cx="2160000" cy="400110"/>
          </a:xfrm>
          <a:prstGeom prst="rect">
            <a:avLst/>
          </a:prstGeom>
          <a:solidFill>
            <a:srgbClr val="FF6600"/>
          </a:solidFill>
          <a:ln>
            <a:solidFill>
              <a:srgbClr val="0070C0"/>
            </a:solidFill>
          </a:ln>
        </p:spPr>
        <p:txBody>
          <a:bodyPr wrap="square" rtlCol="0" anchor="ctr">
            <a:spAutoFit/>
          </a:bodyPr>
          <a:lstStyle/>
          <a:p>
            <a:pPr algn="ctr"/>
            <a:r>
              <a:rPr lang="it-IT" sz="2000" dirty="0">
                <a:solidFill>
                  <a:schemeClr val="bg1"/>
                </a:solidFill>
                <a:latin typeface="Comic Sans MS" panose="030F0702030302020204" pitchFamily="66" charset="0"/>
                <a:ea typeface="Times New Roman" panose="02020603050405020304" pitchFamily="18" charset="0"/>
                <a:cs typeface="Times New Roman" panose="02020603050405020304" pitchFamily="18" charset="0"/>
              </a:rPr>
              <a:t>(x </a:t>
            </a:r>
            <a:r>
              <a:rPr lang="it-IT" sz="2000" dirty="0">
                <a:solidFill>
                  <a:schemeClr val="bg1"/>
                </a:solidFill>
                <a:latin typeface="Symbol" panose="05050102010706020507" pitchFamily="18" charset="2"/>
                <a:ea typeface="Times New Roman" panose="02020603050405020304" pitchFamily="18" charset="0"/>
                <a:cs typeface="Times New Roman" panose="02020603050405020304" pitchFamily="18" charset="0"/>
              </a:rPr>
              <a:t>Ç </a:t>
            </a:r>
            <a:r>
              <a:rPr lang="it-IT" sz="2000" dirty="0">
                <a:solidFill>
                  <a:schemeClr val="bg1"/>
                </a:solidFill>
                <a:latin typeface="Comic Sans MS" panose="030F0702030302020204" pitchFamily="66" charset="0"/>
                <a:ea typeface="Times New Roman" panose="02020603050405020304" pitchFamily="18" charset="0"/>
                <a:cs typeface="Times New Roman" panose="02020603050405020304" pitchFamily="18" charset="0"/>
              </a:rPr>
              <a:t>a </a:t>
            </a:r>
            <a:r>
              <a:rPr lang="it-IT" sz="2000" dirty="0">
                <a:solidFill>
                  <a:schemeClr val="bg1"/>
                </a:solidFill>
                <a:latin typeface="Symbol" panose="05050102010706020507" pitchFamily="18" charset="2"/>
                <a:ea typeface="Times New Roman" panose="02020603050405020304" pitchFamily="18" charset="0"/>
                <a:cs typeface="Times New Roman" panose="02020603050405020304" pitchFamily="18" charset="0"/>
              </a:rPr>
              <a:t>® </a:t>
            </a:r>
            <a:r>
              <a:rPr lang="it-IT" sz="2000" dirty="0">
                <a:solidFill>
                  <a:schemeClr val="bg1"/>
                </a:solidFill>
                <a:latin typeface="Comic Sans MS" panose="030F0702030302020204" pitchFamily="66" charset="0"/>
                <a:ea typeface="Times New Roman" panose="02020603050405020304" pitchFamily="18" charset="0"/>
                <a:cs typeface="Times New Roman" panose="02020603050405020304" pitchFamily="18" charset="0"/>
              </a:rPr>
              <a:t>R</a:t>
            </a:r>
            <a:r>
              <a:rPr lang="it-IT" sz="2000" dirty="0">
                <a:solidFill>
                  <a:schemeClr val="bg1"/>
                </a:solidFill>
                <a:latin typeface="Symbol" panose="05050102010706020507" pitchFamily="18" charset="2"/>
                <a:ea typeface="Times New Roman" panose="02020603050405020304" pitchFamily="18" charset="0"/>
                <a:cs typeface="Times New Roman" panose="02020603050405020304" pitchFamily="18" charset="0"/>
              </a:rPr>
              <a:t>Ï</a:t>
            </a:r>
            <a:r>
              <a:rPr lang="it-IT" sz="2000" dirty="0">
                <a:solidFill>
                  <a:schemeClr val="bg1"/>
                </a:solidFill>
                <a:latin typeface="Comic Sans MS" panose="030F0702030302020204" pitchFamily="66" charset="0"/>
                <a:ea typeface="Times New Roman" panose="02020603050405020304" pitchFamily="18" charset="0"/>
                <a:cs typeface="Times New Roman" panose="02020603050405020304" pitchFamily="18" charset="0"/>
              </a:rPr>
              <a:t>AB)</a:t>
            </a:r>
            <a:endParaRPr lang="it-IT" sz="2000" dirty="0">
              <a:solidFill>
                <a:schemeClr val="bg1"/>
              </a:solidFill>
            </a:endParaRPr>
          </a:p>
        </p:txBody>
      </p:sp>
      <p:sp>
        <p:nvSpPr>
          <p:cNvPr id="8" name="CasellaDiTesto 7">
            <a:extLst>
              <a:ext uri="{FF2B5EF4-FFF2-40B4-BE49-F238E27FC236}">
                <a16:creationId xmlns:a16="http://schemas.microsoft.com/office/drawing/2014/main" id="{61463883-39A3-4195-974D-A7EF9F733AA8}"/>
              </a:ext>
            </a:extLst>
          </p:cNvPr>
          <p:cNvSpPr txBox="1"/>
          <p:nvPr/>
        </p:nvSpPr>
        <p:spPr>
          <a:xfrm>
            <a:off x="3582000" y="3859683"/>
            <a:ext cx="2160000" cy="400110"/>
          </a:xfrm>
          <a:prstGeom prst="rect">
            <a:avLst/>
          </a:prstGeom>
          <a:solidFill>
            <a:srgbClr val="FF6600"/>
          </a:solidFill>
          <a:ln>
            <a:solidFill>
              <a:srgbClr val="0070C0"/>
            </a:solidFill>
          </a:ln>
        </p:spPr>
        <p:txBody>
          <a:bodyPr wrap="square" rtlCol="0" anchor="ctr">
            <a:spAutoFit/>
          </a:bodyPr>
          <a:lstStyle/>
          <a:p>
            <a:pPr lvl="0" algn="ctr"/>
            <a:r>
              <a:rPr lang="it-IT" sz="2000" dirty="0">
                <a:solidFill>
                  <a:schemeClr val="bg1"/>
                </a:solidFill>
                <a:latin typeface="Comic Sans MS" panose="030F0702030302020204" pitchFamily="66" charset="0"/>
                <a:ea typeface="Times New Roman" panose="02020603050405020304" pitchFamily="18" charset="0"/>
                <a:cs typeface="Times New Roman" panose="02020603050405020304" pitchFamily="18" charset="0"/>
              </a:rPr>
              <a:t>(x </a:t>
            </a:r>
            <a:r>
              <a:rPr lang="it-IT" sz="2000" dirty="0">
                <a:solidFill>
                  <a:schemeClr val="bg1"/>
                </a:solidFill>
                <a:latin typeface="Symbol" panose="05050102010706020507" pitchFamily="18" charset="2"/>
                <a:ea typeface="Times New Roman" panose="02020603050405020304" pitchFamily="18" charset="0"/>
                <a:cs typeface="Times New Roman" panose="02020603050405020304" pitchFamily="18" charset="0"/>
              </a:rPr>
              <a:t>Ç </a:t>
            </a:r>
            <a:r>
              <a:rPr lang="it-IT" sz="2000" dirty="0">
                <a:solidFill>
                  <a:schemeClr val="bg1"/>
                </a:solidFill>
                <a:latin typeface="Comic Sans MS" panose="030F0702030302020204" pitchFamily="66" charset="0"/>
                <a:ea typeface="Times New Roman" panose="02020603050405020304" pitchFamily="18" charset="0"/>
                <a:cs typeface="Times New Roman" panose="02020603050405020304" pitchFamily="18" charset="0"/>
              </a:rPr>
              <a:t>b </a:t>
            </a:r>
            <a:r>
              <a:rPr lang="it-IT" sz="2000" dirty="0">
                <a:solidFill>
                  <a:schemeClr val="bg1"/>
                </a:solidFill>
                <a:latin typeface="Symbol" panose="05050102010706020507" pitchFamily="18" charset="2"/>
                <a:ea typeface="Times New Roman" panose="02020603050405020304" pitchFamily="18" charset="0"/>
                <a:cs typeface="Times New Roman" panose="02020603050405020304" pitchFamily="18" charset="0"/>
              </a:rPr>
              <a:t>® </a:t>
            </a:r>
            <a:r>
              <a:rPr lang="it-IT" sz="2000" dirty="0">
                <a:solidFill>
                  <a:schemeClr val="bg1"/>
                </a:solidFill>
                <a:latin typeface="Comic Sans MS" panose="030F0702030302020204" pitchFamily="66" charset="0"/>
                <a:ea typeface="Times New Roman" panose="02020603050405020304" pitchFamily="18" charset="0"/>
                <a:cs typeface="Times New Roman" panose="02020603050405020304" pitchFamily="18" charset="0"/>
              </a:rPr>
              <a:t>Y</a:t>
            </a:r>
            <a:r>
              <a:rPr lang="it-IT" sz="2000" dirty="0">
                <a:solidFill>
                  <a:schemeClr val="bg1"/>
                </a:solidFill>
                <a:latin typeface="Symbol" panose="05050102010706020507" pitchFamily="18" charset="2"/>
                <a:ea typeface="Times New Roman" panose="02020603050405020304" pitchFamily="18" charset="0"/>
                <a:cs typeface="Times New Roman" panose="02020603050405020304" pitchFamily="18" charset="0"/>
              </a:rPr>
              <a:t>Î</a:t>
            </a:r>
            <a:r>
              <a:rPr lang="it-IT" sz="2000" dirty="0">
                <a:solidFill>
                  <a:schemeClr val="bg1"/>
                </a:solidFill>
                <a:latin typeface="Comic Sans MS" panose="030F0702030302020204" pitchFamily="66" charset="0"/>
                <a:ea typeface="Times New Roman" panose="02020603050405020304" pitchFamily="18" charset="0"/>
                <a:cs typeface="Times New Roman" panose="02020603050405020304" pitchFamily="18" charset="0"/>
              </a:rPr>
              <a:t>BC)</a:t>
            </a:r>
            <a:endParaRPr lang="it-IT" sz="2000" dirty="0">
              <a:solidFill>
                <a:schemeClr val="bg1"/>
              </a:solidFill>
            </a:endParaRPr>
          </a:p>
        </p:txBody>
      </p:sp>
      <p:sp>
        <p:nvSpPr>
          <p:cNvPr id="10" name="CasellaDiTesto 9">
            <a:extLst>
              <a:ext uri="{FF2B5EF4-FFF2-40B4-BE49-F238E27FC236}">
                <a16:creationId xmlns:a16="http://schemas.microsoft.com/office/drawing/2014/main" id="{C840E3FA-1449-403B-8D21-09405FD3EFDE}"/>
              </a:ext>
            </a:extLst>
          </p:cNvPr>
          <p:cNvSpPr txBox="1"/>
          <p:nvPr/>
        </p:nvSpPr>
        <p:spPr>
          <a:xfrm>
            <a:off x="3581400" y="4421957"/>
            <a:ext cx="2160000" cy="400110"/>
          </a:xfrm>
          <a:prstGeom prst="rect">
            <a:avLst/>
          </a:prstGeom>
          <a:solidFill>
            <a:srgbClr val="FF6600"/>
          </a:solidFill>
          <a:ln>
            <a:solidFill>
              <a:srgbClr val="0070C0"/>
            </a:solidFill>
          </a:ln>
        </p:spPr>
        <p:txBody>
          <a:bodyPr wrap="square" rtlCol="0" anchor="ctr">
            <a:spAutoFit/>
          </a:bodyPr>
          <a:lstStyle/>
          <a:p>
            <a:pPr lvl="0" algn="ctr"/>
            <a:r>
              <a:rPr lang="it-IT" sz="2000" dirty="0">
                <a:solidFill>
                  <a:schemeClr val="bg1"/>
                </a:solidFill>
                <a:latin typeface="Comic Sans MS" panose="030F0702030302020204" pitchFamily="66" charset="0"/>
                <a:ea typeface="Times New Roman" panose="02020603050405020304" pitchFamily="18" charset="0"/>
                <a:cs typeface="Times New Roman" panose="02020603050405020304" pitchFamily="18" charset="0"/>
              </a:rPr>
              <a:t>(x </a:t>
            </a:r>
            <a:r>
              <a:rPr lang="it-IT" sz="2000" dirty="0">
                <a:solidFill>
                  <a:schemeClr val="bg1"/>
                </a:solidFill>
                <a:latin typeface="Symbol" panose="05050102010706020507" pitchFamily="18" charset="2"/>
                <a:ea typeface="Times New Roman" panose="02020603050405020304" pitchFamily="18" charset="0"/>
                <a:cs typeface="Times New Roman" panose="02020603050405020304" pitchFamily="18" charset="0"/>
              </a:rPr>
              <a:t>Ç </a:t>
            </a:r>
            <a:r>
              <a:rPr lang="it-IT" sz="2000" dirty="0">
                <a:solidFill>
                  <a:schemeClr val="bg1"/>
                </a:solidFill>
                <a:latin typeface="Comic Sans MS" panose="030F0702030302020204" pitchFamily="66" charset="0"/>
                <a:ea typeface="Times New Roman" panose="02020603050405020304" pitchFamily="18" charset="0"/>
                <a:cs typeface="Times New Roman" panose="02020603050405020304" pitchFamily="18" charset="0"/>
              </a:rPr>
              <a:t>c </a:t>
            </a:r>
            <a:r>
              <a:rPr lang="it-IT" sz="2000" dirty="0">
                <a:solidFill>
                  <a:schemeClr val="bg1"/>
                </a:solidFill>
                <a:latin typeface="Symbol" panose="05050102010706020507" pitchFamily="18" charset="2"/>
                <a:ea typeface="Times New Roman" panose="02020603050405020304" pitchFamily="18" charset="0"/>
                <a:cs typeface="Times New Roman" panose="02020603050405020304" pitchFamily="18" charset="0"/>
              </a:rPr>
              <a:t>® </a:t>
            </a:r>
            <a:r>
              <a:rPr lang="it-IT" sz="2000" dirty="0">
                <a:solidFill>
                  <a:schemeClr val="bg1"/>
                </a:solidFill>
                <a:latin typeface="Comic Sans MS" panose="030F0702030302020204" pitchFamily="66" charset="0"/>
                <a:ea typeface="Times New Roman" panose="02020603050405020304" pitchFamily="18" charset="0"/>
                <a:cs typeface="Times New Roman" panose="02020603050405020304" pitchFamily="18" charset="0"/>
              </a:rPr>
              <a:t>X</a:t>
            </a:r>
            <a:r>
              <a:rPr lang="it-IT" sz="2000" dirty="0">
                <a:solidFill>
                  <a:schemeClr val="bg1"/>
                </a:solidFill>
                <a:latin typeface="Symbol" panose="05050102010706020507" pitchFamily="18" charset="2"/>
                <a:ea typeface="Times New Roman" panose="02020603050405020304" pitchFamily="18" charset="0"/>
                <a:cs typeface="Times New Roman" panose="02020603050405020304" pitchFamily="18" charset="0"/>
              </a:rPr>
              <a:t>Î</a:t>
            </a:r>
            <a:r>
              <a:rPr lang="it-IT" sz="2000" dirty="0">
                <a:solidFill>
                  <a:schemeClr val="bg1"/>
                </a:solidFill>
                <a:latin typeface="Comic Sans MS" panose="030F0702030302020204" pitchFamily="66" charset="0"/>
                <a:ea typeface="Times New Roman" panose="02020603050405020304" pitchFamily="18" charset="0"/>
                <a:cs typeface="Times New Roman" panose="02020603050405020304" pitchFamily="18" charset="0"/>
              </a:rPr>
              <a:t>AC)</a:t>
            </a:r>
            <a:endParaRPr lang="it-IT" sz="2000" dirty="0">
              <a:solidFill>
                <a:schemeClr val="bg1"/>
              </a:solidFill>
            </a:endParaRPr>
          </a:p>
        </p:txBody>
      </p:sp>
      <p:sp>
        <p:nvSpPr>
          <p:cNvPr id="19" name="Ritorno 18">
            <a:hlinkClick r:id="rId3" action="ppaction://hlinksldjump" highlightClick="1"/>
            <a:extLst>
              <a:ext uri="{FF2B5EF4-FFF2-40B4-BE49-F238E27FC236}">
                <a16:creationId xmlns:a16="http://schemas.microsoft.com/office/drawing/2014/main" id="{95BC9958-4F84-4660-B3F2-6DCFC4C0A214}"/>
              </a:ext>
            </a:extLst>
          </p:cNvPr>
          <p:cNvSpPr/>
          <p:nvPr/>
        </p:nvSpPr>
        <p:spPr>
          <a:xfrm>
            <a:off x="8556563" y="0"/>
            <a:ext cx="540000" cy="720000"/>
          </a:xfrm>
          <a:prstGeom prst="actionButtonReturn">
            <a:avLst/>
          </a:prstGeom>
          <a:solidFill>
            <a:schemeClr val="accent4">
              <a:lumMod val="20000"/>
              <a:lumOff val="80000"/>
            </a:schemeClr>
          </a:solidFill>
          <a:ln>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a:p>
        </p:txBody>
      </p:sp>
      <p:cxnSp>
        <p:nvCxnSpPr>
          <p:cNvPr id="17" name="Connettore diritto 16">
            <a:extLst>
              <a:ext uri="{FF2B5EF4-FFF2-40B4-BE49-F238E27FC236}">
                <a16:creationId xmlns:a16="http://schemas.microsoft.com/office/drawing/2014/main" id="{32096CD6-C853-4057-8245-8A11107F3B7F}"/>
              </a:ext>
            </a:extLst>
          </p:cNvPr>
          <p:cNvCxnSpPr>
            <a:cxnSpLocks/>
          </p:cNvCxnSpPr>
          <p:nvPr/>
        </p:nvCxnSpPr>
        <p:spPr>
          <a:xfrm>
            <a:off x="49501" y="6831190"/>
            <a:ext cx="9044998" cy="0"/>
          </a:xfrm>
          <a:prstGeom prst="line">
            <a:avLst/>
          </a:prstGeom>
          <a:noFill/>
          <a:ln w="0" cap="flat" cmpd="sng" algn="ctr">
            <a:solidFill>
              <a:schemeClr val="bg2">
                <a:lumMod val="20000"/>
                <a:lumOff val="80000"/>
              </a:schemeClr>
            </a:solidFill>
            <a:prstDash val="solid"/>
            <a:miter lim="800000"/>
          </a:ln>
          <a:effectLst/>
        </p:spPr>
      </p:cxnSp>
    </p:spTree>
    <p:extLst>
      <p:ext uri="{BB962C8B-B14F-4D97-AF65-F5344CB8AC3E}">
        <p14:creationId xmlns:p14="http://schemas.microsoft.com/office/powerpoint/2010/main" val="23221832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wipe(left)">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wipe(left)">
                                      <p:cBhvr>
                                        <p:cTn id="17" dur="5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left)">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left)">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wipe(left)">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
                                            <p:txEl>
                                              <p:pRg st="11" end="11"/>
                                            </p:txEl>
                                          </p:spTgt>
                                        </p:tgtEl>
                                        <p:attrNameLst>
                                          <p:attrName>style.visibility</p:attrName>
                                        </p:attrNameLst>
                                      </p:cBhvr>
                                      <p:to>
                                        <p:strVal val="visible"/>
                                      </p:to>
                                    </p:set>
                                    <p:animEffect transition="in" filter="wipe(left)">
                                      <p:cBhvr>
                                        <p:cTn id="37" dur="500"/>
                                        <p:tgtEl>
                                          <p:spTgt spid="4">
                                            <p:txEl>
                                              <p:pRg st="11" end="1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4">
                                            <p:txEl>
                                              <p:pRg st="12" end="12"/>
                                            </p:txEl>
                                          </p:spTgt>
                                        </p:tgtEl>
                                        <p:attrNameLst>
                                          <p:attrName>style.visibility</p:attrName>
                                        </p:attrNameLst>
                                      </p:cBhvr>
                                      <p:to>
                                        <p:strVal val="visible"/>
                                      </p:to>
                                    </p:set>
                                    <p:animEffect transition="in" filter="wipe(left)">
                                      <p:cBhvr>
                                        <p:cTn id="42" dur="500"/>
                                        <p:tgtEl>
                                          <p:spTgt spid="4">
                                            <p:txEl>
                                              <p:pRg st="12" end="1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4">
                                            <p:txEl>
                                              <p:pRg st="13" end="13"/>
                                            </p:txEl>
                                          </p:spTgt>
                                        </p:tgtEl>
                                        <p:attrNameLst>
                                          <p:attrName>style.visibility</p:attrName>
                                        </p:attrNameLst>
                                      </p:cBhvr>
                                      <p:to>
                                        <p:strVal val="visible"/>
                                      </p:to>
                                    </p:set>
                                    <p:animEffect transition="in" filter="wipe(left)">
                                      <p:cBhvr>
                                        <p:cTn id="47" dur="500"/>
                                        <p:tgtEl>
                                          <p:spTgt spid="4">
                                            <p:txEl>
                                              <p:pRg st="13" end="13"/>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4">
                                            <p:txEl>
                                              <p:pRg st="15" end="15"/>
                                            </p:txEl>
                                          </p:spTgt>
                                        </p:tgtEl>
                                        <p:attrNameLst>
                                          <p:attrName>style.visibility</p:attrName>
                                        </p:attrNameLst>
                                      </p:cBhvr>
                                      <p:to>
                                        <p:strVal val="visible"/>
                                      </p:to>
                                    </p:set>
                                    <p:animEffect transition="in" filter="wipe(left)">
                                      <p:cBhvr>
                                        <p:cTn id="52" dur="500"/>
                                        <p:tgtEl>
                                          <p:spTgt spid="4">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6" grpId="0" animBg="1"/>
      <p:bldP spid="8" grpId="0" animBg="1"/>
      <p:bldP spid="10" grpId="0" animBg="1"/>
    </p:bldLst>
  </p:timing>
</p:sld>
</file>

<file path=ppt/theme/theme1.xml><?xml version="1.0" encoding="utf-8"?>
<a:theme xmlns:a="http://schemas.openxmlformats.org/drawingml/2006/main" name="Sezione">
  <a:themeElements>
    <a:clrScheme name="Sezion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Personalizzato 1">
      <a:majorFont>
        <a:latin typeface="Comic Sans MS"/>
        <a:ea typeface=""/>
        <a:cs typeface=""/>
      </a:majorFont>
      <a:minorFont>
        <a:latin typeface="Century Gothic"/>
        <a:ea typeface=""/>
        <a:cs typeface=""/>
      </a:minorFont>
    </a:fontScheme>
    <a:fmtScheme name="Sezion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0</TotalTime>
  <Words>3671</Words>
  <Application>Microsoft Office PowerPoint</Application>
  <PresentationFormat>Presentazione su schermo (4:3)</PresentationFormat>
  <Paragraphs>451</Paragraphs>
  <Slides>19</Slides>
  <Notes>13</Notes>
  <HiddenSlides>0</HiddenSlides>
  <MMClips>0</MMClips>
  <ScaleCrop>false</ScaleCrop>
  <HeadingPairs>
    <vt:vector size="8" baseType="variant">
      <vt:variant>
        <vt:lpstr>Caratteri utilizzati</vt:lpstr>
      </vt:variant>
      <vt:variant>
        <vt:i4>7</vt:i4>
      </vt:variant>
      <vt:variant>
        <vt:lpstr>Tema</vt:lpstr>
      </vt:variant>
      <vt:variant>
        <vt:i4>1</vt:i4>
      </vt:variant>
      <vt:variant>
        <vt:lpstr>Server OLE incorporati</vt:lpstr>
      </vt:variant>
      <vt:variant>
        <vt:i4>1</vt:i4>
      </vt:variant>
      <vt:variant>
        <vt:lpstr>Titoli diapositive</vt:lpstr>
      </vt:variant>
      <vt:variant>
        <vt:i4>19</vt:i4>
      </vt:variant>
    </vt:vector>
  </HeadingPairs>
  <TitlesOfParts>
    <vt:vector size="28" baseType="lpstr">
      <vt:lpstr>Arial</vt:lpstr>
      <vt:lpstr>Calibri</vt:lpstr>
      <vt:lpstr>Century Gothic</vt:lpstr>
      <vt:lpstr>Comic Sans MS</vt:lpstr>
      <vt:lpstr>Symbol</vt:lpstr>
      <vt:lpstr>Times New Roman</vt:lpstr>
      <vt:lpstr>Wingdings 3</vt:lpstr>
      <vt:lpstr>Sezione</vt:lpstr>
      <vt:lpstr>Equazione</vt:lpstr>
      <vt:lpstr>Presentazione standard di PowerPoint</vt:lpstr>
      <vt:lpstr>Geometria descrittiva dinamica Sezione rigata: Presentazione</vt:lpstr>
      <vt:lpstr>Geometria descrittiva dinamica Sezione rigata: Esercizio (1)</vt:lpstr>
      <vt:lpstr>Geometria descrittiva dinamica Sezione rigata: Abaco del solido (1)</vt:lpstr>
      <vt:lpstr>Geometria descrittiva dinamica Sezione rigata: Abaco del solido (2)</vt:lpstr>
      <vt:lpstr>Geometria descrittiva dinamica Sezione rigata: Algoritmo grafico (1)</vt:lpstr>
      <vt:lpstr>Geometria descrittiva dinamica Sezione rigata: Algoritmo grafico (2)</vt:lpstr>
      <vt:lpstr>Geometria descrittiva dinamica Sezione rigata: Operazioni sul solido-triangolo di base ABC (1)</vt:lpstr>
      <vt:lpstr>Geometria descrittiva dinamica Sezione rigata: Operazioni sul solido-triangolo di base ABC (2)</vt:lpstr>
      <vt:lpstr>Geometria descrittiva dinamica Sezione rigata: Operazioni sul solido-faccia laterale ABV (1)</vt:lpstr>
      <vt:lpstr>Geometria descrittiva dinamica Sezione rigata: Operazioni sul solido-faccia laterale ABV (2)</vt:lpstr>
      <vt:lpstr>Geometria descrittiva dinamica Sezione rigata: Operazioni sul solido-faccia laterale BCV (1)</vt:lpstr>
      <vt:lpstr>Geometria descrittiva dinamica Sezione rigata: Operazioni sul solido-faccia laterale BCV (2)</vt:lpstr>
      <vt:lpstr>Geometria descrittiva dinamica Sezione rigata: Operazioni sul solido-faccia laterale ACV (1)</vt:lpstr>
      <vt:lpstr>Geometria descrittiva dinamica Sezione rigata: Operazioni sul solido-faccia laterale ACV (2)</vt:lpstr>
      <vt:lpstr>Geometria descrittiva dinamica Sezione rigata: Operazioni sul solido-rigata della base e delle facce laterali</vt:lpstr>
      <vt:lpstr>Geometria descrittiva dinamica Sezione rigata: Analisi dei risultati e definizione del poligono risultante</vt:lpstr>
      <vt:lpstr>Geometria descrittiva dinamica Sezione rigata: Verifiche finali mediante le leggi dell’appartenenza</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Geometria descrittiva dinamica</dc:title>
  <dc:creator>ELIO</dc:creator>
  <cp:lastModifiedBy>Elio Fragassi</cp:lastModifiedBy>
  <cp:revision>233</cp:revision>
  <dcterms:created xsi:type="dcterms:W3CDTF">2018-01-21T17:28:23Z</dcterms:created>
  <dcterms:modified xsi:type="dcterms:W3CDTF">2020-05-28T21:43:35Z</dcterms:modified>
</cp:coreProperties>
</file>