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62" r:id="rId3"/>
    <p:sldId id="265" r:id="rId4"/>
    <p:sldId id="267" r:id="rId5"/>
    <p:sldId id="268" r:id="rId6"/>
    <p:sldId id="266" r:id="rId7"/>
    <p:sldId id="258" r:id="rId8"/>
    <p:sldId id="269" r:id="rId9"/>
    <p:sldId id="270" r:id="rId10"/>
    <p:sldId id="271" r:id="rId11"/>
    <p:sldId id="264" r:id="rId12"/>
    <p:sldId id="272" r:id="rId13"/>
    <p:sldId id="273" r:id="rId14"/>
    <p:sldId id="261" r:id="rId15"/>
    <p:sldId id="263" r:id="rId16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2" autoAdjust="0"/>
    <p:restoredTop sz="94384" autoAdjust="0"/>
  </p:normalViewPr>
  <p:slideViewPr>
    <p:cSldViewPr snapToGrid="0">
      <p:cViewPr varScale="1">
        <p:scale>
          <a:sx n="61" d="100"/>
          <a:sy n="61" d="100"/>
        </p:scale>
        <p:origin x="2539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74473-7315-4307-AC44-9DA99EBD1038}" type="datetimeFigureOut">
              <a:rPr lang="it-IT" smtClean="0"/>
              <a:t>24/08/2020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B8DD6-7CB6-408C-8786-7C8FBF13C6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6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B8DD6-7CB6-408C-8786-7C8FBF13C6B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83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B8DD6-7CB6-408C-8786-7C8FBF13C6B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390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8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8964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6978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9411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278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7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7686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3793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486838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8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8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3340101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9370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3602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7860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316573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3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8" indent="0">
              <a:buNone/>
              <a:defRPr sz="751"/>
            </a:lvl4pPr>
            <a:lvl5pPr marL="1371532" indent="0">
              <a:buNone/>
              <a:defRPr sz="751"/>
            </a:lvl5pPr>
            <a:lvl6pPr marL="1714415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9787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316573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8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3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3" indent="0">
              <a:buNone/>
              <a:defRPr sz="1051"/>
            </a:lvl2pPr>
            <a:lvl3pPr marL="685766" indent="0">
              <a:buNone/>
              <a:defRPr sz="900"/>
            </a:lvl3pPr>
            <a:lvl4pPr marL="1028648" indent="0">
              <a:buNone/>
              <a:defRPr sz="751"/>
            </a:lvl4pPr>
            <a:lvl5pPr marL="1371532" indent="0">
              <a:buNone/>
              <a:defRPr sz="751"/>
            </a:lvl5pPr>
            <a:lvl6pPr marL="1714415" indent="0">
              <a:buNone/>
              <a:defRPr sz="751"/>
            </a:lvl6pPr>
            <a:lvl7pPr marL="2057297" indent="0">
              <a:buNone/>
              <a:defRPr sz="751"/>
            </a:lvl7pPr>
            <a:lvl8pPr marL="2400180" indent="0">
              <a:buNone/>
              <a:defRPr sz="751"/>
            </a:lvl8pPr>
            <a:lvl9pPr marL="2743063" indent="0">
              <a:buNone/>
              <a:defRPr sz="75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6219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52452-B892-41D3-93BB-D6155E434EC8}" type="datetimeFigureOut">
              <a:rPr lang="it-IT" smtClean="0"/>
              <a:pPr/>
              <a:t>24/08/2020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B0B3B-4CC0-40E9-AEF0-86432BFA02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37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00" y="39756"/>
            <a:ext cx="6768000" cy="72000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700" cap="all" dirty="0">
                <a:solidFill>
                  <a:srgbClr val="00B05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di solidi a facce</a:t>
            </a:r>
            <a:endParaRPr lang="it-IT" sz="2200" dirty="0"/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270B3BDF-DE6D-4EDF-B7CB-30EB89C10549}"/>
              </a:ext>
            </a:extLst>
          </p:cNvPr>
          <p:cNvSpPr txBox="1">
            <a:spLocks noChangeArrowheads="1"/>
          </p:cNvSpPr>
          <p:nvPr/>
        </p:nvSpPr>
        <p:spPr>
          <a:xfrm>
            <a:off x="45000" y="824194"/>
            <a:ext cx="6768000" cy="324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35" name="Text Box 6">
            <a:extLst>
              <a:ext uri="{FF2B5EF4-FFF2-40B4-BE49-F238E27FC236}">
                <a16:creationId xmlns:a16="http://schemas.microsoft.com/office/drawing/2014/main" id="{5B53FECC-9311-4F0F-9765-EC1EE57B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0" y="8358522"/>
            <a:ext cx="4032000" cy="369974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38" name="Text Box 9">
            <a:extLst>
              <a:ext uri="{FF2B5EF4-FFF2-40B4-BE49-F238E27FC236}">
                <a16:creationId xmlns:a16="http://schemas.microsoft.com/office/drawing/2014/main" id="{725D3701-CCB6-431D-8CC4-722A8B383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0" y="8746960"/>
            <a:ext cx="4032000" cy="277641"/>
          </a:xfrm>
          <a:prstGeom prst="rect">
            <a:avLst/>
          </a:prstGeom>
          <a:solidFill>
            <a:srgbClr val="FFFF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82536959-48A8-43C3-A463-D06DEB9B42C3}"/>
              </a:ext>
            </a:extLst>
          </p:cNvPr>
          <p:cNvSpPr txBox="1"/>
          <p:nvPr/>
        </p:nvSpPr>
        <p:spPr>
          <a:xfrm>
            <a:off x="45000" y="1212973"/>
            <a:ext cx="6768000" cy="76944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SEZIONE PUNTEGGIATA DI SOLIDO A FACCE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45097EC3-C83D-4314-9997-AB65D376376B}"/>
              </a:ext>
            </a:extLst>
          </p:cNvPr>
          <p:cNvSpPr txBox="1"/>
          <p:nvPr/>
        </p:nvSpPr>
        <p:spPr>
          <a:xfrm>
            <a:off x="45000" y="2090057"/>
            <a:ext cx="67680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rtlCol="0">
            <a:spAutoFit/>
          </a:bodyPr>
          <a:lstStyle/>
          <a:p>
            <a:pPr lvl="0" algn="ctr"/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ESEMPIO GRAFICO RELATIVO ALLA RICERCA DELLA SEZIONE PUNTEGGITA DI UNA PIRAMIDE RETTA A BASE QUADRATA</a:t>
            </a:r>
          </a:p>
        </p:txBody>
      </p:sp>
      <p:sp>
        <p:nvSpPr>
          <p:cNvPr id="44" name="Rectangle 5">
            <a:extLst>
              <a:ext uri="{FF2B5EF4-FFF2-40B4-BE49-F238E27FC236}">
                <a16:creationId xmlns:a16="http://schemas.microsoft.com/office/drawing/2014/main" id="{75CF3211-8AC6-4D5E-8320-34E75C36A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241" y="3344266"/>
            <a:ext cx="2700000" cy="565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nell’a. s. 1997/98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2000" dirty="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2200" b="1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Simona Lo </a:t>
            </a:r>
            <a:r>
              <a:rPr lang="it-IT" sz="2200" b="1" dirty="0" err="1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Criti</a:t>
            </a:r>
            <a:endParaRPr lang="it-IT" sz="2200" b="1" dirty="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della classe 4B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Dell’Istituto d’arte ‘</a:t>
            </a:r>
            <a:r>
              <a:rPr lang="it-IT" sz="2400" b="1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’G. Mazara</a:t>
            </a: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’’ di </a:t>
            </a:r>
            <a:r>
              <a:rPr lang="it-IT" sz="2000" b="1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Sulmona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2000" dirty="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  <a:r>
              <a:rPr lang="it-IT" sz="24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it-IT" sz="2400" b="1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Geometria descrittiva</a:t>
            </a:r>
            <a:r>
              <a:rPr lang="it-IT" sz="24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endParaRPr lang="it-IT" sz="2000" dirty="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eaLnBrk="0" hangingPunct="0">
              <a:defRPr/>
            </a:pPr>
            <a:r>
              <a:rPr lang="it-IT" sz="2000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Prof. Elio </a:t>
            </a:r>
            <a:r>
              <a:rPr lang="it-IT" sz="2000" dirty="0" err="1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Fragass</a:t>
            </a:r>
            <a:r>
              <a:rPr lang="it-IT" dirty="0" err="1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i</a:t>
            </a:r>
            <a:endParaRPr lang="it-IT" dirty="0">
              <a:solidFill>
                <a:srgbClr val="00B050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2423C80-2B33-4DC7-BEDE-DDAF06B2D896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>
            <a:extLst>
              <a:ext uri="{FF2B5EF4-FFF2-40B4-BE49-F238E27FC236}">
                <a16:creationId xmlns:a16="http://schemas.microsoft.com/office/drawing/2014/main" id="{AF8E6B0B-ABCF-4D00-972D-15E86F1ED3E3}"/>
              </a:ext>
            </a:extLst>
          </p:cNvPr>
          <p:cNvPicPr>
            <a:picLocks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" y="3353804"/>
            <a:ext cx="3993672" cy="495169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001293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FA8C2751-A106-4481-9B5F-97594C42AB33}"/>
              </a:ext>
            </a:extLst>
          </p:cNvPr>
          <p:cNvSpPr txBox="1"/>
          <p:nvPr/>
        </p:nvSpPr>
        <p:spPr>
          <a:xfrm>
            <a:off x="4042248" y="6757827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2F0063E6-282B-4657-8410-5DC4A6C64B12}"/>
              </a:ext>
            </a:extLst>
          </p:cNvPr>
          <p:cNvSpPr txBox="1"/>
          <p:nvPr/>
        </p:nvSpPr>
        <p:spPr>
          <a:xfrm>
            <a:off x="3538521" y="2511099"/>
            <a:ext cx="54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D3DEBEFF-F697-4B00-8424-1A7DA3AC12E2}"/>
              </a:ext>
            </a:extLst>
          </p:cNvPr>
          <p:cNvSpPr txBox="1"/>
          <p:nvPr/>
        </p:nvSpPr>
        <p:spPr>
          <a:xfrm>
            <a:off x="3991736" y="3747648"/>
            <a:ext cx="54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9A00826F-BE30-4411-B412-3C342BEA0989}"/>
              </a:ext>
            </a:extLst>
          </p:cNvPr>
          <p:cNvSpPr txBox="1"/>
          <p:nvPr/>
        </p:nvSpPr>
        <p:spPr>
          <a:xfrm>
            <a:off x="3385866" y="3369810"/>
            <a:ext cx="4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S’’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756DF610-A179-4C49-B31A-BE881FCA839A}"/>
              </a:ext>
            </a:extLst>
          </p:cNvPr>
          <p:cNvSpPr txBox="1"/>
          <p:nvPr/>
        </p:nvSpPr>
        <p:spPr>
          <a:xfrm>
            <a:off x="3196598" y="6057958"/>
            <a:ext cx="504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3154" y="250528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43101" y="5735970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6B58967F-F9E4-42DB-9EA0-8D7169DC7D96}"/>
              </a:ext>
            </a:extLst>
          </p:cNvPr>
          <p:cNvSpPr txBox="1"/>
          <p:nvPr/>
        </p:nvSpPr>
        <p:spPr>
          <a:xfrm>
            <a:off x="2817983" y="1949560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703DE9B7-A055-486A-BCD2-C141714EE06B}"/>
              </a:ext>
            </a:extLst>
          </p:cNvPr>
          <p:cNvSpPr txBox="1"/>
          <p:nvPr/>
        </p:nvSpPr>
        <p:spPr>
          <a:xfrm>
            <a:off x="3110786" y="6751208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h’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BA4C04A2-7AF5-45E8-9BD5-4EDF5DC7B19B}"/>
              </a:ext>
            </a:extLst>
          </p:cNvPr>
          <p:cNvSpPr txBox="1"/>
          <p:nvPr/>
        </p:nvSpPr>
        <p:spPr>
          <a:xfrm>
            <a:off x="3525726" y="3757109"/>
            <a:ext cx="54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2F273A8-B05F-4DF7-A402-CC76157D4483}"/>
              </a:ext>
            </a:extLst>
          </p:cNvPr>
          <p:cNvSpPr txBox="1"/>
          <p:nvPr/>
        </p:nvSpPr>
        <p:spPr>
          <a:xfrm>
            <a:off x="6336861" y="3680887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lt</a:t>
            </a:r>
          </a:p>
        </p:txBody>
      </p:sp>
      <p:sp>
        <p:nvSpPr>
          <p:cNvPr id="64" name="Titolo 16">
            <a:extLst>
              <a:ext uri="{FF2B5EF4-FFF2-40B4-BE49-F238E27FC236}">
                <a16:creationId xmlns:a16="http://schemas.microsoft.com/office/drawing/2014/main" id="{F204B86B-7E05-4DCF-A4CD-B58110C06AA8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</a:rPr>
              <a:t>Sezione punteggiata di piramide a base quadrata</a:t>
            </a: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Spigolo laterale DV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C26E523-FFD1-4EF4-BAFD-D7304EAE018F}"/>
              </a:ext>
            </a:extLst>
          </p:cNvPr>
          <p:cNvSpPr/>
          <p:nvPr/>
        </p:nvSpPr>
        <p:spPr>
          <a:xfrm>
            <a:off x="3887163" y="3795165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0818F8F-D7E0-4D6C-872C-5372A87F200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8A55C008-3B30-4B75-9FB5-94205F1076E8}"/>
              </a:ext>
            </a:extLst>
          </p:cNvPr>
          <p:cNvSpPr txBox="1"/>
          <p:nvPr/>
        </p:nvSpPr>
        <p:spPr>
          <a:xfrm>
            <a:off x="3448751" y="6710405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r</a:t>
            </a: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99E4605B-20E8-41B1-8ADF-323E0ED582FD}"/>
              </a:ext>
            </a:extLst>
          </p:cNvPr>
          <p:cNvCxnSpPr>
            <a:cxnSpLocks/>
          </p:cNvCxnSpPr>
          <p:nvPr/>
        </p:nvCxnSpPr>
        <p:spPr>
          <a:xfrm>
            <a:off x="2595122" y="1380226"/>
            <a:ext cx="1023171" cy="262921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F5444153-BFAB-4CFC-83BF-04FADBDF8A5D}"/>
              </a:ext>
            </a:extLst>
          </p:cNvPr>
          <p:cNvCxnSpPr>
            <a:cxnSpLocks/>
          </p:cNvCxnSpPr>
          <p:nvPr/>
        </p:nvCxnSpPr>
        <p:spPr>
          <a:xfrm flipH="1">
            <a:off x="3082989" y="4000709"/>
            <a:ext cx="532002" cy="3406506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04D8B4DD-CB0B-4930-9BE7-4167D6075D0D}"/>
              </a:ext>
            </a:extLst>
          </p:cNvPr>
          <p:cNvCxnSpPr>
            <a:cxnSpLocks/>
          </p:cNvCxnSpPr>
          <p:nvPr/>
        </p:nvCxnSpPr>
        <p:spPr>
          <a:xfrm>
            <a:off x="3614991" y="1492985"/>
            <a:ext cx="0" cy="25077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5690953-3D7B-4593-AC97-C786AD7FCFF5}"/>
              </a:ext>
            </a:extLst>
          </p:cNvPr>
          <p:cNvCxnSpPr>
            <a:cxnSpLocks/>
          </p:cNvCxnSpPr>
          <p:nvPr/>
        </p:nvCxnSpPr>
        <p:spPr>
          <a:xfrm>
            <a:off x="3287379" y="4000709"/>
            <a:ext cx="0" cy="21110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D9D65ED7-4BFF-4565-9598-B90374A02780}"/>
              </a:ext>
            </a:extLst>
          </p:cNvPr>
          <p:cNvCxnSpPr/>
          <p:nvPr/>
        </p:nvCxnSpPr>
        <p:spPr>
          <a:xfrm flipV="1">
            <a:off x="3287379" y="2880580"/>
            <a:ext cx="327612" cy="11201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C3F72BFC-7B3B-4BC9-B9E8-A2A78E81508A}"/>
              </a:ext>
            </a:extLst>
          </p:cNvPr>
          <p:cNvSpPr txBox="1"/>
          <p:nvPr/>
        </p:nvSpPr>
        <p:spPr>
          <a:xfrm>
            <a:off x="3610450" y="2006669"/>
            <a:ext cx="54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r</a:t>
            </a:r>
          </a:p>
        </p:txBody>
      </p:sp>
      <p:sp>
        <p:nvSpPr>
          <p:cNvPr id="87" name="Rettangolo 86">
            <a:extLst>
              <a:ext uri="{FF2B5EF4-FFF2-40B4-BE49-F238E27FC236}">
                <a16:creationId xmlns:a16="http://schemas.microsoft.com/office/drawing/2014/main" id="{B33E3398-E3FC-422E-B97B-68849EE10D23}"/>
              </a:ext>
            </a:extLst>
          </p:cNvPr>
          <p:cNvSpPr/>
          <p:nvPr/>
        </p:nvSpPr>
        <p:spPr>
          <a:xfrm>
            <a:off x="3304598" y="6828638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sp>
        <p:nvSpPr>
          <p:cNvPr id="89" name="Rettangolo 88">
            <a:extLst>
              <a:ext uri="{FF2B5EF4-FFF2-40B4-BE49-F238E27FC236}">
                <a16:creationId xmlns:a16="http://schemas.microsoft.com/office/drawing/2014/main" id="{5E747BB7-CA46-4F4C-B71C-FB29E08EA981}"/>
              </a:ext>
            </a:extLst>
          </p:cNvPr>
          <p:cNvSpPr/>
          <p:nvPr/>
        </p:nvSpPr>
        <p:spPr>
          <a:xfrm>
            <a:off x="3828042" y="6841382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E248417-5677-4FF3-9DB3-FD98451E2E45}"/>
              </a:ext>
            </a:extLst>
          </p:cNvPr>
          <p:cNvCxnSpPr>
            <a:cxnSpLocks/>
          </p:cNvCxnSpPr>
          <p:nvPr/>
        </p:nvCxnSpPr>
        <p:spPr>
          <a:xfrm>
            <a:off x="3434870" y="3522620"/>
            <a:ext cx="0" cy="16814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B2EAA48F-C3B6-4C94-8239-3456F924EA46}"/>
              </a:ext>
            </a:extLst>
          </p:cNvPr>
          <p:cNvSpPr txBox="1"/>
          <p:nvPr/>
        </p:nvSpPr>
        <p:spPr>
          <a:xfrm>
            <a:off x="3366549" y="4958478"/>
            <a:ext cx="4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3B70F902-6A4C-49E1-BC0D-43147E239D4F}"/>
              </a:ext>
            </a:extLst>
          </p:cNvPr>
          <p:cNvSpPr txBox="1"/>
          <p:nvPr/>
        </p:nvSpPr>
        <p:spPr>
          <a:xfrm>
            <a:off x="9000" y="785099"/>
            <a:ext cx="68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Passo 1 - Tracciamo per lo spigolo laterale DV la retta h incidente la lt definendone sia le proiezioni sia le tracce 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3A5203D-ED4A-4C6B-AC1F-4ADAF4D60E48}"/>
              </a:ext>
            </a:extLst>
          </p:cNvPr>
          <p:cNvSpPr txBox="1"/>
          <p:nvPr/>
        </p:nvSpPr>
        <p:spPr>
          <a:xfrm>
            <a:off x="34290" y="1997472"/>
            <a:ext cx="3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617B0A44-F158-40B5-9B98-3726B8C97424}"/>
              </a:ext>
            </a:extLst>
          </p:cNvPr>
          <p:cNvSpPr txBox="1"/>
          <p:nvPr/>
        </p:nvSpPr>
        <p:spPr>
          <a:xfrm>
            <a:off x="455370" y="2349626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AC3F8F7D-FBA2-4EC6-929C-72919B81513D}"/>
              </a:ext>
            </a:extLst>
          </p:cNvPr>
          <p:cNvSpPr txBox="1"/>
          <p:nvPr/>
        </p:nvSpPr>
        <p:spPr>
          <a:xfrm>
            <a:off x="462138" y="1611158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B635D76-FD58-4937-B15D-668BA55B7B0E}"/>
              </a:ext>
            </a:extLst>
          </p:cNvPr>
          <p:cNvSpPr txBox="1"/>
          <p:nvPr/>
        </p:nvSpPr>
        <p:spPr>
          <a:xfrm>
            <a:off x="1164851" y="1612351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4B441AFE-FAEE-4FF2-B9DB-DBCF2816A494}"/>
              </a:ext>
            </a:extLst>
          </p:cNvPr>
          <p:cNvSpPr txBox="1"/>
          <p:nvPr/>
        </p:nvSpPr>
        <p:spPr>
          <a:xfrm>
            <a:off x="1139037" y="2351719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h</a:t>
            </a:r>
          </a:p>
        </p:txBody>
      </p:sp>
      <p:cxnSp>
        <p:nvCxnSpPr>
          <p:cNvPr id="56" name="Connettore a gomito 55">
            <a:extLst>
              <a:ext uri="{FF2B5EF4-FFF2-40B4-BE49-F238E27FC236}">
                <a16:creationId xmlns:a16="http://schemas.microsoft.com/office/drawing/2014/main" id="{E05E5F0C-B598-408D-ADCB-766B6CAB3032}"/>
              </a:ext>
            </a:extLst>
          </p:cNvPr>
          <p:cNvCxnSpPr>
            <a:stCxn id="51" idx="0"/>
            <a:endCxn id="53" idx="1"/>
          </p:cNvCxnSpPr>
          <p:nvPr/>
        </p:nvCxnSpPr>
        <p:spPr>
          <a:xfrm rot="5400000" flipH="1" flipV="1">
            <a:off x="237390" y="1772724"/>
            <a:ext cx="201648" cy="24784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a gomito 56">
            <a:extLst>
              <a:ext uri="{FF2B5EF4-FFF2-40B4-BE49-F238E27FC236}">
                <a16:creationId xmlns:a16="http://schemas.microsoft.com/office/drawing/2014/main" id="{C0736810-CDFF-4386-96DA-F6CD2E373812}"/>
              </a:ext>
            </a:extLst>
          </p:cNvPr>
          <p:cNvCxnSpPr>
            <a:stCxn id="51" idx="2"/>
            <a:endCxn id="52" idx="1"/>
          </p:cNvCxnSpPr>
          <p:nvPr/>
        </p:nvCxnSpPr>
        <p:spPr>
          <a:xfrm rot="16200000" flipH="1">
            <a:off x="251086" y="2330008"/>
            <a:ext cx="167488" cy="241080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9424885F-0A28-4E1F-9B17-A997C126D372}"/>
              </a:ext>
            </a:extLst>
          </p:cNvPr>
          <p:cNvCxnSpPr>
            <a:stCxn id="53" idx="3"/>
            <a:endCxn id="54" idx="1"/>
          </p:cNvCxnSpPr>
          <p:nvPr/>
        </p:nvCxnSpPr>
        <p:spPr>
          <a:xfrm>
            <a:off x="930138" y="1795824"/>
            <a:ext cx="234713" cy="11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11E86589-299C-4143-9265-7F231DB35767}"/>
              </a:ext>
            </a:extLst>
          </p:cNvPr>
          <p:cNvCxnSpPr>
            <a:stCxn id="52" idx="3"/>
            <a:endCxn id="55" idx="1"/>
          </p:cNvCxnSpPr>
          <p:nvPr/>
        </p:nvCxnSpPr>
        <p:spPr>
          <a:xfrm>
            <a:off x="923370" y="2534292"/>
            <a:ext cx="215667" cy="20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9C562C99-64B5-449E-A483-6D69AD197A63}"/>
              </a:ext>
            </a:extLst>
          </p:cNvPr>
          <p:cNvSpPr txBox="1"/>
          <p:nvPr/>
        </p:nvSpPr>
        <p:spPr>
          <a:xfrm>
            <a:off x="-44244" y="6172020"/>
            <a:ext cx="313200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2 – Conduciamo per la retta h il piano proiettante in prima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r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r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r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che intersecando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genera la retta x</a:t>
            </a:r>
          </a:p>
        </p:txBody>
      </p:sp>
      <p:grpSp>
        <p:nvGrpSpPr>
          <p:cNvPr id="83" name="Gruppo 82">
            <a:extLst>
              <a:ext uri="{FF2B5EF4-FFF2-40B4-BE49-F238E27FC236}">
                <a16:creationId xmlns:a16="http://schemas.microsoft.com/office/drawing/2014/main" id="{8BE1D42F-C63D-444A-A4CF-3B2D6A2AFFDA}"/>
              </a:ext>
            </a:extLst>
          </p:cNvPr>
          <p:cNvGrpSpPr/>
          <p:nvPr/>
        </p:nvGrpSpPr>
        <p:grpSpPr>
          <a:xfrm>
            <a:off x="3367710" y="7446686"/>
            <a:ext cx="3456000" cy="1569660"/>
            <a:chOff x="1516049" y="7933339"/>
            <a:chExt cx="5400000" cy="1461776"/>
          </a:xfrm>
        </p:grpSpPr>
        <p:sp>
          <p:nvSpPr>
            <p:cNvPr id="85" name="CasellaDiTesto 84">
              <a:extLst>
                <a:ext uri="{FF2B5EF4-FFF2-40B4-BE49-F238E27FC236}">
                  <a16:creationId xmlns:a16="http://schemas.microsoft.com/office/drawing/2014/main" id="{360A5884-71D6-4573-8BCA-E40E3172B13D}"/>
                </a:ext>
              </a:extLst>
            </p:cNvPr>
            <p:cNvSpPr txBox="1"/>
            <p:nvPr/>
          </p:nvSpPr>
          <p:spPr>
            <a:xfrm>
              <a:off x="1516049" y="7933339"/>
              <a:ext cx="5400000" cy="1461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Passo 3 – Determinata la retta x=(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a     r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si passa a definire l’intersezione tra le due rette (h</a:t>
              </a:r>
              <a:r>
                <a:rPr lang="it-IT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x) che determina il punto S(S’; S’’) </a:t>
              </a:r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</a:rPr>
                <a:t>Î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(DV)</a:t>
              </a:r>
            </a:p>
          </p:txBody>
        </p:sp>
        <p:sp>
          <p:nvSpPr>
            <p:cNvPr id="88" name="Rettangolo 87">
              <a:extLst>
                <a:ext uri="{FF2B5EF4-FFF2-40B4-BE49-F238E27FC236}">
                  <a16:creationId xmlns:a16="http://schemas.microsoft.com/office/drawing/2014/main" id="{E4530170-0A8A-4FD1-8D0F-324198F07754}"/>
                </a:ext>
              </a:extLst>
            </p:cNvPr>
            <p:cNvSpPr/>
            <p:nvPr/>
          </p:nvSpPr>
          <p:spPr>
            <a:xfrm>
              <a:off x="1900851" y="8702199"/>
              <a:ext cx="668934" cy="37261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  <p:sp>
          <p:nvSpPr>
            <p:cNvPr id="90" name="Rettangolo 89">
              <a:extLst>
                <a:ext uri="{FF2B5EF4-FFF2-40B4-BE49-F238E27FC236}">
                  <a16:creationId xmlns:a16="http://schemas.microsoft.com/office/drawing/2014/main" id="{904ECEC7-1A70-4C83-9F52-73AFFF46AF73}"/>
                </a:ext>
              </a:extLst>
            </p:cNvPr>
            <p:cNvSpPr/>
            <p:nvPr/>
          </p:nvSpPr>
          <p:spPr>
            <a:xfrm>
              <a:off x="2226636" y="8217449"/>
              <a:ext cx="668934" cy="37261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</p:grpSp>
      <p:sp>
        <p:nvSpPr>
          <p:cNvPr id="3" name="Rettangolo 2">
            <a:extLst>
              <a:ext uri="{FF2B5EF4-FFF2-40B4-BE49-F238E27FC236}">
                <a16:creationId xmlns:a16="http://schemas.microsoft.com/office/drawing/2014/main" id="{C67DE25B-0B65-4A9C-8346-918D62690876}"/>
              </a:ext>
            </a:extLst>
          </p:cNvPr>
          <p:cNvSpPr/>
          <p:nvPr/>
        </p:nvSpPr>
        <p:spPr>
          <a:xfrm>
            <a:off x="3268236" y="289839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C44E17D6-FD00-45DE-855F-01D0B4213F75}"/>
              </a:ext>
            </a:extLst>
          </p:cNvPr>
          <p:cNvSpPr txBox="1"/>
          <p:nvPr/>
        </p:nvSpPr>
        <p:spPr>
          <a:xfrm>
            <a:off x="1230244" y="4749105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3F33D9C3-AFC3-4CAB-9638-A0A1D923712F}"/>
              </a:ext>
            </a:extLst>
          </p:cNvPr>
          <p:cNvSpPr txBox="1"/>
          <p:nvPr/>
        </p:nvSpPr>
        <p:spPr>
          <a:xfrm>
            <a:off x="1657066" y="5041133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C1D273CE-2C29-4DEC-BE5E-EAA3CF0B7392}"/>
              </a:ext>
            </a:extLst>
          </p:cNvPr>
          <p:cNvSpPr txBox="1"/>
          <p:nvPr/>
        </p:nvSpPr>
        <p:spPr>
          <a:xfrm>
            <a:off x="1657066" y="4457758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S’’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DC6B595F-8AC1-4177-A529-0FCA3C872332}"/>
              </a:ext>
            </a:extLst>
          </p:cNvPr>
          <p:cNvGrpSpPr/>
          <p:nvPr/>
        </p:nvGrpSpPr>
        <p:grpSpPr>
          <a:xfrm>
            <a:off x="54864" y="4702938"/>
            <a:ext cx="864000" cy="415321"/>
            <a:chOff x="54864" y="4702938"/>
            <a:chExt cx="864000" cy="415321"/>
          </a:xfrm>
        </p:grpSpPr>
        <p:sp>
          <p:nvSpPr>
            <p:cNvPr id="96" name="CasellaDiTesto 95">
              <a:extLst>
                <a:ext uri="{FF2B5EF4-FFF2-40B4-BE49-F238E27FC236}">
                  <a16:creationId xmlns:a16="http://schemas.microsoft.com/office/drawing/2014/main" id="{A81A4CAB-BBFD-44AA-A0D6-5FE7355DDE12}"/>
                </a:ext>
              </a:extLst>
            </p:cNvPr>
            <p:cNvSpPr txBox="1"/>
            <p:nvPr/>
          </p:nvSpPr>
          <p:spPr>
            <a:xfrm>
              <a:off x="54864" y="4748927"/>
              <a:ext cx="864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h</a:t>
              </a:r>
              <a:r>
                <a:rPr lang="it-IT" dirty="0">
                  <a:latin typeface="Comic Sans MS" panose="030F0702030302020204" pitchFamily="66" charset="0"/>
                </a:rPr>
                <a:t>     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latin typeface="Comic Sans MS" panose="030F0702030302020204" pitchFamily="66" charset="0"/>
                </a:rPr>
                <a:t>   </a:t>
              </a:r>
            </a:p>
          </p:txBody>
        </p:sp>
        <p:sp>
          <p:nvSpPr>
            <p:cNvPr id="97" name="Rettangolo 96">
              <a:extLst>
                <a:ext uri="{FF2B5EF4-FFF2-40B4-BE49-F238E27FC236}">
                  <a16:creationId xmlns:a16="http://schemas.microsoft.com/office/drawing/2014/main" id="{CEB45684-B1AA-43C9-A471-4D9729A6F4CB}"/>
                </a:ext>
              </a:extLst>
            </p:cNvPr>
            <p:cNvSpPr/>
            <p:nvPr/>
          </p:nvSpPr>
          <p:spPr>
            <a:xfrm>
              <a:off x="267093" y="4702938"/>
              <a:ext cx="360000" cy="4001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3D2055BE-C45A-4E3D-99C1-10E13878444D}"/>
              </a:ext>
            </a:extLst>
          </p:cNvPr>
          <p:cNvCxnSpPr/>
          <p:nvPr/>
        </p:nvCxnSpPr>
        <p:spPr>
          <a:xfrm>
            <a:off x="925891" y="4933593"/>
            <a:ext cx="288000" cy="119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a gomito 98">
            <a:extLst>
              <a:ext uri="{FF2B5EF4-FFF2-40B4-BE49-F238E27FC236}">
                <a16:creationId xmlns:a16="http://schemas.microsoft.com/office/drawing/2014/main" id="{E65A5631-A073-4B41-8BBA-40C4A1D4743C}"/>
              </a:ext>
            </a:extLst>
          </p:cNvPr>
          <p:cNvCxnSpPr>
            <a:stCxn id="93" idx="0"/>
            <a:endCxn id="95" idx="1"/>
          </p:cNvCxnSpPr>
          <p:nvPr/>
        </p:nvCxnSpPr>
        <p:spPr>
          <a:xfrm rot="5400000" flipH="1" flipV="1">
            <a:off x="1480315" y="4572354"/>
            <a:ext cx="106681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a gomito 99">
            <a:extLst>
              <a:ext uri="{FF2B5EF4-FFF2-40B4-BE49-F238E27FC236}">
                <a16:creationId xmlns:a16="http://schemas.microsoft.com/office/drawing/2014/main" id="{1B9140DC-A139-49EC-9C55-3E7130A9BF81}"/>
              </a:ext>
            </a:extLst>
          </p:cNvPr>
          <p:cNvCxnSpPr>
            <a:stCxn id="93" idx="2"/>
            <a:endCxn id="94" idx="1"/>
          </p:cNvCxnSpPr>
          <p:nvPr/>
        </p:nvCxnSpPr>
        <p:spPr>
          <a:xfrm rot="16200000" flipH="1">
            <a:off x="1479974" y="5048707"/>
            <a:ext cx="107362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81C39DE7-8392-4A16-96BA-49C7EAFF1539}"/>
              </a:ext>
            </a:extLst>
          </p:cNvPr>
          <p:cNvSpPr txBox="1"/>
          <p:nvPr/>
        </p:nvSpPr>
        <p:spPr>
          <a:xfrm>
            <a:off x="1123534" y="7956532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23ED2C1C-EABF-409E-A176-0B2A48D203BC}"/>
              </a:ext>
            </a:extLst>
          </p:cNvPr>
          <p:cNvSpPr txBox="1"/>
          <p:nvPr/>
        </p:nvSpPr>
        <p:spPr>
          <a:xfrm>
            <a:off x="2462310" y="8216856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2BD64117-E907-442E-A756-B990BEFEBC50}"/>
              </a:ext>
            </a:extLst>
          </p:cNvPr>
          <p:cNvSpPr txBox="1"/>
          <p:nvPr/>
        </p:nvSpPr>
        <p:spPr>
          <a:xfrm>
            <a:off x="2455795" y="7686808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5402B8B9-2AC8-436F-B627-294DB28926C5}"/>
              </a:ext>
            </a:extLst>
          </p:cNvPr>
          <p:cNvSpPr txBox="1"/>
          <p:nvPr/>
        </p:nvSpPr>
        <p:spPr>
          <a:xfrm>
            <a:off x="1625535" y="7686255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BF6F97B6-3CB6-48AC-922E-EE0C18EF34E3}"/>
              </a:ext>
            </a:extLst>
          </p:cNvPr>
          <p:cNvSpPr txBox="1"/>
          <p:nvPr/>
        </p:nvSpPr>
        <p:spPr>
          <a:xfrm>
            <a:off x="1628200" y="8216856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107" name="Connettore 2 106">
            <a:extLst>
              <a:ext uri="{FF2B5EF4-FFF2-40B4-BE49-F238E27FC236}">
                <a16:creationId xmlns:a16="http://schemas.microsoft.com/office/drawing/2014/main" id="{817D0D35-9091-47F0-8F78-01D0CAC6D57A}"/>
              </a:ext>
            </a:extLst>
          </p:cNvPr>
          <p:cNvCxnSpPr/>
          <p:nvPr/>
        </p:nvCxnSpPr>
        <p:spPr>
          <a:xfrm>
            <a:off x="886657" y="8163654"/>
            <a:ext cx="234713" cy="119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>
            <a:extLst>
              <a:ext uri="{FF2B5EF4-FFF2-40B4-BE49-F238E27FC236}">
                <a16:creationId xmlns:a16="http://schemas.microsoft.com/office/drawing/2014/main" id="{0EDA8A1F-22AE-4009-A146-F3318E9B29CB}"/>
              </a:ext>
            </a:extLst>
          </p:cNvPr>
          <p:cNvGrpSpPr/>
          <p:nvPr/>
        </p:nvGrpSpPr>
        <p:grpSpPr>
          <a:xfrm>
            <a:off x="137000" y="7951190"/>
            <a:ext cx="720000" cy="400110"/>
            <a:chOff x="137000" y="8244265"/>
            <a:chExt cx="720000" cy="400110"/>
          </a:xfrm>
        </p:grpSpPr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C496DFC9-CE96-43D2-B10D-3C5D7B7E4609}"/>
                </a:ext>
              </a:extLst>
            </p:cNvPr>
            <p:cNvSpPr txBox="1"/>
            <p:nvPr/>
          </p:nvSpPr>
          <p:spPr>
            <a:xfrm>
              <a:off x="137000" y="8275043"/>
              <a:ext cx="720000" cy="369332"/>
            </a:xfrm>
            <a:prstGeom prst="rect">
              <a:avLst/>
            </a:prstGeom>
            <a:noFill/>
            <a:ln w="3175"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0070C0"/>
                  </a:solidFill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r</a:t>
              </a:r>
            </a:p>
          </p:txBody>
        </p:sp>
        <p:sp>
          <p:nvSpPr>
            <p:cNvPr id="114" name="Rettangolo 113">
              <a:extLst>
                <a:ext uri="{FF2B5EF4-FFF2-40B4-BE49-F238E27FC236}">
                  <a16:creationId xmlns:a16="http://schemas.microsoft.com/office/drawing/2014/main" id="{ECA2348F-AEE0-4671-A5A8-EC511A1234A1}"/>
                </a:ext>
              </a:extLst>
            </p:cNvPr>
            <p:cNvSpPr/>
            <p:nvPr/>
          </p:nvSpPr>
          <p:spPr>
            <a:xfrm>
              <a:off x="331534" y="8244265"/>
              <a:ext cx="360000" cy="400110"/>
            </a:xfrm>
            <a:prstGeom prst="rect">
              <a:avLst/>
            </a:prstGeom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09" name="Connettore a gomito 108">
            <a:extLst>
              <a:ext uri="{FF2B5EF4-FFF2-40B4-BE49-F238E27FC236}">
                <a16:creationId xmlns:a16="http://schemas.microsoft.com/office/drawing/2014/main" id="{2D4B8434-61D5-4135-8BFD-A7801FCF97DC}"/>
              </a:ext>
            </a:extLst>
          </p:cNvPr>
          <p:cNvCxnSpPr>
            <a:stCxn id="102" idx="0"/>
            <a:endCxn id="105" idx="1"/>
          </p:cNvCxnSpPr>
          <p:nvPr/>
        </p:nvCxnSpPr>
        <p:spPr>
          <a:xfrm rot="5400000" flipH="1" flipV="1">
            <a:off x="1421729" y="7752727"/>
            <a:ext cx="85611" cy="322001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a gomito 109">
            <a:extLst>
              <a:ext uri="{FF2B5EF4-FFF2-40B4-BE49-F238E27FC236}">
                <a16:creationId xmlns:a16="http://schemas.microsoft.com/office/drawing/2014/main" id="{DC16A87C-1071-4379-9A11-36CF447DFF10}"/>
              </a:ext>
            </a:extLst>
          </p:cNvPr>
          <p:cNvCxnSpPr>
            <a:stCxn id="102" idx="2"/>
            <a:endCxn id="106" idx="1"/>
          </p:cNvCxnSpPr>
          <p:nvPr/>
        </p:nvCxnSpPr>
        <p:spPr>
          <a:xfrm rot="16200000" flipH="1">
            <a:off x="1427705" y="8201693"/>
            <a:ext cx="75658" cy="324000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2 110">
            <a:extLst>
              <a:ext uri="{FF2B5EF4-FFF2-40B4-BE49-F238E27FC236}">
                <a16:creationId xmlns:a16="http://schemas.microsoft.com/office/drawing/2014/main" id="{D09750C7-0021-405F-9C05-1F0F45C98895}"/>
              </a:ext>
            </a:extLst>
          </p:cNvPr>
          <p:cNvCxnSpPr>
            <a:stCxn id="105" idx="3"/>
            <a:endCxn id="104" idx="1"/>
          </p:cNvCxnSpPr>
          <p:nvPr/>
        </p:nvCxnSpPr>
        <p:spPr>
          <a:xfrm>
            <a:off x="2237535" y="7870921"/>
            <a:ext cx="218260" cy="5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2 111">
            <a:extLst>
              <a:ext uri="{FF2B5EF4-FFF2-40B4-BE49-F238E27FC236}">
                <a16:creationId xmlns:a16="http://schemas.microsoft.com/office/drawing/2014/main" id="{FDB2AD44-3A13-4D4A-A8CC-A0C19FEB0C38}"/>
              </a:ext>
            </a:extLst>
          </p:cNvPr>
          <p:cNvCxnSpPr>
            <a:stCxn id="106" idx="3"/>
          </p:cNvCxnSpPr>
          <p:nvPr/>
        </p:nvCxnSpPr>
        <p:spPr>
          <a:xfrm>
            <a:off x="2240200" y="8401522"/>
            <a:ext cx="216000" cy="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3FEA74CB-1ED2-45AF-83ED-69F0EF404D0A}"/>
              </a:ext>
            </a:extLst>
          </p:cNvPr>
          <p:cNvCxnSpPr>
            <a:cxnSpLocks/>
          </p:cNvCxnSpPr>
          <p:nvPr/>
        </p:nvCxnSpPr>
        <p:spPr>
          <a:xfrm flipH="1">
            <a:off x="2987519" y="4004975"/>
            <a:ext cx="626390" cy="4010887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FBE0ED7C-ACFC-4ED3-BFE5-D93601E14AFB}"/>
              </a:ext>
            </a:extLst>
          </p:cNvPr>
          <p:cNvSpPr txBox="1"/>
          <p:nvPr/>
        </p:nvSpPr>
        <p:spPr>
          <a:xfrm>
            <a:off x="3281841" y="5646602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2945A965-4FEB-4155-BE6D-83A6521BC1F3}"/>
              </a:ext>
            </a:extLst>
          </p:cNvPr>
          <p:cNvSpPr txBox="1"/>
          <p:nvPr/>
        </p:nvSpPr>
        <p:spPr>
          <a:xfrm>
            <a:off x="3189948" y="323653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2B8CFCC4-D50A-44A2-B6A4-8EF9DF28D222}"/>
              </a:ext>
            </a:extLst>
          </p:cNvPr>
          <p:cNvSpPr txBox="1"/>
          <p:nvPr/>
        </p:nvSpPr>
        <p:spPr>
          <a:xfrm>
            <a:off x="3319947" y="374136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03068768-1A68-4F5E-9176-0339CC252DF0}"/>
              </a:ext>
            </a:extLst>
          </p:cNvPr>
          <p:cNvSpPr txBox="1"/>
          <p:nvPr/>
        </p:nvSpPr>
        <p:spPr>
          <a:xfrm>
            <a:off x="3493389" y="418160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076F1CD1-46B8-4A78-B9F9-21A2C06DA7A1}"/>
              </a:ext>
            </a:extLst>
          </p:cNvPr>
          <p:cNvSpPr/>
          <p:nvPr/>
        </p:nvSpPr>
        <p:spPr>
          <a:xfrm>
            <a:off x="3304598" y="3243172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Ovale 90">
            <a:extLst>
              <a:ext uri="{FF2B5EF4-FFF2-40B4-BE49-F238E27FC236}">
                <a16:creationId xmlns:a16="http://schemas.microsoft.com/office/drawing/2014/main" id="{AFD83639-AD16-4F85-AE8E-5AB5273819F2}"/>
              </a:ext>
            </a:extLst>
          </p:cNvPr>
          <p:cNvSpPr/>
          <p:nvPr/>
        </p:nvSpPr>
        <p:spPr>
          <a:xfrm>
            <a:off x="3272131" y="4826313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B877C02F-2DF2-4BA6-AAD7-3D3A369D576B}"/>
              </a:ext>
            </a:extLst>
          </p:cNvPr>
          <p:cNvCxnSpPr>
            <a:stCxn id="95" idx="3"/>
            <a:endCxn id="2" idx="3"/>
          </p:cNvCxnSpPr>
          <p:nvPr/>
        </p:nvCxnSpPr>
        <p:spPr>
          <a:xfrm flipV="1">
            <a:off x="2197066" y="3704091"/>
            <a:ext cx="1186613" cy="93833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2823E375-13B3-48AD-B9A6-640A82CEEEF7}"/>
              </a:ext>
            </a:extLst>
          </p:cNvPr>
          <p:cNvCxnSpPr>
            <a:stCxn id="94" idx="3"/>
            <a:endCxn id="91" idx="2"/>
          </p:cNvCxnSpPr>
          <p:nvPr/>
        </p:nvCxnSpPr>
        <p:spPr>
          <a:xfrm flipV="1">
            <a:off x="2197066" y="5096313"/>
            <a:ext cx="1075065" cy="12948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DA498261-DAB9-4231-BDB0-EAA64634E7B7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3500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  <p:bldP spid="123" grpId="0"/>
      <p:bldP spid="128" grpId="0"/>
      <p:bldP spid="142" grpId="0"/>
      <p:bldP spid="147" grpId="0"/>
      <p:bldP spid="164" grpId="0"/>
      <p:bldP spid="166" grpId="0"/>
      <p:bldP spid="169" grpId="0"/>
      <p:bldP spid="4" grpId="0"/>
      <p:bldP spid="84" grpId="0"/>
      <p:bldP spid="86" grpId="0"/>
      <p:bldP spid="87" grpId="0"/>
      <p:bldP spid="89" grpId="0"/>
      <p:bldP spid="92" grpId="0"/>
      <p:bldP spid="48" grpId="0"/>
      <p:bldP spid="51" grpId="0" animBg="1"/>
      <p:bldP spid="52" grpId="0" animBg="1"/>
      <p:bldP spid="53" grpId="0" animBg="1"/>
      <p:bldP spid="54" grpId="0" animBg="1"/>
      <p:bldP spid="55" grpId="0" animBg="1"/>
      <p:bldP spid="60" grpId="0"/>
      <p:bldP spid="3" grpId="0"/>
      <p:bldP spid="93" grpId="0" animBg="1"/>
      <p:bldP spid="94" grpId="0" animBg="1"/>
      <p:bldP spid="95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2" grpId="0" animBg="1"/>
      <p:bldP spid="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3154" y="250528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43101" y="5735970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2F273A8-B05F-4DF7-A402-CC76157D4483}"/>
              </a:ext>
            </a:extLst>
          </p:cNvPr>
          <p:cNvSpPr txBox="1"/>
          <p:nvPr/>
        </p:nvSpPr>
        <p:spPr>
          <a:xfrm>
            <a:off x="6336861" y="3680887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64" name="Titolo 16">
            <a:extLst>
              <a:ext uri="{FF2B5EF4-FFF2-40B4-BE49-F238E27FC236}">
                <a16:creationId xmlns:a16="http://schemas.microsoft.com/office/drawing/2014/main" id="{F204B86B-7E05-4DCF-A4CD-B58110C06AA8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piramide a base quadrata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rPr>
              <a:t>Individuazione della punteggiata</a:t>
            </a:r>
            <a:endParaRPr lang="it-IT" sz="2200" dirty="0">
              <a:solidFill>
                <a:srgbClr val="FF0000"/>
              </a:solidFill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6B0DC54C-E531-4D3D-B860-A2ADF8F9DD0F}"/>
              </a:ext>
            </a:extLst>
          </p:cNvPr>
          <p:cNvSpPr txBox="1"/>
          <p:nvPr/>
        </p:nvSpPr>
        <p:spPr>
          <a:xfrm>
            <a:off x="2454485" y="33133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A3230020-38C8-4B60-846C-7A5ABFC70DB5}"/>
              </a:ext>
            </a:extLst>
          </p:cNvPr>
          <p:cNvSpPr txBox="1"/>
          <p:nvPr/>
        </p:nvSpPr>
        <p:spPr>
          <a:xfrm>
            <a:off x="2442870" y="417070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7D72EB2E-66C8-478A-881C-9740CA62B7F8}"/>
              </a:ext>
            </a:extLst>
          </p:cNvPr>
          <p:cNvSpPr txBox="1"/>
          <p:nvPr/>
        </p:nvSpPr>
        <p:spPr>
          <a:xfrm>
            <a:off x="2903480" y="418473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CAB1BC69-917A-46F1-A997-D5F6C2E942C9}"/>
              </a:ext>
            </a:extLst>
          </p:cNvPr>
          <p:cNvSpPr txBox="1"/>
          <p:nvPr/>
        </p:nvSpPr>
        <p:spPr>
          <a:xfrm>
            <a:off x="3038184" y="245073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D1DE455-C36F-4D80-A8D8-C9464724727F}"/>
              </a:ext>
            </a:extLst>
          </p:cNvPr>
          <p:cNvSpPr txBox="1"/>
          <p:nvPr/>
        </p:nvSpPr>
        <p:spPr>
          <a:xfrm>
            <a:off x="3933565" y="285468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1CCD5F4D-20E0-4155-9FF5-63A2D5CBD603}"/>
              </a:ext>
            </a:extLst>
          </p:cNvPr>
          <p:cNvSpPr txBox="1"/>
          <p:nvPr/>
        </p:nvSpPr>
        <p:spPr>
          <a:xfrm>
            <a:off x="3901822" y="414769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D3D5071A-28ED-4656-BF18-42A22C87059B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8612DBA-FAFF-44C3-A882-FC22D195E6D1}"/>
              </a:ext>
            </a:extLst>
          </p:cNvPr>
          <p:cNvSpPr txBox="1"/>
          <p:nvPr/>
        </p:nvSpPr>
        <p:spPr>
          <a:xfrm>
            <a:off x="3216034" y="302688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B4DFFF7F-3846-4D9C-BD5B-A79CD7BD2F15}"/>
              </a:ext>
            </a:extLst>
          </p:cNvPr>
          <p:cNvSpPr txBox="1"/>
          <p:nvPr/>
        </p:nvSpPr>
        <p:spPr>
          <a:xfrm>
            <a:off x="3525581" y="370428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0818F8F-D7E0-4D6C-872C-5372A87F200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8D8C4752-1BE4-4364-ABAE-2BBCD0013B16}"/>
              </a:ext>
            </a:extLst>
          </p:cNvPr>
          <p:cNvSpPr txBox="1"/>
          <p:nvPr/>
        </p:nvSpPr>
        <p:spPr>
          <a:xfrm>
            <a:off x="9000" y="778728"/>
            <a:ext cx="68400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In questa diapositiva sono stati messi in evidenza i cinque punti della sezione ricercati nelle diapositive precedenti mediante l’applicazione dell’algoritmo grafico</a:t>
            </a:r>
          </a:p>
        </p:txBody>
      </p: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C54A9D02-81E4-4971-8485-D40D67D0DF79}"/>
              </a:ext>
            </a:extLst>
          </p:cNvPr>
          <p:cNvCxnSpPr/>
          <p:nvPr/>
        </p:nvCxnSpPr>
        <p:spPr>
          <a:xfrm>
            <a:off x="2376" y="9081395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259529B8-60E9-4E09-A2E0-1E2594F36ABA}"/>
              </a:ext>
            </a:extLst>
          </p:cNvPr>
          <p:cNvSpPr txBox="1"/>
          <p:nvPr/>
        </p:nvSpPr>
        <p:spPr>
          <a:xfrm>
            <a:off x="3351425" y="3381987"/>
            <a:ext cx="4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S’’</a:t>
            </a: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6E0FD8DD-D7C3-4562-9B36-769B8C867F3F}"/>
              </a:ext>
            </a:extLst>
          </p:cNvPr>
          <p:cNvCxnSpPr>
            <a:cxnSpLocks/>
          </p:cNvCxnSpPr>
          <p:nvPr/>
        </p:nvCxnSpPr>
        <p:spPr>
          <a:xfrm>
            <a:off x="3429338" y="3522620"/>
            <a:ext cx="0" cy="16814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4498CDA8-9CD1-4768-A55D-12025C592177}"/>
              </a:ext>
            </a:extLst>
          </p:cNvPr>
          <p:cNvSpPr txBox="1"/>
          <p:nvPr/>
        </p:nvSpPr>
        <p:spPr>
          <a:xfrm>
            <a:off x="3366549" y="4958478"/>
            <a:ext cx="432000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0346571C-EB0D-4E2F-B596-D6823642C03E}"/>
              </a:ext>
            </a:extLst>
          </p:cNvPr>
          <p:cNvCxnSpPr/>
          <p:nvPr/>
        </p:nvCxnSpPr>
        <p:spPr>
          <a:xfrm>
            <a:off x="3919237" y="3064166"/>
            <a:ext cx="0" cy="129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E3E71FB0-6ED7-4C80-BE59-BF36729EFF20}"/>
              </a:ext>
            </a:extLst>
          </p:cNvPr>
          <p:cNvSpPr txBox="1"/>
          <p:nvPr/>
        </p:nvSpPr>
        <p:spPr>
          <a:xfrm>
            <a:off x="3813370" y="4299294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3A18B3B6-AC23-4D84-99BD-8D6BEB0CA825}"/>
              </a:ext>
            </a:extLst>
          </p:cNvPr>
          <p:cNvSpPr txBox="1"/>
          <p:nvPr/>
        </p:nvSpPr>
        <p:spPr>
          <a:xfrm>
            <a:off x="3853568" y="2999068"/>
            <a:ext cx="432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3D68DF00-8423-422A-A9CE-CB4B3CBEC41B}"/>
              </a:ext>
            </a:extLst>
          </p:cNvPr>
          <p:cNvSpPr txBox="1"/>
          <p:nvPr/>
        </p:nvSpPr>
        <p:spPr>
          <a:xfrm>
            <a:off x="2680514" y="4824929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744D0DF1-4454-4B41-AB2D-0316F373A3F8}"/>
              </a:ext>
            </a:extLst>
          </p:cNvPr>
          <p:cNvCxnSpPr>
            <a:cxnSpLocks/>
          </p:cNvCxnSpPr>
          <p:nvPr/>
        </p:nvCxnSpPr>
        <p:spPr>
          <a:xfrm>
            <a:off x="3015908" y="3404918"/>
            <a:ext cx="0" cy="160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481256A6-D6ED-40A8-978B-1ADA3CC00931}"/>
              </a:ext>
            </a:extLst>
          </p:cNvPr>
          <p:cNvSpPr txBox="1"/>
          <p:nvPr/>
        </p:nvSpPr>
        <p:spPr>
          <a:xfrm>
            <a:off x="2910085" y="3344543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13F90054-0F43-4B00-9139-6951FEAFA61D}"/>
              </a:ext>
            </a:extLst>
          </p:cNvPr>
          <p:cNvCxnSpPr>
            <a:cxnSpLocks/>
          </p:cNvCxnSpPr>
          <p:nvPr/>
        </p:nvCxnSpPr>
        <p:spPr>
          <a:xfrm>
            <a:off x="2934925" y="3003804"/>
            <a:ext cx="0" cy="12368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BEDEECC7-2478-44E0-B0F4-640C8605D781}"/>
              </a:ext>
            </a:extLst>
          </p:cNvPr>
          <p:cNvSpPr txBox="1"/>
          <p:nvPr/>
        </p:nvSpPr>
        <p:spPr>
          <a:xfrm>
            <a:off x="2691641" y="2851253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00934FB6-429D-4FB5-944D-7890AA25EA4C}"/>
              </a:ext>
            </a:extLst>
          </p:cNvPr>
          <p:cNvSpPr txBox="1"/>
          <p:nvPr/>
        </p:nvSpPr>
        <p:spPr>
          <a:xfrm>
            <a:off x="2715871" y="4047826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66D33452-48E7-4CFD-AB72-78613D2C32EF}"/>
              </a:ext>
            </a:extLst>
          </p:cNvPr>
          <p:cNvCxnSpPr>
            <a:cxnSpLocks/>
          </p:cNvCxnSpPr>
          <p:nvPr/>
        </p:nvCxnSpPr>
        <p:spPr>
          <a:xfrm>
            <a:off x="3880770" y="3007137"/>
            <a:ext cx="0" cy="1238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2C10C843-0565-4D3D-B6C0-2717D3ACC41C}"/>
              </a:ext>
            </a:extLst>
          </p:cNvPr>
          <p:cNvSpPr txBox="1"/>
          <p:nvPr/>
        </p:nvSpPr>
        <p:spPr>
          <a:xfrm>
            <a:off x="3569669" y="2778948"/>
            <a:ext cx="468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605777AB-F041-42A8-A309-9C836BFEE953}"/>
              </a:ext>
            </a:extLst>
          </p:cNvPr>
          <p:cNvSpPr txBox="1"/>
          <p:nvPr/>
        </p:nvSpPr>
        <p:spPr>
          <a:xfrm>
            <a:off x="3579370" y="4004376"/>
            <a:ext cx="468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916A45-41EF-4C8D-AD92-BCE0D2EBCE17}"/>
              </a:ext>
            </a:extLst>
          </p:cNvPr>
          <p:cNvSpPr txBox="1"/>
          <p:nvPr/>
        </p:nvSpPr>
        <p:spPr>
          <a:xfrm>
            <a:off x="9000" y="6163056"/>
            <a:ext cx="6833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Poiché, come evidenziato, non tutti gli spigoli sono interessati dall’operazione di sezione del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 si distingue quanto di seguito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F84E1B8-7837-4C50-BD17-3F2FDFA6E19B}"/>
              </a:ext>
            </a:extLst>
          </p:cNvPr>
          <p:cNvSpPr txBox="1"/>
          <p:nvPr/>
        </p:nvSpPr>
        <p:spPr>
          <a:xfrm>
            <a:off x="54864" y="7249436"/>
            <a:ext cx="3240000" cy="1631216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Gli spigoli di base sono:</a:t>
            </a:r>
          </a:p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Spigolo AB contenente</a:t>
            </a:r>
          </a:p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P (P’; P’’)</a:t>
            </a:r>
          </a:p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Spigolo BC contenente</a:t>
            </a:r>
          </a:p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Q (Q’; Q’’)</a:t>
            </a:r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D784A044-73D1-4AFC-B50F-8D92B950B1A0}"/>
              </a:ext>
            </a:extLst>
          </p:cNvPr>
          <p:cNvSpPr txBox="1"/>
          <p:nvPr/>
        </p:nvSpPr>
        <p:spPr>
          <a:xfrm>
            <a:off x="3563136" y="7037815"/>
            <a:ext cx="3240000" cy="2031325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Gli spigoli laterali sono: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Spigolo CV contenente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 (R’; R’’)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Spigolo DV contenente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S (S’; S’’)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Spigolo AV contenente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 (T’; T’’)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DE677F3-18C2-45EB-8FF4-45CE1C79D061}"/>
              </a:ext>
            </a:extLst>
          </p:cNvPr>
          <p:cNvSpPr txBox="1"/>
          <p:nvPr/>
        </p:nvSpPr>
        <p:spPr>
          <a:xfrm>
            <a:off x="3490384" y="420359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DEDE8C5-798E-44D9-B989-8FCBC3E70696}"/>
              </a:ext>
            </a:extLst>
          </p:cNvPr>
          <p:cNvSpPr txBox="1"/>
          <p:nvPr/>
        </p:nvSpPr>
        <p:spPr>
          <a:xfrm>
            <a:off x="84571" y="4734320"/>
            <a:ext cx="206118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Punteggiata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D19192D3-132E-4ABC-B13B-382F8FF1ED9F}"/>
              </a:ext>
            </a:extLst>
          </p:cNvPr>
          <p:cNvSpPr/>
          <p:nvPr/>
        </p:nvSpPr>
        <p:spPr>
          <a:xfrm>
            <a:off x="2709151" y="4776462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>
            <a:extLst>
              <a:ext uri="{FF2B5EF4-FFF2-40B4-BE49-F238E27FC236}">
                <a16:creationId xmlns:a16="http://schemas.microsoft.com/office/drawing/2014/main" id="{7634E6B4-4A66-4487-91A8-F3ABD1CA1B76}"/>
              </a:ext>
            </a:extLst>
          </p:cNvPr>
          <p:cNvSpPr/>
          <p:nvPr/>
        </p:nvSpPr>
        <p:spPr>
          <a:xfrm>
            <a:off x="3332009" y="4920031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Ovale 82">
            <a:extLst>
              <a:ext uri="{FF2B5EF4-FFF2-40B4-BE49-F238E27FC236}">
                <a16:creationId xmlns:a16="http://schemas.microsoft.com/office/drawing/2014/main" id="{5A8A2DDB-5249-4A6A-8E2C-DDD13F9DFDCF}"/>
              </a:ext>
            </a:extLst>
          </p:cNvPr>
          <p:cNvSpPr/>
          <p:nvPr/>
        </p:nvSpPr>
        <p:spPr>
          <a:xfrm>
            <a:off x="3775822" y="4304971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78B8A5E9-5771-4D75-84FE-8B6B66EFA3E8}"/>
              </a:ext>
            </a:extLst>
          </p:cNvPr>
          <p:cNvSpPr/>
          <p:nvPr/>
        </p:nvSpPr>
        <p:spPr>
          <a:xfrm>
            <a:off x="3615024" y="3968970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711B25B7-571B-4091-B386-D1486A871186}"/>
              </a:ext>
            </a:extLst>
          </p:cNvPr>
          <p:cNvSpPr/>
          <p:nvPr/>
        </p:nvSpPr>
        <p:spPr>
          <a:xfrm>
            <a:off x="2669787" y="4018870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421777B4-60DC-4EA5-A4AC-EE53216151F7}"/>
              </a:ext>
            </a:extLst>
          </p:cNvPr>
          <p:cNvSpPr txBox="1"/>
          <p:nvPr/>
        </p:nvSpPr>
        <p:spPr>
          <a:xfrm>
            <a:off x="129546" y="3109157"/>
            <a:ext cx="206118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Punteggiata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8" name="Ovale 87">
            <a:extLst>
              <a:ext uri="{FF2B5EF4-FFF2-40B4-BE49-F238E27FC236}">
                <a16:creationId xmlns:a16="http://schemas.microsoft.com/office/drawing/2014/main" id="{7033B268-3051-4953-B6D1-C72A4D169576}"/>
              </a:ext>
            </a:extLst>
          </p:cNvPr>
          <p:cNvSpPr/>
          <p:nvPr/>
        </p:nvSpPr>
        <p:spPr>
          <a:xfrm>
            <a:off x="2906261" y="3262088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Ovale 92">
            <a:extLst>
              <a:ext uri="{FF2B5EF4-FFF2-40B4-BE49-F238E27FC236}">
                <a16:creationId xmlns:a16="http://schemas.microsoft.com/office/drawing/2014/main" id="{E4C3DA53-6C8C-447D-8A50-EA5556A15E4D}"/>
              </a:ext>
            </a:extLst>
          </p:cNvPr>
          <p:cNvSpPr/>
          <p:nvPr/>
        </p:nvSpPr>
        <p:spPr>
          <a:xfrm>
            <a:off x="3843229" y="3021096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3C1F1ECA-26FA-4974-BB76-A78475C771B2}"/>
              </a:ext>
            </a:extLst>
          </p:cNvPr>
          <p:cNvSpPr/>
          <p:nvPr/>
        </p:nvSpPr>
        <p:spPr>
          <a:xfrm>
            <a:off x="3618993" y="2718380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7796806D-4600-4A95-9C13-07A4E21C0332}"/>
              </a:ext>
            </a:extLst>
          </p:cNvPr>
          <p:cNvSpPr/>
          <p:nvPr/>
        </p:nvSpPr>
        <p:spPr>
          <a:xfrm>
            <a:off x="2704007" y="2735409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A876AFEF-043E-467C-83AD-8187311FA2D3}"/>
              </a:ext>
            </a:extLst>
          </p:cNvPr>
          <p:cNvSpPr/>
          <p:nvPr/>
        </p:nvSpPr>
        <p:spPr>
          <a:xfrm>
            <a:off x="3320913" y="3352784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C6D7940E-3284-47EF-8435-3F9EE41AB21C}"/>
              </a:ext>
            </a:extLst>
          </p:cNvPr>
          <p:cNvCxnSpPr>
            <a:cxnSpLocks/>
            <a:stCxn id="86" idx="3"/>
            <a:endCxn id="90" idx="1"/>
          </p:cNvCxnSpPr>
          <p:nvPr/>
        </p:nvCxnSpPr>
        <p:spPr>
          <a:xfrm flipV="1">
            <a:off x="2190726" y="2959253"/>
            <a:ext cx="500915" cy="33457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6E1B5AB1-4967-4130-BD85-F5781189B612}"/>
              </a:ext>
            </a:extLst>
          </p:cNvPr>
          <p:cNvCxnSpPr>
            <a:stCxn id="86" idx="3"/>
            <a:endCxn id="98" idx="2"/>
          </p:cNvCxnSpPr>
          <p:nvPr/>
        </p:nvCxnSpPr>
        <p:spPr>
          <a:xfrm flipV="1">
            <a:off x="2190726" y="2898380"/>
            <a:ext cx="1428267" cy="39544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B63D08BD-1648-4CB3-BE16-4A78D84B4A4E}"/>
              </a:ext>
            </a:extLst>
          </p:cNvPr>
          <p:cNvCxnSpPr>
            <a:stCxn id="86" idx="3"/>
            <a:endCxn id="93" idx="2"/>
          </p:cNvCxnSpPr>
          <p:nvPr/>
        </p:nvCxnSpPr>
        <p:spPr>
          <a:xfrm flipV="1">
            <a:off x="2190726" y="3201096"/>
            <a:ext cx="1652503" cy="9272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276C9521-32BD-4A5E-BDF2-543EE60DC3E9}"/>
              </a:ext>
            </a:extLst>
          </p:cNvPr>
          <p:cNvCxnSpPr>
            <a:cxnSpLocks/>
            <a:stCxn id="86" idx="3"/>
            <a:endCxn id="88" idx="1"/>
          </p:cNvCxnSpPr>
          <p:nvPr/>
        </p:nvCxnSpPr>
        <p:spPr>
          <a:xfrm>
            <a:off x="2190726" y="3293823"/>
            <a:ext cx="768256" cy="2098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9219EF48-68AE-4B49-808F-735A89239DA0}"/>
              </a:ext>
            </a:extLst>
          </p:cNvPr>
          <p:cNvCxnSpPr>
            <a:cxnSpLocks/>
            <a:stCxn id="86" idx="3"/>
            <a:endCxn id="100" idx="2"/>
          </p:cNvCxnSpPr>
          <p:nvPr/>
        </p:nvCxnSpPr>
        <p:spPr>
          <a:xfrm>
            <a:off x="2190726" y="3293823"/>
            <a:ext cx="1130187" cy="23896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DB9A0E32-3F57-4647-BB6E-6F970A3344DD}"/>
              </a:ext>
            </a:extLst>
          </p:cNvPr>
          <p:cNvCxnSpPr>
            <a:stCxn id="4" idx="3"/>
            <a:endCxn id="85" idx="3"/>
          </p:cNvCxnSpPr>
          <p:nvPr/>
        </p:nvCxnSpPr>
        <p:spPr>
          <a:xfrm flipV="1">
            <a:off x="2145751" y="4326149"/>
            <a:ext cx="576757" cy="59283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F19E6411-7316-41BB-9FFC-FD17CD278FE9}"/>
              </a:ext>
            </a:extLst>
          </p:cNvPr>
          <p:cNvCxnSpPr>
            <a:stCxn id="4" idx="3"/>
            <a:endCxn id="84" idx="2"/>
          </p:cNvCxnSpPr>
          <p:nvPr/>
        </p:nvCxnSpPr>
        <p:spPr>
          <a:xfrm flipV="1">
            <a:off x="2145751" y="4148970"/>
            <a:ext cx="1469273" cy="77001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5084B405-2987-4244-8881-E87E7F4DD358}"/>
              </a:ext>
            </a:extLst>
          </p:cNvPr>
          <p:cNvCxnSpPr>
            <a:cxnSpLocks/>
            <a:stCxn id="4" idx="3"/>
            <a:endCxn id="83" idx="2"/>
          </p:cNvCxnSpPr>
          <p:nvPr/>
        </p:nvCxnSpPr>
        <p:spPr>
          <a:xfrm flipV="1">
            <a:off x="2145751" y="4484971"/>
            <a:ext cx="1630071" cy="43401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061209EF-5FD3-47B2-BD58-6480D1B826D5}"/>
              </a:ext>
            </a:extLst>
          </p:cNvPr>
          <p:cNvCxnSpPr>
            <a:cxnSpLocks/>
            <a:stCxn id="4" idx="3"/>
            <a:endCxn id="6" idx="2"/>
          </p:cNvCxnSpPr>
          <p:nvPr/>
        </p:nvCxnSpPr>
        <p:spPr>
          <a:xfrm>
            <a:off x="2145751" y="4918986"/>
            <a:ext cx="563400" cy="3747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5F5AAB7A-FFBA-4AC4-BD04-89491352C2F4}"/>
              </a:ext>
            </a:extLst>
          </p:cNvPr>
          <p:cNvCxnSpPr>
            <a:cxnSpLocks/>
            <a:stCxn id="4" idx="3"/>
            <a:endCxn id="81" idx="2"/>
          </p:cNvCxnSpPr>
          <p:nvPr/>
        </p:nvCxnSpPr>
        <p:spPr>
          <a:xfrm>
            <a:off x="2145751" y="4918986"/>
            <a:ext cx="1186258" cy="18104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F5348614-DED4-46E3-B58A-3CF604963022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8073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57" grpId="0"/>
      <p:bldP spid="59" grpId="0"/>
      <p:bldP spid="61" grpId="0"/>
      <p:bldP spid="62" grpId="0"/>
      <p:bldP spid="65" grpId="0"/>
      <p:bldP spid="80" grpId="0"/>
      <p:bldP spid="90" grpId="0"/>
      <p:bldP spid="91" grpId="0"/>
      <p:bldP spid="94" grpId="0"/>
      <p:bldP spid="95" grpId="0"/>
      <p:bldP spid="2" grpId="0"/>
      <p:bldP spid="3" grpId="0" build="p" animBg="1"/>
      <p:bldP spid="96" grpId="0" build="p" animBg="1"/>
      <p:bldP spid="4" grpId="0" animBg="1"/>
      <p:bldP spid="6" grpId="0" animBg="1"/>
      <p:bldP spid="81" grpId="0" animBg="1"/>
      <p:bldP spid="83" grpId="0" animBg="1"/>
      <p:bldP spid="84" grpId="0" animBg="1"/>
      <p:bldP spid="85" grpId="0" animBg="1"/>
      <p:bldP spid="86" grpId="0" animBg="1"/>
      <p:bldP spid="88" grpId="0" animBg="1"/>
      <p:bldP spid="93" grpId="0" animBg="1"/>
      <p:bldP spid="98" grpId="0" animBg="1"/>
      <p:bldP spid="99" grpId="0" animBg="1"/>
      <p:bldP spid="1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3154" y="250528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43101" y="5735970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2F273A8-B05F-4DF7-A402-CC76157D4483}"/>
              </a:ext>
            </a:extLst>
          </p:cNvPr>
          <p:cNvSpPr txBox="1"/>
          <p:nvPr/>
        </p:nvSpPr>
        <p:spPr>
          <a:xfrm>
            <a:off x="6336861" y="3680887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64" name="Titolo 16">
            <a:extLst>
              <a:ext uri="{FF2B5EF4-FFF2-40B4-BE49-F238E27FC236}">
                <a16:creationId xmlns:a16="http://schemas.microsoft.com/office/drawing/2014/main" id="{F204B86B-7E05-4DCF-A4CD-B58110C06AA8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piramide a base quadrata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  <a:ea typeface="+mn-ea"/>
                <a:cs typeface="+mn-cs"/>
              </a:rPr>
              <a:t>Individuazione del perimetro della punteggiata</a:t>
            </a:r>
            <a:endParaRPr lang="it-IT" sz="2200" dirty="0">
              <a:solidFill>
                <a:srgbClr val="FF0000"/>
              </a:solidFill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6B0DC54C-E531-4D3D-B860-A2ADF8F9DD0F}"/>
              </a:ext>
            </a:extLst>
          </p:cNvPr>
          <p:cNvSpPr txBox="1"/>
          <p:nvPr/>
        </p:nvSpPr>
        <p:spPr>
          <a:xfrm>
            <a:off x="2454485" y="33133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A3230020-38C8-4B60-846C-7A5ABFC70DB5}"/>
              </a:ext>
            </a:extLst>
          </p:cNvPr>
          <p:cNvSpPr txBox="1"/>
          <p:nvPr/>
        </p:nvSpPr>
        <p:spPr>
          <a:xfrm>
            <a:off x="2472414" y="401374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7D72EB2E-66C8-478A-881C-9740CA62B7F8}"/>
              </a:ext>
            </a:extLst>
          </p:cNvPr>
          <p:cNvSpPr txBox="1"/>
          <p:nvPr/>
        </p:nvSpPr>
        <p:spPr>
          <a:xfrm>
            <a:off x="3009308" y="399814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CAB1BC69-917A-46F1-A997-D5F6C2E942C9}"/>
              </a:ext>
            </a:extLst>
          </p:cNvPr>
          <p:cNvSpPr txBox="1"/>
          <p:nvPr/>
        </p:nvSpPr>
        <p:spPr>
          <a:xfrm>
            <a:off x="3038184" y="245073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D1DE455-C36F-4D80-A8D8-C9464724727F}"/>
              </a:ext>
            </a:extLst>
          </p:cNvPr>
          <p:cNvSpPr txBox="1"/>
          <p:nvPr/>
        </p:nvSpPr>
        <p:spPr>
          <a:xfrm>
            <a:off x="3902104" y="286101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1CCD5F4D-20E0-4155-9FF5-63A2D5CBD603}"/>
              </a:ext>
            </a:extLst>
          </p:cNvPr>
          <p:cNvSpPr txBox="1"/>
          <p:nvPr/>
        </p:nvSpPr>
        <p:spPr>
          <a:xfrm>
            <a:off x="3897194" y="399834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D3D5071A-28ED-4656-BF18-42A22C87059B}"/>
              </a:ext>
            </a:extLst>
          </p:cNvPr>
          <p:cNvSpPr txBox="1"/>
          <p:nvPr/>
        </p:nvSpPr>
        <p:spPr>
          <a:xfrm>
            <a:off x="3167627" y="574954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8612DBA-FAFF-44C3-A882-FC22D195E6D1}"/>
              </a:ext>
            </a:extLst>
          </p:cNvPr>
          <p:cNvSpPr txBox="1"/>
          <p:nvPr/>
        </p:nvSpPr>
        <p:spPr>
          <a:xfrm>
            <a:off x="3216034" y="302688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B4DFFF7F-3846-4D9C-BD5B-A79CD7BD2F15}"/>
              </a:ext>
            </a:extLst>
          </p:cNvPr>
          <p:cNvSpPr txBox="1"/>
          <p:nvPr/>
        </p:nvSpPr>
        <p:spPr>
          <a:xfrm>
            <a:off x="3511204" y="375714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0818F8F-D7E0-4D6C-872C-5372A87F200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C54A9D02-81E4-4971-8485-D40D67D0DF79}"/>
              </a:ext>
            </a:extLst>
          </p:cNvPr>
          <p:cNvCxnSpPr/>
          <p:nvPr/>
        </p:nvCxnSpPr>
        <p:spPr>
          <a:xfrm>
            <a:off x="2376" y="9081395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259529B8-60E9-4E09-A2E0-1E2594F36ABA}"/>
              </a:ext>
            </a:extLst>
          </p:cNvPr>
          <p:cNvSpPr txBox="1"/>
          <p:nvPr/>
        </p:nvSpPr>
        <p:spPr>
          <a:xfrm>
            <a:off x="3386161" y="3392035"/>
            <a:ext cx="4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S’’</a:t>
            </a: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6E0FD8DD-D7C3-4562-9B36-769B8C867F3F}"/>
              </a:ext>
            </a:extLst>
          </p:cNvPr>
          <p:cNvCxnSpPr>
            <a:cxnSpLocks/>
          </p:cNvCxnSpPr>
          <p:nvPr/>
        </p:nvCxnSpPr>
        <p:spPr>
          <a:xfrm>
            <a:off x="3429338" y="3522620"/>
            <a:ext cx="0" cy="16814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4498CDA8-9CD1-4768-A55D-12025C592177}"/>
              </a:ext>
            </a:extLst>
          </p:cNvPr>
          <p:cNvSpPr txBox="1"/>
          <p:nvPr/>
        </p:nvSpPr>
        <p:spPr>
          <a:xfrm>
            <a:off x="3369165" y="5089059"/>
            <a:ext cx="4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0346571C-EB0D-4E2F-B596-D6823642C03E}"/>
              </a:ext>
            </a:extLst>
          </p:cNvPr>
          <p:cNvCxnSpPr/>
          <p:nvPr/>
        </p:nvCxnSpPr>
        <p:spPr>
          <a:xfrm>
            <a:off x="3919237" y="3064166"/>
            <a:ext cx="0" cy="129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E3E71FB0-6ED7-4C80-BE59-BF36729EFF20}"/>
              </a:ext>
            </a:extLst>
          </p:cNvPr>
          <p:cNvSpPr txBox="1"/>
          <p:nvPr/>
        </p:nvSpPr>
        <p:spPr>
          <a:xfrm>
            <a:off x="3856428" y="4261209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3A18B3B6-AC23-4D84-99BD-8D6BEB0CA825}"/>
              </a:ext>
            </a:extLst>
          </p:cNvPr>
          <p:cNvSpPr txBox="1"/>
          <p:nvPr/>
        </p:nvSpPr>
        <p:spPr>
          <a:xfrm>
            <a:off x="3837174" y="3019024"/>
            <a:ext cx="432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3D68DF00-8423-422A-A9CE-CB4B3CBEC41B}"/>
              </a:ext>
            </a:extLst>
          </p:cNvPr>
          <p:cNvSpPr txBox="1"/>
          <p:nvPr/>
        </p:nvSpPr>
        <p:spPr>
          <a:xfrm>
            <a:off x="2684750" y="4899438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744D0DF1-4454-4B41-AB2D-0316F373A3F8}"/>
              </a:ext>
            </a:extLst>
          </p:cNvPr>
          <p:cNvCxnSpPr>
            <a:cxnSpLocks/>
          </p:cNvCxnSpPr>
          <p:nvPr/>
        </p:nvCxnSpPr>
        <p:spPr>
          <a:xfrm>
            <a:off x="3015908" y="3404918"/>
            <a:ext cx="0" cy="160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481256A6-D6ED-40A8-978B-1ADA3CC00931}"/>
              </a:ext>
            </a:extLst>
          </p:cNvPr>
          <p:cNvSpPr txBox="1"/>
          <p:nvPr/>
        </p:nvSpPr>
        <p:spPr>
          <a:xfrm>
            <a:off x="2798478" y="3379763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13F90054-0F43-4B00-9139-6951FEAFA61D}"/>
              </a:ext>
            </a:extLst>
          </p:cNvPr>
          <p:cNvCxnSpPr>
            <a:cxnSpLocks/>
          </p:cNvCxnSpPr>
          <p:nvPr/>
        </p:nvCxnSpPr>
        <p:spPr>
          <a:xfrm>
            <a:off x="2934925" y="3003804"/>
            <a:ext cx="0" cy="12368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BEDEECC7-2478-44E0-B0F4-640C8605D781}"/>
              </a:ext>
            </a:extLst>
          </p:cNvPr>
          <p:cNvSpPr txBox="1"/>
          <p:nvPr/>
        </p:nvSpPr>
        <p:spPr>
          <a:xfrm>
            <a:off x="2674247" y="2886174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00934FB6-429D-4FB5-944D-7890AA25EA4C}"/>
              </a:ext>
            </a:extLst>
          </p:cNvPr>
          <p:cNvSpPr txBox="1"/>
          <p:nvPr/>
        </p:nvSpPr>
        <p:spPr>
          <a:xfrm>
            <a:off x="2755806" y="3968146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66D33452-48E7-4CFD-AB72-78613D2C32EF}"/>
              </a:ext>
            </a:extLst>
          </p:cNvPr>
          <p:cNvCxnSpPr>
            <a:cxnSpLocks/>
          </p:cNvCxnSpPr>
          <p:nvPr/>
        </p:nvCxnSpPr>
        <p:spPr>
          <a:xfrm>
            <a:off x="3880770" y="3007137"/>
            <a:ext cx="0" cy="1238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2C10C843-0565-4D3D-B6C0-2717D3ACC41C}"/>
              </a:ext>
            </a:extLst>
          </p:cNvPr>
          <p:cNvSpPr txBox="1"/>
          <p:nvPr/>
        </p:nvSpPr>
        <p:spPr>
          <a:xfrm>
            <a:off x="3680677" y="2713851"/>
            <a:ext cx="468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605777AB-F041-42A8-A309-9C836BFEE953}"/>
              </a:ext>
            </a:extLst>
          </p:cNvPr>
          <p:cNvSpPr txBox="1"/>
          <p:nvPr/>
        </p:nvSpPr>
        <p:spPr>
          <a:xfrm>
            <a:off x="3588465" y="3975797"/>
            <a:ext cx="468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DE677F3-18C2-45EB-8FF4-45CE1C79D061}"/>
              </a:ext>
            </a:extLst>
          </p:cNvPr>
          <p:cNvSpPr txBox="1"/>
          <p:nvPr/>
        </p:nvSpPr>
        <p:spPr>
          <a:xfrm>
            <a:off x="3362738" y="400817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C06F81EF-23D0-4B1E-B44D-6831206959C1}"/>
              </a:ext>
            </a:extLst>
          </p:cNvPr>
          <p:cNvCxnSpPr>
            <a:cxnSpLocks/>
          </p:cNvCxnSpPr>
          <p:nvPr/>
        </p:nvCxnSpPr>
        <p:spPr>
          <a:xfrm>
            <a:off x="2938556" y="3011311"/>
            <a:ext cx="79943" cy="40929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DA87AC62-4336-484F-9B40-4E9E86AE45AF}"/>
              </a:ext>
            </a:extLst>
          </p:cNvPr>
          <p:cNvCxnSpPr>
            <a:cxnSpLocks/>
          </p:cNvCxnSpPr>
          <p:nvPr/>
        </p:nvCxnSpPr>
        <p:spPr>
          <a:xfrm>
            <a:off x="3018470" y="3414502"/>
            <a:ext cx="408754" cy="11307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16A6104-2154-4D2D-98B5-7B86ABCE6219}"/>
              </a:ext>
            </a:extLst>
          </p:cNvPr>
          <p:cNvCxnSpPr>
            <a:cxnSpLocks/>
          </p:cNvCxnSpPr>
          <p:nvPr/>
        </p:nvCxnSpPr>
        <p:spPr>
          <a:xfrm flipV="1">
            <a:off x="3427224" y="3061089"/>
            <a:ext cx="493971" cy="46829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451C52F3-67AC-4D81-A2C1-41A578AF767F}"/>
              </a:ext>
            </a:extLst>
          </p:cNvPr>
          <p:cNvCxnSpPr>
            <a:cxnSpLocks/>
          </p:cNvCxnSpPr>
          <p:nvPr/>
        </p:nvCxnSpPr>
        <p:spPr>
          <a:xfrm>
            <a:off x="2934925" y="3013344"/>
            <a:ext cx="951313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290EB361-5772-4698-801A-56D11ADAF58E}"/>
              </a:ext>
            </a:extLst>
          </p:cNvPr>
          <p:cNvCxnSpPr>
            <a:cxnSpLocks/>
          </p:cNvCxnSpPr>
          <p:nvPr/>
        </p:nvCxnSpPr>
        <p:spPr>
          <a:xfrm>
            <a:off x="3888103" y="3008830"/>
            <a:ext cx="30405" cy="5225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D2A582E0-DA77-462A-80EB-F44DAA3E533E}"/>
              </a:ext>
            </a:extLst>
          </p:cNvPr>
          <p:cNvCxnSpPr>
            <a:cxnSpLocks/>
          </p:cNvCxnSpPr>
          <p:nvPr/>
        </p:nvCxnSpPr>
        <p:spPr>
          <a:xfrm>
            <a:off x="2922485" y="4244409"/>
            <a:ext cx="963753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7BB23D1-374B-4400-BF3B-780CAB9ED36F}"/>
              </a:ext>
            </a:extLst>
          </p:cNvPr>
          <p:cNvCxnSpPr>
            <a:cxnSpLocks/>
          </p:cNvCxnSpPr>
          <p:nvPr/>
        </p:nvCxnSpPr>
        <p:spPr>
          <a:xfrm>
            <a:off x="2937220" y="4244172"/>
            <a:ext cx="80307" cy="76041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AFE01884-8080-4332-861B-9B9FD3785285}"/>
              </a:ext>
            </a:extLst>
          </p:cNvPr>
          <p:cNvCxnSpPr>
            <a:cxnSpLocks/>
          </p:cNvCxnSpPr>
          <p:nvPr/>
        </p:nvCxnSpPr>
        <p:spPr>
          <a:xfrm>
            <a:off x="3023876" y="5010013"/>
            <a:ext cx="405124" cy="20887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B1380D5C-91C9-4EA6-99F9-F740D7BB717B}"/>
              </a:ext>
            </a:extLst>
          </p:cNvPr>
          <p:cNvCxnSpPr>
            <a:cxnSpLocks/>
          </p:cNvCxnSpPr>
          <p:nvPr/>
        </p:nvCxnSpPr>
        <p:spPr>
          <a:xfrm flipV="1">
            <a:off x="3416138" y="4352058"/>
            <a:ext cx="506859" cy="88113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AF114C45-5970-41BE-9125-D9AE5885B3CE}"/>
              </a:ext>
            </a:extLst>
          </p:cNvPr>
          <p:cNvCxnSpPr>
            <a:cxnSpLocks/>
          </p:cNvCxnSpPr>
          <p:nvPr/>
        </p:nvCxnSpPr>
        <p:spPr>
          <a:xfrm>
            <a:off x="3882141" y="4235026"/>
            <a:ext cx="35650" cy="11422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33CB3E3-2C9A-4E01-9721-56A38B2AA08D}"/>
              </a:ext>
            </a:extLst>
          </p:cNvPr>
          <p:cNvCxnSpPr/>
          <p:nvPr/>
        </p:nvCxnSpPr>
        <p:spPr>
          <a:xfrm>
            <a:off x="2938030" y="3036042"/>
            <a:ext cx="964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9AB1888D-001D-40AB-B2CB-58849CE8D025}"/>
              </a:ext>
            </a:extLst>
          </p:cNvPr>
          <p:cNvCxnSpPr/>
          <p:nvPr/>
        </p:nvCxnSpPr>
        <p:spPr>
          <a:xfrm>
            <a:off x="2967961" y="3188442"/>
            <a:ext cx="817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677F88DF-5A04-4479-A85A-797430CCC698}"/>
              </a:ext>
            </a:extLst>
          </p:cNvPr>
          <p:cNvCxnSpPr/>
          <p:nvPr/>
        </p:nvCxnSpPr>
        <p:spPr>
          <a:xfrm>
            <a:off x="2997887" y="3340842"/>
            <a:ext cx="63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591DA42B-0E52-4A3B-9E7D-06C706E31F65}"/>
              </a:ext>
            </a:extLst>
          </p:cNvPr>
          <p:cNvCxnSpPr/>
          <p:nvPr/>
        </p:nvCxnSpPr>
        <p:spPr>
          <a:xfrm>
            <a:off x="3287870" y="3493242"/>
            <a:ext cx="18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EDE2072D-74EB-4F30-A936-2DA5AFAFA101}"/>
              </a:ext>
            </a:extLst>
          </p:cNvPr>
          <p:cNvCxnSpPr/>
          <p:nvPr/>
        </p:nvCxnSpPr>
        <p:spPr>
          <a:xfrm>
            <a:off x="2954664" y="3113340"/>
            <a:ext cx="907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DE5FC9B0-8AA5-47A6-8E43-FBC0414C6DC5}"/>
              </a:ext>
            </a:extLst>
          </p:cNvPr>
          <p:cNvCxnSpPr/>
          <p:nvPr/>
        </p:nvCxnSpPr>
        <p:spPr>
          <a:xfrm>
            <a:off x="2987451" y="3267644"/>
            <a:ext cx="72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86F58A12-3B2C-4A9F-BF13-9054670951BF}"/>
              </a:ext>
            </a:extLst>
          </p:cNvPr>
          <p:cNvCxnSpPr/>
          <p:nvPr/>
        </p:nvCxnSpPr>
        <p:spPr>
          <a:xfrm>
            <a:off x="3063114" y="3422902"/>
            <a:ext cx="475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5DAFE6CA-8864-4DB3-AE27-B5CDEBC0CEB5}"/>
              </a:ext>
            </a:extLst>
          </p:cNvPr>
          <p:cNvCxnSpPr/>
          <p:nvPr/>
        </p:nvCxnSpPr>
        <p:spPr>
          <a:xfrm>
            <a:off x="2934938" y="4276414"/>
            <a:ext cx="9576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84943B3-DC67-46A3-B2FA-D5647459BB0B}"/>
              </a:ext>
            </a:extLst>
          </p:cNvPr>
          <p:cNvCxnSpPr/>
          <p:nvPr/>
        </p:nvCxnSpPr>
        <p:spPr>
          <a:xfrm>
            <a:off x="2951664" y="4428814"/>
            <a:ext cx="9252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8AE1A922-F72B-4D80-AD1A-2FB3CE6462ED}"/>
              </a:ext>
            </a:extLst>
          </p:cNvPr>
          <p:cNvCxnSpPr/>
          <p:nvPr/>
        </p:nvCxnSpPr>
        <p:spPr>
          <a:xfrm>
            <a:off x="2968398" y="4581214"/>
            <a:ext cx="82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61656EAB-2734-4F12-8C75-E88CC158C647}"/>
              </a:ext>
            </a:extLst>
          </p:cNvPr>
          <p:cNvCxnSpPr/>
          <p:nvPr/>
        </p:nvCxnSpPr>
        <p:spPr>
          <a:xfrm>
            <a:off x="2985123" y="4733614"/>
            <a:ext cx="72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5256E0B4-2197-4B94-A13C-244807CF4DD5}"/>
              </a:ext>
            </a:extLst>
          </p:cNvPr>
          <p:cNvCxnSpPr/>
          <p:nvPr/>
        </p:nvCxnSpPr>
        <p:spPr>
          <a:xfrm>
            <a:off x="3001847" y="4886014"/>
            <a:ext cx="61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34DE9AA3-F9C4-44CF-A234-BCEF2A7E5292}"/>
              </a:ext>
            </a:extLst>
          </p:cNvPr>
          <p:cNvCxnSpPr/>
          <p:nvPr/>
        </p:nvCxnSpPr>
        <p:spPr>
          <a:xfrm>
            <a:off x="3081100" y="5038414"/>
            <a:ext cx="446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7DBAEC65-0640-43C3-BD6D-4ADCF2BF96B9}"/>
              </a:ext>
            </a:extLst>
          </p:cNvPr>
          <p:cNvCxnSpPr/>
          <p:nvPr/>
        </p:nvCxnSpPr>
        <p:spPr>
          <a:xfrm>
            <a:off x="3384126" y="5190814"/>
            <a:ext cx="54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E7AFF959-BDA4-480A-8738-77D354D69208}"/>
              </a:ext>
            </a:extLst>
          </p:cNvPr>
          <p:cNvCxnSpPr/>
          <p:nvPr/>
        </p:nvCxnSpPr>
        <p:spPr>
          <a:xfrm>
            <a:off x="2944945" y="4358474"/>
            <a:ext cx="97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C4953FAE-08D2-4618-9166-9A3492B18E81}"/>
              </a:ext>
            </a:extLst>
          </p:cNvPr>
          <p:cNvCxnSpPr/>
          <p:nvPr/>
        </p:nvCxnSpPr>
        <p:spPr>
          <a:xfrm>
            <a:off x="2961680" y="4510874"/>
            <a:ext cx="864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38367B7D-0506-493F-AE94-72109C67201E}"/>
              </a:ext>
            </a:extLst>
          </p:cNvPr>
          <p:cNvCxnSpPr/>
          <p:nvPr/>
        </p:nvCxnSpPr>
        <p:spPr>
          <a:xfrm>
            <a:off x="2978404" y="4663274"/>
            <a:ext cx="766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1943E9E0-05C6-474A-8683-865D93476123}"/>
              </a:ext>
            </a:extLst>
          </p:cNvPr>
          <p:cNvCxnSpPr/>
          <p:nvPr/>
        </p:nvCxnSpPr>
        <p:spPr>
          <a:xfrm>
            <a:off x="2995129" y="4815674"/>
            <a:ext cx="662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76E8385A-BBAA-4F39-BC30-E2792EBD1D18}"/>
              </a:ext>
            </a:extLst>
          </p:cNvPr>
          <p:cNvCxnSpPr/>
          <p:nvPr/>
        </p:nvCxnSpPr>
        <p:spPr>
          <a:xfrm>
            <a:off x="3011868" y="4968074"/>
            <a:ext cx="550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30892990-D9A4-4C3F-8696-9FB2FBCC1829}"/>
              </a:ext>
            </a:extLst>
          </p:cNvPr>
          <p:cNvCxnSpPr/>
          <p:nvPr/>
        </p:nvCxnSpPr>
        <p:spPr>
          <a:xfrm>
            <a:off x="3239609" y="5120474"/>
            <a:ext cx="244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BD1D17EF-C23C-4CA2-B8F6-858AA5390237}"/>
              </a:ext>
            </a:extLst>
          </p:cNvPr>
          <p:cNvSpPr txBox="1"/>
          <p:nvPr/>
        </p:nvSpPr>
        <p:spPr>
          <a:xfrm>
            <a:off x="9000" y="804672"/>
            <a:ext cx="6840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Questa diapositiva mostra il risultato delle operazioni geometriche sviluppate per la definizione del poligono di sezione della piramide retta a base quadrata collocata con la base parallela a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e l’asse perpendicolare sempre a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con il piano a generico parallelo alla linea di terra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8473E8-D267-4375-B3ED-562F815830AD}"/>
              </a:ext>
            </a:extLst>
          </p:cNvPr>
          <p:cNvSpPr txBox="1"/>
          <p:nvPr/>
        </p:nvSpPr>
        <p:spPr>
          <a:xfrm>
            <a:off x="9000" y="6161532"/>
            <a:ext cx="68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Collegando tra loro  i punti della diapositiva precedente otteniamo una figura pentagonale chiusa irregolare.  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230AFC8-37C9-4619-8864-F85559B6FF9E}"/>
              </a:ext>
            </a:extLst>
          </p:cNvPr>
          <p:cNvSpPr txBox="1"/>
          <p:nvPr/>
        </p:nvSpPr>
        <p:spPr>
          <a:xfrm>
            <a:off x="9000" y="6798564"/>
            <a:ext cx="68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I punti (PQRST) rappresentano i vertici della figura piana mentre i segmenti (PQ); (QR); (RS); (ST), (TP) costituiscono i lati della figura e rispondono, con riferimento al solido, alle seguenti leggi di appartenenza  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83CDB25A-99B5-486E-8B0B-26B5A87A7081}"/>
              </a:ext>
            </a:extLst>
          </p:cNvPr>
          <p:cNvGrpSpPr/>
          <p:nvPr/>
        </p:nvGrpSpPr>
        <p:grpSpPr>
          <a:xfrm>
            <a:off x="63500" y="8111819"/>
            <a:ext cx="1548000" cy="467518"/>
            <a:chOff x="7682390" y="6187604"/>
            <a:chExt cx="1548000" cy="467518"/>
          </a:xfrm>
        </p:grpSpPr>
        <p:sp>
          <p:nvSpPr>
            <p:cNvPr id="105" name="CasellaDiTesto 104">
              <a:extLst>
                <a:ext uri="{FF2B5EF4-FFF2-40B4-BE49-F238E27FC236}">
                  <a16:creationId xmlns:a16="http://schemas.microsoft.com/office/drawing/2014/main" id="{4541F8BA-F7F9-443D-AD7C-C7975DE4E9E3}"/>
                </a:ext>
              </a:extLst>
            </p:cNvPr>
            <p:cNvSpPr txBox="1"/>
            <p:nvPr/>
          </p:nvSpPr>
          <p:spPr>
            <a:xfrm>
              <a:off x="7682390" y="6255012"/>
              <a:ext cx="1548000" cy="40011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QR    (BCV)</a:t>
              </a:r>
            </a:p>
          </p:txBody>
        </p:sp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1F14967D-7C3F-435C-A325-60224AE8FB44}"/>
                </a:ext>
              </a:extLst>
            </p:cNvPr>
            <p:cNvSpPr/>
            <p:nvPr/>
          </p:nvSpPr>
          <p:spPr>
            <a:xfrm>
              <a:off x="8106496" y="6187604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endParaRPr lang="it-IT" sz="24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076584D1-D3C7-48DF-A542-6C97BE5BCA1A}"/>
              </a:ext>
            </a:extLst>
          </p:cNvPr>
          <p:cNvGrpSpPr/>
          <p:nvPr/>
        </p:nvGrpSpPr>
        <p:grpSpPr>
          <a:xfrm>
            <a:off x="2565000" y="8567245"/>
            <a:ext cx="1728000" cy="485315"/>
            <a:chOff x="7626096" y="5407807"/>
            <a:chExt cx="1728000" cy="485315"/>
          </a:xfrm>
        </p:grpSpPr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617BD85E-2013-4329-A210-56CAEF73A117}"/>
                </a:ext>
              </a:extLst>
            </p:cNvPr>
            <p:cNvSpPr txBox="1"/>
            <p:nvPr/>
          </p:nvSpPr>
          <p:spPr>
            <a:xfrm>
              <a:off x="7626096" y="5493012"/>
              <a:ext cx="1728000" cy="40011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PQ    (ABCD)</a:t>
              </a:r>
            </a:p>
          </p:txBody>
        </p:sp>
        <p:sp>
          <p:nvSpPr>
            <p:cNvPr id="117" name="Rettangolo 116">
              <a:extLst>
                <a:ext uri="{FF2B5EF4-FFF2-40B4-BE49-F238E27FC236}">
                  <a16:creationId xmlns:a16="http://schemas.microsoft.com/office/drawing/2014/main" id="{7D5F772D-4BD6-49BA-9DFE-11B957AD5BDC}"/>
                </a:ext>
              </a:extLst>
            </p:cNvPr>
            <p:cNvSpPr/>
            <p:nvPr/>
          </p:nvSpPr>
          <p:spPr>
            <a:xfrm>
              <a:off x="8033894" y="5407807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endParaRPr lang="it-IT" sz="24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25C0840D-9758-429B-A223-5B3A55BD26CF}"/>
              </a:ext>
            </a:extLst>
          </p:cNvPr>
          <p:cNvGrpSpPr/>
          <p:nvPr/>
        </p:nvGrpSpPr>
        <p:grpSpPr>
          <a:xfrm>
            <a:off x="1775704" y="8096252"/>
            <a:ext cx="1548000" cy="478701"/>
            <a:chOff x="7626095" y="6862414"/>
            <a:chExt cx="1548000" cy="478701"/>
          </a:xfrm>
        </p:grpSpPr>
        <p:sp>
          <p:nvSpPr>
            <p:cNvPr id="106" name="CasellaDiTesto 105">
              <a:extLst>
                <a:ext uri="{FF2B5EF4-FFF2-40B4-BE49-F238E27FC236}">
                  <a16:creationId xmlns:a16="http://schemas.microsoft.com/office/drawing/2014/main" id="{6E744DA5-B4D6-4E9E-A49D-3C7A1661F772}"/>
                </a:ext>
              </a:extLst>
            </p:cNvPr>
            <p:cNvSpPr txBox="1"/>
            <p:nvPr/>
          </p:nvSpPr>
          <p:spPr>
            <a:xfrm>
              <a:off x="7626095" y="6941005"/>
              <a:ext cx="1548000" cy="40011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RS    (CDV)</a:t>
              </a:r>
            </a:p>
          </p:txBody>
        </p:sp>
        <p:sp>
          <p:nvSpPr>
            <p:cNvPr id="118" name="Rettangolo 117">
              <a:extLst>
                <a:ext uri="{FF2B5EF4-FFF2-40B4-BE49-F238E27FC236}">
                  <a16:creationId xmlns:a16="http://schemas.microsoft.com/office/drawing/2014/main" id="{0DCC7E9E-325D-47E6-9A16-8592A60FA4CF}"/>
                </a:ext>
              </a:extLst>
            </p:cNvPr>
            <p:cNvSpPr/>
            <p:nvPr/>
          </p:nvSpPr>
          <p:spPr>
            <a:xfrm>
              <a:off x="7989688" y="6862414"/>
              <a:ext cx="404278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it-IT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endParaRPr lang="it-IT" sz="24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80E83463-79C6-4ECD-BA48-EBDBBABDD380}"/>
              </a:ext>
            </a:extLst>
          </p:cNvPr>
          <p:cNvGrpSpPr/>
          <p:nvPr/>
        </p:nvGrpSpPr>
        <p:grpSpPr>
          <a:xfrm>
            <a:off x="3490251" y="8105373"/>
            <a:ext cx="1584000" cy="471080"/>
            <a:chOff x="7647997" y="7550649"/>
            <a:chExt cx="1584000" cy="471080"/>
          </a:xfrm>
        </p:grpSpPr>
        <p:sp>
          <p:nvSpPr>
            <p:cNvPr id="107" name="CasellaDiTesto 106">
              <a:extLst>
                <a:ext uri="{FF2B5EF4-FFF2-40B4-BE49-F238E27FC236}">
                  <a16:creationId xmlns:a16="http://schemas.microsoft.com/office/drawing/2014/main" id="{AD7C8C7F-8160-49C3-88B3-376F7848A4D2}"/>
                </a:ext>
              </a:extLst>
            </p:cNvPr>
            <p:cNvSpPr txBox="1"/>
            <p:nvPr/>
          </p:nvSpPr>
          <p:spPr>
            <a:xfrm>
              <a:off x="7647997" y="7621619"/>
              <a:ext cx="1584000" cy="40011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ST    (ADV)</a:t>
              </a:r>
            </a:p>
          </p:txBody>
        </p:sp>
        <p:sp>
          <p:nvSpPr>
            <p:cNvPr id="125" name="Rettangolo 124">
              <a:extLst>
                <a:ext uri="{FF2B5EF4-FFF2-40B4-BE49-F238E27FC236}">
                  <a16:creationId xmlns:a16="http://schemas.microsoft.com/office/drawing/2014/main" id="{9795F244-82D0-4373-AD4A-E02273EEE67D}"/>
                </a:ext>
              </a:extLst>
            </p:cNvPr>
            <p:cNvSpPr/>
            <p:nvPr/>
          </p:nvSpPr>
          <p:spPr>
            <a:xfrm>
              <a:off x="8022344" y="7550649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endParaRPr lang="it-IT" sz="24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7C572425-AED2-4381-A05D-05A8669052E4}"/>
              </a:ext>
            </a:extLst>
          </p:cNvPr>
          <p:cNvGrpSpPr/>
          <p:nvPr/>
        </p:nvGrpSpPr>
        <p:grpSpPr>
          <a:xfrm>
            <a:off x="5246500" y="8108868"/>
            <a:ext cx="1548000" cy="467585"/>
            <a:chOff x="7908090" y="8437879"/>
            <a:chExt cx="1548000" cy="467585"/>
          </a:xfrm>
        </p:grpSpPr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D0A05954-FCE0-40BF-88F2-3D5FC51D1F9A}"/>
                </a:ext>
              </a:extLst>
            </p:cNvPr>
            <p:cNvSpPr txBox="1"/>
            <p:nvPr/>
          </p:nvSpPr>
          <p:spPr>
            <a:xfrm>
              <a:off x="7908090" y="8505354"/>
              <a:ext cx="1548000" cy="40011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TP    (ABV)</a:t>
              </a:r>
            </a:p>
          </p:txBody>
        </p:sp>
        <p:sp>
          <p:nvSpPr>
            <p:cNvPr id="126" name="Rettangolo 125">
              <a:extLst>
                <a:ext uri="{FF2B5EF4-FFF2-40B4-BE49-F238E27FC236}">
                  <a16:creationId xmlns:a16="http://schemas.microsoft.com/office/drawing/2014/main" id="{DF691D52-0863-4606-BA15-E2703F264FA9}"/>
                </a:ext>
              </a:extLst>
            </p:cNvPr>
            <p:cNvSpPr/>
            <p:nvPr/>
          </p:nvSpPr>
          <p:spPr>
            <a:xfrm>
              <a:off x="8253170" y="8437879"/>
              <a:ext cx="4042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endParaRPr lang="it-IT" sz="24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E33F0257-100F-4FB9-B6E3-0251CCF07CC3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5278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3154" y="250528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43101" y="5735970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2F273A8-B05F-4DF7-A402-CC76157D4483}"/>
              </a:ext>
            </a:extLst>
          </p:cNvPr>
          <p:cNvSpPr txBox="1"/>
          <p:nvPr/>
        </p:nvSpPr>
        <p:spPr>
          <a:xfrm>
            <a:off x="6336861" y="3680887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64" name="Titolo 16">
            <a:extLst>
              <a:ext uri="{FF2B5EF4-FFF2-40B4-BE49-F238E27FC236}">
                <a16:creationId xmlns:a16="http://schemas.microsoft.com/office/drawing/2014/main" id="{F204B86B-7E05-4DCF-A4CD-B58110C06AA8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piramide a base quadrata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+mn-cs"/>
              </a:rPr>
              <a:t>Verifiche di appartenenza</a:t>
            </a:r>
            <a:endParaRPr lang="it-IT" sz="2200" dirty="0">
              <a:solidFill>
                <a:srgbClr val="0070C0"/>
              </a:solidFill>
            </a:endParaRP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6B0DC54C-E531-4D3D-B860-A2ADF8F9DD0F}"/>
              </a:ext>
            </a:extLst>
          </p:cNvPr>
          <p:cNvSpPr txBox="1"/>
          <p:nvPr/>
        </p:nvSpPr>
        <p:spPr>
          <a:xfrm>
            <a:off x="2454485" y="33133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A3230020-38C8-4B60-846C-7A5ABFC70DB5}"/>
              </a:ext>
            </a:extLst>
          </p:cNvPr>
          <p:cNvSpPr txBox="1"/>
          <p:nvPr/>
        </p:nvSpPr>
        <p:spPr>
          <a:xfrm>
            <a:off x="2448353" y="417506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7D72EB2E-66C8-478A-881C-9740CA62B7F8}"/>
              </a:ext>
            </a:extLst>
          </p:cNvPr>
          <p:cNvSpPr txBox="1"/>
          <p:nvPr/>
        </p:nvSpPr>
        <p:spPr>
          <a:xfrm>
            <a:off x="3009687" y="400817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CAB1BC69-917A-46F1-A997-D5F6C2E942C9}"/>
              </a:ext>
            </a:extLst>
          </p:cNvPr>
          <p:cNvSpPr txBox="1"/>
          <p:nvPr/>
        </p:nvSpPr>
        <p:spPr>
          <a:xfrm>
            <a:off x="3038184" y="245073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D1DE455-C36F-4D80-A8D8-C9464724727F}"/>
              </a:ext>
            </a:extLst>
          </p:cNvPr>
          <p:cNvSpPr txBox="1"/>
          <p:nvPr/>
        </p:nvSpPr>
        <p:spPr>
          <a:xfrm>
            <a:off x="3898940" y="286289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1CCD5F4D-20E0-4155-9FF5-63A2D5CBD603}"/>
              </a:ext>
            </a:extLst>
          </p:cNvPr>
          <p:cNvSpPr txBox="1"/>
          <p:nvPr/>
        </p:nvSpPr>
        <p:spPr>
          <a:xfrm>
            <a:off x="3944460" y="407133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D3D5071A-28ED-4656-BF18-42A22C87059B}"/>
              </a:ext>
            </a:extLst>
          </p:cNvPr>
          <p:cNvSpPr txBox="1"/>
          <p:nvPr/>
        </p:nvSpPr>
        <p:spPr>
          <a:xfrm>
            <a:off x="3167627" y="574954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8612DBA-FAFF-44C3-A882-FC22D195E6D1}"/>
              </a:ext>
            </a:extLst>
          </p:cNvPr>
          <p:cNvSpPr txBox="1"/>
          <p:nvPr/>
        </p:nvSpPr>
        <p:spPr>
          <a:xfrm>
            <a:off x="3216034" y="302688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B4DFFF7F-3846-4D9C-BD5B-A79CD7BD2F15}"/>
              </a:ext>
            </a:extLst>
          </p:cNvPr>
          <p:cNvSpPr txBox="1"/>
          <p:nvPr/>
        </p:nvSpPr>
        <p:spPr>
          <a:xfrm>
            <a:off x="3517060" y="379687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0818F8F-D7E0-4D6C-872C-5372A87F200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C54A9D02-81E4-4971-8485-D40D67D0DF79}"/>
              </a:ext>
            </a:extLst>
          </p:cNvPr>
          <p:cNvCxnSpPr/>
          <p:nvPr/>
        </p:nvCxnSpPr>
        <p:spPr>
          <a:xfrm>
            <a:off x="2376" y="9081395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259529B8-60E9-4E09-A2E0-1E2594F36ABA}"/>
              </a:ext>
            </a:extLst>
          </p:cNvPr>
          <p:cNvSpPr txBox="1"/>
          <p:nvPr/>
        </p:nvSpPr>
        <p:spPr>
          <a:xfrm>
            <a:off x="3340640" y="3431749"/>
            <a:ext cx="4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S’’</a:t>
            </a: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6E0FD8DD-D7C3-4562-9B36-769B8C867F3F}"/>
              </a:ext>
            </a:extLst>
          </p:cNvPr>
          <p:cNvCxnSpPr>
            <a:cxnSpLocks/>
          </p:cNvCxnSpPr>
          <p:nvPr/>
        </p:nvCxnSpPr>
        <p:spPr>
          <a:xfrm>
            <a:off x="3429338" y="3522620"/>
            <a:ext cx="0" cy="16814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4498CDA8-9CD1-4768-A55D-12025C592177}"/>
              </a:ext>
            </a:extLst>
          </p:cNvPr>
          <p:cNvSpPr txBox="1"/>
          <p:nvPr/>
        </p:nvSpPr>
        <p:spPr>
          <a:xfrm>
            <a:off x="3353258" y="5077011"/>
            <a:ext cx="4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S’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0346571C-EB0D-4E2F-B596-D6823642C03E}"/>
              </a:ext>
            </a:extLst>
          </p:cNvPr>
          <p:cNvCxnSpPr/>
          <p:nvPr/>
        </p:nvCxnSpPr>
        <p:spPr>
          <a:xfrm>
            <a:off x="3919237" y="3064166"/>
            <a:ext cx="0" cy="129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E3E71FB0-6ED7-4C80-BE59-BF36729EFF20}"/>
              </a:ext>
            </a:extLst>
          </p:cNvPr>
          <p:cNvSpPr txBox="1"/>
          <p:nvPr/>
        </p:nvSpPr>
        <p:spPr>
          <a:xfrm>
            <a:off x="3828582" y="4292355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3A18B3B6-AC23-4D84-99BD-8D6BEB0CA825}"/>
              </a:ext>
            </a:extLst>
          </p:cNvPr>
          <p:cNvSpPr txBox="1"/>
          <p:nvPr/>
        </p:nvSpPr>
        <p:spPr>
          <a:xfrm>
            <a:off x="3815388" y="3001656"/>
            <a:ext cx="432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3D68DF00-8423-422A-A9CE-CB4B3CBEC41B}"/>
              </a:ext>
            </a:extLst>
          </p:cNvPr>
          <p:cNvSpPr txBox="1"/>
          <p:nvPr/>
        </p:nvSpPr>
        <p:spPr>
          <a:xfrm>
            <a:off x="2713293" y="4830702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744D0DF1-4454-4B41-AB2D-0316F373A3F8}"/>
              </a:ext>
            </a:extLst>
          </p:cNvPr>
          <p:cNvCxnSpPr>
            <a:cxnSpLocks/>
          </p:cNvCxnSpPr>
          <p:nvPr/>
        </p:nvCxnSpPr>
        <p:spPr>
          <a:xfrm>
            <a:off x="3015908" y="3404918"/>
            <a:ext cx="0" cy="160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481256A6-D6ED-40A8-978B-1ADA3CC00931}"/>
              </a:ext>
            </a:extLst>
          </p:cNvPr>
          <p:cNvSpPr txBox="1"/>
          <p:nvPr/>
        </p:nvSpPr>
        <p:spPr>
          <a:xfrm>
            <a:off x="2681378" y="3237484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13F90054-0F43-4B00-9139-6951FEAFA61D}"/>
              </a:ext>
            </a:extLst>
          </p:cNvPr>
          <p:cNvCxnSpPr>
            <a:cxnSpLocks/>
          </p:cNvCxnSpPr>
          <p:nvPr/>
        </p:nvCxnSpPr>
        <p:spPr>
          <a:xfrm>
            <a:off x="2934925" y="3003804"/>
            <a:ext cx="0" cy="12368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BEDEECC7-2478-44E0-B0F4-640C8605D781}"/>
              </a:ext>
            </a:extLst>
          </p:cNvPr>
          <p:cNvSpPr txBox="1"/>
          <p:nvPr/>
        </p:nvSpPr>
        <p:spPr>
          <a:xfrm>
            <a:off x="2676496" y="2902059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00934FB6-429D-4FB5-944D-7890AA25EA4C}"/>
              </a:ext>
            </a:extLst>
          </p:cNvPr>
          <p:cNvSpPr txBox="1"/>
          <p:nvPr/>
        </p:nvSpPr>
        <p:spPr>
          <a:xfrm>
            <a:off x="2796384" y="3969030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66D33452-48E7-4CFD-AB72-78613D2C32EF}"/>
              </a:ext>
            </a:extLst>
          </p:cNvPr>
          <p:cNvCxnSpPr>
            <a:cxnSpLocks/>
          </p:cNvCxnSpPr>
          <p:nvPr/>
        </p:nvCxnSpPr>
        <p:spPr>
          <a:xfrm>
            <a:off x="3880770" y="3007137"/>
            <a:ext cx="0" cy="1238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2C10C843-0565-4D3D-B6C0-2717D3ACC41C}"/>
              </a:ext>
            </a:extLst>
          </p:cNvPr>
          <p:cNvSpPr txBox="1"/>
          <p:nvPr/>
        </p:nvSpPr>
        <p:spPr>
          <a:xfrm>
            <a:off x="3535461" y="2869430"/>
            <a:ext cx="468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605777AB-F041-42A8-A309-9C836BFEE953}"/>
              </a:ext>
            </a:extLst>
          </p:cNvPr>
          <p:cNvSpPr txBox="1"/>
          <p:nvPr/>
        </p:nvSpPr>
        <p:spPr>
          <a:xfrm>
            <a:off x="3661444" y="3930430"/>
            <a:ext cx="468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5DE677F3-18C2-45EB-8FF4-45CE1C79D061}"/>
              </a:ext>
            </a:extLst>
          </p:cNvPr>
          <p:cNvSpPr txBox="1"/>
          <p:nvPr/>
        </p:nvSpPr>
        <p:spPr>
          <a:xfrm>
            <a:off x="3362738" y="400817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C06F81EF-23D0-4B1E-B44D-6831206959C1}"/>
              </a:ext>
            </a:extLst>
          </p:cNvPr>
          <p:cNvCxnSpPr>
            <a:cxnSpLocks/>
          </p:cNvCxnSpPr>
          <p:nvPr/>
        </p:nvCxnSpPr>
        <p:spPr>
          <a:xfrm>
            <a:off x="2912894" y="2879923"/>
            <a:ext cx="221057" cy="113178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DA87AC62-4336-484F-9B40-4E9E86AE45AF}"/>
              </a:ext>
            </a:extLst>
          </p:cNvPr>
          <p:cNvCxnSpPr>
            <a:cxnSpLocks/>
          </p:cNvCxnSpPr>
          <p:nvPr/>
        </p:nvCxnSpPr>
        <p:spPr>
          <a:xfrm>
            <a:off x="1088359" y="2880580"/>
            <a:ext cx="4072425" cy="112654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16A6104-2154-4D2D-98B5-7B86ABCE6219}"/>
              </a:ext>
            </a:extLst>
          </p:cNvPr>
          <p:cNvCxnSpPr>
            <a:cxnSpLocks/>
          </p:cNvCxnSpPr>
          <p:nvPr/>
        </p:nvCxnSpPr>
        <p:spPr>
          <a:xfrm flipV="1">
            <a:off x="2918188" y="2875753"/>
            <a:ext cx="1198504" cy="113621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451C52F3-67AC-4D81-A2C1-41A578AF767F}"/>
              </a:ext>
            </a:extLst>
          </p:cNvPr>
          <p:cNvCxnSpPr>
            <a:cxnSpLocks/>
          </p:cNvCxnSpPr>
          <p:nvPr/>
        </p:nvCxnSpPr>
        <p:spPr>
          <a:xfrm>
            <a:off x="548640" y="3013344"/>
            <a:ext cx="5190978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290EB361-5772-4698-801A-56D11ADAF58E}"/>
              </a:ext>
            </a:extLst>
          </p:cNvPr>
          <p:cNvCxnSpPr>
            <a:cxnSpLocks/>
          </p:cNvCxnSpPr>
          <p:nvPr/>
        </p:nvCxnSpPr>
        <p:spPr>
          <a:xfrm>
            <a:off x="3812228" y="2878418"/>
            <a:ext cx="654423" cy="112479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D2A582E0-DA77-462A-80EB-F44DAA3E533E}"/>
              </a:ext>
            </a:extLst>
          </p:cNvPr>
          <p:cNvCxnSpPr>
            <a:cxnSpLocks/>
          </p:cNvCxnSpPr>
          <p:nvPr/>
        </p:nvCxnSpPr>
        <p:spPr>
          <a:xfrm>
            <a:off x="548640" y="4244409"/>
            <a:ext cx="539446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7BB23D1-374B-4400-BF3B-780CAB9ED36F}"/>
              </a:ext>
            </a:extLst>
          </p:cNvPr>
          <p:cNvCxnSpPr>
            <a:cxnSpLocks/>
          </p:cNvCxnSpPr>
          <p:nvPr/>
        </p:nvCxnSpPr>
        <p:spPr>
          <a:xfrm>
            <a:off x="2912599" y="4011039"/>
            <a:ext cx="222555" cy="210733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AFE01884-8080-4332-861B-9B9FD3785285}"/>
              </a:ext>
            </a:extLst>
          </p:cNvPr>
          <p:cNvCxnSpPr>
            <a:cxnSpLocks/>
          </p:cNvCxnSpPr>
          <p:nvPr/>
        </p:nvCxnSpPr>
        <p:spPr>
          <a:xfrm>
            <a:off x="1088359" y="4012105"/>
            <a:ext cx="4072425" cy="209964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B1380D5C-91C9-4EA6-99F9-F740D7BB717B}"/>
              </a:ext>
            </a:extLst>
          </p:cNvPr>
          <p:cNvCxnSpPr>
            <a:cxnSpLocks/>
          </p:cNvCxnSpPr>
          <p:nvPr/>
        </p:nvCxnSpPr>
        <p:spPr>
          <a:xfrm flipV="1">
            <a:off x="2910765" y="4005570"/>
            <a:ext cx="1211542" cy="210618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AF114C45-5970-41BE-9125-D9AE5885B3CE}"/>
              </a:ext>
            </a:extLst>
          </p:cNvPr>
          <p:cNvCxnSpPr>
            <a:cxnSpLocks/>
          </p:cNvCxnSpPr>
          <p:nvPr/>
        </p:nvCxnSpPr>
        <p:spPr>
          <a:xfrm>
            <a:off x="3810459" y="4005344"/>
            <a:ext cx="659462" cy="211303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C9B3238-FB13-4ED0-ABD3-9697D323ACF5}"/>
              </a:ext>
            </a:extLst>
          </p:cNvPr>
          <p:cNvSpPr txBox="1"/>
          <p:nvPr/>
        </p:nvSpPr>
        <p:spPr>
          <a:xfrm>
            <a:off x="9000" y="822960"/>
            <a:ext cx="684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Con la presente diapositiva si sviluppano le procedure di verifica relative all’appartenenza del poligono di sezione al piano di sezione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E564F6B4-A1D1-4E6F-9610-700E711D3879}"/>
              </a:ext>
            </a:extLst>
          </p:cNvPr>
          <p:cNvCxnSpPr>
            <a:cxnSpLocks/>
          </p:cNvCxnSpPr>
          <p:nvPr/>
        </p:nvCxnSpPr>
        <p:spPr>
          <a:xfrm>
            <a:off x="1092819" y="2880580"/>
            <a:ext cx="0" cy="113148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99327F9E-F1EB-4D7E-82E5-974E95983B27}"/>
              </a:ext>
            </a:extLst>
          </p:cNvPr>
          <p:cNvCxnSpPr/>
          <p:nvPr/>
        </p:nvCxnSpPr>
        <p:spPr>
          <a:xfrm>
            <a:off x="5165244" y="4012066"/>
            <a:ext cx="0" cy="209968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CF946AA4-2864-4AD6-9C16-79DFE0A65B74}"/>
              </a:ext>
            </a:extLst>
          </p:cNvPr>
          <p:cNvCxnSpPr/>
          <p:nvPr/>
        </p:nvCxnSpPr>
        <p:spPr>
          <a:xfrm>
            <a:off x="4117545" y="2872703"/>
            <a:ext cx="0" cy="1134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C0D20E3B-21E2-4054-8BF2-1D6CD3041CBD}"/>
              </a:ext>
            </a:extLst>
          </p:cNvPr>
          <p:cNvCxnSpPr>
            <a:cxnSpLocks/>
          </p:cNvCxnSpPr>
          <p:nvPr/>
        </p:nvCxnSpPr>
        <p:spPr>
          <a:xfrm>
            <a:off x="2915960" y="4005569"/>
            <a:ext cx="0" cy="210618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5D81782D-AE0F-4D9B-AAB8-DBF9F30D42C4}"/>
              </a:ext>
            </a:extLst>
          </p:cNvPr>
          <p:cNvCxnSpPr/>
          <p:nvPr/>
        </p:nvCxnSpPr>
        <p:spPr>
          <a:xfrm>
            <a:off x="3134293" y="4005569"/>
            <a:ext cx="0" cy="210618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63977993-7413-41A5-A062-BAC7415920DF}"/>
              </a:ext>
            </a:extLst>
          </p:cNvPr>
          <p:cNvCxnSpPr/>
          <p:nvPr/>
        </p:nvCxnSpPr>
        <p:spPr>
          <a:xfrm>
            <a:off x="2915750" y="2879922"/>
            <a:ext cx="0" cy="11268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BD037EEF-8722-4326-AA3A-C7E9A12EF527}"/>
              </a:ext>
            </a:extLst>
          </p:cNvPr>
          <p:cNvCxnSpPr>
            <a:cxnSpLocks/>
          </p:cNvCxnSpPr>
          <p:nvPr/>
        </p:nvCxnSpPr>
        <p:spPr>
          <a:xfrm>
            <a:off x="4469921" y="4005569"/>
            <a:ext cx="0" cy="211280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2D972D9F-09B7-45A1-BE1E-E8D74F1F1D1B}"/>
              </a:ext>
            </a:extLst>
          </p:cNvPr>
          <p:cNvCxnSpPr>
            <a:cxnSpLocks/>
          </p:cNvCxnSpPr>
          <p:nvPr/>
        </p:nvCxnSpPr>
        <p:spPr>
          <a:xfrm>
            <a:off x="3811776" y="2879922"/>
            <a:ext cx="0" cy="113111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4E717973-02FC-4557-840B-E00D3ACFB87E}"/>
              </a:ext>
            </a:extLst>
          </p:cNvPr>
          <p:cNvSpPr txBox="1"/>
          <p:nvPr/>
        </p:nvSpPr>
        <p:spPr>
          <a:xfrm>
            <a:off x="54864" y="1943691"/>
            <a:ext cx="2463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Pertanto si avrà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19F4B535-1FED-4F72-85E5-68EB1B09A738}"/>
              </a:ext>
            </a:extLst>
          </p:cNvPr>
          <p:cNvSpPr txBox="1"/>
          <p:nvPr/>
        </p:nvSpPr>
        <p:spPr>
          <a:xfrm>
            <a:off x="3575796" y="6431089"/>
            <a:ext cx="3240000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Lato QR appartiene alla retta generica b (b’; b’’) con le tracce reali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92851A5D-24F5-4F1B-95F4-53864FBD22D7}"/>
              </a:ext>
            </a:extLst>
          </p:cNvPr>
          <p:cNvSpPr txBox="1"/>
          <p:nvPr/>
        </p:nvSpPr>
        <p:spPr>
          <a:xfrm>
            <a:off x="54864" y="8094138"/>
            <a:ext cx="3240000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Lato RS appartiene alla retta generica c (c’; c’’) con le tracce reali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72B10107-BE0E-4370-954D-0EB366240284}"/>
              </a:ext>
            </a:extLst>
          </p:cNvPr>
          <p:cNvSpPr txBox="1"/>
          <p:nvPr/>
        </p:nvSpPr>
        <p:spPr>
          <a:xfrm>
            <a:off x="28324" y="4939789"/>
            <a:ext cx="1908000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Lato TP appartiene alla retta generica e (</a:t>
            </a:r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</a:t>
            </a:r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’) con le tracce reali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33219DAF-B272-4779-9D1D-BD32BE1B6119}"/>
              </a:ext>
            </a:extLst>
          </p:cNvPr>
          <p:cNvSpPr txBox="1"/>
          <p:nvPr/>
        </p:nvSpPr>
        <p:spPr>
          <a:xfrm>
            <a:off x="54864" y="6870122"/>
            <a:ext cx="3240000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Lato ST appartiene alla retta generica d (d’; d’’) con le tracce reali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C1F199D6-ACDF-4E1A-BEF6-73B0A0A1AAB7}"/>
              </a:ext>
            </a:extLst>
          </p:cNvPr>
          <p:cNvGrpSpPr/>
          <p:nvPr/>
        </p:nvGrpSpPr>
        <p:grpSpPr>
          <a:xfrm>
            <a:off x="3618000" y="7548298"/>
            <a:ext cx="3240000" cy="1477328"/>
            <a:chOff x="3618000" y="7548298"/>
            <a:chExt cx="3240000" cy="1477328"/>
          </a:xfrm>
        </p:grpSpPr>
        <p:sp>
          <p:nvSpPr>
            <p:cNvPr id="185" name="CasellaDiTesto 184">
              <a:extLst>
                <a:ext uri="{FF2B5EF4-FFF2-40B4-BE49-F238E27FC236}">
                  <a16:creationId xmlns:a16="http://schemas.microsoft.com/office/drawing/2014/main" id="{C644D7CE-F915-48FD-BEF4-91A74C4947F8}"/>
                </a:ext>
              </a:extLst>
            </p:cNvPr>
            <p:cNvSpPr txBox="1"/>
            <p:nvPr/>
          </p:nvSpPr>
          <p:spPr>
            <a:xfrm>
              <a:off x="3618000" y="7548298"/>
              <a:ext cx="3240000" cy="147732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Lato PQ appartiene alla retta a (</a:t>
              </a:r>
              <a:r>
                <a:rPr lang="it-IT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a’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; </a:t>
              </a:r>
              <a:r>
                <a:rPr lang="it-IT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a’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’) parallela ai piani di proiezione e alla lt che avrà, pertanto le tracce improprie:       ;      </a:t>
              </a:r>
            </a:p>
          </p:txBody>
        </p:sp>
        <p:grpSp>
          <p:nvGrpSpPr>
            <p:cNvPr id="7" name="Gruppo 6">
              <a:extLst>
                <a:ext uri="{FF2B5EF4-FFF2-40B4-BE49-F238E27FC236}">
                  <a16:creationId xmlns:a16="http://schemas.microsoft.com/office/drawing/2014/main" id="{C02445D9-89A9-43ED-BC2F-D7F25B76B615}"/>
                </a:ext>
              </a:extLst>
            </p:cNvPr>
            <p:cNvGrpSpPr/>
            <p:nvPr/>
          </p:nvGrpSpPr>
          <p:grpSpPr>
            <a:xfrm>
              <a:off x="5278496" y="8506344"/>
              <a:ext cx="612000" cy="507780"/>
              <a:chOff x="-1885970" y="5403558"/>
              <a:chExt cx="612000" cy="507780"/>
            </a:xfrm>
          </p:grpSpPr>
          <p:sp>
            <p:nvSpPr>
              <p:cNvPr id="125" name="CasellaDiTesto 124">
                <a:extLst>
                  <a:ext uri="{FF2B5EF4-FFF2-40B4-BE49-F238E27FC236}">
                    <a16:creationId xmlns:a16="http://schemas.microsoft.com/office/drawing/2014/main" id="{4DB2729B-C830-4411-9CEC-37ABF37C386D}"/>
                  </a:ext>
                </a:extLst>
              </p:cNvPr>
              <p:cNvSpPr txBox="1"/>
              <p:nvPr/>
            </p:nvSpPr>
            <p:spPr>
              <a:xfrm>
                <a:off x="-1885970" y="5542006"/>
                <a:ext cx="612000" cy="36933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it-IT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baseline="-25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a</a:t>
                </a:r>
              </a:p>
            </p:txBody>
          </p:sp>
          <p:sp>
            <p:nvSpPr>
              <p:cNvPr id="126" name="Rettangolo 125">
                <a:extLst>
                  <a:ext uri="{FF2B5EF4-FFF2-40B4-BE49-F238E27FC236}">
                    <a16:creationId xmlns:a16="http://schemas.microsoft.com/office/drawing/2014/main" id="{677E280C-517B-46B0-9124-131E22CBE9CB}"/>
                  </a:ext>
                </a:extLst>
              </p:cNvPr>
              <p:cNvSpPr/>
              <p:nvPr/>
            </p:nvSpPr>
            <p:spPr>
              <a:xfrm>
                <a:off x="-1658788" y="5403558"/>
                <a:ext cx="349776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it-IT" dirty="0">
                    <a:solidFill>
                      <a:srgbClr val="0070C0"/>
                    </a:solidFill>
                    <a:latin typeface="Symbol" panose="05050102010706020507" pitchFamily="18" charset="2"/>
                  </a:rPr>
                  <a:t>¥</a:t>
                </a:r>
                <a:endParaRPr lang="it-IT" dirty="0">
                  <a:solidFill>
                    <a:srgbClr val="0070C0"/>
                  </a:solidFill>
                  <a:latin typeface="MS Shell Dlg 2" panose="020B0604030504040204" pitchFamily="34" charset="0"/>
                </a:endParaRPr>
              </a:p>
            </p:txBody>
          </p:sp>
        </p:grpSp>
        <p:grpSp>
          <p:nvGrpSpPr>
            <p:cNvPr id="127" name="Gruppo 126">
              <a:extLst>
                <a:ext uri="{FF2B5EF4-FFF2-40B4-BE49-F238E27FC236}">
                  <a16:creationId xmlns:a16="http://schemas.microsoft.com/office/drawing/2014/main" id="{5BA3401D-FCFD-4DCC-AD1C-4E1433BEF2EC}"/>
                </a:ext>
              </a:extLst>
            </p:cNvPr>
            <p:cNvGrpSpPr/>
            <p:nvPr/>
          </p:nvGrpSpPr>
          <p:grpSpPr>
            <a:xfrm>
              <a:off x="4731881" y="8517846"/>
              <a:ext cx="612000" cy="507780"/>
              <a:chOff x="-1885970" y="5403558"/>
              <a:chExt cx="612000" cy="507780"/>
            </a:xfrm>
          </p:grpSpPr>
          <p:sp>
            <p:nvSpPr>
              <p:cNvPr id="147" name="CasellaDiTesto 146">
                <a:extLst>
                  <a:ext uri="{FF2B5EF4-FFF2-40B4-BE49-F238E27FC236}">
                    <a16:creationId xmlns:a16="http://schemas.microsoft.com/office/drawing/2014/main" id="{9F0BC087-EC04-438A-BB0A-B218677F6150}"/>
                  </a:ext>
                </a:extLst>
              </p:cNvPr>
              <p:cNvSpPr txBox="1"/>
              <p:nvPr/>
            </p:nvSpPr>
            <p:spPr>
              <a:xfrm>
                <a:off x="-1885970" y="5542006"/>
                <a:ext cx="612000" cy="36933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it-IT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baseline="-25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a</a:t>
                </a:r>
              </a:p>
            </p:txBody>
          </p:sp>
          <p:sp>
            <p:nvSpPr>
              <p:cNvPr id="148" name="Rettangolo 147">
                <a:extLst>
                  <a:ext uri="{FF2B5EF4-FFF2-40B4-BE49-F238E27FC236}">
                    <a16:creationId xmlns:a16="http://schemas.microsoft.com/office/drawing/2014/main" id="{DDA61219-C2E0-469B-A7ED-EF77C59257B8}"/>
                  </a:ext>
                </a:extLst>
              </p:cNvPr>
              <p:cNvSpPr/>
              <p:nvPr/>
            </p:nvSpPr>
            <p:spPr>
              <a:xfrm>
                <a:off x="-1658788" y="5403558"/>
                <a:ext cx="349776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it-IT" dirty="0">
                    <a:solidFill>
                      <a:srgbClr val="0070C0"/>
                    </a:solidFill>
                    <a:latin typeface="Symbol" panose="05050102010706020507" pitchFamily="18" charset="2"/>
                  </a:rPr>
                  <a:t>¥</a:t>
                </a:r>
                <a:endParaRPr lang="it-IT" dirty="0">
                  <a:solidFill>
                    <a:srgbClr val="0070C0"/>
                  </a:solidFill>
                  <a:latin typeface="MS Shell Dlg 2" panose="020B0604030504040204" pitchFamily="34" charset="0"/>
                </a:endParaRPr>
              </a:p>
            </p:txBody>
          </p:sp>
        </p:grpSp>
      </p:grpSp>
      <p:grpSp>
        <p:nvGrpSpPr>
          <p:cNvPr id="149" name="Gruppo 148">
            <a:extLst>
              <a:ext uri="{FF2B5EF4-FFF2-40B4-BE49-F238E27FC236}">
                <a16:creationId xmlns:a16="http://schemas.microsoft.com/office/drawing/2014/main" id="{4CEF22B7-4614-4DF2-9922-8D0C5B91F2E7}"/>
              </a:ext>
            </a:extLst>
          </p:cNvPr>
          <p:cNvGrpSpPr/>
          <p:nvPr/>
        </p:nvGrpSpPr>
        <p:grpSpPr>
          <a:xfrm>
            <a:off x="5584496" y="4136324"/>
            <a:ext cx="612000" cy="507780"/>
            <a:chOff x="-1885970" y="5403558"/>
            <a:chExt cx="612000" cy="507780"/>
          </a:xfrm>
        </p:grpSpPr>
        <p:sp>
          <p:nvSpPr>
            <p:cNvPr id="150" name="CasellaDiTesto 149">
              <a:extLst>
                <a:ext uri="{FF2B5EF4-FFF2-40B4-BE49-F238E27FC236}">
                  <a16:creationId xmlns:a16="http://schemas.microsoft.com/office/drawing/2014/main" id="{EC97FC2B-D02C-4062-AF6D-3FD6D4E382B1}"/>
                </a:ext>
              </a:extLst>
            </p:cNvPr>
            <p:cNvSpPr txBox="1"/>
            <p:nvPr/>
          </p:nvSpPr>
          <p:spPr>
            <a:xfrm>
              <a:off x="-1885970" y="5542006"/>
              <a:ext cx="612000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152" name="Rettangolo 151">
              <a:extLst>
                <a:ext uri="{FF2B5EF4-FFF2-40B4-BE49-F238E27FC236}">
                  <a16:creationId xmlns:a16="http://schemas.microsoft.com/office/drawing/2014/main" id="{4B6F8CA7-0AD9-4FD0-B924-AE8BF8D6CE39}"/>
                </a:ext>
              </a:extLst>
            </p:cNvPr>
            <p:cNvSpPr/>
            <p:nvPr/>
          </p:nvSpPr>
          <p:spPr>
            <a:xfrm>
              <a:off x="-1658788" y="5403558"/>
              <a:ext cx="349776" cy="36933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54" name="Gruppo 153">
            <a:extLst>
              <a:ext uri="{FF2B5EF4-FFF2-40B4-BE49-F238E27FC236}">
                <a16:creationId xmlns:a16="http://schemas.microsoft.com/office/drawing/2014/main" id="{AC67D804-2817-467F-8DE1-2605B3FB403F}"/>
              </a:ext>
            </a:extLst>
          </p:cNvPr>
          <p:cNvGrpSpPr/>
          <p:nvPr/>
        </p:nvGrpSpPr>
        <p:grpSpPr>
          <a:xfrm>
            <a:off x="5357979" y="2863317"/>
            <a:ext cx="612000" cy="507780"/>
            <a:chOff x="-1885970" y="5403558"/>
            <a:chExt cx="612000" cy="507780"/>
          </a:xfrm>
        </p:grpSpPr>
        <p:sp>
          <p:nvSpPr>
            <p:cNvPr id="155" name="CasellaDiTesto 154">
              <a:extLst>
                <a:ext uri="{FF2B5EF4-FFF2-40B4-BE49-F238E27FC236}">
                  <a16:creationId xmlns:a16="http://schemas.microsoft.com/office/drawing/2014/main" id="{8ADCEB4D-6C54-43AC-AD7E-23C63C52EC8E}"/>
                </a:ext>
              </a:extLst>
            </p:cNvPr>
            <p:cNvSpPr txBox="1"/>
            <p:nvPr/>
          </p:nvSpPr>
          <p:spPr>
            <a:xfrm>
              <a:off x="-1885970" y="5542006"/>
              <a:ext cx="612000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157" name="Rettangolo 156">
              <a:extLst>
                <a:ext uri="{FF2B5EF4-FFF2-40B4-BE49-F238E27FC236}">
                  <a16:creationId xmlns:a16="http://schemas.microsoft.com/office/drawing/2014/main" id="{17719B6A-DAFD-4AD8-ADFA-F26D5D38B4FB}"/>
                </a:ext>
              </a:extLst>
            </p:cNvPr>
            <p:cNvSpPr/>
            <p:nvPr/>
          </p:nvSpPr>
          <p:spPr>
            <a:xfrm>
              <a:off x="-1658788" y="5403558"/>
              <a:ext cx="349776" cy="36933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5" name="Rettangolo 14">
            <a:extLst>
              <a:ext uri="{FF2B5EF4-FFF2-40B4-BE49-F238E27FC236}">
                <a16:creationId xmlns:a16="http://schemas.microsoft.com/office/drawing/2014/main" id="{64777D72-634C-4C99-9263-9C95B0F97E5C}"/>
              </a:ext>
            </a:extLst>
          </p:cNvPr>
          <p:cNvSpPr/>
          <p:nvPr/>
        </p:nvSpPr>
        <p:spPr>
          <a:xfrm>
            <a:off x="3025227" y="6045196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158" name="Rettangolo 157">
            <a:extLst>
              <a:ext uri="{FF2B5EF4-FFF2-40B4-BE49-F238E27FC236}">
                <a16:creationId xmlns:a16="http://schemas.microsoft.com/office/drawing/2014/main" id="{11E349CF-0FC9-4DC3-972D-3435603769D2}"/>
              </a:ext>
            </a:extLst>
          </p:cNvPr>
          <p:cNvSpPr/>
          <p:nvPr/>
        </p:nvSpPr>
        <p:spPr>
          <a:xfrm>
            <a:off x="2547782" y="2545289"/>
            <a:ext cx="562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833031A1-19FC-4115-8358-1085BF784731}"/>
              </a:ext>
            </a:extLst>
          </p:cNvPr>
          <p:cNvSpPr/>
          <p:nvPr/>
        </p:nvSpPr>
        <p:spPr>
          <a:xfrm>
            <a:off x="2506246" y="6069725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159" name="Rettangolo 158">
            <a:extLst>
              <a:ext uri="{FF2B5EF4-FFF2-40B4-BE49-F238E27FC236}">
                <a16:creationId xmlns:a16="http://schemas.microsoft.com/office/drawing/2014/main" id="{29B43D54-A2ED-45FC-9B27-76386E601992}"/>
              </a:ext>
            </a:extLst>
          </p:cNvPr>
          <p:cNvSpPr/>
          <p:nvPr/>
        </p:nvSpPr>
        <p:spPr>
          <a:xfrm>
            <a:off x="3930561" y="2542954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E57F2243-9D76-41E7-A357-68FC3990705C}"/>
              </a:ext>
            </a:extLst>
          </p:cNvPr>
          <p:cNvSpPr/>
          <p:nvPr/>
        </p:nvSpPr>
        <p:spPr>
          <a:xfrm>
            <a:off x="4869840" y="6086756"/>
            <a:ext cx="546945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07FF2B67-7A08-4741-8EE9-4EECDCA7048C}"/>
              </a:ext>
            </a:extLst>
          </p:cNvPr>
          <p:cNvSpPr/>
          <p:nvPr/>
        </p:nvSpPr>
        <p:spPr>
          <a:xfrm>
            <a:off x="779720" y="2507335"/>
            <a:ext cx="57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D12C7E5F-BDFC-40AA-AE29-F4A085227E17}"/>
              </a:ext>
            </a:extLst>
          </p:cNvPr>
          <p:cNvSpPr/>
          <p:nvPr/>
        </p:nvSpPr>
        <p:spPr>
          <a:xfrm>
            <a:off x="4202103" y="6093003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E88B1197-6ECE-41BB-A93C-AD3D5A7E1FB0}"/>
              </a:ext>
            </a:extLst>
          </p:cNvPr>
          <p:cNvSpPr/>
          <p:nvPr/>
        </p:nvSpPr>
        <p:spPr>
          <a:xfrm>
            <a:off x="3429577" y="2548168"/>
            <a:ext cx="57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it-IT" dirty="0">
              <a:solidFill>
                <a:srgbClr val="0070C0"/>
              </a:solidFill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5098A07-C257-4789-8AD8-D26CC282F674}"/>
              </a:ext>
            </a:extLst>
          </p:cNvPr>
          <p:cNvCxnSpPr/>
          <p:nvPr/>
        </p:nvCxnSpPr>
        <p:spPr>
          <a:xfrm>
            <a:off x="2934925" y="3013344"/>
            <a:ext cx="945845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935878C-B97C-4A46-A178-99B9705FB531}"/>
              </a:ext>
            </a:extLst>
          </p:cNvPr>
          <p:cNvCxnSpPr/>
          <p:nvPr/>
        </p:nvCxnSpPr>
        <p:spPr>
          <a:xfrm>
            <a:off x="2941468" y="3001765"/>
            <a:ext cx="76796" cy="41164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91D7D5FA-1169-4382-B65B-FD3230B3F891}"/>
              </a:ext>
            </a:extLst>
          </p:cNvPr>
          <p:cNvCxnSpPr>
            <a:cxnSpLocks/>
          </p:cNvCxnSpPr>
          <p:nvPr/>
        </p:nvCxnSpPr>
        <p:spPr>
          <a:xfrm>
            <a:off x="3023422" y="3413409"/>
            <a:ext cx="411920" cy="11875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04B045E3-4316-49BE-A799-321C88231D8A}"/>
              </a:ext>
            </a:extLst>
          </p:cNvPr>
          <p:cNvCxnSpPr>
            <a:cxnSpLocks/>
          </p:cNvCxnSpPr>
          <p:nvPr/>
        </p:nvCxnSpPr>
        <p:spPr>
          <a:xfrm flipV="1">
            <a:off x="3428138" y="3071291"/>
            <a:ext cx="486338" cy="45722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CD678820-B17E-4BD2-9884-69F88EDA40A3}"/>
              </a:ext>
            </a:extLst>
          </p:cNvPr>
          <p:cNvCxnSpPr>
            <a:cxnSpLocks/>
          </p:cNvCxnSpPr>
          <p:nvPr/>
        </p:nvCxnSpPr>
        <p:spPr>
          <a:xfrm>
            <a:off x="3880770" y="3001765"/>
            <a:ext cx="36592" cy="6739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2009F06B-531B-477A-B3A3-BC260F40B7BF}"/>
              </a:ext>
            </a:extLst>
          </p:cNvPr>
          <p:cNvCxnSpPr/>
          <p:nvPr/>
        </p:nvCxnSpPr>
        <p:spPr>
          <a:xfrm>
            <a:off x="2941468" y="4243282"/>
            <a:ext cx="939302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21149B05-210B-4ABE-BB57-BF89A1038E8C}"/>
              </a:ext>
            </a:extLst>
          </p:cNvPr>
          <p:cNvCxnSpPr/>
          <p:nvPr/>
        </p:nvCxnSpPr>
        <p:spPr>
          <a:xfrm>
            <a:off x="2941468" y="4243571"/>
            <a:ext cx="74440" cy="76334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9ACED252-7CB9-43F6-A36E-279AF22E8F67}"/>
              </a:ext>
            </a:extLst>
          </p:cNvPr>
          <p:cNvCxnSpPr>
            <a:cxnSpLocks/>
          </p:cNvCxnSpPr>
          <p:nvPr/>
        </p:nvCxnSpPr>
        <p:spPr>
          <a:xfrm>
            <a:off x="3013892" y="5007157"/>
            <a:ext cx="416647" cy="20737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F5ECE9F4-5C5C-4D42-B0C8-C2FBA5AC86EE}"/>
              </a:ext>
            </a:extLst>
          </p:cNvPr>
          <p:cNvCxnSpPr>
            <a:cxnSpLocks/>
          </p:cNvCxnSpPr>
          <p:nvPr/>
        </p:nvCxnSpPr>
        <p:spPr>
          <a:xfrm flipV="1">
            <a:off x="3422376" y="4354748"/>
            <a:ext cx="501363" cy="85978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FBE1070A-8B2D-4D9B-A3E6-9D65C3478503}"/>
              </a:ext>
            </a:extLst>
          </p:cNvPr>
          <p:cNvCxnSpPr>
            <a:cxnSpLocks/>
          </p:cNvCxnSpPr>
          <p:nvPr/>
        </p:nvCxnSpPr>
        <p:spPr>
          <a:xfrm>
            <a:off x="3879867" y="4239469"/>
            <a:ext cx="40338" cy="1133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1B48FA7-E5FC-4639-BACB-5E5164371031}"/>
              </a:ext>
            </a:extLst>
          </p:cNvPr>
          <p:cNvSpPr txBox="1"/>
          <p:nvPr/>
        </p:nvSpPr>
        <p:spPr>
          <a:xfrm>
            <a:off x="2839878" y="5247072"/>
            <a:ext cx="35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7FF011CA-5570-4A92-B4BE-11D07F0CB07F}"/>
              </a:ext>
            </a:extLst>
          </p:cNvPr>
          <p:cNvSpPr txBox="1"/>
          <p:nvPr/>
        </p:nvSpPr>
        <p:spPr>
          <a:xfrm>
            <a:off x="3002744" y="3404034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2F00CAF6-7EAC-4727-926C-296F91118A2E}"/>
              </a:ext>
            </a:extLst>
          </p:cNvPr>
          <p:cNvSpPr txBox="1"/>
          <p:nvPr/>
        </p:nvSpPr>
        <p:spPr>
          <a:xfrm>
            <a:off x="3517855" y="4776487"/>
            <a:ext cx="35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FF69178D-F9E7-4194-B54A-39A7E6A68990}"/>
              </a:ext>
            </a:extLst>
          </p:cNvPr>
          <p:cNvSpPr txBox="1"/>
          <p:nvPr/>
        </p:nvSpPr>
        <p:spPr>
          <a:xfrm>
            <a:off x="3494860" y="3249358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9BE5E9B5-000A-4ECB-845A-9B4218AE5C47}"/>
              </a:ext>
            </a:extLst>
          </p:cNvPr>
          <p:cNvSpPr txBox="1"/>
          <p:nvPr/>
        </p:nvSpPr>
        <p:spPr>
          <a:xfrm>
            <a:off x="4042588" y="4816395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3A349AFD-2316-427B-A7AD-1FEB4F7281F8}"/>
              </a:ext>
            </a:extLst>
          </p:cNvPr>
          <p:cNvSpPr txBox="1"/>
          <p:nvPr/>
        </p:nvSpPr>
        <p:spPr>
          <a:xfrm>
            <a:off x="4051787" y="3244827"/>
            <a:ext cx="432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0D6143DD-2903-4368-B930-B4C56B2E10F0}"/>
              </a:ext>
            </a:extLst>
          </p:cNvPr>
          <p:cNvSpPr txBox="1"/>
          <p:nvPr/>
        </p:nvSpPr>
        <p:spPr>
          <a:xfrm>
            <a:off x="1985947" y="4570819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AAFE007D-D8E7-4280-BC8D-97F8142C6C77}"/>
              </a:ext>
            </a:extLst>
          </p:cNvPr>
          <p:cNvSpPr txBox="1"/>
          <p:nvPr/>
        </p:nvSpPr>
        <p:spPr>
          <a:xfrm>
            <a:off x="1903490" y="3129995"/>
            <a:ext cx="432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FE5500B6-A148-4219-B82A-CEB5CACC30F1}"/>
              </a:ext>
            </a:extLst>
          </p:cNvPr>
          <p:cNvSpPr txBox="1"/>
          <p:nvPr/>
        </p:nvSpPr>
        <p:spPr>
          <a:xfrm>
            <a:off x="602337" y="4248942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EB0B9B52-E9AA-4131-9B7A-A50E21EB1BA8}"/>
              </a:ext>
            </a:extLst>
          </p:cNvPr>
          <p:cNvSpPr txBox="1"/>
          <p:nvPr/>
        </p:nvSpPr>
        <p:spPr>
          <a:xfrm>
            <a:off x="575108" y="3044322"/>
            <a:ext cx="432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5361EA63-B37A-4A3A-81E9-7B27673078B6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4106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4" grpId="0"/>
      <p:bldP spid="186" grpId="0" animBg="1"/>
      <p:bldP spid="187" grpId="0" animBg="1"/>
      <p:bldP spid="188" grpId="0" animBg="1"/>
      <p:bldP spid="189" grpId="0" animBg="1"/>
      <p:bldP spid="15" grpId="0"/>
      <p:bldP spid="158" grpId="0"/>
      <p:bldP spid="17" grpId="0"/>
      <p:bldP spid="159" grpId="0"/>
      <p:bldP spid="19" grpId="0"/>
      <p:bldP spid="22" grpId="0"/>
      <p:bldP spid="24" grpId="0"/>
      <p:bldP spid="26" grpId="0"/>
      <p:bldP spid="2" grpId="0"/>
      <p:bldP spid="160" grpId="0"/>
      <p:bldP spid="161" grpId="0"/>
      <p:bldP spid="162" grpId="0"/>
      <p:bldP spid="164" grpId="0"/>
      <p:bldP spid="165" grpId="0"/>
      <p:bldP spid="166" grpId="0"/>
      <p:bldP spid="167" grpId="0"/>
      <p:bldP spid="168" grpId="0"/>
      <p:bldP spid="16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410666"/>
            <a:ext cx="300645" cy="1154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428660" y="3521836"/>
            <a:ext cx="149788" cy="3849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298246" cy="7403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921185" y="4246038"/>
            <a:ext cx="44725" cy="1100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431369" y="4248461"/>
            <a:ext cx="146985" cy="963240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3011082"/>
            <a:ext cx="224645" cy="5115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872500" y="3004080"/>
            <a:ext cx="97128" cy="430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3906F577-6F50-4200-ACCF-726C7C0C7284}"/>
              </a:ext>
            </a:extLst>
          </p:cNvPr>
          <p:cNvCxnSpPr>
            <a:cxnSpLocks/>
          </p:cNvCxnSpPr>
          <p:nvPr/>
        </p:nvCxnSpPr>
        <p:spPr>
          <a:xfrm>
            <a:off x="2938741" y="3008711"/>
            <a:ext cx="93936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4B88AD32-1BA1-4F32-B0D6-E8A88EF4B04A}"/>
              </a:ext>
            </a:extLst>
          </p:cNvPr>
          <p:cNvCxnSpPr/>
          <p:nvPr/>
        </p:nvCxnSpPr>
        <p:spPr>
          <a:xfrm>
            <a:off x="2938741" y="3008711"/>
            <a:ext cx="9393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F8C3ABE6-855C-4693-BF27-ED42D4A6BBD2}"/>
              </a:ext>
            </a:extLst>
          </p:cNvPr>
          <p:cNvCxnSpPr/>
          <p:nvPr/>
        </p:nvCxnSpPr>
        <p:spPr>
          <a:xfrm>
            <a:off x="3874451" y="3004084"/>
            <a:ext cx="47503" cy="5633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3BF36CA8-842E-4378-99D9-1C54761B4A07}"/>
              </a:ext>
            </a:extLst>
          </p:cNvPr>
          <p:cNvCxnSpPr>
            <a:cxnSpLocks/>
          </p:cNvCxnSpPr>
          <p:nvPr/>
        </p:nvCxnSpPr>
        <p:spPr>
          <a:xfrm flipH="1">
            <a:off x="3427730" y="3060417"/>
            <a:ext cx="494225" cy="4614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72C24ED1-8A83-43E1-9776-5E05226762AA}"/>
              </a:ext>
            </a:extLst>
          </p:cNvPr>
          <p:cNvCxnSpPr>
            <a:cxnSpLocks/>
          </p:cNvCxnSpPr>
          <p:nvPr/>
        </p:nvCxnSpPr>
        <p:spPr>
          <a:xfrm>
            <a:off x="2938745" y="3004086"/>
            <a:ext cx="79779" cy="4077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914865CC-16CA-46D5-83E3-D8CC98E1AA38}"/>
              </a:ext>
            </a:extLst>
          </p:cNvPr>
          <p:cNvCxnSpPr>
            <a:cxnSpLocks/>
          </p:cNvCxnSpPr>
          <p:nvPr/>
        </p:nvCxnSpPr>
        <p:spPr>
          <a:xfrm>
            <a:off x="3014312" y="3407782"/>
            <a:ext cx="413416" cy="1140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0183" y="2474939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65768" y="5748355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6936936-AC0F-4F2B-A0D0-F748D122E616}"/>
              </a:ext>
            </a:extLst>
          </p:cNvPr>
          <p:cNvSpPr txBox="1"/>
          <p:nvPr/>
        </p:nvSpPr>
        <p:spPr>
          <a:xfrm>
            <a:off x="2774577" y="4001464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10648D55-5B21-4E07-8D6B-9E892DC363C3}"/>
              </a:ext>
            </a:extLst>
          </p:cNvPr>
          <p:cNvSpPr txBox="1"/>
          <p:nvPr/>
        </p:nvSpPr>
        <p:spPr>
          <a:xfrm>
            <a:off x="2717209" y="2823025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651BA09D-4EF4-4A76-B080-25A22BB1144E}"/>
              </a:ext>
            </a:extLst>
          </p:cNvPr>
          <p:cNvSpPr txBox="1"/>
          <p:nvPr/>
        </p:nvSpPr>
        <p:spPr>
          <a:xfrm>
            <a:off x="3609970" y="3996618"/>
            <a:ext cx="4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0458CA70-5B0C-4FB8-BA0C-FDDD370AD31B}"/>
              </a:ext>
            </a:extLst>
          </p:cNvPr>
          <p:cNvSpPr txBox="1"/>
          <p:nvPr/>
        </p:nvSpPr>
        <p:spPr>
          <a:xfrm>
            <a:off x="3606284" y="2678616"/>
            <a:ext cx="468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DEC7F985-5C97-43D3-B56A-74F6BB267B64}"/>
              </a:ext>
            </a:extLst>
          </p:cNvPr>
          <p:cNvSpPr txBox="1"/>
          <p:nvPr/>
        </p:nvSpPr>
        <p:spPr>
          <a:xfrm>
            <a:off x="3824913" y="4296738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89A59FAF-944C-42E0-B82F-A63EA5C4AB4C}"/>
              </a:ext>
            </a:extLst>
          </p:cNvPr>
          <p:cNvSpPr txBox="1"/>
          <p:nvPr/>
        </p:nvSpPr>
        <p:spPr>
          <a:xfrm>
            <a:off x="3802040" y="3012281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AD9637F9-78A6-4468-BE57-C6941DA0EFA0}"/>
              </a:ext>
            </a:extLst>
          </p:cNvPr>
          <p:cNvSpPr txBox="1"/>
          <p:nvPr/>
        </p:nvSpPr>
        <p:spPr>
          <a:xfrm>
            <a:off x="2720283" y="4855677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D95D870D-0021-4A76-BD07-35192C9C8996}"/>
              </a:ext>
            </a:extLst>
          </p:cNvPr>
          <p:cNvCxnSpPr/>
          <p:nvPr/>
        </p:nvCxnSpPr>
        <p:spPr>
          <a:xfrm>
            <a:off x="2936957" y="4243824"/>
            <a:ext cx="94760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3A258E72-D4F7-4C17-AB42-ED321533C282}"/>
              </a:ext>
            </a:extLst>
          </p:cNvPr>
          <p:cNvCxnSpPr>
            <a:cxnSpLocks/>
          </p:cNvCxnSpPr>
          <p:nvPr/>
        </p:nvCxnSpPr>
        <p:spPr>
          <a:xfrm>
            <a:off x="2936957" y="4243571"/>
            <a:ext cx="76982" cy="7444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D90645B8-1A44-448C-83EF-1EC5D59CD349}"/>
              </a:ext>
            </a:extLst>
          </p:cNvPr>
          <p:cNvSpPr txBox="1"/>
          <p:nvPr/>
        </p:nvSpPr>
        <p:spPr>
          <a:xfrm>
            <a:off x="2757012" y="3342847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25E360E-7FF1-495D-AA61-6E27AA2FD9B6}"/>
              </a:ext>
            </a:extLst>
          </p:cNvPr>
          <p:cNvCxnSpPr>
            <a:cxnSpLocks/>
          </p:cNvCxnSpPr>
          <p:nvPr/>
        </p:nvCxnSpPr>
        <p:spPr>
          <a:xfrm flipH="1">
            <a:off x="3427729" y="4355556"/>
            <a:ext cx="493456" cy="8563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08C98C76-E624-4777-9AAB-D5B7865ED456}"/>
              </a:ext>
            </a:extLst>
          </p:cNvPr>
          <p:cNvCxnSpPr>
            <a:cxnSpLocks/>
          </p:cNvCxnSpPr>
          <p:nvPr/>
        </p:nvCxnSpPr>
        <p:spPr>
          <a:xfrm>
            <a:off x="3013939" y="4989432"/>
            <a:ext cx="422024" cy="2177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023730AA-2BAB-4B18-944A-CFB71D0569CA}"/>
              </a:ext>
            </a:extLst>
          </p:cNvPr>
          <p:cNvCxnSpPr/>
          <p:nvPr/>
        </p:nvCxnSpPr>
        <p:spPr>
          <a:xfrm flipH="1">
            <a:off x="3921954" y="3044670"/>
            <a:ext cx="47674" cy="157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77195F1-674D-4948-9933-6CA70737A986}"/>
              </a:ext>
            </a:extLst>
          </p:cNvPr>
          <p:cNvCxnSpPr>
            <a:cxnSpLocks/>
          </p:cNvCxnSpPr>
          <p:nvPr/>
        </p:nvCxnSpPr>
        <p:spPr>
          <a:xfrm>
            <a:off x="3879908" y="4246016"/>
            <a:ext cx="41156" cy="1095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6C25EAAD-DB56-43E0-8F4F-ED0C8B60C08C}"/>
              </a:ext>
            </a:extLst>
          </p:cNvPr>
          <p:cNvCxnSpPr>
            <a:cxnSpLocks/>
          </p:cNvCxnSpPr>
          <p:nvPr/>
        </p:nvCxnSpPr>
        <p:spPr>
          <a:xfrm flipH="1">
            <a:off x="2799149" y="3424251"/>
            <a:ext cx="270570" cy="1362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CFDC53A3-1693-4D59-A81E-A86049E6A709}"/>
              </a:ext>
            </a:extLst>
          </p:cNvPr>
          <p:cNvCxnSpPr>
            <a:cxnSpLocks/>
          </p:cNvCxnSpPr>
          <p:nvPr/>
        </p:nvCxnSpPr>
        <p:spPr>
          <a:xfrm flipV="1">
            <a:off x="2879307" y="3437240"/>
            <a:ext cx="244059" cy="1626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D32CBE25-B1D1-404A-8EBD-C7FABCF41349}"/>
              </a:ext>
            </a:extLst>
          </p:cNvPr>
          <p:cNvCxnSpPr>
            <a:cxnSpLocks/>
          </p:cNvCxnSpPr>
          <p:nvPr/>
        </p:nvCxnSpPr>
        <p:spPr>
          <a:xfrm flipV="1">
            <a:off x="2963443" y="3451305"/>
            <a:ext cx="203946" cy="18361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46350E14-E588-4D09-9F3D-B337DFFDF6B3}"/>
              </a:ext>
            </a:extLst>
          </p:cNvPr>
          <p:cNvCxnSpPr>
            <a:cxnSpLocks/>
          </p:cNvCxnSpPr>
          <p:nvPr/>
        </p:nvCxnSpPr>
        <p:spPr>
          <a:xfrm flipV="1">
            <a:off x="3044298" y="3462043"/>
            <a:ext cx="164334" cy="2093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6F77D52C-4AB5-4340-8EBD-F46462DC8D22}"/>
              </a:ext>
            </a:extLst>
          </p:cNvPr>
          <p:cNvCxnSpPr>
            <a:cxnSpLocks/>
          </p:cNvCxnSpPr>
          <p:nvPr/>
        </p:nvCxnSpPr>
        <p:spPr>
          <a:xfrm flipV="1">
            <a:off x="3123370" y="3469728"/>
            <a:ext cx="125907" cy="2362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761A2205-54D1-49DE-97B3-6FE9DD20E6BE}"/>
              </a:ext>
            </a:extLst>
          </p:cNvPr>
          <p:cNvCxnSpPr>
            <a:cxnSpLocks/>
          </p:cNvCxnSpPr>
          <p:nvPr/>
        </p:nvCxnSpPr>
        <p:spPr>
          <a:xfrm flipV="1">
            <a:off x="3205633" y="3476063"/>
            <a:ext cx="84143" cy="2668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2F31B77E-B548-4D6E-B289-B24F9C954146}"/>
              </a:ext>
            </a:extLst>
          </p:cNvPr>
          <p:cNvCxnSpPr>
            <a:cxnSpLocks/>
          </p:cNvCxnSpPr>
          <p:nvPr/>
        </p:nvCxnSpPr>
        <p:spPr>
          <a:xfrm flipV="1">
            <a:off x="3286816" y="3492729"/>
            <a:ext cx="33603" cy="2860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F667DF17-A15D-4DCE-9AFB-28482CF9340E}"/>
              </a:ext>
            </a:extLst>
          </p:cNvPr>
          <p:cNvCxnSpPr>
            <a:cxnSpLocks/>
          </p:cNvCxnSpPr>
          <p:nvPr/>
        </p:nvCxnSpPr>
        <p:spPr>
          <a:xfrm flipH="1" flipV="1">
            <a:off x="3357394" y="3503792"/>
            <a:ext cx="12546" cy="3090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470E2EF5-D18D-412E-99D8-5E2C30D4AAF2}"/>
              </a:ext>
            </a:extLst>
          </p:cNvPr>
          <p:cNvCxnSpPr>
            <a:cxnSpLocks/>
          </p:cNvCxnSpPr>
          <p:nvPr/>
        </p:nvCxnSpPr>
        <p:spPr>
          <a:xfrm flipH="1" flipV="1">
            <a:off x="3390252" y="3513912"/>
            <a:ext cx="60985" cy="3445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8E14C754-BED9-4310-84DE-B15E9EF3DFCB}"/>
              </a:ext>
            </a:extLst>
          </p:cNvPr>
          <p:cNvCxnSpPr>
            <a:cxnSpLocks/>
          </p:cNvCxnSpPr>
          <p:nvPr/>
        </p:nvCxnSpPr>
        <p:spPr>
          <a:xfrm flipH="1" flipV="1">
            <a:off x="3419075" y="3512626"/>
            <a:ext cx="110640" cy="3747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E4B19894-4F28-45BC-8425-8E2B7AD2AB0A}"/>
              </a:ext>
            </a:extLst>
          </p:cNvPr>
          <p:cNvCxnSpPr>
            <a:cxnSpLocks/>
          </p:cNvCxnSpPr>
          <p:nvPr/>
        </p:nvCxnSpPr>
        <p:spPr>
          <a:xfrm>
            <a:off x="3447800" y="3499939"/>
            <a:ext cx="165904" cy="3295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9AB95CDE-EDA9-4529-A300-F7D458496F33}"/>
              </a:ext>
            </a:extLst>
          </p:cNvPr>
          <p:cNvCxnSpPr>
            <a:cxnSpLocks/>
          </p:cNvCxnSpPr>
          <p:nvPr/>
        </p:nvCxnSpPr>
        <p:spPr>
          <a:xfrm flipH="1" flipV="1">
            <a:off x="3470160" y="3474765"/>
            <a:ext cx="182920" cy="2745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444577C6-878B-400B-98DE-AEF27029A08D}"/>
              </a:ext>
            </a:extLst>
          </p:cNvPr>
          <p:cNvCxnSpPr>
            <a:cxnSpLocks/>
          </p:cNvCxnSpPr>
          <p:nvPr/>
        </p:nvCxnSpPr>
        <p:spPr>
          <a:xfrm flipH="1" flipV="1">
            <a:off x="3495481" y="3451172"/>
            <a:ext cx="192674" cy="2140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059AF09E-11CE-4838-AEBF-B06DFDFB2B6C}"/>
              </a:ext>
            </a:extLst>
          </p:cNvPr>
          <p:cNvCxnSpPr>
            <a:cxnSpLocks/>
          </p:cNvCxnSpPr>
          <p:nvPr/>
        </p:nvCxnSpPr>
        <p:spPr>
          <a:xfrm flipH="1" flipV="1">
            <a:off x="3527451" y="3429544"/>
            <a:ext cx="197215" cy="1547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3D11BC5D-92CC-4F61-844E-0AE278795130}"/>
              </a:ext>
            </a:extLst>
          </p:cNvPr>
          <p:cNvCxnSpPr>
            <a:cxnSpLocks/>
          </p:cNvCxnSpPr>
          <p:nvPr/>
        </p:nvCxnSpPr>
        <p:spPr>
          <a:xfrm flipH="1" flipV="1">
            <a:off x="3552114" y="3394883"/>
            <a:ext cx="207073" cy="1103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C513C227-877A-4D04-B3DD-5BF0B76EE38F}"/>
              </a:ext>
            </a:extLst>
          </p:cNvPr>
          <p:cNvCxnSpPr>
            <a:cxnSpLocks/>
          </p:cNvCxnSpPr>
          <p:nvPr/>
        </p:nvCxnSpPr>
        <p:spPr>
          <a:xfrm flipH="1" flipV="1">
            <a:off x="3590449" y="3358132"/>
            <a:ext cx="205649" cy="648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D4E5BC61-FAF0-46A4-A9E5-AFA53A4769A4}"/>
              </a:ext>
            </a:extLst>
          </p:cNvPr>
          <p:cNvCxnSpPr>
            <a:cxnSpLocks/>
          </p:cNvCxnSpPr>
          <p:nvPr/>
        </p:nvCxnSpPr>
        <p:spPr>
          <a:xfrm flipH="1" flipV="1">
            <a:off x="3632526" y="3318371"/>
            <a:ext cx="199512" cy="234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55C483D2-092A-490F-8420-56693B7E7FC4}"/>
              </a:ext>
            </a:extLst>
          </p:cNvPr>
          <p:cNvCxnSpPr>
            <a:cxnSpLocks/>
          </p:cNvCxnSpPr>
          <p:nvPr/>
        </p:nvCxnSpPr>
        <p:spPr>
          <a:xfrm flipH="1">
            <a:off x="3688155" y="3258683"/>
            <a:ext cx="177953" cy="79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2A9FDC41-6C57-48C7-800E-053A3D8CA010}"/>
              </a:ext>
            </a:extLst>
          </p:cNvPr>
          <p:cNvCxnSpPr>
            <a:cxnSpLocks/>
          </p:cNvCxnSpPr>
          <p:nvPr/>
        </p:nvCxnSpPr>
        <p:spPr>
          <a:xfrm flipH="1">
            <a:off x="3751850" y="3184533"/>
            <a:ext cx="152714" cy="270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3CB5B96D-B6D9-4E40-9807-7D1BC7323F92}"/>
              </a:ext>
            </a:extLst>
          </p:cNvPr>
          <p:cNvCxnSpPr>
            <a:cxnSpLocks/>
          </p:cNvCxnSpPr>
          <p:nvPr/>
        </p:nvCxnSpPr>
        <p:spPr>
          <a:xfrm flipH="1">
            <a:off x="3842853" y="3098907"/>
            <a:ext cx="97766" cy="288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7BB974A5-CE18-49FA-B5F7-DD05A65CC492}"/>
              </a:ext>
            </a:extLst>
          </p:cNvPr>
          <p:cNvCxnSpPr>
            <a:cxnSpLocks/>
          </p:cNvCxnSpPr>
          <p:nvPr/>
        </p:nvCxnSpPr>
        <p:spPr>
          <a:xfrm>
            <a:off x="2919767" y="3056636"/>
            <a:ext cx="29300" cy="156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24750FF1-5F99-4000-B222-7709E49DEFFD}"/>
              </a:ext>
            </a:extLst>
          </p:cNvPr>
          <p:cNvCxnSpPr>
            <a:cxnSpLocks/>
          </p:cNvCxnSpPr>
          <p:nvPr/>
        </p:nvCxnSpPr>
        <p:spPr>
          <a:xfrm>
            <a:off x="2882856" y="3138900"/>
            <a:ext cx="91313" cy="287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094DC342-BC98-4632-A7EA-2B8F1AAB4D72}"/>
              </a:ext>
            </a:extLst>
          </p:cNvPr>
          <p:cNvCxnSpPr>
            <a:cxnSpLocks/>
          </p:cNvCxnSpPr>
          <p:nvPr/>
        </p:nvCxnSpPr>
        <p:spPr>
          <a:xfrm>
            <a:off x="2846917" y="3220083"/>
            <a:ext cx="140919" cy="165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31A63A5A-C8E8-4289-A48A-937B19FB0538}"/>
              </a:ext>
            </a:extLst>
          </p:cNvPr>
          <p:cNvCxnSpPr>
            <a:cxnSpLocks/>
          </p:cNvCxnSpPr>
          <p:nvPr/>
        </p:nvCxnSpPr>
        <p:spPr>
          <a:xfrm>
            <a:off x="2805332" y="3297806"/>
            <a:ext cx="19226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5F9CD7F-E0B2-4151-97C6-CD0CDEB0D025}"/>
              </a:ext>
            </a:extLst>
          </p:cNvPr>
          <p:cNvCxnSpPr>
            <a:cxnSpLocks/>
          </p:cNvCxnSpPr>
          <p:nvPr/>
        </p:nvCxnSpPr>
        <p:spPr>
          <a:xfrm flipV="1">
            <a:off x="2767248" y="3342359"/>
            <a:ext cx="238102" cy="421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7813C7E9-B8F6-43A0-BC5E-1BE74FA1BDF8}"/>
              </a:ext>
            </a:extLst>
          </p:cNvPr>
          <p:cNvCxnSpPr>
            <a:cxnSpLocks/>
          </p:cNvCxnSpPr>
          <p:nvPr/>
        </p:nvCxnSpPr>
        <p:spPr>
          <a:xfrm flipV="1">
            <a:off x="2738335" y="3383780"/>
            <a:ext cx="277949" cy="792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077429A4-6B9C-4503-88EA-F254AC8A44BE}"/>
              </a:ext>
            </a:extLst>
          </p:cNvPr>
          <p:cNvCxnSpPr/>
          <p:nvPr/>
        </p:nvCxnSpPr>
        <p:spPr>
          <a:xfrm flipH="1">
            <a:off x="3769259" y="4243194"/>
            <a:ext cx="1083" cy="2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FE807698-A144-455E-92EA-23193CED9FF3}"/>
              </a:ext>
            </a:extLst>
          </p:cNvPr>
          <p:cNvCxnSpPr>
            <a:cxnSpLocks/>
          </p:cNvCxnSpPr>
          <p:nvPr/>
        </p:nvCxnSpPr>
        <p:spPr>
          <a:xfrm>
            <a:off x="2797722" y="4241104"/>
            <a:ext cx="195478" cy="5612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19C48A56-A852-400F-A7D9-8B8AA44475BD}"/>
              </a:ext>
            </a:extLst>
          </p:cNvPr>
          <p:cNvCxnSpPr>
            <a:cxnSpLocks/>
          </p:cNvCxnSpPr>
          <p:nvPr/>
        </p:nvCxnSpPr>
        <p:spPr>
          <a:xfrm>
            <a:off x="2886299" y="4241104"/>
            <a:ext cx="74338" cy="2671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3DDCBFCB-2545-4CA1-8B28-503A7FC2C860}"/>
              </a:ext>
            </a:extLst>
          </p:cNvPr>
          <p:cNvCxnSpPr>
            <a:cxnSpLocks/>
          </p:cNvCxnSpPr>
          <p:nvPr/>
        </p:nvCxnSpPr>
        <p:spPr>
          <a:xfrm flipH="1">
            <a:off x="3907895" y="4248000"/>
            <a:ext cx="27325" cy="687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5F98756B-9014-46D6-B52B-438643B85541}"/>
              </a:ext>
            </a:extLst>
          </p:cNvPr>
          <p:cNvSpPr txBox="1"/>
          <p:nvPr/>
        </p:nvSpPr>
        <p:spPr>
          <a:xfrm>
            <a:off x="6319769" y="3715071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FAC928A3-7832-4C49-B86C-284A76E9C2C4}"/>
              </a:ext>
            </a:extLst>
          </p:cNvPr>
          <p:cNvSpPr txBox="1"/>
          <p:nvPr/>
        </p:nvSpPr>
        <p:spPr>
          <a:xfrm>
            <a:off x="2454485" y="3285505"/>
            <a:ext cx="396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EFCA3D42-224B-4DAA-A827-8005A18DA1FA}"/>
              </a:ext>
            </a:extLst>
          </p:cNvPr>
          <p:cNvSpPr txBox="1"/>
          <p:nvPr/>
        </p:nvSpPr>
        <p:spPr>
          <a:xfrm>
            <a:off x="2476204" y="4153670"/>
            <a:ext cx="360000" cy="144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89CE2CCC-AFFC-491E-83D9-F64452E8F168}"/>
              </a:ext>
            </a:extLst>
          </p:cNvPr>
          <p:cNvSpPr txBox="1"/>
          <p:nvPr/>
        </p:nvSpPr>
        <p:spPr>
          <a:xfrm>
            <a:off x="3910263" y="2894045"/>
            <a:ext cx="360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67016C05-DD36-46F7-9E48-E6FB14E6FE55}"/>
              </a:ext>
            </a:extLst>
          </p:cNvPr>
          <p:cNvSpPr txBox="1"/>
          <p:nvPr/>
        </p:nvSpPr>
        <p:spPr>
          <a:xfrm>
            <a:off x="3889917" y="4141600"/>
            <a:ext cx="324000" cy="144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5C41A1FE-58ED-4F4E-B18A-9FF7EA75513B}"/>
              </a:ext>
            </a:extLst>
          </p:cNvPr>
          <p:cNvSpPr txBox="1"/>
          <p:nvPr/>
        </p:nvSpPr>
        <p:spPr>
          <a:xfrm>
            <a:off x="3527775" y="378214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99AD5230-2EFC-4FF8-8AEA-70478C5FF198}"/>
              </a:ext>
            </a:extLst>
          </p:cNvPr>
          <p:cNvSpPr txBox="1"/>
          <p:nvPr/>
        </p:nvSpPr>
        <p:spPr>
          <a:xfrm>
            <a:off x="3467993" y="41859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68" name="Titolo 16">
            <a:extLst>
              <a:ext uri="{FF2B5EF4-FFF2-40B4-BE49-F238E27FC236}">
                <a16:creationId xmlns:a16="http://schemas.microsoft.com/office/drawing/2014/main" id="{F23150AC-9DEC-4B52-B9C1-7B003345C44D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piramide a base quadrata</a:t>
            </a:r>
          </a:p>
          <a:p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Scorrimento delle parti sezionate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36A1DE7E-5C71-4150-9665-462A3BDA44A9}"/>
              </a:ext>
            </a:extLst>
          </p:cNvPr>
          <p:cNvSpPr txBox="1"/>
          <p:nvPr/>
        </p:nvSpPr>
        <p:spPr>
          <a:xfrm>
            <a:off x="9000" y="885777"/>
            <a:ext cx="68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La diapositiva presente evidenzia  il risultato dell’operazione di sezione e il relativo poligono risultante (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T, P, Q, R, S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) nelle rispettive immagini</a:t>
            </a:r>
          </a:p>
          <a:p>
            <a:pPr algn="ctr"/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T’, P’, Q’, R’, S’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) su </a:t>
            </a:r>
            <a:r>
              <a:rPr lang="it-IT" sz="20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 e (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T’’, P’’, Q’’, R’’, S’’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</a:rPr>
              <a:t>) su </a:t>
            </a:r>
            <a:r>
              <a:rPr lang="it-IT" sz="20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1F17D695-6A18-4334-8F38-3F778CA1EC3C}"/>
              </a:ext>
            </a:extLst>
          </p:cNvPr>
          <p:cNvSpPr txBox="1"/>
          <p:nvPr/>
        </p:nvSpPr>
        <p:spPr>
          <a:xfrm>
            <a:off x="37321" y="6697735"/>
            <a:ext cx="2675971" cy="707886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Pentagono di sezione risultante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840C52C9-1482-4912-8241-2DAF17172E37}"/>
              </a:ext>
            </a:extLst>
          </p:cNvPr>
          <p:cNvSpPr txBox="1"/>
          <p:nvPr/>
        </p:nvSpPr>
        <p:spPr>
          <a:xfrm>
            <a:off x="30510" y="4152555"/>
            <a:ext cx="2000342" cy="1015663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Pentagono di sezione risultante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72" name="Connettore 2 171">
            <a:extLst>
              <a:ext uri="{FF2B5EF4-FFF2-40B4-BE49-F238E27FC236}">
                <a16:creationId xmlns:a16="http://schemas.microsoft.com/office/drawing/2014/main" id="{E1264744-45C7-44EC-9E8B-4EFA64F3669B}"/>
              </a:ext>
            </a:extLst>
          </p:cNvPr>
          <p:cNvCxnSpPr>
            <a:cxnSpLocks/>
            <a:stCxn id="171" idx="3"/>
          </p:cNvCxnSpPr>
          <p:nvPr/>
        </p:nvCxnSpPr>
        <p:spPr>
          <a:xfrm flipV="1">
            <a:off x="2030852" y="3256386"/>
            <a:ext cx="1253776" cy="1404001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2 173">
            <a:extLst>
              <a:ext uri="{FF2B5EF4-FFF2-40B4-BE49-F238E27FC236}">
                <a16:creationId xmlns:a16="http://schemas.microsoft.com/office/drawing/2014/main" id="{A89FF383-3C2D-4FC1-9670-6F4E90CD7A03}"/>
              </a:ext>
            </a:extLst>
          </p:cNvPr>
          <p:cNvCxnSpPr>
            <a:cxnSpLocks/>
            <a:stCxn id="170" idx="0"/>
          </p:cNvCxnSpPr>
          <p:nvPr/>
        </p:nvCxnSpPr>
        <p:spPr>
          <a:xfrm flipV="1">
            <a:off x="1375307" y="4662853"/>
            <a:ext cx="1907172" cy="2034882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EEA93754-4562-430C-ABEC-51213C223DBB}"/>
              </a:ext>
            </a:extLst>
          </p:cNvPr>
          <p:cNvSpPr txBox="1"/>
          <p:nvPr/>
        </p:nvSpPr>
        <p:spPr>
          <a:xfrm>
            <a:off x="9000" y="7766319"/>
            <a:ext cx="6840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Lo scorrimento di una parte del solido evidenzia la forma pentagonale del poligono di sezione appartenente al piano </a:t>
            </a:r>
            <a:r>
              <a:rPr lang="it-IT" sz="28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4B1EE95C-A16D-40AF-BC7D-7836A5097B90}"/>
              </a:ext>
            </a:extLst>
          </p:cNvPr>
          <p:cNvCxnSpPr/>
          <p:nvPr/>
        </p:nvCxnSpPr>
        <p:spPr>
          <a:xfrm>
            <a:off x="3852254" y="3010388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A6A47FBA-F6D1-41C4-9A0D-C2793CB14CBE}"/>
              </a:ext>
            </a:extLst>
          </p:cNvPr>
          <p:cNvCxnSpPr/>
          <p:nvPr/>
        </p:nvCxnSpPr>
        <p:spPr>
          <a:xfrm>
            <a:off x="3904564" y="3068577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246DE305-EF82-4C7D-9D11-7AACCCDA6E68}"/>
              </a:ext>
            </a:extLst>
          </p:cNvPr>
          <p:cNvCxnSpPr/>
          <p:nvPr/>
        </p:nvCxnSpPr>
        <p:spPr>
          <a:xfrm>
            <a:off x="3033162" y="3407782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8FFF30D5-75D8-4509-983C-F865A8E175BF}"/>
              </a:ext>
            </a:extLst>
          </p:cNvPr>
          <p:cNvCxnSpPr/>
          <p:nvPr/>
        </p:nvCxnSpPr>
        <p:spPr>
          <a:xfrm>
            <a:off x="3417544" y="3514816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FB669950-210C-4333-9307-6EDA9A7C9AFB}"/>
              </a:ext>
            </a:extLst>
          </p:cNvPr>
          <p:cNvCxnSpPr/>
          <p:nvPr/>
        </p:nvCxnSpPr>
        <p:spPr>
          <a:xfrm>
            <a:off x="3881644" y="4244914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3F58B9FC-110B-4BC1-9CB3-D497CAAFC204}"/>
              </a:ext>
            </a:extLst>
          </p:cNvPr>
          <p:cNvCxnSpPr/>
          <p:nvPr/>
        </p:nvCxnSpPr>
        <p:spPr>
          <a:xfrm>
            <a:off x="3925521" y="4352367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3794347F-BB6D-422D-BC8A-A293C72C9FA2}"/>
              </a:ext>
            </a:extLst>
          </p:cNvPr>
          <p:cNvCxnSpPr/>
          <p:nvPr/>
        </p:nvCxnSpPr>
        <p:spPr>
          <a:xfrm>
            <a:off x="3016670" y="4984190"/>
            <a:ext cx="172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0B5032EF-3E40-4651-8623-E11CF400DA43}"/>
              </a:ext>
            </a:extLst>
          </p:cNvPr>
          <p:cNvCxnSpPr/>
          <p:nvPr/>
        </p:nvCxnSpPr>
        <p:spPr>
          <a:xfrm>
            <a:off x="3447083" y="5200476"/>
            <a:ext cx="1678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F445AEE1-D775-46BB-B19A-AFB6DF99D64D}"/>
              </a:ext>
            </a:extLst>
          </p:cNvPr>
          <p:cNvSpPr txBox="1"/>
          <p:nvPr/>
        </p:nvSpPr>
        <p:spPr>
          <a:xfrm>
            <a:off x="3365775" y="5039586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976993B8-EEB3-43FC-92A3-1905AFA8B1BE}"/>
              </a:ext>
            </a:extLst>
          </p:cNvPr>
          <p:cNvSpPr txBox="1"/>
          <p:nvPr/>
        </p:nvSpPr>
        <p:spPr>
          <a:xfrm>
            <a:off x="3314031" y="3451062"/>
            <a:ext cx="4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S’’</a:t>
            </a:r>
          </a:p>
        </p:txBody>
      </p: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1AE0215F-3053-4650-ADCB-9BE780F830D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D760C6A7-CEF1-40C0-A966-9D8428C347C9}"/>
              </a:ext>
            </a:extLst>
          </p:cNvPr>
          <p:cNvGrpSpPr/>
          <p:nvPr/>
        </p:nvGrpSpPr>
        <p:grpSpPr>
          <a:xfrm>
            <a:off x="2902851" y="2450733"/>
            <a:ext cx="1022018" cy="3606593"/>
            <a:chOff x="4198792" y="2450733"/>
            <a:chExt cx="1022018" cy="3606593"/>
          </a:xfrm>
        </p:grpSpPr>
        <p:grpSp>
          <p:nvGrpSpPr>
            <p:cNvPr id="246" name="Gruppo 245">
              <a:extLst>
                <a:ext uri="{FF2B5EF4-FFF2-40B4-BE49-F238E27FC236}">
                  <a16:creationId xmlns:a16="http://schemas.microsoft.com/office/drawing/2014/main" id="{49577D18-D908-4D13-BF67-126107D602A7}"/>
                </a:ext>
              </a:extLst>
            </p:cNvPr>
            <p:cNvGrpSpPr/>
            <p:nvPr/>
          </p:nvGrpSpPr>
          <p:grpSpPr>
            <a:xfrm>
              <a:off x="4198792" y="2450733"/>
              <a:ext cx="1022018" cy="3606593"/>
              <a:chOff x="2903480" y="2450733"/>
              <a:chExt cx="1022018" cy="3606593"/>
            </a:xfrm>
          </p:grpSpPr>
          <p:grpSp>
            <p:nvGrpSpPr>
              <p:cNvPr id="176" name="Gruppo 175">
                <a:extLst>
                  <a:ext uri="{FF2B5EF4-FFF2-40B4-BE49-F238E27FC236}">
                    <a16:creationId xmlns:a16="http://schemas.microsoft.com/office/drawing/2014/main" id="{3F7C709C-ECC2-42C9-AC2F-41781238FE45}"/>
                  </a:ext>
                </a:extLst>
              </p:cNvPr>
              <p:cNvGrpSpPr/>
              <p:nvPr/>
            </p:nvGrpSpPr>
            <p:grpSpPr>
              <a:xfrm>
                <a:off x="2937372" y="2658955"/>
                <a:ext cx="988126" cy="3136577"/>
                <a:chOff x="2936987" y="2658955"/>
                <a:chExt cx="988126" cy="3136577"/>
              </a:xfrm>
            </p:grpSpPr>
            <p:cxnSp>
              <p:nvCxnSpPr>
                <p:cNvPr id="25" name="Connettore diritto 24">
                  <a:extLst>
                    <a:ext uri="{FF2B5EF4-FFF2-40B4-BE49-F238E27FC236}">
                      <a16:creationId xmlns:a16="http://schemas.microsoft.com/office/drawing/2014/main" id="{CD2E0CEF-1B34-4F13-81CE-24AD9A4CC5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93959" y="2658955"/>
                  <a:ext cx="0" cy="15852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ttore diritto 28">
                  <a:extLst>
                    <a:ext uri="{FF2B5EF4-FFF2-40B4-BE49-F238E27FC236}">
                      <a16:creationId xmlns:a16="http://schemas.microsoft.com/office/drawing/2014/main" id="{B55469F9-42C6-4423-AFD4-1380CC2EF0BA}"/>
                    </a:ext>
                  </a:extLst>
                </p:cNvPr>
                <p:cNvCxnSpPr/>
                <p:nvPr/>
              </p:nvCxnSpPr>
              <p:spPr>
                <a:xfrm>
                  <a:off x="3337152" y="3283298"/>
                  <a:ext cx="0" cy="250957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6" name="Gruppo 315">
                  <a:extLst>
                    <a:ext uri="{FF2B5EF4-FFF2-40B4-BE49-F238E27FC236}">
                      <a16:creationId xmlns:a16="http://schemas.microsoft.com/office/drawing/2014/main" id="{32FDE859-A4F9-40CC-9B0A-864E7703CA4B}"/>
                    </a:ext>
                  </a:extLst>
                </p:cNvPr>
                <p:cNvGrpSpPr/>
                <p:nvPr/>
              </p:nvGrpSpPr>
              <p:grpSpPr>
                <a:xfrm>
                  <a:off x="2936987" y="2658955"/>
                  <a:ext cx="985623" cy="860578"/>
                  <a:chOff x="2940490" y="2658955"/>
                  <a:chExt cx="985623" cy="860578"/>
                </a:xfrm>
              </p:grpSpPr>
              <p:cxnSp>
                <p:nvCxnSpPr>
                  <p:cNvPr id="56" name="Connettore diritto 55">
                    <a:extLst>
                      <a:ext uri="{FF2B5EF4-FFF2-40B4-BE49-F238E27FC236}">
                        <a16:creationId xmlns:a16="http://schemas.microsoft.com/office/drawing/2014/main" id="{F2F98B9B-8D42-4FDE-B5A9-E7892350670E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3882044" y="3011082"/>
                    <a:ext cx="39141" cy="49335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15" name="Gruppo 314">
                    <a:extLst>
                      <a:ext uri="{FF2B5EF4-FFF2-40B4-BE49-F238E27FC236}">
                        <a16:creationId xmlns:a16="http://schemas.microsoft.com/office/drawing/2014/main" id="{AD8C3D27-6C0A-4705-AF30-41AC62EE81AC}"/>
                      </a:ext>
                    </a:extLst>
                  </p:cNvPr>
                  <p:cNvGrpSpPr/>
                  <p:nvPr/>
                </p:nvGrpSpPr>
                <p:grpSpPr>
                  <a:xfrm>
                    <a:off x="2940490" y="2658955"/>
                    <a:ext cx="985623" cy="860578"/>
                    <a:chOff x="3009539" y="2658955"/>
                    <a:chExt cx="985623" cy="860578"/>
                  </a:xfrm>
                </p:grpSpPr>
                <p:cxnSp>
                  <p:nvCxnSpPr>
                    <p:cNvPr id="46" name="Connettore diritto 45">
                      <a:extLst>
                        <a:ext uri="{FF2B5EF4-FFF2-40B4-BE49-F238E27FC236}">
                          <a16:creationId xmlns:a16="http://schemas.microsoft.com/office/drawing/2014/main" id="{6D346168-526E-4073-9D85-C73A8B052D2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087743" y="3408454"/>
                      <a:ext cx="415396" cy="111079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4" name="Gruppo 313">
                      <a:extLst>
                        <a:ext uri="{FF2B5EF4-FFF2-40B4-BE49-F238E27FC236}">
                          <a16:creationId xmlns:a16="http://schemas.microsoft.com/office/drawing/2014/main" id="{D8098AA0-D245-498B-B3B7-42455D3830F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009539" y="2658955"/>
                      <a:ext cx="985623" cy="860372"/>
                      <a:chOff x="2938102" y="2658955"/>
                      <a:chExt cx="985623" cy="860372"/>
                    </a:xfrm>
                  </p:grpSpPr>
                  <p:cxnSp>
                    <p:nvCxnSpPr>
                      <p:cNvPr id="15" name="Connettore diritto 14">
                        <a:extLst>
                          <a:ext uri="{FF2B5EF4-FFF2-40B4-BE49-F238E27FC236}">
                            <a16:creationId xmlns:a16="http://schemas.microsoft.com/office/drawing/2014/main" id="{40C78CAA-7114-4666-80FB-7B3502CFFB82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015710" y="3060417"/>
                        <a:ext cx="908015" cy="347365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" name="Connettore diritto 23">
                        <a:extLst>
                          <a:ext uri="{FF2B5EF4-FFF2-40B4-BE49-F238E27FC236}">
                            <a16:creationId xmlns:a16="http://schemas.microsoft.com/office/drawing/2014/main" id="{49FA5EA1-1FB0-4F22-8779-4F5C2C418C58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2938728" y="2658955"/>
                        <a:ext cx="155396" cy="352127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Connettore diritto 27">
                        <a:extLst>
                          <a:ext uri="{FF2B5EF4-FFF2-40B4-BE49-F238E27FC236}">
                            <a16:creationId xmlns:a16="http://schemas.microsoft.com/office/drawing/2014/main" id="{B02D9A37-26BC-45F1-9FB1-E5B13823895B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094124" y="2661926"/>
                        <a:ext cx="335375" cy="855726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2" name="Connettore diritto 31">
                        <a:extLst>
                          <a:ext uri="{FF2B5EF4-FFF2-40B4-BE49-F238E27FC236}">
                            <a16:creationId xmlns:a16="http://schemas.microsoft.com/office/drawing/2014/main" id="{E8B4ABA3-E27E-4AB2-B634-73AA66317707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094124" y="2658955"/>
                        <a:ext cx="790460" cy="352127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" name="Connettore diritto 35">
                        <a:extLst>
                          <a:ext uri="{FF2B5EF4-FFF2-40B4-BE49-F238E27FC236}">
                            <a16:creationId xmlns:a16="http://schemas.microsoft.com/office/drawing/2014/main" id="{EC962EB9-4FA3-4BDD-B2C3-8075DB8AA45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42864" y="3011082"/>
                        <a:ext cx="76001" cy="399583"/>
                      </a:xfrm>
                      <a:prstGeom prst="line">
                        <a:avLst/>
                      </a:prstGeom>
                      <a:ln w="6350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4" name="Connettore diritto 53">
                        <a:extLst>
                          <a:ext uri="{FF2B5EF4-FFF2-40B4-BE49-F238E27FC236}">
                            <a16:creationId xmlns:a16="http://schemas.microsoft.com/office/drawing/2014/main" id="{125C2668-AC9F-42B6-84F0-4D4760D47EBD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427083" y="3060417"/>
                        <a:ext cx="496642" cy="457235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" name="Connettore diritto 57">
                        <a:extLst>
                          <a:ext uri="{FF2B5EF4-FFF2-40B4-BE49-F238E27FC236}">
                            <a16:creationId xmlns:a16="http://schemas.microsoft.com/office/drawing/2014/main" id="{50EF9FF4-9093-4A6C-B02A-CC7661CE6BF1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938102" y="3010813"/>
                        <a:ext cx="943942" cy="0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  <a:prstDash val="lg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2" name="Connettore diritto 221">
                        <a:extLst>
                          <a:ext uri="{FF2B5EF4-FFF2-40B4-BE49-F238E27FC236}">
                            <a16:creationId xmlns:a16="http://schemas.microsoft.com/office/drawing/2014/main" id="{B37F910E-2685-462F-9779-66B0D226F1C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065250" y="2732414"/>
                        <a:ext cx="280018" cy="55620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3" name="Connettore diritto 222">
                        <a:extLst>
                          <a:ext uri="{FF2B5EF4-FFF2-40B4-BE49-F238E27FC236}">
                            <a16:creationId xmlns:a16="http://schemas.microsoft.com/office/drawing/2014/main" id="{344C5B24-D34F-412D-9909-FB661481887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025876" y="2812573"/>
                        <a:ext cx="315387" cy="47337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4" name="Connettore diritto 223">
                        <a:extLst>
                          <a:ext uri="{FF2B5EF4-FFF2-40B4-BE49-F238E27FC236}">
                            <a16:creationId xmlns:a16="http://schemas.microsoft.com/office/drawing/2014/main" id="{593EC0B5-6E4D-47B8-B163-522DB507F51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90800" y="2896709"/>
                        <a:ext cx="353427" cy="39256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5" name="Connettore diritto 224">
                        <a:extLst>
                          <a:ext uri="{FF2B5EF4-FFF2-40B4-BE49-F238E27FC236}">
                            <a16:creationId xmlns:a16="http://schemas.microsoft.com/office/drawing/2014/main" id="{9E90E630-5AA0-4A70-887D-AC8461CBE1E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54289" y="2977564"/>
                        <a:ext cx="383481" cy="30096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3" name="Connettore diritto 232">
                        <a:extLst>
                          <a:ext uri="{FF2B5EF4-FFF2-40B4-BE49-F238E27FC236}">
                            <a16:creationId xmlns:a16="http://schemas.microsoft.com/office/drawing/2014/main" id="{EFD0C980-1357-4FBA-B06E-1BC24959134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470847" y="2870986"/>
                        <a:ext cx="278759" cy="55620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4" name="Connettore diritto 233">
                        <a:extLst>
                          <a:ext uri="{FF2B5EF4-FFF2-40B4-BE49-F238E27FC236}">
                            <a16:creationId xmlns:a16="http://schemas.microsoft.com/office/drawing/2014/main" id="{2EFB1266-56A4-4850-BC24-3CF428E9AD7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 flipV="1">
                        <a:off x="3414494" y="2890806"/>
                        <a:ext cx="313969" cy="47337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5" name="Connettore diritto 234">
                        <a:extLst>
                          <a:ext uri="{FF2B5EF4-FFF2-40B4-BE49-F238E27FC236}">
                            <a16:creationId xmlns:a16="http://schemas.microsoft.com/office/drawing/2014/main" id="{8A997EEB-DFCA-41E5-9E3F-513D5179926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 flipV="1">
                        <a:off x="3351833" y="2915230"/>
                        <a:ext cx="351838" cy="39256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6" name="Connettore diritto 235">
                        <a:extLst>
                          <a:ext uri="{FF2B5EF4-FFF2-40B4-BE49-F238E27FC236}">
                            <a16:creationId xmlns:a16="http://schemas.microsoft.com/office/drawing/2014/main" id="{BF88FB7F-0970-47BD-A25E-E15ED71873EC}"/>
                          </a:ext>
                        </a:extLst>
                      </p:cNvPr>
                      <p:cNvCxnSpPr/>
                      <p:nvPr/>
                    </p:nvCxnSpPr>
                    <p:spPr>
                      <a:xfrm rot="16200000" flipH="1" flipV="1">
                        <a:off x="3301815" y="2939639"/>
                        <a:ext cx="381757" cy="30096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7" name="Connettore diritto 236">
                        <a:extLst>
                          <a:ext uri="{FF2B5EF4-FFF2-40B4-BE49-F238E27FC236}">
                            <a16:creationId xmlns:a16="http://schemas.microsoft.com/office/drawing/2014/main" id="{F1B8884C-A1C1-413B-A041-BAC07FFCF7B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 flipV="1">
                        <a:off x="3244491" y="2961590"/>
                        <a:ext cx="416326" cy="22290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8" name="Connettore diritto 237">
                        <a:extLst>
                          <a:ext uri="{FF2B5EF4-FFF2-40B4-BE49-F238E27FC236}">
                            <a16:creationId xmlns:a16="http://schemas.microsoft.com/office/drawing/2014/main" id="{DDD1E667-8B1D-4C90-9B39-29A7EB74D5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 flipV="1">
                        <a:off x="3180847" y="2984299"/>
                        <a:ext cx="457159" cy="14482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9" name="Connettore diritto 238">
                        <a:extLst>
                          <a:ext uri="{FF2B5EF4-FFF2-40B4-BE49-F238E27FC236}">
                            <a16:creationId xmlns:a16="http://schemas.microsoft.com/office/drawing/2014/main" id="{2B86F7A0-A769-4214-9CCA-4054BC07BF9B}"/>
                          </a:ext>
                        </a:extLst>
                      </p:cNvPr>
                      <p:cNvCxnSpPr/>
                      <p:nvPr/>
                    </p:nvCxnSpPr>
                    <p:spPr>
                      <a:xfrm rot="16200000" flipH="1" flipV="1">
                        <a:off x="3118977" y="3014581"/>
                        <a:ext cx="503906" cy="59455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0" name="Connettore diritto 239">
                        <a:extLst>
                          <a:ext uri="{FF2B5EF4-FFF2-40B4-BE49-F238E27FC236}">
                            <a16:creationId xmlns:a16="http://schemas.microsoft.com/office/drawing/2014/main" id="{558849AA-8448-4AAA-9ED7-D4002674F5A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>
                        <a:off x="3062889" y="3013085"/>
                        <a:ext cx="530941" cy="2164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1" name="Connettore diritto 240">
                        <a:extLst>
                          <a:ext uri="{FF2B5EF4-FFF2-40B4-BE49-F238E27FC236}">
                            <a16:creationId xmlns:a16="http://schemas.microsoft.com/office/drawing/2014/main" id="{8B21C6BA-BA8C-4C08-9285-0FC633592F3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 flipH="1">
                        <a:off x="3002666" y="2946621"/>
                        <a:ext cx="568159" cy="10100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2" name="Connettore diritto 241">
                        <a:extLst>
                          <a:ext uri="{FF2B5EF4-FFF2-40B4-BE49-F238E27FC236}">
                            <a16:creationId xmlns:a16="http://schemas.microsoft.com/office/drawing/2014/main" id="{D7319045-C7C3-4616-9E97-8E487CC375A2}"/>
                          </a:ext>
                        </a:extLst>
                      </p:cNvPr>
                      <p:cNvCxnSpPr/>
                      <p:nvPr/>
                    </p:nvCxnSpPr>
                    <p:spPr>
                      <a:xfrm rot="16200000" flipH="1">
                        <a:off x="2947804" y="2894217"/>
                        <a:ext cx="596942" cy="17703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3" name="Connettore diritto 292">
                        <a:extLst>
                          <a:ext uri="{FF2B5EF4-FFF2-40B4-BE49-F238E27FC236}">
                            <a16:creationId xmlns:a16="http://schemas.microsoft.com/office/drawing/2014/main" id="{7A5BBAD9-4FE2-4BA8-BE45-DBFFB002811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49638" y="3073296"/>
                        <a:ext cx="393354" cy="207605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9" name="Connettore diritto 298">
                        <a:extLst>
                          <a:ext uri="{FF2B5EF4-FFF2-40B4-BE49-F238E27FC236}">
                            <a16:creationId xmlns:a16="http://schemas.microsoft.com/office/drawing/2014/main" id="{D304B3B6-6887-491C-842E-134DFCDDC6E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66623" y="3165622"/>
                        <a:ext cx="366423" cy="11290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2" name="Connettore diritto 301">
                        <a:extLst>
                          <a:ext uri="{FF2B5EF4-FFF2-40B4-BE49-F238E27FC236}">
                            <a16:creationId xmlns:a16="http://schemas.microsoft.com/office/drawing/2014/main" id="{B599F1FD-AB40-4849-8858-597E1D7560C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79583" y="3233615"/>
                        <a:ext cx="353463" cy="4491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5" name="Connettore diritto 304">
                        <a:extLst>
                          <a:ext uri="{FF2B5EF4-FFF2-40B4-BE49-F238E27FC236}">
                            <a16:creationId xmlns:a16="http://schemas.microsoft.com/office/drawing/2014/main" id="{21AD1C5E-8399-4F6A-A927-936F9C61E87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2995082" y="3281713"/>
                        <a:ext cx="335456" cy="1673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9" name="Connettore diritto 308">
                        <a:extLst>
                          <a:ext uri="{FF2B5EF4-FFF2-40B4-BE49-F238E27FC236}">
                            <a16:creationId xmlns:a16="http://schemas.microsoft.com/office/drawing/2014/main" id="{7D596EC6-0F70-4F44-BEFA-1FF5B32FFB6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005350" y="3283839"/>
                        <a:ext cx="338116" cy="5796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3" name="Connettore diritto 312">
                        <a:extLst>
                          <a:ext uri="{FF2B5EF4-FFF2-40B4-BE49-F238E27FC236}">
                            <a16:creationId xmlns:a16="http://schemas.microsoft.com/office/drawing/2014/main" id="{6580ACC2-9E25-48FE-9361-C237AB39BFF9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013302" y="3285292"/>
                        <a:ext cx="319744" cy="9848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" name="Connettore diritto 2">
                        <a:extLst>
                          <a:ext uri="{FF2B5EF4-FFF2-40B4-BE49-F238E27FC236}">
                            <a16:creationId xmlns:a16="http://schemas.microsoft.com/office/drawing/2014/main" id="{77EB598C-7F8D-447A-80E7-C7446A1FD5B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245540" y="3278532"/>
                        <a:ext cx="91473" cy="19820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" name="Connettore diritto 11">
                        <a:extLst>
                          <a:ext uri="{FF2B5EF4-FFF2-40B4-BE49-F238E27FC236}">
                            <a16:creationId xmlns:a16="http://schemas.microsoft.com/office/drawing/2014/main" id="{794E7297-2175-4479-B366-81A300BEAB0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205633" y="3285294"/>
                        <a:ext cx="131380" cy="17674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" name="Connettore diritto 16">
                        <a:extLst>
                          <a:ext uri="{FF2B5EF4-FFF2-40B4-BE49-F238E27FC236}">
                            <a16:creationId xmlns:a16="http://schemas.microsoft.com/office/drawing/2014/main" id="{6C0AC7AC-D05E-4683-9352-49A3E7D5F0C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167389" y="3278532"/>
                        <a:ext cx="176077" cy="17264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3" name="Connettore diritto 242">
                        <a:extLst>
                          <a:ext uri="{FF2B5EF4-FFF2-40B4-BE49-F238E27FC236}">
                            <a16:creationId xmlns:a16="http://schemas.microsoft.com/office/drawing/2014/main" id="{0F05706C-FDB4-44C9-AEFA-8E18A60FBF6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116238" y="3285293"/>
                        <a:ext cx="214300" cy="15669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0" name="Connettore diritto 249">
                        <a:extLst>
                          <a:ext uri="{FF2B5EF4-FFF2-40B4-BE49-F238E27FC236}">
                            <a16:creationId xmlns:a16="http://schemas.microsoft.com/office/drawing/2014/main" id="{286C16F6-160E-40B4-9239-8B33CF84BB40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065250" y="3285292"/>
                        <a:ext cx="271763" cy="13769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2" name="Connettore diritto 251">
                        <a:extLst>
                          <a:ext uri="{FF2B5EF4-FFF2-40B4-BE49-F238E27FC236}">
                            <a16:creationId xmlns:a16="http://schemas.microsoft.com/office/drawing/2014/main" id="{E58A83AD-457C-4967-A582-B24CF59AA75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286816" y="3278532"/>
                        <a:ext cx="50197" cy="19820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Connettore diritto 32">
                        <a:extLst>
                          <a:ext uri="{FF2B5EF4-FFF2-40B4-BE49-F238E27FC236}">
                            <a16:creationId xmlns:a16="http://schemas.microsoft.com/office/drawing/2014/main" id="{3BE20F2D-8AA2-4793-83B5-4B82134F5052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 flipV="1">
                        <a:off x="3337013" y="3285292"/>
                        <a:ext cx="50737" cy="21448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" name="Connettore diritto 34">
                        <a:extLst>
                          <a:ext uri="{FF2B5EF4-FFF2-40B4-BE49-F238E27FC236}">
                            <a16:creationId xmlns:a16="http://schemas.microsoft.com/office/drawing/2014/main" id="{30532FC3-83A7-4221-90D2-9A2675353513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 flipV="1">
                        <a:off x="3337013" y="3285292"/>
                        <a:ext cx="20009" cy="20743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Connettore diritto 37">
                        <a:extLst>
                          <a:ext uri="{FF2B5EF4-FFF2-40B4-BE49-F238E27FC236}">
                            <a16:creationId xmlns:a16="http://schemas.microsoft.com/office/drawing/2014/main" id="{FACBC597-32CB-4FA3-88E4-B47614A2CA27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3317535" y="3285292"/>
                        <a:ext cx="19478" cy="20743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" name="Connettore diritto 41">
                        <a:extLst>
                          <a:ext uri="{FF2B5EF4-FFF2-40B4-BE49-F238E27FC236}">
                            <a16:creationId xmlns:a16="http://schemas.microsoft.com/office/drawing/2014/main" id="{64BB25A2-7481-4132-9239-FFA39F2A012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37013" y="3296262"/>
                        <a:ext cx="82062" cy="223065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0" name="Connettore diritto 49">
                        <a:extLst>
                          <a:ext uri="{FF2B5EF4-FFF2-40B4-BE49-F238E27FC236}">
                            <a16:creationId xmlns:a16="http://schemas.microsoft.com/office/drawing/2014/main" id="{37240F02-325A-42A7-BB2B-A7143D89DC1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37014" y="3127770"/>
                        <a:ext cx="505839" cy="15752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Connettore diritto 58">
                        <a:extLst>
                          <a:ext uri="{FF2B5EF4-FFF2-40B4-BE49-F238E27FC236}">
                            <a16:creationId xmlns:a16="http://schemas.microsoft.com/office/drawing/2014/main" id="{4A291331-BE83-4CAE-B758-228F48FA837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30542" y="3209273"/>
                        <a:ext cx="428645" cy="7601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" name="Connettore diritto 65">
                        <a:extLst>
                          <a:ext uri="{FF2B5EF4-FFF2-40B4-BE49-F238E27FC236}">
                            <a16:creationId xmlns:a16="http://schemas.microsoft.com/office/drawing/2014/main" id="{290A5265-131C-45F9-83FC-73E726C1064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43467" y="3265125"/>
                        <a:ext cx="344688" cy="2016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2" name="Connettore diritto 71">
                        <a:extLst>
                          <a:ext uri="{FF2B5EF4-FFF2-40B4-BE49-F238E27FC236}">
                            <a16:creationId xmlns:a16="http://schemas.microsoft.com/office/drawing/2014/main" id="{337AEAAF-DF38-456C-9A05-3AD1F366BCD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37013" y="3285098"/>
                        <a:ext cx="306164" cy="33273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Connettore diritto 78">
                        <a:extLst>
                          <a:ext uri="{FF2B5EF4-FFF2-40B4-BE49-F238E27FC236}">
                            <a16:creationId xmlns:a16="http://schemas.microsoft.com/office/drawing/2014/main" id="{F19F6BEB-3951-4223-BB5F-B01286062D55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 flipV="1">
                        <a:off x="3343466" y="3285292"/>
                        <a:ext cx="246983" cy="72840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nettore diritto 81">
                        <a:extLst>
                          <a:ext uri="{FF2B5EF4-FFF2-40B4-BE49-F238E27FC236}">
                            <a16:creationId xmlns:a16="http://schemas.microsoft.com/office/drawing/2014/main" id="{E21FFBC0-5F2F-4781-A1F1-3ECD65A2DE61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 flipV="1">
                        <a:off x="3343466" y="3285292"/>
                        <a:ext cx="208648" cy="10959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0" name="Connettore diritto 289">
                        <a:extLst>
                          <a:ext uri="{FF2B5EF4-FFF2-40B4-BE49-F238E27FC236}">
                            <a16:creationId xmlns:a16="http://schemas.microsoft.com/office/drawing/2014/main" id="{A3E73C41-4423-4CFB-AB98-FD9A1694BD5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43466" y="3285098"/>
                        <a:ext cx="176818" cy="13789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4" name="Connettore diritto 293">
                        <a:extLst>
                          <a:ext uri="{FF2B5EF4-FFF2-40B4-BE49-F238E27FC236}">
                            <a16:creationId xmlns:a16="http://schemas.microsoft.com/office/drawing/2014/main" id="{5F38D0D8-84E9-4319-AFDF-EC87809248B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37013" y="3278531"/>
                        <a:ext cx="158468" cy="17264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7" name="Connettore diritto 296">
                        <a:extLst>
                          <a:ext uri="{FF2B5EF4-FFF2-40B4-BE49-F238E27FC236}">
                            <a16:creationId xmlns:a16="http://schemas.microsoft.com/office/drawing/2014/main" id="{9425C304-A4CB-41D0-88C3-575FF66C27E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330538" y="3265126"/>
                        <a:ext cx="140338" cy="21161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6" name="Connettore diritto 305">
                        <a:extLst>
                          <a:ext uri="{FF2B5EF4-FFF2-40B4-BE49-F238E27FC236}">
                            <a16:creationId xmlns:a16="http://schemas.microsoft.com/office/drawing/2014/main" id="{47F1DEC8-C4B5-4DA0-9B9B-FBA3EAB1C42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343466" y="3285098"/>
                        <a:ext cx="109656" cy="22752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273" name="Gruppo 272">
                  <a:extLst>
                    <a:ext uri="{FF2B5EF4-FFF2-40B4-BE49-F238E27FC236}">
                      <a16:creationId xmlns:a16="http://schemas.microsoft.com/office/drawing/2014/main" id="{EFEAB865-71E5-40F1-93D5-66B256BAEDF2}"/>
                    </a:ext>
                  </a:extLst>
                </p:cNvPr>
                <p:cNvGrpSpPr/>
                <p:nvPr/>
              </p:nvGrpSpPr>
              <p:grpSpPr>
                <a:xfrm>
                  <a:off x="2937138" y="4241104"/>
                  <a:ext cx="987975" cy="1554428"/>
                  <a:chOff x="2937364" y="4241104"/>
                  <a:chExt cx="987975" cy="1554428"/>
                </a:xfrm>
              </p:grpSpPr>
              <p:cxnSp>
                <p:nvCxnSpPr>
                  <p:cNvPr id="80" name="Connettore diritto 79">
                    <a:extLst>
                      <a:ext uri="{FF2B5EF4-FFF2-40B4-BE49-F238E27FC236}">
                        <a16:creationId xmlns:a16="http://schemas.microsoft.com/office/drawing/2014/main" id="{59204547-EBB5-454A-90C4-263D710F108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337969" y="5188365"/>
                    <a:ext cx="99752" cy="606512"/>
                  </a:xfrm>
                  <a:prstGeom prst="line">
                    <a:avLst/>
                  </a:prstGeom>
                  <a:ln w="3175">
                    <a:prstDash val="lg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70" name="Gruppo 269">
                    <a:extLst>
                      <a:ext uri="{FF2B5EF4-FFF2-40B4-BE49-F238E27FC236}">
                        <a16:creationId xmlns:a16="http://schemas.microsoft.com/office/drawing/2014/main" id="{1142E93F-7BBC-4FB4-8AF6-47367824AC52}"/>
                      </a:ext>
                    </a:extLst>
                  </p:cNvPr>
                  <p:cNvGrpSpPr/>
                  <p:nvPr/>
                </p:nvGrpSpPr>
                <p:grpSpPr>
                  <a:xfrm>
                    <a:off x="2937364" y="4241104"/>
                    <a:ext cx="987975" cy="1554428"/>
                    <a:chOff x="2939739" y="4241104"/>
                    <a:chExt cx="987975" cy="1554428"/>
                  </a:xfrm>
                </p:grpSpPr>
                <p:cxnSp>
                  <p:nvCxnSpPr>
                    <p:cNvPr id="74" name="Connettore diritto 73">
                      <a:extLst>
                        <a:ext uri="{FF2B5EF4-FFF2-40B4-BE49-F238E27FC236}">
                          <a16:creationId xmlns:a16="http://schemas.microsoft.com/office/drawing/2014/main" id="{092A3673-5A4E-4F46-904C-7ABE778A21F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013302" y="4984176"/>
                      <a:ext cx="319744" cy="810701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Connettore diritto 96">
                      <a:extLst>
                        <a:ext uri="{FF2B5EF4-FFF2-40B4-BE49-F238E27FC236}">
                          <a16:creationId xmlns:a16="http://schemas.microsoft.com/office/drawing/2014/main" id="{B36E6BCC-3786-477F-B875-C5CA52A0F70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3017911" y="4988777"/>
                      <a:ext cx="408033" cy="211699"/>
                    </a:xfrm>
                    <a:prstGeom prst="line">
                      <a:avLst/>
                    </a:prstGeom>
                    <a:ln>
                      <a:solidFill>
                        <a:srgbClr val="0070C0"/>
                      </a:solidFill>
                      <a:prstDash val="lgDash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9" name="Gruppo 268">
                      <a:extLst>
                        <a:ext uri="{FF2B5EF4-FFF2-40B4-BE49-F238E27FC236}">
                          <a16:creationId xmlns:a16="http://schemas.microsoft.com/office/drawing/2014/main" id="{A48686A2-F6C2-43A2-B7F2-7E825C3A146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39739" y="4241104"/>
                      <a:ext cx="987975" cy="1554428"/>
                      <a:chOff x="2939730" y="4241104"/>
                      <a:chExt cx="987975" cy="1554428"/>
                    </a:xfrm>
                  </p:grpSpPr>
                  <p:cxnSp>
                    <p:nvCxnSpPr>
                      <p:cNvPr id="45" name="Connettore diritto 44">
                        <a:extLst>
                          <a:ext uri="{FF2B5EF4-FFF2-40B4-BE49-F238E27FC236}">
                            <a16:creationId xmlns:a16="http://schemas.microsoft.com/office/drawing/2014/main" id="{BEBEC63D-C52D-4746-AE5C-7B35020BC8D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094111" y="4245573"/>
                        <a:ext cx="243857" cy="1549959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" name="Connettore diritto 12">
                        <a:extLst>
                          <a:ext uri="{FF2B5EF4-FFF2-40B4-BE49-F238E27FC236}">
                            <a16:creationId xmlns:a16="http://schemas.microsoft.com/office/drawing/2014/main" id="{27F5EF6D-9788-495A-BE2D-8134A0A046F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884571" y="4249760"/>
                        <a:ext cx="37552" cy="100165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Connettore diritto 77">
                        <a:extLst>
                          <a:ext uri="{FF2B5EF4-FFF2-40B4-BE49-F238E27FC236}">
                            <a16:creationId xmlns:a16="http://schemas.microsoft.com/office/drawing/2014/main" id="{96BA91C8-0E27-4C4E-B562-0F0D8870A3F9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37968" y="4357558"/>
                        <a:ext cx="584975" cy="1437319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4" name="Connettore diritto 83">
                        <a:extLst>
                          <a:ext uri="{FF2B5EF4-FFF2-40B4-BE49-F238E27FC236}">
                            <a16:creationId xmlns:a16="http://schemas.microsoft.com/office/drawing/2014/main" id="{43A7BCDD-6071-46B5-9191-08FACEE3833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39730" y="4245573"/>
                        <a:ext cx="944841" cy="0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5" name="Connettore diritto 94">
                        <a:extLst>
                          <a:ext uri="{FF2B5EF4-FFF2-40B4-BE49-F238E27FC236}">
                            <a16:creationId xmlns:a16="http://schemas.microsoft.com/office/drawing/2014/main" id="{47A9A3E4-7854-4A51-8BE9-D734A2FB25D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434185" y="4349925"/>
                        <a:ext cx="493520" cy="852779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  <a:prstDash val="lgDash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9" name="Connettore diritto 98">
                        <a:extLst>
                          <a:ext uri="{FF2B5EF4-FFF2-40B4-BE49-F238E27FC236}">
                            <a16:creationId xmlns:a16="http://schemas.microsoft.com/office/drawing/2014/main" id="{3B2F303F-F29C-4096-B6E4-90364334B5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2939730" y="4242916"/>
                        <a:ext cx="73572" cy="741263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8" name="Connettore diritto 317">
                        <a:extLst>
                          <a:ext uri="{FF2B5EF4-FFF2-40B4-BE49-F238E27FC236}">
                            <a16:creationId xmlns:a16="http://schemas.microsoft.com/office/drawing/2014/main" id="{D62B972C-1B1B-4989-8000-55FD25D79D5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98775" y="4827939"/>
                        <a:ext cx="336631" cy="96493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6" name="Connettore diritto 95">
                        <a:extLst>
                          <a:ext uri="{FF2B5EF4-FFF2-40B4-BE49-F238E27FC236}">
                            <a16:creationId xmlns:a16="http://schemas.microsoft.com/office/drawing/2014/main" id="{F7DED6F7-5591-4033-91D4-12BBEAF5C8D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967846" y="4520891"/>
                        <a:ext cx="372124" cy="127198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0" name="Connettore diritto 99">
                        <a:extLst>
                          <a:ext uri="{FF2B5EF4-FFF2-40B4-BE49-F238E27FC236}">
                            <a16:creationId xmlns:a16="http://schemas.microsoft.com/office/drawing/2014/main" id="{AF5A4E1E-E70E-4F5C-B41D-AD700D0A3389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2974107" y="4248461"/>
                        <a:ext cx="364909" cy="154441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3" name="Connettore diritto 102">
                        <a:extLst>
                          <a:ext uri="{FF2B5EF4-FFF2-40B4-BE49-F238E27FC236}">
                            <a16:creationId xmlns:a16="http://schemas.microsoft.com/office/drawing/2014/main" id="{85A2B599-96C8-4562-B590-180AF5AB4DAB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058397" y="4248770"/>
                        <a:ext cx="277009" cy="1521305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6" name="Connettore diritto 105">
                        <a:extLst>
                          <a:ext uri="{FF2B5EF4-FFF2-40B4-BE49-F238E27FC236}">
                            <a16:creationId xmlns:a16="http://schemas.microsoft.com/office/drawing/2014/main" id="{4DC11B8B-E151-4FE4-8FEC-610D277D4D6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153864" y="4243515"/>
                        <a:ext cx="190729" cy="155177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8" name="Connettore diritto 107">
                        <a:extLst>
                          <a:ext uri="{FF2B5EF4-FFF2-40B4-BE49-F238E27FC236}">
                            <a16:creationId xmlns:a16="http://schemas.microsoft.com/office/drawing/2014/main" id="{A29D7D23-3F6B-4A06-A8B0-1DCC8E85BB5D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240993" y="4245926"/>
                        <a:ext cx="89645" cy="1517952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1" name="Connettore diritto 110">
                        <a:extLst>
                          <a:ext uri="{FF2B5EF4-FFF2-40B4-BE49-F238E27FC236}">
                            <a16:creationId xmlns:a16="http://schemas.microsoft.com/office/drawing/2014/main" id="{6E3E6984-0B13-4F8B-ABF5-5FF684144D51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35406" y="4241104"/>
                        <a:ext cx="75352" cy="155177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3" name="Connettore diritto 112">
                        <a:extLst>
                          <a:ext uri="{FF2B5EF4-FFF2-40B4-BE49-F238E27FC236}">
                            <a16:creationId xmlns:a16="http://schemas.microsoft.com/office/drawing/2014/main" id="{5762C054-30EC-4F78-9ACE-BB0FAAC8DDBA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3324911" y="4245995"/>
                        <a:ext cx="12776" cy="1535747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6" name="Connettore diritto 115">
                        <a:extLst>
                          <a:ext uri="{FF2B5EF4-FFF2-40B4-BE49-F238E27FC236}">
                            <a16:creationId xmlns:a16="http://schemas.microsoft.com/office/drawing/2014/main" id="{EB424AAD-0F52-4838-A951-9C82CCAE5BB2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38371" y="4241286"/>
                        <a:ext cx="160528" cy="1551589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8" name="Connettore diritto 117">
                        <a:extLst>
                          <a:ext uri="{FF2B5EF4-FFF2-40B4-BE49-F238E27FC236}">
                            <a16:creationId xmlns:a16="http://schemas.microsoft.com/office/drawing/2014/main" id="{8246C901-CF41-4134-A038-256E5460476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43655" y="4251987"/>
                        <a:ext cx="250710" cy="1534546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0" name="Connettore diritto 119">
                        <a:extLst>
                          <a:ext uri="{FF2B5EF4-FFF2-40B4-BE49-F238E27FC236}">
                            <a16:creationId xmlns:a16="http://schemas.microsoft.com/office/drawing/2014/main" id="{FDE3CD34-900B-46BC-B5BE-E0211179C25D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44320" y="4242739"/>
                        <a:ext cx="329149" cy="1539003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6" name="Connettore diritto 125">
                        <a:extLst>
                          <a:ext uri="{FF2B5EF4-FFF2-40B4-BE49-F238E27FC236}">
                            <a16:creationId xmlns:a16="http://schemas.microsoft.com/office/drawing/2014/main" id="{3C9907DE-B882-498A-9A9A-ECAA8F7B1EFC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41859" y="4241104"/>
                        <a:ext cx="435272" cy="1551771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8" name="Connettore diritto 127">
                        <a:extLst>
                          <a:ext uri="{FF2B5EF4-FFF2-40B4-BE49-F238E27FC236}">
                            <a16:creationId xmlns:a16="http://schemas.microsoft.com/office/drawing/2014/main" id="{A6A968F6-B966-4B51-964C-D7200B7046E7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55415" y="4241357"/>
                        <a:ext cx="503127" cy="1520684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1" name="Connettore diritto 130">
                        <a:extLst>
                          <a:ext uri="{FF2B5EF4-FFF2-40B4-BE49-F238E27FC236}">
                            <a16:creationId xmlns:a16="http://schemas.microsoft.com/office/drawing/2014/main" id="{42FD23B1-F611-4ABC-B95D-AD758244D73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336916" y="4321267"/>
                        <a:ext cx="569840" cy="1466888"/>
                      </a:xfrm>
                      <a:prstGeom prst="line">
                        <a:avLst/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sp>
            <p:nvSpPr>
              <p:cNvPr id="158" name="CasellaDiTesto 157">
                <a:extLst>
                  <a:ext uri="{FF2B5EF4-FFF2-40B4-BE49-F238E27FC236}">
                    <a16:creationId xmlns:a16="http://schemas.microsoft.com/office/drawing/2014/main" id="{7C40F72A-74D1-41AB-8779-61B25D782A8C}"/>
                  </a:ext>
                </a:extLst>
              </p:cNvPr>
              <p:cNvSpPr txBox="1"/>
              <p:nvPr/>
            </p:nvSpPr>
            <p:spPr>
              <a:xfrm>
                <a:off x="2903480" y="41847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B’</a:t>
                </a:r>
              </a:p>
            </p:txBody>
          </p:sp>
          <p:sp>
            <p:nvSpPr>
              <p:cNvPr id="159" name="CasellaDiTesto 158">
                <a:extLst>
                  <a:ext uri="{FF2B5EF4-FFF2-40B4-BE49-F238E27FC236}">
                    <a16:creationId xmlns:a16="http://schemas.microsoft.com/office/drawing/2014/main" id="{9A4B1B3B-A849-4EAE-890D-D76FC0140857}"/>
                  </a:ext>
                </a:extLst>
              </p:cNvPr>
              <p:cNvSpPr txBox="1"/>
              <p:nvPr/>
            </p:nvSpPr>
            <p:spPr>
              <a:xfrm>
                <a:off x="3038184" y="2450733"/>
                <a:ext cx="468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B’’</a:t>
                </a:r>
              </a:p>
            </p:txBody>
          </p:sp>
          <p:sp>
            <p:nvSpPr>
              <p:cNvPr id="162" name="CasellaDiTesto 161">
                <a:extLst>
                  <a:ext uri="{FF2B5EF4-FFF2-40B4-BE49-F238E27FC236}">
                    <a16:creationId xmlns:a16="http://schemas.microsoft.com/office/drawing/2014/main" id="{55B12172-0075-4D3F-B022-40FE98A922D7}"/>
                  </a:ext>
                </a:extLst>
              </p:cNvPr>
              <p:cNvSpPr txBox="1"/>
              <p:nvPr/>
            </p:nvSpPr>
            <p:spPr>
              <a:xfrm>
                <a:off x="3167627" y="5749549"/>
                <a:ext cx="468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V’</a:t>
                </a:r>
              </a:p>
            </p:txBody>
          </p:sp>
          <p:sp>
            <p:nvSpPr>
              <p:cNvPr id="164" name="CasellaDiTesto 163">
                <a:extLst>
                  <a:ext uri="{FF2B5EF4-FFF2-40B4-BE49-F238E27FC236}">
                    <a16:creationId xmlns:a16="http://schemas.microsoft.com/office/drawing/2014/main" id="{98B1CB22-B591-478D-8ABC-1A249021666F}"/>
                  </a:ext>
                </a:extLst>
              </p:cNvPr>
              <p:cNvSpPr txBox="1"/>
              <p:nvPr/>
            </p:nvSpPr>
            <p:spPr>
              <a:xfrm>
                <a:off x="3214576" y="3066705"/>
                <a:ext cx="396000" cy="18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r>
                  <a:rPr lang="it-IT" sz="1400" dirty="0">
                    <a:latin typeface="Comic Sans MS" panose="030F0702030302020204" pitchFamily="66" charset="0"/>
                  </a:rPr>
                  <a:t>V’’</a:t>
                </a:r>
              </a:p>
            </p:txBody>
          </p:sp>
        </p:grpSp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id="{DDD10426-F5AA-4B12-AA88-5FF671717627}"/>
                </a:ext>
              </a:extLst>
            </p:cNvPr>
            <p:cNvCxnSpPr>
              <a:cxnSpLocks/>
            </p:cNvCxnSpPr>
            <p:nvPr/>
          </p:nvCxnSpPr>
          <p:spPr>
            <a:xfrm>
              <a:off x="4319257" y="4994003"/>
              <a:ext cx="422024" cy="217725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7655D3CF-27B6-4770-9F9E-1DFED9157540}"/>
              </a:ext>
            </a:extLst>
          </p:cNvPr>
          <p:cNvGrpSpPr/>
          <p:nvPr/>
        </p:nvGrpSpPr>
        <p:grpSpPr>
          <a:xfrm>
            <a:off x="2941083" y="4324442"/>
            <a:ext cx="964800" cy="824036"/>
            <a:chOff x="2941083" y="4324442"/>
            <a:chExt cx="964800" cy="824036"/>
          </a:xfrm>
        </p:grpSpPr>
        <p:cxnSp>
          <p:nvCxnSpPr>
            <p:cNvPr id="199" name="Connettore diritto 198">
              <a:extLst>
                <a:ext uri="{FF2B5EF4-FFF2-40B4-BE49-F238E27FC236}">
                  <a16:creationId xmlns:a16="http://schemas.microsoft.com/office/drawing/2014/main" id="{E9054C8C-C100-43AA-9746-C30690E6D32C}"/>
                </a:ext>
              </a:extLst>
            </p:cNvPr>
            <p:cNvCxnSpPr/>
            <p:nvPr/>
          </p:nvCxnSpPr>
          <p:spPr>
            <a:xfrm>
              <a:off x="2946703" y="4395560"/>
              <a:ext cx="9468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diritto 199">
              <a:extLst>
                <a:ext uri="{FF2B5EF4-FFF2-40B4-BE49-F238E27FC236}">
                  <a16:creationId xmlns:a16="http://schemas.microsoft.com/office/drawing/2014/main" id="{EEF02B5F-96C0-4981-B54A-E05E28040EEB}"/>
                </a:ext>
              </a:extLst>
            </p:cNvPr>
            <p:cNvCxnSpPr/>
            <p:nvPr/>
          </p:nvCxnSpPr>
          <p:spPr>
            <a:xfrm>
              <a:off x="2966367" y="4547960"/>
              <a:ext cx="8388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diritto 200">
              <a:extLst>
                <a:ext uri="{FF2B5EF4-FFF2-40B4-BE49-F238E27FC236}">
                  <a16:creationId xmlns:a16="http://schemas.microsoft.com/office/drawing/2014/main" id="{11E0791A-67AC-492E-BC60-29C50E9DE841}"/>
                </a:ext>
              </a:extLst>
            </p:cNvPr>
            <p:cNvCxnSpPr/>
            <p:nvPr/>
          </p:nvCxnSpPr>
          <p:spPr>
            <a:xfrm>
              <a:off x="2983239" y="4700360"/>
              <a:ext cx="738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1DC3A8B2-0836-45DE-8A88-AFA1B9ED24C8}"/>
                </a:ext>
              </a:extLst>
            </p:cNvPr>
            <p:cNvCxnSpPr/>
            <p:nvPr/>
          </p:nvCxnSpPr>
          <p:spPr>
            <a:xfrm>
              <a:off x="2997297" y="4852760"/>
              <a:ext cx="6372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diritto 202">
              <a:extLst>
                <a:ext uri="{FF2B5EF4-FFF2-40B4-BE49-F238E27FC236}">
                  <a16:creationId xmlns:a16="http://schemas.microsoft.com/office/drawing/2014/main" id="{26623894-2949-4759-AA44-ABECE3C1D730}"/>
                </a:ext>
              </a:extLst>
            </p:cNvPr>
            <p:cNvCxnSpPr/>
            <p:nvPr/>
          </p:nvCxnSpPr>
          <p:spPr>
            <a:xfrm>
              <a:off x="3033593" y="5005160"/>
              <a:ext cx="5112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diritto 203">
              <a:extLst>
                <a:ext uri="{FF2B5EF4-FFF2-40B4-BE49-F238E27FC236}">
                  <a16:creationId xmlns:a16="http://schemas.microsoft.com/office/drawing/2014/main" id="{5C8B6F3C-539B-4AC5-AEB4-D2ADC431A06B}"/>
                </a:ext>
              </a:extLst>
            </p:cNvPr>
            <p:cNvCxnSpPr/>
            <p:nvPr/>
          </p:nvCxnSpPr>
          <p:spPr>
            <a:xfrm>
              <a:off x="2957923" y="4470685"/>
              <a:ext cx="900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diritto 204">
              <a:extLst>
                <a:ext uri="{FF2B5EF4-FFF2-40B4-BE49-F238E27FC236}">
                  <a16:creationId xmlns:a16="http://schemas.microsoft.com/office/drawing/2014/main" id="{CB98778F-7CED-48F5-97DC-02B022E9BA09}"/>
                </a:ext>
              </a:extLst>
            </p:cNvPr>
            <p:cNvCxnSpPr/>
            <p:nvPr/>
          </p:nvCxnSpPr>
          <p:spPr>
            <a:xfrm>
              <a:off x="2971909" y="4623085"/>
              <a:ext cx="792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diritto 220">
              <a:extLst>
                <a:ext uri="{FF2B5EF4-FFF2-40B4-BE49-F238E27FC236}">
                  <a16:creationId xmlns:a16="http://schemas.microsoft.com/office/drawing/2014/main" id="{66CFF14C-4697-4074-B9BF-CDD770CB7312}"/>
                </a:ext>
              </a:extLst>
            </p:cNvPr>
            <p:cNvCxnSpPr/>
            <p:nvPr/>
          </p:nvCxnSpPr>
          <p:spPr>
            <a:xfrm>
              <a:off x="2991573" y="4775485"/>
              <a:ext cx="684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diritto 231">
              <a:extLst>
                <a:ext uri="{FF2B5EF4-FFF2-40B4-BE49-F238E27FC236}">
                  <a16:creationId xmlns:a16="http://schemas.microsoft.com/office/drawing/2014/main" id="{3AC92CC2-B6C6-4497-9BA3-BC75300646D2}"/>
                </a:ext>
              </a:extLst>
            </p:cNvPr>
            <p:cNvCxnSpPr/>
            <p:nvPr/>
          </p:nvCxnSpPr>
          <p:spPr>
            <a:xfrm>
              <a:off x="3005640" y="4927885"/>
              <a:ext cx="5832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diritto 243">
              <a:extLst>
                <a:ext uri="{FF2B5EF4-FFF2-40B4-BE49-F238E27FC236}">
                  <a16:creationId xmlns:a16="http://schemas.microsoft.com/office/drawing/2014/main" id="{2BBD38F4-6C26-4FBE-B26B-DBCD5722E11C}"/>
                </a:ext>
              </a:extLst>
            </p:cNvPr>
            <p:cNvCxnSpPr/>
            <p:nvPr/>
          </p:nvCxnSpPr>
          <p:spPr>
            <a:xfrm>
              <a:off x="3182388" y="5080285"/>
              <a:ext cx="324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diritto 244">
              <a:extLst>
                <a:ext uri="{FF2B5EF4-FFF2-40B4-BE49-F238E27FC236}">
                  <a16:creationId xmlns:a16="http://schemas.microsoft.com/office/drawing/2014/main" id="{1ACBA12A-5F8E-4A2B-AE08-C905FF3DFD7A}"/>
                </a:ext>
              </a:extLst>
            </p:cNvPr>
            <p:cNvCxnSpPr/>
            <p:nvPr/>
          </p:nvCxnSpPr>
          <p:spPr>
            <a:xfrm>
              <a:off x="2941083" y="4324442"/>
              <a:ext cx="9648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diritto 248">
              <a:extLst>
                <a:ext uri="{FF2B5EF4-FFF2-40B4-BE49-F238E27FC236}">
                  <a16:creationId xmlns:a16="http://schemas.microsoft.com/office/drawing/2014/main" id="{2F817838-63AD-4028-A9ED-3D84761827C8}"/>
                </a:ext>
              </a:extLst>
            </p:cNvPr>
            <p:cNvCxnSpPr/>
            <p:nvPr/>
          </p:nvCxnSpPr>
          <p:spPr>
            <a:xfrm>
              <a:off x="3319590" y="5148478"/>
              <a:ext cx="144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91650529-CC1A-49FE-A2F7-AEF56705773B}"/>
              </a:ext>
            </a:extLst>
          </p:cNvPr>
          <p:cNvGrpSpPr/>
          <p:nvPr/>
        </p:nvGrpSpPr>
        <p:grpSpPr>
          <a:xfrm>
            <a:off x="2954577" y="3097084"/>
            <a:ext cx="921600" cy="372027"/>
            <a:chOff x="2954577" y="3097084"/>
            <a:chExt cx="921600" cy="372027"/>
          </a:xfrm>
        </p:grpSpPr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68BD5FE1-5C6A-493F-BDFC-3F170156C414}"/>
                </a:ext>
              </a:extLst>
            </p:cNvPr>
            <p:cNvCxnSpPr/>
            <p:nvPr/>
          </p:nvCxnSpPr>
          <p:spPr>
            <a:xfrm>
              <a:off x="2954577" y="3097084"/>
              <a:ext cx="9216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875EF305-F6CE-4276-BB47-FF551A688389}"/>
                </a:ext>
              </a:extLst>
            </p:cNvPr>
            <p:cNvCxnSpPr/>
            <p:nvPr/>
          </p:nvCxnSpPr>
          <p:spPr>
            <a:xfrm>
              <a:off x="2983242" y="3241586"/>
              <a:ext cx="738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diritto 273">
              <a:extLst>
                <a:ext uri="{FF2B5EF4-FFF2-40B4-BE49-F238E27FC236}">
                  <a16:creationId xmlns:a16="http://schemas.microsoft.com/office/drawing/2014/main" id="{83982CE5-A9E3-4B9F-A32D-57B8968D8C5D}"/>
                </a:ext>
              </a:extLst>
            </p:cNvPr>
            <p:cNvCxnSpPr/>
            <p:nvPr/>
          </p:nvCxnSpPr>
          <p:spPr>
            <a:xfrm>
              <a:off x="3013928" y="3393986"/>
              <a:ext cx="5472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diritto 276">
              <a:extLst>
                <a:ext uri="{FF2B5EF4-FFF2-40B4-BE49-F238E27FC236}">
                  <a16:creationId xmlns:a16="http://schemas.microsoft.com/office/drawing/2014/main" id="{5C836AD6-76F5-4381-AB8F-4C8EF841068B}"/>
                </a:ext>
              </a:extLst>
            </p:cNvPr>
            <p:cNvCxnSpPr/>
            <p:nvPr/>
          </p:nvCxnSpPr>
          <p:spPr>
            <a:xfrm>
              <a:off x="2969103" y="3164311"/>
              <a:ext cx="8388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CA666E53-B923-4918-B670-27767DFAF7E9}"/>
                </a:ext>
              </a:extLst>
            </p:cNvPr>
            <p:cNvCxnSpPr/>
            <p:nvPr/>
          </p:nvCxnSpPr>
          <p:spPr>
            <a:xfrm>
              <a:off x="3000000" y="3316711"/>
              <a:ext cx="648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E8490152-3E44-4D58-BC26-1AD810AE242B}"/>
                </a:ext>
              </a:extLst>
            </p:cNvPr>
            <p:cNvCxnSpPr/>
            <p:nvPr/>
          </p:nvCxnSpPr>
          <p:spPr>
            <a:xfrm>
              <a:off x="3227238" y="3469111"/>
              <a:ext cx="252000" cy="0"/>
            </a:xfrm>
            <a:prstGeom prst="line">
              <a:avLst/>
            </a:prstGeom>
            <a:ln w="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81054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1481E-6 2.22222E-6 L 0.25 2.22222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/>
      <p:bldP spid="170" grpId="0" animBg="1"/>
      <p:bldP spid="171" grpId="0" animBg="1"/>
      <p:bldP spid="1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02AE971B-BCC8-4D46-9999-3C50EB097E19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3">
            <a:extLst>
              <a:ext uri="{FF2B5EF4-FFF2-40B4-BE49-F238E27FC236}">
                <a16:creationId xmlns:a16="http://schemas.microsoft.com/office/drawing/2014/main" id="{D761EF2B-A6D9-42D2-B45D-ECB3F900A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0" y="3586121"/>
            <a:ext cx="6804000" cy="1587038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hangingPunct="1">
              <a:defRPr/>
            </a:pPr>
            <a:r>
              <a:rPr lang="it-IT" altLang="it-IT" sz="2100" kern="0" dirty="0">
                <a:solidFill>
                  <a:srgbClr val="00B05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685800" eaLnBrk="1" hangingPunct="1">
              <a:defRPr/>
            </a:pPr>
            <a:endParaRPr lang="it-IT" altLang="it-IT" sz="210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10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endParaRPr lang="it-IT" altLang="it-IT" sz="1013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68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7" y="3286500"/>
            <a:ext cx="623855" cy="2396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2294" y="2657500"/>
            <a:ext cx="243432" cy="6255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6687" y="3526159"/>
            <a:ext cx="0" cy="72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3103" y="3051628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0399" y="2662436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9769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8" y="4244173"/>
            <a:ext cx="12533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4725" y="4247716"/>
            <a:ext cx="622433" cy="15451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7" y="4244172"/>
            <a:ext cx="629509" cy="15487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1" y="4244172"/>
            <a:ext cx="241865" cy="1548700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1238" y="4244172"/>
            <a:ext cx="245916" cy="15487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6073" y="3046835"/>
            <a:ext cx="386677" cy="8740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5290" y="2658952"/>
            <a:ext cx="864971" cy="38339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06" y="3526812"/>
            <a:ext cx="873476" cy="3871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60CD703-8D4B-42FB-B230-AB2A3F8744EB}"/>
              </a:ext>
            </a:extLst>
          </p:cNvPr>
          <p:cNvSpPr txBox="1"/>
          <p:nvPr/>
        </p:nvSpPr>
        <p:spPr>
          <a:xfrm>
            <a:off x="2424452" y="335343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3D81233E-6A35-4834-A575-CD45FA252D0A}"/>
              </a:ext>
            </a:extLst>
          </p:cNvPr>
          <p:cNvSpPr txBox="1"/>
          <p:nvPr/>
        </p:nvSpPr>
        <p:spPr>
          <a:xfrm>
            <a:off x="2389478" y="416069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F1CE8A75-FB32-41FF-BA55-4871AC3B8767}"/>
              </a:ext>
            </a:extLst>
          </p:cNvPr>
          <p:cNvSpPr txBox="1"/>
          <p:nvPr/>
        </p:nvSpPr>
        <p:spPr>
          <a:xfrm>
            <a:off x="2903480" y="420142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02CFDED2-4140-4ECE-81E6-7BFEFA1525E3}"/>
              </a:ext>
            </a:extLst>
          </p:cNvPr>
          <p:cNvSpPr txBox="1"/>
          <p:nvPr/>
        </p:nvSpPr>
        <p:spPr>
          <a:xfrm>
            <a:off x="2954755" y="23839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B19398A9-8965-4904-91F6-638BAAA95C1B}"/>
              </a:ext>
            </a:extLst>
          </p:cNvPr>
          <p:cNvSpPr txBox="1"/>
          <p:nvPr/>
        </p:nvSpPr>
        <p:spPr>
          <a:xfrm>
            <a:off x="3960261" y="285468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ADD3FE16-EA37-4C21-AC4D-D46954E8A3B7}"/>
              </a:ext>
            </a:extLst>
          </p:cNvPr>
          <p:cNvSpPr txBox="1"/>
          <p:nvPr/>
        </p:nvSpPr>
        <p:spPr>
          <a:xfrm>
            <a:off x="3901822" y="41844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123B482D-0F19-432A-9A2B-4B17B66053D5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C96B9FB4-FA78-452B-86D0-9C11242FDA26}"/>
              </a:ext>
            </a:extLst>
          </p:cNvPr>
          <p:cNvSpPr txBox="1"/>
          <p:nvPr/>
        </p:nvSpPr>
        <p:spPr>
          <a:xfrm>
            <a:off x="3206142" y="304076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7660D5CA-38D3-41E2-B4BC-8C5C90FAF8DE}"/>
              </a:ext>
            </a:extLst>
          </p:cNvPr>
          <p:cNvSpPr txBox="1"/>
          <p:nvPr/>
        </p:nvSpPr>
        <p:spPr>
          <a:xfrm>
            <a:off x="3527775" y="378214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72C3E716-94E6-4567-827B-5B94E5706042}"/>
              </a:ext>
            </a:extLst>
          </p:cNvPr>
          <p:cNvSpPr txBox="1"/>
          <p:nvPr/>
        </p:nvSpPr>
        <p:spPr>
          <a:xfrm>
            <a:off x="3467993" y="41859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63E2BFAC-FE68-49A8-B525-153C1C8873D9}"/>
              </a:ext>
            </a:extLst>
          </p:cNvPr>
          <p:cNvSpPr txBox="1"/>
          <p:nvPr/>
        </p:nvSpPr>
        <p:spPr>
          <a:xfrm>
            <a:off x="5853962" y="2474939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D85909EF-0484-4B04-B622-55832CDEEC96}"/>
              </a:ext>
            </a:extLst>
          </p:cNvPr>
          <p:cNvSpPr txBox="1"/>
          <p:nvPr/>
        </p:nvSpPr>
        <p:spPr>
          <a:xfrm>
            <a:off x="5913791" y="572969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8EBCD05-E8E9-45E5-9708-BD91317682C9}"/>
              </a:ext>
            </a:extLst>
          </p:cNvPr>
          <p:cNvCxnSpPr/>
          <p:nvPr/>
        </p:nvCxnSpPr>
        <p:spPr>
          <a:xfrm flipV="1">
            <a:off x="3335726" y="3045820"/>
            <a:ext cx="624535" cy="2406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1E851F2-707F-45EC-B3FB-19B07DB11D01}"/>
              </a:ext>
            </a:extLst>
          </p:cNvPr>
          <p:cNvCxnSpPr>
            <a:cxnSpLocks/>
          </p:cNvCxnSpPr>
          <p:nvPr/>
        </p:nvCxnSpPr>
        <p:spPr>
          <a:xfrm>
            <a:off x="3337610" y="3276380"/>
            <a:ext cx="242734" cy="6334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4B60A36-2526-4101-9342-E4C1CF193565}"/>
              </a:ext>
            </a:extLst>
          </p:cNvPr>
          <p:cNvSpPr txBox="1"/>
          <p:nvPr/>
        </p:nvSpPr>
        <p:spPr>
          <a:xfrm>
            <a:off x="6208671" y="3680887"/>
            <a:ext cx="523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7" name="Titolo 16">
            <a:extLst>
              <a:ext uri="{FF2B5EF4-FFF2-40B4-BE49-F238E27FC236}">
                <a16:creationId xmlns:a16="http://schemas.microsoft.com/office/drawing/2014/main" id="{E8C1CD7C-9917-4298-B274-38BEC7299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" y="36576"/>
            <a:ext cx="6840000" cy="360000"/>
          </a:xfrm>
          <a:ln w="3175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una piramide a base quadrata</a:t>
            </a:r>
            <a:endParaRPr lang="it-IT" sz="2100" dirty="0">
              <a:solidFill>
                <a:srgbClr val="00B05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3B92D71-337D-466A-92E2-D5FFC92C0A6E}"/>
              </a:ext>
            </a:extLst>
          </p:cNvPr>
          <p:cNvSpPr txBox="1"/>
          <p:nvPr/>
        </p:nvSpPr>
        <p:spPr>
          <a:xfrm>
            <a:off x="9000" y="578498"/>
            <a:ext cx="68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Il solido oggetto dell’operazione di sezione è costituito da una piramide retta a base quadrata.</a:t>
            </a: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La stessa è collocata nello spazio del primo diedro con l’asse perpendicolare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>
                <a:latin typeface="Comic Sans MS" panose="030F0702030302020204" pitchFamily="66" charset="0"/>
              </a:rPr>
              <a:t>2</a:t>
            </a:r>
            <a:r>
              <a:rPr lang="it-IT" dirty="0">
                <a:latin typeface="Comic Sans MS" panose="030F0702030302020204" pitchFamily="66" charset="0"/>
              </a:rPr>
              <a:t> e la base parallela allo stesso semipiano e, quindi, coni i vertici della base ad uguale aggetto.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608F55B-81FC-4480-80EF-65911F195244}"/>
              </a:ext>
            </a:extLst>
          </p:cNvPr>
          <p:cNvSpPr txBox="1"/>
          <p:nvPr/>
        </p:nvSpPr>
        <p:spPr>
          <a:xfrm>
            <a:off x="9000" y="7607246"/>
            <a:ext cx="68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L’elemento geometrico di sezione è costituito da un piano generico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parallelo alla linea di terra avente l’aggetto della traccia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maggiore del valore della quota della traccia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8417D033-6226-493F-B481-B8FD9428D35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69DDDAB2-E642-4136-8241-04D0AE689998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8457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6" grpId="0"/>
      <p:bldP spid="97" grpId="0"/>
      <p:bldP spid="37" grpId="0"/>
      <p:bldP spid="98" grpId="0"/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7432" cy="125253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59" y="4240658"/>
            <a:ext cx="242414" cy="1552216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D2005299-59D1-4793-A9AE-C6720E3ADFCA}"/>
              </a:ext>
            </a:extLst>
          </p:cNvPr>
          <p:cNvSpPr txBox="1"/>
          <p:nvPr/>
        </p:nvSpPr>
        <p:spPr>
          <a:xfrm>
            <a:off x="3269354" y="2117412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FFE97242-FC91-4A9C-884B-095C1DEFCA3D}"/>
              </a:ext>
            </a:extLst>
          </p:cNvPr>
          <p:cNvSpPr txBox="1"/>
          <p:nvPr/>
        </p:nvSpPr>
        <p:spPr>
          <a:xfrm>
            <a:off x="910827" y="4198940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endParaRPr lang="it-IT" sz="16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5986A8D7-FB02-4237-8F3A-60F9341115C5}"/>
              </a:ext>
            </a:extLst>
          </p:cNvPr>
          <p:cNvSpPr txBox="1"/>
          <p:nvPr/>
        </p:nvSpPr>
        <p:spPr>
          <a:xfrm>
            <a:off x="2215994" y="4228227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</a:p>
        </p:txBody>
      </p:sp>
      <p:grpSp>
        <p:nvGrpSpPr>
          <p:cNvPr id="68" name="Gruppo 67">
            <a:extLst>
              <a:ext uri="{FF2B5EF4-FFF2-40B4-BE49-F238E27FC236}">
                <a16:creationId xmlns:a16="http://schemas.microsoft.com/office/drawing/2014/main" id="{5EE9A411-59C1-4927-832D-C5AAE1F7B106}"/>
              </a:ext>
            </a:extLst>
          </p:cNvPr>
          <p:cNvGrpSpPr/>
          <p:nvPr/>
        </p:nvGrpSpPr>
        <p:grpSpPr>
          <a:xfrm>
            <a:off x="3448598" y="1510684"/>
            <a:ext cx="612000" cy="417050"/>
            <a:chOff x="3486773" y="1327458"/>
            <a:chExt cx="445757" cy="442454"/>
          </a:xfrm>
        </p:grpSpPr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7486A7D8-DC06-4E4A-B333-BC18057D5D90}"/>
                </a:ext>
              </a:extLst>
            </p:cNvPr>
            <p:cNvSpPr txBox="1"/>
            <p:nvPr/>
          </p:nvSpPr>
          <p:spPr>
            <a:xfrm>
              <a:off x="3486773" y="1410735"/>
              <a:ext cx="388104" cy="359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6B65DA80-093C-483F-A691-6D177275EEB0}"/>
                </a:ext>
              </a:extLst>
            </p:cNvPr>
            <p:cNvSpPr/>
            <p:nvPr/>
          </p:nvSpPr>
          <p:spPr>
            <a:xfrm>
              <a:off x="3608581" y="1327458"/>
              <a:ext cx="323949" cy="158348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B8944036-13A7-4D34-9E60-A4997AEDE87E}"/>
              </a:ext>
            </a:extLst>
          </p:cNvPr>
          <p:cNvSpPr txBox="1"/>
          <p:nvPr/>
        </p:nvSpPr>
        <p:spPr>
          <a:xfrm>
            <a:off x="2717966" y="1457930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8CFAE5B1-62CA-401E-851C-629382EF7A44}"/>
              </a:ext>
            </a:extLst>
          </p:cNvPr>
          <p:cNvSpPr txBox="1"/>
          <p:nvPr/>
        </p:nvSpPr>
        <p:spPr>
          <a:xfrm>
            <a:off x="5231264" y="6339418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38B14FBE-9578-48E4-9C2B-13EAC16FEE1F}"/>
              </a:ext>
            </a:extLst>
          </p:cNvPr>
          <p:cNvSpPr txBox="1"/>
          <p:nvPr/>
        </p:nvSpPr>
        <p:spPr>
          <a:xfrm>
            <a:off x="4293855" y="3366537"/>
            <a:ext cx="39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071D71BB-7C33-47AE-976B-66095D1706CD}"/>
              </a:ext>
            </a:extLst>
          </p:cNvPr>
          <p:cNvSpPr txBox="1"/>
          <p:nvPr/>
        </p:nvSpPr>
        <p:spPr>
          <a:xfrm>
            <a:off x="4102755" y="4983990"/>
            <a:ext cx="36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FC5C3207-326C-426E-9FB4-623409D06B83}"/>
              </a:ext>
            </a:extLst>
          </p:cNvPr>
          <p:cNvSpPr txBox="1"/>
          <p:nvPr/>
        </p:nvSpPr>
        <p:spPr>
          <a:xfrm>
            <a:off x="4843656" y="6163777"/>
            <a:ext cx="504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8D6CF9A9-4282-4FD8-ACD6-6E2B2B152473}"/>
              </a:ext>
            </a:extLst>
          </p:cNvPr>
          <p:cNvSpPr txBox="1"/>
          <p:nvPr/>
        </p:nvSpPr>
        <p:spPr>
          <a:xfrm>
            <a:off x="2191083" y="2557074"/>
            <a:ext cx="54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22861" y="2474939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28446" y="572969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A5949D8C-C9F1-4F0C-AA81-F7C205F825C6}"/>
              </a:ext>
            </a:extLst>
          </p:cNvPr>
          <p:cNvSpPr txBox="1"/>
          <p:nvPr/>
        </p:nvSpPr>
        <p:spPr>
          <a:xfrm>
            <a:off x="6294131" y="3680887"/>
            <a:ext cx="523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72" name="Titolo 16">
            <a:extLst>
              <a:ext uri="{FF2B5EF4-FFF2-40B4-BE49-F238E27FC236}">
                <a16:creationId xmlns:a16="http://schemas.microsoft.com/office/drawing/2014/main" id="{DAE09D4C-BF38-4F2D-834B-2CB814E8860D}"/>
              </a:ext>
            </a:extLst>
          </p:cNvPr>
          <p:cNvSpPr txBox="1">
            <a:spLocks/>
          </p:cNvSpPr>
          <p:nvPr/>
        </p:nvSpPr>
        <p:spPr>
          <a:xfrm>
            <a:off x="9000" y="54864"/>
            <a:ext cx="6840000" cy="72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una piramide a base quadrata</a:t>
            </a:r>
          </a:p>
          <a:p>
            <a:r>
              <a:rPr lang="it-IT" sz="21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+mn-cs"/>
              </a:rPr>
              <a:t>Spigolo AB della base</a:t>
            </a:r>
            <a:endParaRPr lang="it-IT" sz="2100" dirty="0">
              <a:solidFill>
                <a:srgbClr val="0070C0"/>
              </a:solidFill>
            </a:endParaRPr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F180B148-78F3-4AA8-94BC-A326E39FB39B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6FF56FC-76C0-41BE-AB87-4A070F8A096A}"/>
              </a:ext>
            </a:extLst>
          </p:cNvPr>
          <p:cNvCxnSpPr>
            <a:cxnSpLocks/>
          </p:cNvCxnSpPr>
          <p:nvPr/>
        </p:nvCxnSpPr>
        <p:spPr>
          <a:xfrm>
            <a:off x="400313" y="4246728"/>
            <a:ext cx="269124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288A514A-6086-4A52-A15D-BF0C3BBDCF6E}"/>
              </a:ext>
            </a:extLst>
          </p:cNvPr>
          <p:cNvCxnSpPr>
            <a:cxnSpLocks/>
          </p:cNvCxnSpPr>
          <p:nvPr/>
        </p:nvCxnSpPr>
        <p:spPr>
          <a:xfrm flipV="1">
            <a:off x="2497768" y="1633802"/>
            <a:ext cx="1044566" cy="237857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F35C266-B03A-4FEB-B313-53EC7980B20B}"/>
              </a:ext>
            </a:extLst>
          </p:cNvPr>
          <p:cNvCxnSpPr>
            <a:cxnSpLocks/>
          </p:cNvCxnSpPr>
          <p:nvPr/>
        </p:nvCxnSpPr>
        <p:spPr>
          <a:xfrm>
            <a:off x="2497768" y="4008867"/>
            <a:ext cx="0" cy="23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DE1F6D88-04B8-46C9-B483-5FF8748C5478}"/>
              </a:ext>
            </a:extLst>
          </p:cNvPr>
          <p:cNvCxnSpPr>
            <a:cxnSpLocks/>
          </p:cNvCxnSpPr>
          <p:nvPr/>
        </p:nvCxnSpPr>
        <p:spPr>
          <a:xfrm flipV="1">
            <a:off x="2159253" y="1454721"/>
            <a:ext cx="1121110" cy="2552874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4EFB46F-B5A0-439D-860A-61FE3853735F}"/>
              </a:ext>
            </a:extLst>
          </p:cNvPr>
          <p:cNvCxnSpPr>
            <a:cxnSpLocks/>
          </p:cNvCxnSpPr>
          <p:nvPr/>
        </p:nvCxnSpPr>
        <p:spPr>
          <a:xfrm>
            <a:off x="2157684" y="4007593"/>
            <a:ext cx="4133637" cy="28767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DFFB6F71-1D28-453B-8553-37A7382A8085}"/>
              </a:ext>
            </a:extLst>
          </p:cNvPr>
          <p:cNvCxnSpPr>
            <a:cxnSpLocks/>
          </p:cNvCxnSpPr>
          <p:nvPr/>
        </p:nvCxnSpPr>
        <p:spPr>
          <a:xfrm>
            <a:off x="5181045" y="4007593"/>
            <a:ext cx="0" cy="21041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8406CDEA-9253-4E7D-A431-2626165B2118}"/>
              </a:ext>
            </a:extLst>
          </p:cNvPr>
          <p:cNvCxnSpPr>
            <a:cxnSpLocks/>
          </p:cNvCxnSpPr>
          <p:nvPr/>
        </p:nvCxnSpPr>
        <p:spPr>
          <a:xfrm flipH="1" flipV="1">
            <a:off x="2647950" y="2884101"/>
            <a:ext cx="2533096" cy="11234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84E611B-3982-4E71-95CA-6ED92EDD5883}"/>
              </a:ext>
            </a:extLst>
          </p:cNvPr>
          <p:cNvCxnSpPr>
            <a:cxnSpLocks/>
          </p:cNvCxnSpPr>
          <p:nvPr/>
        </p:nvCxnSpPr>
        <p:spPr>
          <a:xfrm>
            <a:off x="2650331" y="2884101"/>
            <a:ext cx="0" cy="11234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76A6AC51-3E76-4CB5-B069-9CD25ABE2BEC}"/>
              </a:ext>
            </a:extLst>
          </p:cNvPr>
          <p:cNvCxnSpPr>
            <a:cxnSpLocks/>
          </p:cNvCxnSpPr>
          <p:nvPr/>
        </p:nvCxnSpPr>
        <p:spPr>
          <a:xfrm>
            <a:off x="2647950" y="4007593"/>
            <a:ext cx="2533095" cy="21041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5F51E038-8059-463A-81D8-426FA95544FB}"/>
              </a:ext>
            </a:extLst>
          </p:cNvPr>
          <p:cNvCxnSpPr>
            <a:cxnSpLocks/>
          </p:cNvCxnSpPr>
          <p:nvPr/>
        </p:nvCxnSpPr>
        <p:spPr>
          <a:xfrm>
            <a:off x="2934925" y="3003804"/>
            <a:ext cx="0" cy="12368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6D797F-9266-46A1-915D-BDF30C1327E6}"/>
              </a:ext>
            </a:extLst>
          </p:cNvPr>
          <p:cNvSpPr txBox="1"/>
          <p:nvPr/>
        </p:nvSpPr>
        <p:spPr>
          <a:xfrm>
            <a:off x="2619151" y="2988000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C11E19E5-575E-40A9-925C-7A511AA2B8EB}"/>
              </a:ext>
            </a:extLst>
          </p:cNvPr>
          <p:cNvSpPr txBox="1"/>
          <p:nvPr/>
        </p:nvSpPr>
        <p:spPr>
          <a:xfrm>
            <a:off x="2712049" y="4169824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197D092-3386-4613-8E0A-31DDD21171E3}"/>
              </a:ext>
            </a:extLst>
          </p:cNvPr>
          <p:cNvSpPr txBox="1"/>
          <p:nvPr/>
        </p:nvSpPr>
        <p:spPr>
          <a:xfrm>
            <a:off x="9000" y="811440"/>
            <a:ext cx="68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1 - Conduciamo per lo spigolo della base AB la retta frontale a  determinandone sia le proiezioni sia le tracce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C760895-66AB-42C1-A8BD-870879E91F6F}"/>
              </a:ext>
            </a:extLst>
          </p:cNvPr>
          <p:cNvSpPr txBox="1"/>
          <p:nvPr/>
        </p:nvSpPr>
        <p:spPr>
          <a:xfrm>
            <a:off x="0" y="6169422"/>
            <a:ext cx="4831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2 – Conduciamo per la retta a il piano generico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(t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)che intersecando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genera la retta x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B94336-983D-4B58-BCEE-E820B035099A}"/>
              </a:ext>
            </a:extLst>
          </p:cNvPr>
          <p:cNvSpPr txBox="1"/>
          <p:nvPr/>
        </p:nvSpPr>
        <p:spPr>
          <a:xfrm>
            <a:off x="80773" y="1971891"/>
            <a:ext cx="3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6C27BE7C-BD8B-4436-9C54-0EC424BC560A}"/>
              </a:ext>
            </a:extLst>
          </p:cNvPr>
          <p:cNvSpPr txBox="1"/>
          <p:nvPr/>
        </p:nvSpPr>
        <p:spPr>
          <a:xfrm>
            <a:off x="501853" y="2324045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4B23615F-921F-41E1-9231-D7D8361E7684}"/>
              </a:ext>
            </a:extLst>
          </p:cNvPr>
          <p:cNvSpPr txBox="1"/>
          <p:nvPr/>
        </p:nvSpPr>
        <p:spPr>
          <a:xfrm>
            <a:off x="508621" y="1585577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5C0E68E-2DC5-463C-A993-6816B04F78D1}"/>
              </a:ext>
            </a:extLst>
          </p:cNvPr>
          <p:cNvSpPr txBox="1"/>
          <p:nvPr/>
        </p:nvSpPr>
        <p:spPr>
          <a:xfrm>
            <a:off x="1211334" y="1586770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B6C6FD11-1414-4996-AD9A-C2C4BAE70039}"/>
              </a:ext>
            </a:extLst>
          </p:cNvPr>
          <p:cNvGrpSpPr/>
          <p:nvPr/>
        </p:nvGrpSpPr>
        <p:grpSpPr>
          <a:xfrm>
            <a:off x="1185520" y="2187690"/>
            <a:ext cx="612000" cy="507780"/>
            <a:chOff x="1200145" y="2187690"/>
            <a:chExt cx="612000" cy="507780"/>
          </a:xfrm>
        </p:grpSpPr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A38ED50F-0EDA-43E6-8A2B-536B0D3FA300}"/>
                </a:ext>
              </a:extLst>
            </p:cNvPr>
            <p:cNvSpPr txBox="1"/>
            <p:nvPr/>
          </p:nvSpPr>
          <p:spPr>
            <a:xfrm>
              <a:off x="1200145" y="2326138"/>
              <a:ext cx="612000" cy="369332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7B636C49-596E-4C39-BF6D-4ABED795C5FD}"/>
                </a:ext>
              </a:extLst>
            </p:cNvPr>
            <p:cNvSpPr/>
            <p:nvPr/>
          </p:nvSpPr>
          <p:spPr>
            <a:xfrm>
              <a:off x="1427327" y="2187690"/>
              <a:ext cx="3497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2" name="Connettore a gomito 11">
            <a:extLst>
              <a:ext uri="{FF2B5EF4-FFF2-40B4-BE49-F238E27FC236}">
                <a16:creationId xmlns:a16="http://schemas.microsoft.com/office/drawing/2014/main" id="{9C6D1911-C450-4938-B956-116883879381}"/>
              </a:ext>
            </a:extLst>
          </p:cNvPr>
          <p:cNvCxnSpPr>
            <a:stCxn id="4" idx="0"/>
            <a:endCxn id="56" idx="1"/>
          </p:cNvCxnSpPr>
          <p:nvPr/>
        </p:nvCxnSpPr>
        <p:spPr>
          <a:xfrm rot="5400000" flipH="1" flipV="1">
            <a:off x="283873" y="1747143"/>
            <a:ext cx="201648" cy="24784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a gomito 18">
            <a:extLst>
              <a:ext uri="{FF2B5EF4-FFF2-40B4-BE49-F238E27FC236}">
                <a16:creationId xmlns:a16="http://schemas.microsoft.com/office/drawing/2014/main" id="{D6119883-BF1B-4C9E-B096-399CD50A9ECD}"/>
              </a:ext>
            </a:extLst>
          </p:cNvPr>
          <p:cNvCxnSpPr>
            <a:stCxn id="4" idx="2"/>
            <a:endCxn id="54" idx="1"/>
          </p:cNvCxnSpPr>
          <p:nvPr/>
        </p:nvCxnSpPr>
        <p:spPr>
          <a:xfrm rot="16200000" flipH="1">
            <a:off x="297569" y="2304427"/>
            <a:ext cx="167488" cy="241080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1AE9B6F6-975B-44F4-8AA0-7398CC000C7C}"/>
              </a:ext>
            </a:extLst>
          </p:cNvPr>
          <p:cNvCxnSpPr>
            <a:stCxn id="56" idx="3"/>
            <a:endCxn id="6" idx="1"/>
          </p:cNvCxnSpPr>
          <p:nvPr/>
        </p:nvCxnSpPr>
        <p:spPr>
          <a:xfrm>
            <a:off x="976621" y="1770243"/>
            <a:ext cx="234713" cy="11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1BB88CAE-708F-41FE-AB7A-DF13CFD397A7}"/>
              </a:ext>
            </a:extLst>
          </p:cNvPr>
          <p:cNvCxnSpPr>
            <a:stCxn id="54" idx="3"/>
            <a:endCxn id="57" idx="1"/>
          </p:cNvCxnSpPr>
          <p:nvPr/>
        </p:nvCxnSpPr>
        <p:spPr>
          <a:xfrm>
            <a:off x="969853" y="2508711"/>
            <a:ext cx="215667" cy="20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D0CF0866-31E0-4A38-8ADD-CCFF904506EC}"/>
              </a:ext>
            </a:extLst>
          </p:cNvPr>
          <p:cNvSpPr txBox="1"/>
          <p:nvPr/>
        </p:nvSpPr>
        <p:spPr>
          <a:xfrm>
            <a:off x="1236128" y="5258394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D0704551-4BA7-4410-80A7-B0038D3B0E25}"/>
              </a:ext>
            </a:extLst>
          </p:cNvPr>
          <p:cNvSpPr txBox="1"/>
          <p:nvPr/>
        </p:nvSpPr>
        <p:spPr>
          <a:xfrm>
            <a:off x="1662950" y="5550422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4C3EBF61-3529-4A8C-B2F3-9F14A978AC35}"/>
              </a:ext>
            </a:extLst>
          </p:cNvPr>
          <p:cNvSpPr txBox="1"/>
          <p:nvPr/>
        </p:nvSpPr>
        <p:spPr>
          <a:xfrm>
            <a:off x="1662950" y="4967047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7E8C0B4C-EE8D-4371-93D2-A7CB6A1F2DBA}"/>
              </a:ext>
            </a:extLst>
          </p:cNvPr>
          <p:cNvGrpSpPr/>
          <p:nvPr/>
        </p:nvGrpSpPr>
        <p:grpSpPr>
          <a:xfrm>
            <a:off x="60748" y="5212227"/>
            <a:ext cx="864000" cy="415321"/>
            <a:chOff x="83465" y="5212227"/>
            <a:chExt cx="864000" cy="415321"/>
          </a:xfrm>
        </p:grpSpPr>
        <p:sp>
          <p:nvSpPr>
            <p:cNvPr id="51" name="CasellaDiTesto 50">
              <a:extLst>
                <a:ext uri="{FF2B5EF4-FFF2-40B4-BE49-F238E27FC236}">
                  <a16:creationId xmlns:a16="http://schemas.microsoft.com/office/drawing/2014/main" id="{7E6A3383-7A57-41EB-9A54-C0FA1C9FE0A5}"/>
                </a:ext>
              </a:extLst>
            </p:cNvPr>
            <p:cNvSpPr txBox="1"/>
            <p:nvPr/>
          </p:nvSpPr>
          <p:spPr>
            <a:xfrm>
              <a:off x="83465" y="5258216"/>
              <a:ext cx="864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  <a:r>
                <a:rPr lang="it-IT" dirty="0">
                  <a:latin typeface="Comic Sans MS" panose="030F0702030302020204" pitchFamily="66" charset="0"/>
                </a:rPr>
                <a:t>     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latin typeface="Comic Sans MS" panose="030F0702030302020204" pitchFamily="66" charset="0"/>
                </a:rPr>
                <a:t>   </a:t>
              </a:r>
            </a:p>
          </p:txBody>
        </p:sp>
        <p:sp>
          <p:nvSpPr>
            <p:cNvPr id="97" name="Rettangolo 96">
              <a:extLst>
                <a:ext uri="{FF2B5EF4-FFF2-40B4-BE49-F238E27FC236}">
                  <a16:creationId xmlns:a16="http://schemas.microsoft.com/office/drawing/2014/main" id="{5550D1E2-5978-48AD-B7F9-5ECC558B0DD9}"/>
                </a:ext>
              </a:extLst>
            </p:cNvPr>
            <p:cNvSpPr/>
            <p:nvPr/>
          </p:nvSpPr>
          <p:spPr>
            <a:xfrm>
              <a:off x="350558" y="5212227"/>
              <a:ext cx="360000" cy="400110"/>
            </a:xfrm>
            <a:prstGeom prst="rect">
              <a:avLst/>
            </a:prstGeom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AF928035-7AFD-4CFE-8722-1796B5E77F54}"/>
              </a:ext>
            </a:extLst>
          </p:cNvPr>
          <p:cNvCxnSpPr/>
          <p:nvPr/>
        </p:nvCxnSpPr>
        <p:spPr>
          <a:xfrm>
            <a:off x="931775" y="5442882"/>
            <a:ext cx="288000" cy="119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a gomito 52">
            <a:extLst>
              <a:ext uri="{FF2B5EF4-FFF2-40B4-BE49-F238E27FC236}">
                <a16:creationId xmlns:a16="http://schemas.microsoft.com/office/drawing/2014/main" id="{A6C9C953-3659-4ACF-91B7-99E7CB7D83D4}"/>
              </a:ext>
            </a:extLst>
          </p:cNvPr>
          <p:cNvCxnSpPr>
            <a:stCxn id="75" idx="0"/>
            <a:endCxn id="78" idx="1"/>
          </p:cNvCxnSpPr>
          <p:nvPr/>
        </p:nvCxnSpPr>
        <p:spPr>
          <a:xfrm rot="5400000" flipH="1" flipV="1">
            <a:off x="1486199" y="5081643"/>
            <a:ext cx="106681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a gomito 57">
            <a:extLst>
              <a:ext uri="{FF2B5EF4-FFF2-40B4-BE49-F238E27FC236}">
                <a16:creationId xmlns:a16="http://schemas.microsoft.com/office/drawing/2014/main" id="{8B73E9F0-C474-41D1-86CA-154A836738CE}"/>
              </a:ext>
            </a:extLst>
          </p:cNvPr>
          <p:cNvCxnSpPr>
            <a:stCxn id="75" idx="2"/>
            <a:endCxn id="77" idx="1"/>
          </p:cNvCxnSpPr>
          <p:nvPr/>
        </p:nvCxnSpPr>
        <p:spPr>
          <a:xfrm rot="16200000" flipH="1">
            <a:off x="1485858" y="5557996"/>
            <a:ext cx="107362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FFC92572-5AFF-4CB3-AB38-AC6EAD70C989}"/>
              </a:ext>
            </a:extLst>
          </p:cNvPr>
          <p:cNvGrpSpPr/>
          <p:nvPr/>
        </p:nvGrpSpPr>
        <p:grpSpPr>
          <a:xfrm>
            <a:off x="9000" y="8045694"/>
            <a:ext cx="6840000" cy="1326016"/>
            <a:chOff x="9000" y="8110242"/>
            <a:chExt cx="6840000" cy="1326016"/>
          </a:xfrm>
        </p:grpSpPr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189F421E-3CD8-4186-90F6-6FADC0FEC948}"/>
                </a:ext>
              </a:extLst>
            </p:cNvPr>
            <p:cNvSpPr txBox="1"/>
            <p:nvPr/>
          </p:nvSpPr>
          <p:spPr>
            <a:xfrm>
              <a:off x="9000" y="8143596"/>
              <a:ext cx="6840000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Passo 3 – Determinata la retta x=(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a    b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si passa a definire l’intersezione tra le due rette (a    x) che determina il punto P(P’; P’’) </a:t>
              </a:r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</a:rPr>
                <a:t>Î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(AB)</a:t>
              </a:r>
            </a:p>
            <a:p>
              <a:endParaRPr lang="it-IT" dirty="0">
                <a:solidFill>
                  <a:srgbClr val="0070C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7" name="Rettangolo 106">
              <a:extLst>
                <a:ext uri="{FF2B5EF4-FFF2-40B4-BE49-F238E27FC236}">
                  <a16:creationId xmlns:a16="http://schemas.microsoft.com/office/drawing/2014/main" id="{772F6290-2A79-42E6-B279-C1E98A2879F2}"/>
                </a:ext>
              </a:extLst>
            </p:cNvPr>
            <p:cNvSpPr/>
            <p:nvPr/>
          </p:nvSpPr>
          <p:spPr>
            <a:xfrm>
              <a:off x="3755032" y="8110242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  <p:sp>
          <p:nvSpPr>
            <p:cNvPr id="108" name="Rettangolo 107">
              <a:extLst>
                <a:ext uri="{FF2B5EF4-FFF2-40B4-BE49-F238E27FC236}">
                  <a16:creationId xmlns:a16="http://schemas.microsoft.com/office/drawing/2014/main" id="{8AB78FE3-61C2-4744-A42F-F8A542A9C9F0}"/>
                </a:ext>
              </a:extLst>
            </p:cNvPr>
            <p:cNvSpPr/>
            <p:nvPr/>
          </p:nvSpPr>
          <p:spPr>
            <a:xfrm>
              <a:off x="3428156" y="8400258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</p:grp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5C614893-DC22-4BE5-B3ED-CF3353FD00C4}"/>
              </a:ext>
            </a:extLst>
          </p:cNvPr>
          <p:cNvSpPr txBox="1"/>
          <p:nvPr/>
        </p:nvSpPr>
        <p:spPr>
          <a:xfrm>
            <a:off x="3018879" y="7289169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F413DEC8-13B0-4AA8-829F-C545C3B045D1}"/>
              </a:ext>
            </a:extLst>
          </p:cNvPr>
          <p:cNvSpPr txBox="1"/>
          <p:nvPr/>
        </p:nvSpPr>
        <p:spPr>
          <a:xfrm>
            <a:off x="4357655" y="7549493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7B0F27FA-B336-470D-BED8-A4DAF1F4BA61}"/>
              </a:ext>
            </a:extLst>
          </p:cNvPr>
          <p:cNvSpPr txBox="1"/>
          <p:nvPr/>
        </p:nvSpPr>
        <p:spPr>
          <a:xfrm>
            <a:off x="4351140" y="7019445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7FD95F95-26C7-4411-B78C-0F59066DA041}"/>
              </a:ext>
            </a:extLst>
          </p:cNvPr>
          <p:cNvSpPr txBox="1"/>
          <p:nvPr/>
        </p:nvSpPr>
        <p:spPr>
          <a:xfrm>
            <a:off x="3520880" y="7018892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7682CBB0-D179-4571-8B1B-38621937D798}"/>
              </a:ext>
            </a:extLst>
          </p:cNvPr>
          <p:cNvSpPr txBox="1"/>
          <p:nvPr/>
        </p:nvSpPr>
        <p:spPr>
          <a:xfrm>
            <a:off x="3523545" y="7549493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95" name="Connettore 2 94">
            <a:extLst>
              <a:ext uri="{FF2B5EF4-FFF2-40B4-BE49-F238E27FC236}">
                <a16:creationId xmlns:a16="http://schemas.microsoft.com/office/drawing/2014/main" id="{D9CE284C-21A2-434F-BFD8-C99D474FA8E4}"/>
              </a:ext>
            </a:extLst>
          </p:cNvPr>
          <p:cNvCxnSpPr/>
          <p:nvPr/>
        </p:nvCxnSpPr>
        <p:spPr>
          <a:xfrm>
            <a:off x="2782002" y="7496291"/>
            <a:ext cx="234713" cy="119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22298333-0FED-43FF-A6DB-A48E2143886E}"/>
              </a:ext>
            </a:extLst>
          </p:cNvPr>
          <p:cNvGrpSpPr/>
          <p:nvPr/>
        </p:nvGrpSpPr>
        <p:grpSpPr>
          <a:xfrm>
            <a:off x="2032345" y="7289169"/>
            <a:ext cx="720000" cy="400110"/>
            <a:chOff x="2064453" y="7197729"/>
            <a:chExt cx="720000" cy="400110"/>
          </a:xfrm>
        </p:grpSpPr>
        <p:sp>
          <p:nvSpPr>
            <p:cNvPr id="38" name="CasellaDiTesto 37">
              <a:extLst>
                <a:ext uri="{FF2B5EF4-FFF2-40B4-BE49-F238E27FC236}">
                  <a16:creationId xmlns:a16="http://schemas.microsoft.com/office/drawing/2014/main" id="{6F880205-7273-4522-9BF5-CEA91712296C}"/>
                </a:ext>
              </a:extLst>
            </p:cNvPr>
            <p:cNvSpPr txBox="1"/>
            <p:nvPr/>
          </p:nvSpPr>
          <p:spPr>
            <a:xfrm>
              <a:off x="2064453" y="7223165"/>
              <a:ext cx="720000" cy="369332"/>
            </a:xfrm>
            <a:prstGeom prst="rect">
              <a:avLst/>
            </a:prstGeom>
            <a:noFill/>
            <a:ln w="3175"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0070C0"/>
                  </a:solidFill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b</a:t>
              </a:r>
            </a:p>
          </p:txBody>
        </p:sp>
        <p:sp>
          <p:nvSpPr>
            <p:cNvPr id="42" name="Rettangolo 41">
              <a:extLst>
                <a:ext uri="{FF2B5EF4-FFF2-40B4-BE49-F238E27FC236}">
                  <a16:creationId xmlns:a16="http://schemas.microsoft.com/office/drawing/2014/main" id="{AE22E49E-1EB1-47D9-A226-B39D3B501A2A}"/>
                </a:ext>
              </a:extLst>
            </p:cNvPr>
            <p:cNvSpPr/>
            <p:nvPr/>
          </p:nvSpPr>
          <p:spPr>
            <a:xfrm>
              <a:off x="2242986" y="7197729"/>
              <a:ext cx="360000" cy="400110"/>
            </a:xfrm>
            <a:prstGeom prst="rect">
              <a:avLst/>
            </a:prstGeom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79" name="Connettore a gomito 78">
            <a:extLst>
              <a:ext uri="{FF2B5EF4-FFF2-40B4-BE49-F238E27FC236}">
                <a16:creationId xmlns:a16="http://schemas.microsoft.com/office/drawing/2014/main" id="{2F5C3D30-9D6B-41FD-9288-C51AF6652C5F}"/>
              </a:ext>
            </a:extLst>
          </p:cNvPr>
          <p:cNvCxnSpPr>
            <a:stCxn id="81" idx="0"/>
            <a:endCxn id="85" idx="1"/>
          </p:cNvCxnSpPr>
          <p:nvPr/>
        </p:nvCxnSpPr>
        <p:spPr>
          <a:xfrm rot="5400000" flipH="1" flipV="1">
            <a:off x="3317074" y="7085364"/>
            <a:ext cx="85611" cy="322001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a gomito 86">
            <a:extLst>
              <a:ext uri="{FF2B5EF4-FFF2-40B4-BE49-F238E27FC236}">
                <a16:creationId xmlns:a16="http://schemas.microsoft.com/office/drawing/2014/main" id="{CA0F4C14-306D-49DF-8D29-4CE4592BC9B1}"/>
              </a:ext>
            </a:extLst>
          </p:cNvPr>
          <p:cNvCxnSpPr>
            <a:stCxn id="81" idx="2"/>
            <a:endCxn id="86" idx="1"/>
          </p:cNvCxnSpPr>
          <p:nvPr/>
        </p:nvCxnSpPr>
        <p:spPr>
          <a:xfrm rot="16200000" flipH="1">
            <a:off x="3323050" y="7534330"/>
            <a:ext cx="75658" cy="324000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>
            <a:extLst>
              <a:ext uri="{FF2B5EF4-FFF2-40B4-BE49-F238E27FC236}">
                <a16:creationId xmlns:a16="http://schemas.microsoft.com/office/drawing/2014/main" id="{C4B5D107-38AA-474E-AE29-F26D57B18698}"/>
              </a:ext>
            </a:extLst>
          </p:cNvPr>
          <p:cNvCxnSpPr>
            <a:stCxn id="85" idx="3"/>
            <a:endCxn id="84" idx="1"/>
          </p:cNvCxnSpPr>
          <p:nvPr/>
        </p:nvCxnSpPr>
        <p:spPr>
          <a:xfrm>
            <a:off x="4132880" y="7203558"/>
            <a:ext cx="218260" cy="5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2 100">
            <a:extLst>
              <a:ext uri="{FF2B5EF4-FFF2-40B4-BE49-F238E27FC236}">
                <a16:creationId xmlns:a16="http://schemas.microsoft.com/office/drawing/2014/main" id="{0E7E02F7-8303-4C55-AD10-F07025C6233E}"/>
              </a:ext>
            </a:extLst>
          </p:cNvPr>
          <p:cNvCxnSpPr>
            <a:stCxn id="86" idx="3"/>
          </p:cNvCxnSpPr>
          <p:nvPr/>
        </p:nvCxnSpPr>
        <p:spPr>
          <a:xfrm>
            <a:off x="4135545" y="7734159"/>
            <a:ext cx="216000" cy="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7D7614DB-C5D4-477E-B75B-7D7F6CD41AB1}"/>
              </a:ext>
            </a:extLst>
          </p:cNvPr>
          <p:cNvSpPr txBox="1"/>
          <p:nvPr/>
        </p:nvSpPr>
        <p:spPr>
          <a:xfrm>
            <a:off x="2424452" y="335343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0C19597F-11AD-4C3A-B78F-97CAF2EB8D1C}"/>
              </a:ext>
            </a:extLst>
          </p:cNvPr>
          <p:cNvSpPr txBox="1"/>
          <p:nvPr/>
        </p:nvSpPr>
        <p:spPr>
          <a:xfrm>
            <a:off x="2464113" y="401057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4D8A6A02-22FA-453E-8D24-BD0043B1089B}"/>
              </a:ext>
            </a:extLst>
          </p:cNvPr>
          <p:cNvSpPr txBox="1"/>
          <p:nvPr/>
        </p:nvSpPr>
        <p:spPr>
          <a:xfrm>
            <a:off x="3025474" y="400859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55263FE8-FB45-4A26-8852-44A9782E0B42}"/>
              </a:ext>
            </a:extLst>
          </p:cNvPr>
          <p:cNvSpPr txBox="1"/>
          <p:nvPr/>
        </p:nvSpPr>
        <p:spPr>
          <a:xfrm>
            <a:off x="3083480" y="2469508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C38C40BA-AC43-47D5-92C0-3A79242CBC1C}"/>
              </a:ext>
            </a:extLst>
          </p:cNvPr>
          <p:cNvSpPr/>
          <p:nvPr/>
        </p:nvSpPr>
        <p:spPr>
          <a:xfrm>
            <a:off x="2559631" y="2769794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3" name="Ovale 102">
            <a:extLst>
              <a:ext uri="{FF2B5EF4-FFF2-40B4-BE49-F238E27FC236}">
                <a16:creationId xmlns:a16="http://schemas.microsoft.com/office/drawing/2014/main" id="{4E18F168-1DAB-4D85-93DC-6BFF8A080569}"/>
              </a:ext>
            </a:extLst>
          </p:cNvPr>
          <p:cNvSpPr/>
          <p:nvPr/>
        </p:nvSpPr>
        <p:spPr>
          <a:xfrm>
            <a:off x="2619837" y="4017856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770EE884-B2B0-4F94-B320-F62DFF1B3FEF}"/>
              </a:ext>
            </a:extLst>
          </p:cNvPr>
          <p:cNvCxnSpPr>
            <a:cxnSpLocks/>
            <a:stCxn id="78" idx="3"/>
            <a:endCxn id="18" idx="3"/>
          </p:cNvCxnSpPr>
          <p:nvPr/>
        </p:nvCxnSpPr>
        <p:spPr>
          <a:xfrm flipV="1">
            <a:off x="2202950" y="3230713"/>
            <a:ext cx="435762" cy="192100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16FD5C97-7DA2-4675-8499-72ED5C48BEC1}"/>
              </a:ext>
            </a:extLst>
          </p:cNvPr>
          <p:cNvCxnSpPr>
            <a:stCxn id="77" idx="3"/>
            <a:endCxn id="103" idx="3"/>
          </p:cNvCxnSpPr>
          <p:nvPr/>
        </p:nvCxnSpPr>
        <p:spPr>
          <a:xfrm flipV="1">
            <a:off x="2202950" y="4478775"/>
            <a:ext cx="495968" cy="125631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48F7A508-CBB3-4FD2-BFBF-87F8365A1BE3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6234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105" grpId="0"/>
      <p:bldP spid="106" grpId="0"/>
      <p:bldP spid="70" grpId="0"/>
      <p:bldP spid="112" grpId="0"/>
      <p:bldP spid="155" grpId="0"/>
      <p:bldP spid="176" grpId="0"/>
      <p:bldP spid="177" grpId="0"/>
      <p:bldP spid="181" grpId="0"/>
      <p:bldP spid="3" grpId="0"/>
      <p:bldP spid="65" grpId="0"/>
      <p:bldP spid="2" grpId="0"/>
      <p:bldP spid="16" grpId="0"/>
      <p:bldP spid="4" grpId="0" animBg="1"/>
      <p:bldP spid="54" grpId="0" animBg="1"/>
      <p:bldP spid="56" grpId="0" animBg="1"/>
      <p:bldP spid="6" grpId="0" animBg="1"/>
      <p:bldP spid="75" grpId="0" animBg="1"/>
      <p:bldP spid="77" grpId="0" animBg="1"/>
      <p:bldP spid="78" grpId="0" animBg="1"/>
      <p:bldP spid="81" grpId="0" animBg="1"/>
      <p:bldP spid="82" grpId="0" animBg="1"/>
      <p:bldP spid="84" grpId="0" animBg="1"/>
      <p:bldP spid="85" grpId="0" animBg="1"/>
      <p:bldP spid="86" grpId="0" animBg="1"/>
      <p:bldP spid="18" grpId="0" animBg="1"/>
      <p:bldP spid="1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7432" cy="125253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59" y="4240658"/>
            <a:ext cx="242414" cy="1552216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330F45C-329F-4CB6-91EA-962C6B29E7F3}"/>
              </a:ext>
            </a:extLst>
          </p:cNvPr>
          <p:cNvSpPr txBox="1"/>
          <p:nvPr/>
        </p:nvSpPr>
        <p:spPr>
          <a:xfrm>
            <a:off x="4601759" y="3470271"/>
            <a:ext cx="39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662C7D6-C2F9-4920-9B56-7C6639A62ADF}"/>
              </a:ext>
            </a:extLst>
          </p:cNvPr>
          <p:cNvSpPr txBox="1"/>
          <p:nvPr/>
        </p:nvSpPr>
        <p:spPr>
          <a:xfrm>
            <a:off x="4579434" y="4975826"/>
            <a:ext cx="36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D2005299-59D1-4793-A9AE-C6720E3ADFCA}"/>
              </a:ext>
            </a:extLst>
          </p:cNvPr>
          <p:cNvSpPr txBox="1"/>
          <p:nvPr/>
        </p:nvSpPr>
        <p:spPr>
          <a:xfrm>
            <a:off x="1939494" y="2302864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FFE97242-FC91-4A9C-884B-095C1DEFCA3D}"/>
              </a:ext>
            </a:extLst>
          </p:cNvPr>
          <p:cNvSpPr txBox="1"/>
          <p:nvPr/>
        </p:nvSpPr>
        <p:spPr>
          <a:xfrm>
            <a:off x="4418115" y="4239398"/>
            <a:ext cx="360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5986A8D7-FB02-4237-8F3A-60F9341115C5}"/>
              </a:ext>
            </a:extLst>
          </p:cNvPr>
          <p:cNvSpPr txBox="1"/>
          <p:nvPr/>
        </p:nvSpPr>
        <p:spPr>
          <a:xfrm>
            <a:off x="5332652" y="6120723"/>
            <a:ext cx="504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grpSp>
        <p:nvGrpSpPr>
          <p:cNvPr id="68" name="Gruppo 67">
            <a:extLst>
              <a:ext uri="{FF2B5EF4-FFF2-40B4-BE49-F238E27FC236}">
                <a16:creationId xmlns:a16="http://schemas.microsoft.com/office/drawing/2014/main" id="{5EE9A411-59C1-4927-832D-C5AAE1F7B106}"/>
              </a:ext>
            </a:extLst>
          </p:cNvPr>
          <p:cNvGrpSpPr/>
          <p:nvPr/>
        </p:nvGrpSpPr>
        <p:grpSpPr>
          <a:xfrm>
            <a:off x="1116169" y="1905103"/>
            <a:ext cx="612000" cy="417050"/>
            <a:chOff x="3486773" y="1327458"/>
            <a:chExt cx="445757" cy="442454"/>
          </a:xfrm>
        </p:grpSpPr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7486A7D8-DC06-4E4A-B333-BC18057D5D90}"/>
                </a:ext>
              </a:extLst>
            </p:cNvPr>
            <p:cNvSpPr txBox="1"/>
            <p:nvPr/>
          </p:nvSpPr>
          <p:spPr>
            <a:xfrm>
              <a:off x="3486773" y="1410735"/>
              <a:ext cx="388104" cy="359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6B65DA80-093C-483F-A691-6D177275EEB0}"/>
                </a:ext>
              </a:extLst>
            </p:cNvPr>
            <p:cNvSpPr/>
            <p:nvPr/>
          </p:nvSpPr>
          <p:spPr>
            <a:xfrm>
              <a:off x="3608581" y="1327458"/>
              <a:ext cx="323949" cy="158348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FC5C3207-326C-426E-9FB4-623409D06B83}"/>
              </a:ext>
            </a:extLst>
          </p:cNvPr>
          <p:cNvSpPr txBox="1"/>
          <p:nvPr/>
        </p:nvSpPr>
        <p:spPr>
          <a:xfrm>
            <a:off x="6051795" y="4276445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8D6CF9A9-4282-4FD8-ACD6-6E2B2B152473}"/>
              </a:ext>
            </a:extLst>
          </p:cNvPr>
          <p:cNvSpPr txBox="1"/>
          <p:nvPr/>
        </p:nvSpPr>
        <p:spPr>
          <a:xfrm>
            <a:off x="3430534" y="2562847"/>
            <a:ext cx="54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5F28B7F7-3D28-4ADE-A5B5-17B138AC5AF3}"/>
              </a:ext>
            </a:extLst>
          </p:cNvPr>
          <p:cNvSpPr txBox="1"/>
          <p:nvPr/>
        </p:nvSpPr>
        <p:spPr>
          <a:xfrm>
            <a:off x="4762670" y="6375515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52A429A0-BA75-4A1A-95CB-C2B6AE6B98ED}"/>
              </a:ext>
            </a:extLst>
          </p:cNvPr>
          <p:cNvSpPr txBox="1"/>
          <p:nvPr/>
        </p:nvSpPr>
        <p:spPr>
          <a:xfrm>
            <a:off x="2181502" y="1954985"/>
            <a:ext cx="504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22861" y="2474939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28446" y="572969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A5949D8C-C9F1-4F0C-AA81-F7C205F825C6}"/>
              </a:ext>
            </a:extLst>
          </p:cNvPr>
          <p:cNvSpPr txBox="1"/>
          <p:nvPr/>
        </p:nvSpPr>
        <p:spPr>
          <a:xfrm>
            <a:off x="6294131" y="3680887"/>
            <a:ext cx="523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72" name="Titolo 16">
            <a:extLst>
              <a:ext uri="{FF2B5EF4-FFF2-40B4-BE49-F238E27FC236}">
                <a16:creationId xmlns:a16="http://schemas.microsoft.com/office/drawing/2014/main" id="{DAE09D4C-BF38-4F2D-834B-2CB814E8860D}"/>
              </a:ext>
            </a:extLst>
          </p:cNvPr>
          <p:cNvSpPr txBox="1">
            <a:spLocks/>
          </p:cNvSpPr>
          <p:nvPr/>
        </p:nvSpPr>
        <p:spPr>
          <a:xfrm>
            <a:off x="9000" y="54864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una piramide a base quadrata</a:t>
            </a:r>
          </a:p>
          <a:p>
            <a:r>
              <a:rPr lang="it-IT" sz="21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+mn-cs"/>
              </a:rPr>
              <a:t>Lato BC della base</a:t>
            </a:r>
            <a:endParaRPr lang="it-IT" sz="2100" dirty="0">
              <a:solidFill>
                <a:srgbClr val="0070C0"/>
              </a:solidFill>
            </a:endParaRPr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F180B148-78F3-4AA8-94BC-A326E39FB39B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59C1B5DF-96D3-429C-A93B-1192BCCD1BDF}"/>
              </a:ext>
            </a:extLst>
          </p:cNvPr>
          <p:cNvCxnSpPr>
            <a:cxnSpLocks/>
          </p:cNvCxnSpPr>
          <p:nvPr/>
        </p:nvCxnSpPr>
        <p:spPr>
          <a:xfrm>
            <a:off x="1361553" y="1891796"/>
            <a:ext cx="4774819" cy="211639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01A60AA-1DB4-4D11-882C-17D127BE859F}"/>
              </a:ext>
            </a:extLst>
          </p:cNvPr>
          <p:cNvCxnSpPr>
            <a:cxnSpLocks/>
          </p:cNvCxnSpPr>
          <p:nvPr/>
        </p:nvCxnSpPr>
        <p:spPr>
          <a:xfrm>
            <a:off x="6133293" y="4005112"/>
            <a:ext cx="0" cy="2355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6FB97DE5-599F-4397-A450-FE7FEA13528B}"/>
              </a:ext>
            </a:extLst>
          </p:cNvPr>
          <p:cNvCxnSpPr>
            <a:cxnSpLocks/>
          </p:cNvCxnSpPr>
          <p:nvPr/>
        </p:nvCxnSpPr>
        <p:spPr>
          <a:xfrm flipH="1">
            <a:off x="5122608" y="4005112"/>
            <a:ext cx="1107419" cy="27819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410F0860-8F64-4974-BE7B-D46E30DDAE88}"/>
              </a:ext>
            </a:extLst>
          </p:cNvPr>
          <p:cNvCxnSpPr>
            <a:cxnSpLocks/>
          </p:cNvCxnSpPr>
          <p:nvPr/>
        </p:nvCxnSpPr>
        <p:spPr>
          <a:xfrm>
            <a:off x="2008471" y="2136752"/>
            <a:ext cx="4224776" cy="187259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9E185E7B-1016-48BA-B1C2-00FFA943EAC9}"/>
              </a:ext>
            </a:extLst>
          </p:cNvPr>
          <p:cNvCxnSpPr/>
          <p:nvPr/>
        </p:nvCxnSpPr>
        <p:spPr>
          <a:xfrm>
            <a:off x="3687496" y="2878296"/>
            <a:ext cx="0" cy="113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815FA3F7-E51C-459B-9F30-E8610E0D848E}"/>
              </a:ext>
            </a:extLst>
          </p:cNvPr>
          <p:cNvCxnSpPr>
            <a:cxnSpLocks/>
          </p:cNvCxnSpPr>
          <p:nvPr/>
        </p:nvCxnSpPr>
        <p:spPr>
          <a:xfrm>
            <a:off x="5390797" y="4005112"/>
            <a:ext cx="0" cy="21107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95E6C7A0-37F1-4EE9-B482-989FBA79E53E}"/>
              </a:ext>
            </a:extLst>
          </p:cNvPr>
          <p:cNvCxnSpPr>
            <a:cxnSpLocks/>
          </p:cNvCxnSpPr>
          <p:nvPr/>
        </p:nvCxnSpPr>
        <p:spPr>
          <a:xfrm flipH="1" flipV="1">
            <a:off x="3683911" y="2878606"/>
            <a:ext cx="1714315" cy="11312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C761135C-747B-4AB0-B491-5EF760DAA08F}"/>
              </a:ext>
            </a:extLst>
          </p:cNvPr>
          <p:cNvCxnSpPr>
            <a:cxnSpLocks/>
          </p:cNvCxnSpPr>
          <p:nvPr/>
        </p:nvCxnSpPr>
        <p:spPr>
          <a:xfrm flipH="1" flipV="1">
            <a:off x="3687131" y="4003235"/>
            <a:ext cx="1709588" cy="21085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A764C698-4E1B-41E8-9CA5-0242005AD946}"/>
              </a:ext>
            </a:extLst>
          </p:cNvPr>
          <p:cNvCxnSpPr>
            <a:cxnSpLocks/>
          </p:cNvCxnSpPr>
          <p:nvPr/>
        </p:nvCxnSpPr>
        <p:spPr>
          <a:xfrm>
            <a:off x="3880770" y="3007137"/>
            <a:ext cx="0" cy="1238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EAF61E9-5F03-47E3-97DD-B2C5B1C0ABC4}"/>
              </a:ext>
            </a:extLst>
          </p:cNvPr>
          <p:cNvCxnSpPr>
            <a:cxnSpLocks/>
          </p:cNvCxnSpPr>
          <p:nvPr/>
        </p:nvCxnSpPr>
        <p:spPr>
          <a:xfrm>
            <a:off x="3091555" y="4242283"/>
            <a:ext cx="333537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295E209-D72F-4D8A-8631-482732FBA178}"/>
              </a:ext>
            </a:extLst>
          </p:cNvPr>
          <p:cNvSpPr txBox="1"/>
          <p:nvPr/>
        </p:nvSpPr>
        <p:spPr>
          <a:xfrm>
            <a:off x="3789993" y="2760969"/>
            <a:ext cx="468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F03FF18E-2B61-425B-8B2B-E3D94838F418}"/>
              </a:ext>
            </a:extLst>
          </p:cNvPr>
          <p:cNvSpPr txBox="1"/>
          <p:nvPr/>
        </p:nvSpPr>
        <p:spPr>
          <a:xfrm>
            <a:off x="3582021" y="4183732"/>
            <a:ext cx="468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57F59E19-C901-4937-BDD7-17DE1CFE14E9}"/>
              </a:ext>
            </a:extLst>
          </p:cNvPr>
          <p:cNvSpPr txBox="1"/>
          <p:nvPr/>
        </p:nvSpPr>
        <p:spPr>
          <a:xfrm>
            <a:off x="8999" y="801758"/>
            <a:ext cx="468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1 - Tracciamo per lo spigolo BC della base la retta frontale b determinandone sia le proiezioni sia le tracce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89745DB5-A76B-49C0-982E-568C546F2D74}"/>
              </a:ext>
            </a:extLst>
          </p:cNvPr>
          <p:cNvSpPr txBox="1"/>
          <p:nvPr/>
        </p:nvSpPr>
        <p:spPr>
          <a:xfrm>
            <a:off x="4980535" y="1517729"/>
            <a:ext cx="3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153A55C2-8933-4F35-A8CB-8421452DDB80}"/>
              </a:ext>
            </a:extLst>
          </p:cNvPr>
          <p:cNvSpPr txBox="1"/>
          <p:nvPr/>
        </p:nvSpPr>
        <p:spPr>
          <a:xfrm>
            <a:off x="5401615" y="1869883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6FE332E6-8260-43F6-AB18-5A23EABCF4D2}"/>
              </a:ext>
            </a:extLst>
          </p:cNvPr>
          <p:cNvSpPr txBox="1"/>
          <p:nvPr/>
        </p:nvSpPr>
        <p:spPr>
          <a:xfrm>
            <a:off x="5408383" y="1131415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07EC7F5B-7CD9-4090-A559-044E5AE4364D}"/>
              </a:ext>
            </a:extLst>
          </p:cNvPr>
          <p:cNvSpPr txBox="1"/>
          <p:nvPr/>
        </p:nvSpPr>
        <p:spPr>
          <a:xfrm>
            <a:off x="6111096" y="1132608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4DDF5293-8BC1-41DB-8545-7D070A7DC796}"/>
              </a:ext>
            </a:extLst>
          </p:cNvPr>
          <p:cNvGrpSpPr/>
          <p:nvPr/>
        </p:nvGrpSpPr>
        <p:grpSpPr>
          <a:xfrm>
            <a:off x="6085282" y="1702706"/>
            <a:ext cx="612000" cy="538602"/>
            <a:chOff x="1191351" y="3407228"/>
            <a:chExt cx="612000" cy="538602"/>
          </a:xfrm>
        </p:grpSpPr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ED6F0018-568E-41D7-8892-3915AEBC7CE5}"/>
                </a:ext>
              </a:extLst>
            </p:cNvPr>
            <p:cNvSpPr txBox="1"/>
            <p:nvPr/>
          </p:nvSpPr>
          <p:spPr>
            <a:xfrm>
              <a:off x="1191351" y="3576498"/>
              <a:ext cx="612000" cy="369332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B7D22B86-D664-46D2-98F0-F3EA00DF3989}"/>
                </a:ext>
              </a:extLst>
            </p:cNvPr>
            <p:cNvSpPr/>
            <p:nvPr/>
          </p:nvSpPr>
          <p:spPr>
            <a:xfrm>
              <a:off x="1326703" y="3407228"/>
              <a:ext cx="3497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59" name="Connettore a gomito 58">
            <a:extLst>
              <a:ext uri="{FF2B5EF4-FFF2-40B4-BE49-F238E27FC236}">
                <a16:creationId xmlns:a16="http://schemas.microsoft.com/office/drawing/2014/main" id="{C6A23418-00BF-4F55-8199-6134AB192408}"/>
              </a:ext>
            </a:extLst>
          </p:cNvPr>
          <p:cNvCxnSpPr>
            <a:stCxn id="53" idx="0"/>
            <a:endCxn id="55" idx="1"/>
          </p:cNvCxnSpPr>
          <p:nvPr/>
        </p:nvCxnSpPr>
        <p:spPr>
          <a:xfrm rot="5400000" flipH="1" flipV="1">
            <a:off x="5183635" y="1292981"/>
            <a:ext cx="201648" cy="24784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a gomito 59">
            <a:extLst>
              <a:ext uri="{FF2B5EF4-FFF2-40B4-BE49-F238E27FC236}">
                <a16:creationId xmlns:a16="http://schemas.microsoft.com/office/drawing/2014/main" id="{5552AA27-870F-407C-BA32-DFDA9F7E7774}"/>
              </a:ext>
            </a:extLst>
          </p:cNvPr>
          <p:cNvCxnSpPr>
            <a:stCxn id="53" idx="2"/>
            <a:endCxn id="54" idx="1"/>
          </p:cNvCxnSpPr>
          <p:nvPr/>
        </p:nvCxnSpPr>
        <p:spPr>
          <a:xfrm rot="16200000" flipH="1">
            <a:off x="5197331" y="1850265"/>
            <a:ext cx="167488" cy="241080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id="{8930398D-7FE4-4A4E-B719-BEEC53EE6EE9}"/>
              </a:ext>
            </a:extLst>
          </p:cNvPr>
          <p:cNvCxnSpPr>
            <a:stCxn id="55" idx="3"/>
            <a:endCxn id="56" idx="1"/>
          </p:cNvCxnSpPr>
          <p:nvPr/>
        </p:nvCxnSpPr>
        <p:spPr>
          <a:xfrm>
            <a:off x="5876383" y="1316081"/>
            <a:ext cx="234713" cy="11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17DA619A-5E68-44EA-B0CE-A812EA8E91A0}"/>
              </a:ext>
            </a:extLst>
          </p:cNvPr>
          <p:cNvCxnSpPr>
            <a:stCxn id="54" idx="3"/>
            <a:endCxn id="57" idx="1"/>
          </p:cNvCxnSpPr>
          <p:nvPr/>
        </p:nvCxnSpPr>
        <p:spPr>
          <a:xfrm>
            <a:off x="5869615" y="2054549"/>
            <a:ext cx="215667" cy="20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D8E6DC6A-EF7B-4AD2-8BA0-7FC116ED115C}"/>
              </a:ext>
            </a:extLst>
          </p:cNvPr>
          <p:cNvSpPr txBox="1"/>
          <p:nvPr/>
        </p:nvSpPr>
        <p:spPr>
          <a:xfrm>
            <a:off x="-13733" y="6279150"/>
            <a:ext cx="475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2 – Conduciamo per la retta b il piano generico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che intersecando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genera la retta x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DCD4B710-EC78-4338-9B14-8E60A61E2308}"/>
              </a:ext>
            </a:extLst>
          </p:cNvPr>
          <p:cNvSpPr txBox="1"/>
          <p:nvPr/>
        </p:nvSpPr>
        <p:spPr>
          <a:xfrm>
            <a:off x="1258845" y="5258394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6B69B2B2-EFFA-48F4-843C-B19738210C60}"/>
              </a:ext>
            </a:extLst>
          </p:cNvPr>
          <p:cNvSpPr txBox="1"/>
          <p:nvPr/>
        </p:nvSpPr>
        <p:spPr>
          <a:xfrm>
            <a:off x="1685667" y="5550422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F29CBE85-944A-4267-AA2F-B03087E254CD}"/>
              </a:ext>
            </a:extLst>
          </p:cNvPr>
          <p:cNvSpPr txBox="1"/>
          <p:nvPr/>
        </p:nvSpPr>
        <p:spPr>
          <a:xfrm>
            <a:off x="1685667" y="4967047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Q’’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DF878A6-0A20-4251-84E5-2BAF71A26C6E}"/>
              </a:ext>
            </a:extLst>
          </p:cNvPr>
          <p:cNvGrpSpPr/>
          <p:nvPr/>
        </p:nvGrpSpPr>
        <p:grpSpPr>
          <a:xfrm>
            <a:off x="83465" y="5212227"/>
            <a:ext cx="864000" cy="415321"/>
            <a:chOff x="83465" y="5212227"/>
            <a:chExt cx="864000" cy="415321"/>
          </a:xfrm>
        </p:grpSpPr>
        <p:sp>
          <p:nvSpPr>
            <p:cNvPr id="99" name="CasellaDiTesto 98">
              <a:extLst>
                <a:ext uri="{FF2B5EF4-FFF2-40B4-BE49-F238E27FC236}">
                  <a16:creationId xmlns:a16="http://schemas.microsoft.com/office/drawing/2014/main" id="{417053B8-4A78-4D41-9912-BA2B6F8316C4}"/>
                </a:ext>
              </a:extLst>
            </p:cNvPr>
            <p:cNvSpPr txBox="1"/>
            <p:nvPr/>
          </p:nvSpPr>
          <p:spPr>
            <a:xfrm>
              <a:off x="83465" y="5258216"/>
              <a:ext cx="86400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b</a:t>
              </a:r>
              <a:r>
                <a:rPr lang="it-IT" dirty="0">
                  <a:latin typeface="Comic Sans MS" panose="030F0702030302020204" pitchFamily="66" charset="0"/>
                </a:rPr>
                <a:t>     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latin typeface="Comic Sans MS" panose="030F0702030302020204" pitchFamily="66" charset="0"/>
                </a:rPr>
                <a:t>   </a:t>
              </a:r>
            </a:p>
          </p:txBody>
        </p:sp>
        <p:sp>
          <p:nvSpPr>
            <p:cNvPr id="100" name="Rettangolo 99">
              <a:extLst>
                <a:ext uri="{FF2B5EF4-FFF2-40B4-BE49-F238E27FC236}">
                  <a16:creationId xmlns:a16="http://schemas.microsoft.com/office/drawing/2014/main" id="{8D08C78F-0E8C-4359-BB2C-2EF2FB6E18F3}"/>
                </a:ext>
              </a:extLst>
            </p:cNvPr>
            <p:cNvSpPr/>
            <p:nvPr/>
          </p:nvSpPr>
          <p:spPr>
            <a:xfrm>
              <a:off x="295694" y="5212227"/>
              <a:ext cx="360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01" name="Connettore 2 100">
            <a:extLst>
              <a:ext uri="{FF2B5EF4-FFF2-40B4-BE49-F238E27FC236}">
                <a16:creationId xmlns:a16="http://schemas.microsoft.com/office/drawing/2014/main" id="{7EEE04F8-9044-420D-A084-C92F4C0E2A42}"/>
              </a:ext>
            </a:extLst>
          </p:cNvPr>
          <p:cNvCxnSpPr/>
          <p:nvPr/>
        </p:nvCxnSpPr>
        <p:spPr>
          <a:xfrm>
            <a:off x="954492" y="5442882"/>
            <a:ext cx="288000" cy="119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a gomito 101">
            <a:extLst>
              <a:ext uri="{FF2B5EF4-FFF2-40B4-BE49-F238E27FC236}">
                <a16:creationId xmlns:a16="http://schemas.microsoft.com/office/drawing/2014/main" id="{702D5693-5BEE-4E32-8056-323FF6C7F291}"/>
              </a:ext>
            </a:extLst>
          </p:cNvPr>
          <p:cNvCxnSpPr>
            <a:stCxn id="95" idx="0"/>
            <a:endCxn id="98" idx="1"/>
          </p:cNvCxnSpPr>
          <p:nvPr/>
        </p:nvCxnSpPr>
        <p:spPr>
          <a:xfrm rot="5400000" flipH="1" flipV="1">
            <a:off x="1508916" y="5081643"/>
            <a:ext cx="106681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a gomito 102">
            <a:extLst>
              <a:ext uri="{FF2B5EF4-FFF2-40B4-BE49-F238E27FC236}">
                <a16:creationId xmlns:a16="http://schemas.microsoft.com/office/drawing/2014/main" id="{622F2E45-C710-4F6F-A5DC-B18690B0F82E}"/>
              </a:ext>
            </a:extLst>
          </p:cNvPr>
          <p:cNvCxnSpPr>
            <a:stCxn id="95" idx="2"/>
            <a:endCxn id="97" idx="1"/>
          </p:cNvCxnSpPr>
          <p:nvPr/>
        </p:nvCxnSpPr>
        <p:spPr>
          <a:xfrm rot="16200000" flipH="1">
            <a:off x="1508575" y="5557996"/>
            <a:ext cx="107362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BA053FA9-924D-4872-AB8A-DCED83A70EA0}"/>
              </a:ext>
            </a:extLst>
          </p:cNvPr>
          <p:cNvGrpSpPr/>
          <p:nvPr/>
        </p:nvGrpSpPr>
        <p:grpSpPr>
          <a:xfrm>
            <a:off x="9000" y="8034694"/>
            <a:ext cx="6840000" cy="1032617"/>
            <a:chOff x="9000" y="8164166"/>
            <a:chExt cx="6840000" cy="1032617"/>
          </a:xfrm>
        </p:grpSpPr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id="{867D8BE1-D2FA-43AD-9AC1-A9BA51ECC5A8}"/>
                </a:ext>
              </a:extLst>
            </p:cNvPr>
            <p:cNvSpPr txBox="1"/>
            <p:nvPr/>
          </p:nvSpPr>
          <p:spPr>
            <a:xfrm>
              <a:off x="9000" y="8181120"/>
              <a:ext cx="6840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Passo 3 – Determinata la retta x=(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a     g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si passa a definire l’intersezione tra le due rette (b</a:t>
              </a:r>
              <a:r>
                <a:rPr lang="it-IT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  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x) che determina il punto Q(Q’; Q’’)</a:t>
              </a:r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Î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(BC)</a:t>
              </a:r>
            </a:p>
          </p:txBody>
        </p:sp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9A421FA4-30F3-4F08-9EB9-6A0A7F5B3D82}"/>
                </a:ext>
              </a:extLst>
            </p:cNvPr>
            <p:cNvSpPr/>
            <p:nvPr/>
          </p:nvSpPr>
          <p:spPr>
            <a:xfrm>
              <a:off x="3443923" y="8419482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  <p:sp>
          <p:nvSpPr>
            <p:cNvPr id="115" name="Rettangolo 114">
              <a:extLst>
                <a:ext uri="{FF2B5EF4-FFF2-40B4-BE49-F238E27FC236}">
                  <a16:creationId xmlns:a16="http://schemas.microsoft.com/office/drawing/2014/main" id="{2717B111-4051-4537-B655-06AB4A83E72C}"/>
                </a:ext>
              </a:extLst>
            </p:cNvPr>
            <p:cNvSpPr/>
            <p:nvPr/>
          </p:nvSpPr>
          <p:spPr>
            <a:xfrm>
              <a:off x="3785218" y="8164166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</p:grp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8ECFBEAC-218E-45A3-BFEF-F21671D66D33}"/>
              </a:ext>
            </a:extLst>
          </p:cNvPr>
          <p:cNvSpPr txBox="1"/>
          <p:nvPr/>
        </p:nvSpPr>
        <p:spPr>
          <a:xfrm>
            <a:off x="3691067" y="7342253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9FCE2AED-960B-49D8-833E-B057B565FA13}"/>
              </a:ext>
            </a:extLst>
          </p:cNvPr>
          <p:cNvSpPr txBox="1"/>
          <p:nvPr/>
        </p:nvSpPr>
        <p:spPr>
          <a:xfrm>
            <a:off x="5029843" y="7602577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48EF3FF0-3E15-4DFB-A2B9-0C26E15C5CE9}"/>
              </a:ext>
            </a:extLst>
          </p:cNvPr>
          <p:cNvSpPr txBox="1"/>
          <p:nvPr/>
        </p:nvSpPr>
        <p:spPr>
          <a:xfrm>
            <a:off x="5023328" y="7072529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EF722518-171B-4FC4-ADFC-92405C2E727C}"/>
              </a:ext>
            </a:extLst>
          </p:cNvPr>
          <p:cNvSpPr txBox="1"/>
          <p:nvPr/>
        </p:nvSpPr>
        <p:spPr>
          <a:xfrm>
            <a:off x="4193068" y="7071976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D88D99F0-8505-4C05-98CF-ED87B91DECA8}"/>
              </a:ext>
            </a:extLst>
          </p:cNvPr>
          <p:cNvSpPr txBox="1"/>
          <p:nvPr/>
        </p:nvSpPr>
        <p:spPr>
          <a:xfrm>
            <a:off x="4195733" y="7602577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112" name="Connettore 2 111">
            <a:extLst>
              <a:ext uri="{FF2B5EF4-FFF2-40B4-BE49-F238E27FC236}">
                <a16:creationId xmlns:a16="http://schemas.microsoft.com/office/drawing/2014/main" id="{2A58C691-02B3-44A6-8C8A-D53A9A81B98E}"/>
              </a:ext>
            </a:extLst>
          </p:cNvPr>
          <p:cNvCxnSpPr/>
          <p:nvPr/>
        </p:nvCxnSpPr>
        <p:spPr>
          <a:xfrm>
            <a:off x="3454190" y="7549375"/>
            <a:ext cx="234713" cy="119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o 8">
            <a:extLst>
              <a:ext uri="{FF2B5EF4-FFF2-40B4-BE49-F238E27FC236}">
                <a16:creationId xmlns:a16="http://schemas.microsoft.com/office/drawing/2014/main" id="{4ED6CEE5-3653-4361-86D3-0F03D705892F}"/>
              </a:ext>
            </a:extLst>
          </p:cNvPr>
          <p:cNvGrpSpPr/>
          <p:nvPr/>
        </p:nvGrpSpPr>
        <p:grpSpPr>
          <a:xfrm>
            <a:off x="2704533" y="7333236"/>
            <a:ext cx="720000" cy="403785"/>
            <a:chOff x="2704533" y="7389880"/>
            <a:chExt cx="720000" cy="403785"/>
          </a:xfrm>
        </p:grpSpPr>
        <p:sp>
          <p:nvSpPr>
            <p:cNvPr id="119" name="CasellaDiTesto 118">
              <a:extLst>
                <a:ext uri="{FF2B5EF4-FFF2-40B4-BE49-F238E27FC236}">
                  <a16:creationId xmlns:a16="http://schemas.microsoft.com/office/drawing/2014/main" id="{DE486FFA-5B37-4AE0-BA72-71738A370377}"/>
                </a:ext>
              </a:extLst>
            </p:cNvPr>
            <p:cNvSpPr txBox="1"/>
            <p:nvPr/>
          </p:nvSpPr>
          <p:spPr>
            <a:xfrm>
              <a:off x="2704533" y="7424333"/>
              <a:ext cx="720000" cy="369332"/>
            </a:xfrm>
            <a:prstGeom prst="rect">
              <a:avLst/>
            </a:prstGeom>
            <a:noFill/>
            <a:ln w="3175"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0070C0"/>
                  </a:solidFill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g</a:t>
              </a:r>
            </a:p>
          </p:txBody>
        </p:sp>
        <p:sp>
          <p:nvSpPr>
            <p:cNvPr id="120" name="Rettangolo 119">
              <a:extLst>
                <a:ext uri="{FF2B5EF4-FFF2-40B4-BE49-F238E27FC236}">
                  <a16:creationId xmlns:a16="http://schemas.microsoft.com/office/drawing/2014/main" id="{7A4A5BF8-6F69-4184-A823-17CC15BCD612}"/>
                </a:ext>
              </a:extLst>
            </p:cNvPr>
            <p:cNvSpPr/>
            <p:nvPr/>
          </p:nvSpPr>
          <p:spPr>
            <a:xfrm>
              <a:off x="2915997" y="7389880"/>
              <a:ext cx="360000" cy="400110"/>
            </a:xfrm>
            <a:prstGeom prst="rect">
              <a:avLst/>
            </a:prstGeom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14" name="Connettore a gomito 113">
            <a:extLst>
              <a:ext uri="{FF2B5EF4-FFF2-40B4-BE49-F238E27FC236}">
                <a16:creationId xmlns:a16="http://schemas.microsoft.com/office/drawing/2014/main" id="{E5A586B6-F04B-40F9-9996-EF57A5EABA3F}"/>
              </a:ext>
            </a:extLst>
          </p:cNvPr>
          <p:cNvCxnSpPr>
            <a:stCxn id="107" idx="0"/>
            <a:endCxn id="110" idx="1"/>
          </p:cNvCxnSpPr>
          <p:nvPr/>
        </p:nvCxnSpPr>
        <p:spPr>
          <a:xfrm rot="5400000" flipH="1" flipV="1">
            <a:off x="3989262" y="7138448"/>
            <a:ext cx="85611" cy="322001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a gomito 115">
            <a:extLst>
              <a:ext uri="{FF2B5EF4-FFF2-40B4-BE49-F238E27FC236}">
                <a16:creationId xmlns:a16="http://schemas.microsoft.com/office/drawing/2014/main" id="{39E57992-4F44-4381-84E7-74C13CD076DA}"/>
              </a:ext>
            </a:extLst>
          </p:cNvPr>
          <p:cNvCxnSpPr>
            <a:stCxn id="107" idx="2"/>
            <a:endCxn id="111" idx="1"/>
          </p:cNvCxnSpPr>
          <p:nvPr/>
        </p:nvCxnSpPr>
        <p:spPr>
          <a:xfrm rot="16200000" flipH="1">
            <a:off x="3995238" y="7587414"/>
            <a:ext cx="75658" cy="324000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2 116">
            <a:extLst>
              <a:ext uri="{FF2B5EF4-FFF2-40B4-BE49-F238E27FC236}">
                <a16:creationId xmlns:a16="http://schemas.microsoft.com/office/drawing/2014/main" id="{B8E6B435-D9F8-44F7-970A-6A29145FF678}"/>
              </a:ext>
            </a:extLst>
          </p:cNvPr>
          <p:cNvCxnSpPr>
            <a:stCxn id="110" idx="3"/>
            <a:endCxn id="109" idx="1"/>
          </p:cNvCxnSpPr>
          <p:nvPr/>
        </p:nvCxnSpPr>
        <p:spPr>
          <a:xfrm>
            <a:off x="4805068" y="7256642"/>
            <a:ext cx="218260" cy="5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2 117">
            <a:extLst>
              <a:ext uri="{FF2B5EF4-FFF2-40B4-BE49-F238E27FC236}">
                <a16:creationId xmlns:a16="http://schemas.microsoft.com/office/drawing/2014/main" id="{E27257A1-6EC4-4362-98D3-6253548A0CEE}"/>
              </a:ext>
            </a:extLst>
          </p:cNvPr>
          <p:cNvCxnSpPr>
            <a:stCxn id="111" idx="3"/>
          </p:cNvCxnSpPr>
          <p:nvPr/>
        </p:nvCxnSpPr>
        <p:spPr>
          <a:xfrm>
            <a:off x="4807733" y="7787243"/>
            <a:ext cx="216000" cy="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5ED689A6-F63A-471E-931E-9E46080C9F25}"/>
              </a:ext>
            </a:extLst>
          </p:cNvPr>
          <p:cNvSpPr txBox="1"/>
          <p:nvPr/>
        </p:nvSpPr>
        <p:spPr>
          <a:xfrm>
            <a:off x="2903480" y="420142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7B3960BD-A510-4C3B-A380-C663AE8EDEBC}"/>
              </a:ext>
            </a:extLst>
          </p:cNvPr>
          <p:cNvSpPr txBox="1"/>
          <p:nvPr/>
        </p:nvSpPr>
        <p:spPr>
          <a:xfrm>
            <a:off x="2803190" y="254925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7F979A7E-D7D7-461D-8E6C-12714FB7C735}"/>
              </a:ext>
            </a:extLst>
          </p:cNvPr>
          <p:cNvSpPr txBox="1"/>
          <p:nvPr/>
        </p:nvSpPr>
        <p:spPr>
          <a:xfrm>
            <a:off x="3868709" y="2988622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ED6F6C06-F57B-4EC7-BB7C-762073C31A61}"/>
              </a:ext>
            </a:extLst>
          </p:cNvPr>
          <p:cNvSpPr txBox="1"/>
          <p:nvPr/>
        </p:nvSpPr>
        <p:spPr>
          <a:xfrm>
            <a:off x="3901822" y="41844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EB77061B-B714-4845-8DEC-0C7813602CAD}"/>
              </a:ext>
            </a:extLst>
          </p:cNvPr>
          <p:cNvSpPr/>
          <p:nvPr/>
        </p:nvSpPr>
        <p:spPr>
          <a:xfrm>
            <a:off x="3711277" y="2613401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Ovale 121">
            <a:extLst>
              <a:ext uri="{FF2B5EF4-FFF2-40B4-BE49-F238E27FC236}">
                <a16:creationId xmlns:a16="http://schemas.microsoft.com/office/drawing/2014/main" id="{0FDEF0C4-9911-4261-92F1-248410CD6BAB}"/>
              </a:ext>
            </a:extLst>
          </p:cNvPr>
          <p:cNvSpPr/>
          <p:nvPr/>
        </p:nvSpPr>
        <p:spPr>
          <a:xfrm>
            <a:off x="3589017" y="3991131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2DEECF84-ED13-4CDE-BB1D-3286277A1A95}"/>
              </a:ext>
            </a:extLst>
          </p:cNvPr>
          <p:cNvCxnSpPr>
            <a:stCxn id="98" idx="3"/>
            <a:endCxn id="4" idx="3"/>
          </p:cNvCxnSpPr>
          <p:nvPr/>
        </p:nvCxnSpPr>
        <p:spPr>
          <a:xfrm flipV="1">
            <a:off x="2225667" y="3074320"/>
            <a:ext cx="1564691" cy="207739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02A49F51-DDA0-49C4-AD88-A6CF0BB0113C}"/>
              </a:ext>
            </a:extLst>
          </p:cNvPr>
          <p:cNvCxnSpPr>
            <a:stCxn id="97" idx="3"/>
            <a:endCxn id="122" idx="3"/>
          </p:cNvCxnSpPr>
          <p:nvPr/>
        </p:nvCxnSpPr>
        <p:spPr>
          <a:xfrm flipV="1">
            <a:off x="2225667" y="4452050"/>
            <a:ext cx="1442431" cy="128303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F82FC5B-156A-4FDC-B9CE-8CE4376495E7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8560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0" grpId="0"/>
      <p:bldP spid="89" grpId="0"/>
      <p:bldP spid="105" grpId="0"/>
      <p:bldP spid="106" grpId="0"/>
      <p:bldP spid="177" grpId="0"/>
      <p:bldP spid="181" grpId="0"/>
      <p:bldP spid="183" grpId="0"/>
      <p:bldP spid="185" grpId="0"/>
      <p:bldP spid="20" grpId="0"/>
      <p:bldP spid="75" grpId="0"/>
      <p:bldP spid="51" grpId="0"/>
      <p:bldP spid="53" grpId="0" animBg="1"/>
      <p:bldP spid="54" grpId="0" animBg="1"/>
      <p:bldP spid="55" grpId="0" animBg="1"/>
      <p:bldP spid="56" grpId="0" animBg="1"/>
      <p:bldP spid="64" grpId="0"/>
      <p:bldP spid="95" grpId="0" animBg="1"/>
      <p:bldP spid="97" grpId="0" animBg="1"/>
      <p:bldP spid="98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4" grpId="0" animBg="1"/>
      <p:bldP spid="1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7432" cy="125253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59" y="4240658"/>
            <a:ext cx="242414" cy="1552216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330F45C-329F-4CB6-91EA-962C6B29E7F3}"/>
              </a:ext>
            </a:extLst>
          </p:cNvPr>
          <p:cNvSpPr txBox="1"/>
          <p:nvPr/>
        </p:nvSpPr>
        <p:spPr>
          <a:xfrm>
            <a:off x="4810472" y="3214247"/>
            <a:ext cx="39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8653F682-3AA6-4CE3-BF48-64F15666BBE5}"/>
              </a:ext>
            </a:extLst>
          </p:cNvPr>
          <p:cNvSpPr txBox="1"/>
          <p:nvPr/>
        </p:nvSpPr>
        <p:spPr>
          <a:xfrm>
            <a:off x="5335947" y="6079371"/>
            <a:ext cx="504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662C7D6-C2F9-4920-9B56-7C6639A62ADF}"/>
              </a:ext>
            </a:extLst>
          </p:cNvPr>
          <p:cNvSpPr txBox="1"/>
          <p:nvPr/>
        </p:nvSpPr>
        <p:spPr>
          <a:xfrm>
            <a:off x="6060423" y="4176317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D2005299-59D1-4793-A9AE-C6720E3ADFCA}"/>
              </a:ext>
            </a:extLst>
          </p:cNvPr>
          <p:cNvSpPr txBox="1"/>
          <p:nvPr/>
        </p:nvSpPr>
        <p:spPr>
          <a:xfrm>
            <a:off x="4241795" y="2240218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B8944036-13A7-4D34-9E60-A4997AEDE87E}"/>
              </a:ext>
            </a:extLst>
          </p:cNvPr>
          <p:cNvSpPr txBox="1"/>
          <p:nvPr/>
        </p:nvSpPr>
        <p:spPr>
          <a:xfrm>
            <a:off x="3870670" y="1445215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8CFAE5B1-62CA-401E-851C-629382EF7A44}"/>
              </a:ext>
            </a:extLst>
          </p:cNvPr>
          <p:cNvSpPr txBox="1"/>
          <p:nvPr/>
        </p:nvSpPr>
        <p:spPr>
          <a:xfrm>
            <a:off x="5984003" y="6148684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8EF5CCD7-17AF-41B8-B989-F1633C5D1135}"/>
              </a:ext>
            </a:extLst>
          </p:cNvPr>
          <p:cNvSpPr txBox="1"/>
          <p:nvPr/>
        </p:nvSpPr>
        <p:spPr>
          <a:xfrm>
            <a:off x="3211391" y="4218082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</a:p>
        </p:txBody>
      </p:sp>
      <p:grpSp>
        <p:nvGrpSpPr>
          <p:cNvPr id="132" name="Gruppo 131">
            <a:extLst>
              <a:ext uri="{FF2B5EF4-FFF2-40B4-BE49-F238E27FC236}">
                <a16:creationId xmlns:a16="http://schemas.microsoft.com/office/drawing/2014/main" id="{464CEB8E-C0A0-4C35-BB61-6947BC08CEC2}"/>
              </a:ext>
            </a:extLst>
          </p:cNvPr>
          <p:cNvGrpSpPr/>
          <p:nvPr/>
        </p:nvGrpSpPr>
        <p:grpSpPr>
          <a:xfrm>
            <a:off x="4486082" y="1593819"/>
            <a:ext cx="540000" cy="149196"/>
            <a:chOff x="3476622" y="1454473"/>
            <a:chExt cx="504000" cy="584777"/>
          </a:xfrm>
        </p:grpSpPr>
        <p:sp>
          <p:nvSpPr>
            <p:cNvPr id="134" name="CasellaDiTesto 133">
              <a:extLst>
                <a:ext uri="{FF2B5EF4-FFF2-40B4-BE49-F238E27FC236}">
                  <a16:creationId xmlns:a16="http://schemas.microsoft.com/office/drawing/2014/main" id="{50163CC5-19A9-4C91-8D9A-06EE4679C566}"/>
                </a:ext>
              </a:extLst>
            </p:cNvPr>
            <p:cNvSpPr txBox="1"/>
            <p:nvPr/>
          </p:nvSpPr>
          <p:spPr>
            <a:xfrm>
              <a:off x="3476622" y="1454473"/>
              <a:ext cx="504000" cy="584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135" name="Rettangolo 134">
              <a:extLst>
                <a:ext uri="{FF2B5EF4-FFF2-40B4-BE49-F238E27FC236}">
                  <a16:creationId xmlns:a16="http://schemas.microsoft.com/office/drawing/2014/main" id="{93D494C7-3286-4E59-8ACC-8420A4B42A67}"/>
                </a:ext>
              </a:extLst>
            </p:cNvPr>
            <p:cNvSpPr/>
            <p:nvPr/>
          </p:nvSpPr>
          <p:spPr>
            <a:xfrm>
              <a:off x="3636295" y="1487797"/>
              <a:ext cx="308504" cy="301807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8D6CF9A9-4282-4FD8-ACD6-6E2B2B152473}"/>
              </a:ext>
            </a:extLst>
          </p:cNvPr>
          <p:cNvSpPr txBox="1"/>
          <p:nvPr/>
        </p:nvSpPr>
        <p:spPr>
          <a:xfrm>
            <a:off x="3361750" y="2476886"/>
            <a:ext cx="54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8B2CA9B8-E389-4CBA-BBDF-B64CFBE69383}"/>
              </a:ext>
            </a:extLst>
          </p:cNvPr>
          <p:cNvSpPr txBox="1"/>
          <p:nvPr/>
        </p:nvSpPr>
        <p:spPr>
          <a:xfrm>
            <a:off x="4552064" y="4638695"/>
            <a:ext cx="36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22861" y="2474939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28446" y="572969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A5949D8C-C9F1-4F0C-AA81-F7C205F825C6}"/>
              </a:ext>
            </a:extLst>
          </p:cNvPr>
          <p:cNvSpPr txBox="1"/>
          <p:nvPr/>
        </p:nvSpPr>
        <p:spPr>
          <a:xfrm>
            <a:off x="6294131" y="3680887"/>
            <a:ext cx="523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72" name="Titolo 16">
            <a:extLst>
              <a:ext uri="{FF2B5EF4-FFF2-40B4-BE49-F238E27FC236}">
                <a16:creationId xmlns:a16="http://schemas.microsoft.com/office/drawing/2014/main" id="{DAE09D4C-BF38-4F2D-834B-2CB814E8860D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una piramide a base quadrata</a:t>
            </a:r>
          </a:p>
          <a:p>
            <a:r>
              <a:rPr lang="it-IT" sz="21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+mn-cs"/>
              </a:rPr>
              <a:t>Lato CD della base</a:t>
            </a:r>
            <a:endParaRPr lang="it-IT" sz="2100" dirty="0">
              <a:solidFill>
                <a:srgbClr val="0070C0"/>
              </a:solidFill>
            </a:endParaRPr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F180B148-78F3-4AA8-94BC-A326E39FB39B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6FF56FC-76C0-41BE-AB87-4A070F8A096A}"/>
              </a:ext>
            </a:extLst>
          </p:cNvPr>
          <p:cNvCxnSpPr>
            <a:cxnSpLocks/>
          </p:cNvCxnSpPr>
          <p:nvPr/>
        </p:nvCxnSpPr>
        <p:spPr>
          <a:xfrm>
            <a:off x="3578987" y="4243564"/>
            <a:ext cx="308658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542EFBCD-63BC-4C09-9AB0-25F2B2EE735A}"/>
              </a:ext>
            </a:extLst>
          </p:cNvPr>
          <p:cNvCxnSpPr>
            <a:cxnSpLocks/>
          </p:cNvCxnSpPr>
          <p:nvPr/>
        </p:nvCxnSpPr>
        <p:spPr>
          <a:xfrm flipV="1">
            <a:off x="3537015" y="1555730"/>
            <a:ext cx="1086681" cy="245635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69780440-6707-49D5-AD9E-2AB59934D74C}"/>
              </a:ext>
            </a:extLst>
          </p:cNvPr>
          <p:cNvCxnSpPr/>
          <p:nvPr/>
        </p:nvCxnSpPr>
        <p:spPr>
          <a:xfrm>
            <a:off x="3539363" y="4008191"/>
            <a:ext cx="0" cy="23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DD9CD0C5-D36A-4295-B173-BA78E47EDDA0}"/>
              </a:ext>
            </a:extLst>
          </p:cNvPr>
          <p:cNvCxnSpPr>
            <a:cxnSpLocks/>
          </p:cNvCxnSpPr>
          <p:nvPr/>
        </p:nvCxnSpPr>
        <p:spPr>
          <a:xfrm flipV="1">
            <a:off x="3272209" y="1551481"/>
            <a:ext cx="1086681" cy="245635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A821F1B-447E-4DFE-9FA8-033655D0B677}"/>
              </a:ext>
            </a:extLst>
          </p:cNvPr>
          <p:cNvCxnSpPr>
            <a:cxnSpLocks/>
          </p:cNvCxnSpPr>
          <p:nvPr/>
        </p:nvCxnSpPr>
        <p:spPr>
          <a:xfrm>
            <a:off x="3269351" y="4007840"/>
            <a:ext cx="3136082" cy="27156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46622ACC-5BF4-40F6-B0F5-8CBAFFDC9DEF}"/>
              </a:ext>
            </a:extLst>
          </p:cNvPr>
          <p:cNvCxnSpPr>
            <a:cxnSpLocks/>
          </p:cNvCxnSpPr>
          <p:nvPr/>
        </p:nvCxnSpPr>
        <p:spPr>
          <a:xfrm flipH="1" flipV="1">
            <a:off x="3757470" y="2870274"/>
            <a:ext cx="1949188" cy="1143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D70E6809-3378-4375-981F-E182DDDFA906}"/>
              </a:ext>
            </a:extLst>
          </p:cNvPr>
          <p:cNvCxnSpPr>
            <a:cxnSpLocks/>
          </p:cNvCxnSpPr>
          <p:nvPr/>
        </p:nvCxnSpPr>
        <p:spPr>
          <a:xfrm>
            <a:off x="3774817" y="2882192"/>
            <a:ext cx="0" cy="1126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BF952626-B828-45E2-AEE9-04E26E4199C2}"/>
              </a:ext>
            </a:extLst>
          </p:cNvPr>
          <p:cNvCxnSpPr>
            <a:cxnSpLocks/>
          </p:cNvCxnSpPr>
          <p:nvPr/>
        </p:nvCxnSpPr>
        <p:spPr>
          <a:xfrm>
            <a:off x="5700375" y="4007840"/>
            <a:ext cx="0" cy="21039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A85C9164-3D86-4327-B4C7-30BB33BD6803}"/>
              </a:ext>
            </a:extLst>
          </p:cNvPr>
          <p:cNvCxnSpPr>
            <a:cxnSpLocks/>
          </p:cNvCxnSpPr>
          <p:nvPr/>
        </p:nvCxnSpPr>
        <p:spPr>
          <a:xfrm>
            <a:off x="3773351" y="4007840"/>
            <a:ext cx="1926551" cy="21039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D394E251-AC33-4742-B540-5203E013C03B}"/>
              </a:ext>
            </a:extLst>
          </p:cNvPr>
          <p:cNvCxnSpPr>
            <a:cxnSpLocks/>
          </p:cNvCxnSpPr>
          <p:nvPr/>
        </p:nvCxnSpPr>
        <p:spPr>
          <a:xfrm>
            <a:off x="3988524" y="3001225"/>
            <a:ext cx="0" cy="1245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C99A090-D753-448E-9ECB-E7A26A9498E4}"/>
              </a:ext>
            </a:extLst>
          </p:cNvPr>
          <p:cNvSpPr txBox="1"/>
          <p:nvPr/>
        </p:nvSpPr>
        <p:spPr>
          <a:xfrm>
            <a:off x="9000" y="801758"/>
            <a:ext cx="68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1 - Conduciamo per lo spigolo della base CD la retta frontale c determinandone sia le proiezioni sia le tracce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20A104D2-4AA1-4FED-A24F-2E50AEB9123C}"/>
              </a:ext>
            </a:extLst>
          </p:cNvPr>
          <p:cNvSpPr txBox="1"/>
          <p:nvPr/>
        </p:nvSpPr>
        <p:spPr>
          <a:xfrm>
            <a:off x="128016" y="1962790"/>
            <a:ext cx="3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0A4EC7F9-F745-407D-9CB1-7A2029996AEF}"/>
              </a:ext>
            </a:extLst>
          </p:cNvPr>
          <p:cNvSpPr txBox="1"/>
          <p:nvPr/>
        </p:nvSpPr>
        <p:spPr>
          <a:xfrm>
            <a:off x="549096" y="2314944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A66EA808-B16A-4CEB-9A2B-7F45FB32451B}"/>
              </a:ext>
            </a:extLst>
          </p:cNvPr>
          <p:cNvSpPr txBox="1"/>
          <p:nvPr/>
        </p:nvSpPr>
        <p:spPr>
          <a:xfrm>
            <a:off x="555864" y="1576476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E3F5227B-2893-42D2-A92F-9B44BC1CB76D}"/>
              </a:ext>
            </a:extLst>
          </p:cNvPr>
          <p:cNvSpPr txBox="1"/>
          <p:nvPr/>
        </p:nvSpPr>
        <p:spPr>
          <a:xfrm>
            <a:off x="1258577" y="1577669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A4E9706D-A199-4998-A6CD-68C1BBB59C8A}"/>
              </a:ext>
            </a:extLst>
          </p:cNvPr>
          <p:cNvGrpSpPr/>
          <p:nvPr/>
        </p:nvGrpSpPr>
        <p:grpSpPr>
          <a:xfrm>
            <a:off x="1232763" y="2174929"/>
            <a:ext cx="612000" cy="511440"/>
            <a:chOff x="1232763" y="2174929"/>
            <a:chExt cx="612000" cy="511440"/>
          </a:xfrm>
        </p:grpSpPr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6AED4998-5F2D-4ADE-8AC6-765DDBF2903F}"/>
                </a:ext>
              </a:extLst>
            </p:cNvPr>
            <p:cNvSpPr txBox="1"/>
            <p:nvPr/>
          </p:nvSpPr>
          <p:spPr>
            <a:xfrm>
              <a:off x="1232763" y="2317037"/>
              <a:ext cx="612000" cy="369332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B8011CB1-A6CA-4B20-BCC4-0FE2BE5A2282}"/>
                </a:ext>
              </a:extLst>
            </p:cNvPr>
            <p:cNvSpPr/>
            <p:nvPr/>
          </p:nvSpPr>
          <p:spPr>
            <a:xfrm>
              <a:off x="1425457" y="2174929"/>
              <a:ext cx="3497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60" name="Connettore a gomito 59">
            <a:extLst>
              <a:ext uri="{FF2B5EF4-FFF2-40B4-BE49-F238E27FC236}">
                <a16:creationId xmlns:a16="http://schemas.microsoft.com/office/drawing/2014/main" id="{20A7CEB8-F51C-4CBA-BE89-44BF5107700E}"/>
              </a:ext>
            </a:extLst>
          </p:cNvPr>
          <p:cNvCxnSpPr>
            <a:stCxn id="53" idx="0"/>
            <a:endCxn id="55" idx="1"/>
          </p:cNvCxnSpPr>
          <p:nvPr/>
        </p:nvCxnSpPr>
        <p:spPr>
          <a:xfrm rot="5400000" flipH="1" flipV="1">
            <a:off x="331116" y="1738042"/>
            <a:ext cx="201648" cy="24784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a gomito 60">
            <a:extLst>
              <a:ext uri="{FF2B5EF4-FFF2-40B4-BE49-F238E27FC236}">
                <a16:creationId xmlns:a16="http://schemas.microsoft.com/office/drawing/2014/main" id="{C1D0AB30-2991-4999-A98B-58093502E80C}"/>
              </a:ext>
            </a:extLst>
          </p:cNvPr>
          <p:cNvCxnSpPr>
            <a:stCxn id="53" idx="2"/>
            <a:endCxn id="54" idx="1"/>
          </p:cNvCxnSpPr>
          <p:nvPr/>
        </p:nvCxnSpPr>
        <p:spPr>
          <a:xfrm rot="16200000" flipH="1">
            <a:off x="344812" y="2295326"/>
            <a:ext cx="167488" cy="241080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id="{EC0F254B-CEE5-4EE5-A7E4-0AAFBC3C71CF}"/>
              </a:ext>
            </a:extLst>
          </p:cNvPr>
          <p:cNvCxnSpPr>
            <a:stCxn id="55" idx="3"/>
            <a:endCxn id="56" idx="1"/>
          </p:cNvCxnSpPr>
          <p:nvPr/>
        </p:nvCxnSpPr>
        <p:spPr>
          <a:xfrm>
            <a:off x="1023864" y="1761142"/>
            <a:ext cx="234713" cy="11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3088AB4C-5882-4ADA-AF27-73E3A4FE8760}"/>
              </a:ext>
            </a:extLst>
          </p:cNvPr>
          <p:cNvCxnSpPr>
            <a:stCxn id="54" idx="3"/>
            <a:endCxn id="57" idx="1"/>
          </p:cNvCxnSpPr>
          <p:nvPr/>
        </p:nvCxnSpPr>
        <p:spPr>
          <a:xfrm>
            <a:off x="1017096" y="2499610"/>
            <a:ext cx="215667" cy="20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92E1248A-6F5C-4668-BF62-36148EC19284}"/>
              </a:ext>
            </a:extLst>
          </p:cNvPr>
          <p:cNvSpPr txBox="1"/>
          <p:nvPr/>
        </p:nvSpPr>
        <p:spPr>
          <a:xfrm>
            <a:off x="-13733" y="6818646"/>
            <a:ext cx="407468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2 – Conduciamo per la retta c il piano generico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che intersecando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genera la retta x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60C9EE32-9D71-4E1A-8622-D35C7D2A8BEE}"/>
              </a:ext>
            </a:extLst>
          </p:cNvPr>
          <p:cNvGrpSpPr/>
          <p:nvPr/>
        </p:nvGrpSpPr>
        <p:grpSpPr>
          <a:xfrm>
            <a:off x="9000" y="7981286"/>
            <a:ext cx="6840000" cy="1032617"/>
            <a:chOff x="9000" y="8164166"/>
            <a:chExt cx="6840000" cy="1032617"/>
          </a:xfrm>
        </p:grpSpPr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5E9414D2-6A25-4BFC-99E3-0C4DB7A04940}"/>
                </a:ext>
              </a:extLst>
            </p:cNvPr>
            <p:cNvSpPr txBox="1"/>
            <p:nvPr/>
          </p:nvSpPr>
          <p:spPr>
            <a:xfrm>
              <a:off x="9000" y="8181120"/>
              <a:ext cx="6840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Passo 3 – Determinata la retta x=(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a     d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si passa a definire l’intersezione tra le due rette (c</a:t>
              </a:r>
              <a:r>
                <a:rPr lang="it-IT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x) che determina il punto X(X’; X’’) </a:t>
              </a:r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</a:rPr>
                <a:t>Ï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(CD)</a:t>
              </a:r>
            </a:p>
          </p:txBody>
        </p:sp>
        <p:sp>
          <p:nvSpPr>
            <p:cNvPr id="109" name="Rettangolo 108">
              <a:extLst>
                <a:ext uri="{FF2B5EF4-FFF2-40B4-BE49-F238E27FC236}">
                  <a16:creationId xmlns:a16="http://schemas.microsoft.com/office/drawing/2014/main" id="{A8EEAC9C-511A-40FC-A5CB-FAD989E22689}"/>
                </a:ext>
              </a:extLst>
            </p:cNvPr>
            <p:cNvSpPr/>
            <p:nvPr/>
          </p:nvSpPr>
          <p:spPr>
            <a:xfrm>
              <a:off x="3443923" y="8419482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  <p:sp>
          <p:nvSpPr>
            <p:cNvPr id="110" name="Rettangolo 109">
              <a:extLst>
                <a:ext uri="{FF2B5EF4-FFF2-40B4-BE49-F238E27FC236}">
                  <a16:creationId xmlns:a16="http://schemas.microsoft.com/office/drawing/2014/main" id="{7BE2DC16-3BAB-4219-9E6A-1B96DE291872}"/>
                </a:ext>
              </a:extLst>
            </p:cNvPr>
            <p:cNvSpPr/>
            <p:nvPr/>
          </p:nvSpPr>
          <p:spPr>
            <a:xfrm>
              <a:off x="3785218" y="8164166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</p:grp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1B576995-A432-46CC-B74E-143250008467}"/>
              </a:ext>
            </a:extLst>
          </p:cNvPr>
          <p:cNvSpPr txBox="1"/>
          <p:nvPr/>
        </p:nvSpPr>
        <p:spPr>
          <a:xfrm>
            <a:off x="1247328" y="4314746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27C25FAB-D80C-41B3-8B99-2D34A53B6FA0}"/>
              </a:ext>
            </a:extLst>
          </p:cNvPr>
          <p:cNvSpPr txBox="1"/>
          <p:nvPr/>
        </p:nvSpPr>
        <p:spPr>
          <a:xfrm>
            <a:off x="1674150" y="4606774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E4D5D382-2FB4-41C3-9B29-ED47B5757BB5}"/>
              </a:ext>
            </a:extLst>
          </p:cNvPr>
          <p:cNvSpPr txBox="1"/>
          <p:nvPr/>
        </p:nvSpPr>
        <p:spPr>
          <a:xfrm>
            <a:off x="1674150" y="4023399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37924823-5A78-465E-927A-18BEE8132F46}"/>
              </a:ext>
            </a:extLst>
          </p:cNvPr>
          <p:cNvGrpSpPr/>
          <p:nvPr/>
        </p:nvGrpSpPr>
        <p:grpSpPr>
          <a:xfrm>
            <a:off x="71948" y="4268579"/>
            <a:ext cx="864000" cy="415321"/>
            <a:chOff x="71948" y="4268579"/>
            <a:chExt cx="864000" cy="415321"/>
          </a:xfrm>
        </p:grpSpPr>
        <p:sp>
          <p:nvSpPr>
            <p:cNvPr id="117" name="CasellaDiTesto 116">
              <a:extLst>
                <a:ext uri="{FF2B5EF4-FFF2-40B4-BE49-F238E27FC236}">
                  <a16:creationId xmlns:a16="http://schemas.microsoft.com/office/drawing/2014/main" id="{118D7EDD-9862-4A74-961C-F6BF0A76D121}"/>
                </a:ext>
              </a:extLst>
            </p:cNvPr>
            <p:cNvSpPr txBox="1"/>
            <p:nvPr/>
          </p:nvSpPr>
          <p:spPr>
            <a:xfrm>
              <a:off x="71948" y="4314568"/>
              <a:ext cx="864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</a:t>
              </a:r>
              <a:r>
                <a:rPr lang="it-IT" dirty="0">
                  <a:latin typeface="Comic Sans MS" panose="030F0702030302020204" pitchFamily="66" charset="0"/>
                </a:rPr>
                <a:t>     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latin typeface="Comic Sans MS" panose="030F0702030302020204" pitchFamily="66" charset="0"/>
                </a:rPr>
                <a:t>   </a:t>
              </a:r>
            </a:p>
          </p:txBody>
        </p:sp>
        <p:sp>
          <p:nvSpPr>
            <p:cNvPr id="118" name="Rettangolo 117">
              <a:extLst>
                <a:ext uri="{FF2B5EF4-FFF2-40B4-BE49-F238E27FC236}">
                  <a16:creationId xmlns:a16="http://schemas.microsoft.com/office/drawing/2014/main" id="{11BD0261-6F98-466B-B418-963989CC702E}"/>
                </a:ext>
              </a:extLst>
            </p:cNvPr>
            <p:cNvSpPr/>
            <p:nvPr/>
          </p:nvSpPr>
          <p:spPr>
            <a:xfrm>
              <a:off x="284177" y="4268579"/>
              <a:ext cx="360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19" name="Connettore 2 118">
            <a:extLst>
              <a:ext uri="{FF2B5EF4-FFF2-40B4-BE49-F238E27FC236}">
                <a16:creationId xmlns:a16="http://schemas.microsoft.com/office/drawing/2014/main" id="{82A95517-FDE1-4B25-B63E-0FFFB24152DE}"/>
              </a:ext>
            </a:extLst>
          </p:cNvPr>
          <p:cNvCxnSpPr/>
          <p:nvPr/>
        </p:nvCxnSpPr>
        <p:spPr>
          <a:xfrm>
            <a:off x="942975" y="4499234"/>
            <a:ext cx="288000" cy="119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a gomito 119">
            <a:extLst>
              <a:ext uri="{FF2B5EF4-FFF2-40B4-BE49-F238E27FC236}">
                <a16:creationId xmlns:a16="http://schemas.microsoft.com/office/drawing/2014/main" id="{81423634-970E-4FE9-9220-D77BA284B0E0}"/>
              </a:ext>
            </a:extLst>
          </p:cNvPr>
          <p:cNvCxnSpPr>
            <a:stCxn id="113" idx="0"/>
            <a:endCxn id="115" idx="1"/>
          </p:cNvCxnSpPr>
          <p:nvPr/>
        </p:nvCxnSpPr>
        <p:spPr>
          <a:xfrm rot="5400000" flipH="1" flipV="1">
            <a:off x="1497399" y="4137995"/>
            <a:ext cx="106681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a gomito 120">
            <a:extLst>
              <a:ext uri="{FF2B5EF4-FFF2-40B4-BE49-F238E27FC236}">
                <a16:creationId xmlns:a16="http://schemas.microsoft.com/office/drawing/2014/main" id="{8901C7CC-6561-471C-9F3C-456FECFBAD23}"/>
              </a:ext>
            </a:extLst>
          </p:cNvPr>
          <p:cNvCxnSpPr>
            <a:stCxn id="113" idx="2"/>
            <a:endCxn id="114" idx="1"/>
          </p:cNvCxnSpPr>
          <p:nvPr/>
        </p:nvCxnSpPr>
        <p:spPr>
          <a:xfrm rot="16200000" flipH="1">
            <a:off x="1497058" y="4614348"/>
            <a:ext cx="107362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190126-8BBF-426E-A805-8E24EA0F09E7}"/>
              </a:ext>
            </a:extLst>
          </p:cNvPr>
          <p:cNvSpPr txBox="1"/>
          <p:nvPr/>
        </p:nvSpPr>
        <p:spPr>
          <a:xfrm>
            <a:off x="9588509" y="3022287"/>
            <a:ext cx="26017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C21177F-792B-4EA8-BAB5-FCDAF53895EE}"/>
              </a:ext>
            </a:extLst>
          </p:cNvPr>
          <p:cNvSpPr txBox="1"/>
          <p:nvPr/>
        </p:nvSpPr>
        <p:spPr>
          <a:xfrm>
            <a:off x="-2286" y="4958322"/>
            <a:ext cx="316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Il punto X, pur appartenendo alla retta c, non appartiene al lato CD. Ciò indica che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non taglia questo lato della base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50679A-6FE3-42C8-AC4F-8D946BD6021D}"/>
              </a:ext>
            </a:extLst>
          </p:cNvPr>
          <p:cNvSpPr txBox="1"/>
          <p:nvPr/>
        </p:nvSpPr>
        <p:spPr>
          <a:xfrm>
            <a:off x="4003977" y="2862223"/>
            <a:ext cx="6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F64987C8-1D4E-45E0-B8DE-6ABE48834112}"/>
              </a:ext>
            </a:extLst>
          </p:cNvPr>
          <p:cNvSpPr txBox="1"/>
          <p:nvPr/>
        </p:nvSpPr>
        <p:spPr>
          <a:xfrm>
            <a:off x="3991754" y="4040574"/>
            <a:ext cx="6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5AD6E14B-125B-4EB7-B59D-B3DF89815E73}"/>
              </a:ext>
            </a:extLst>
          </p:cNvPr>
          <p:cNvSpPr txBox="1"/>
          <p:nvPr/>
        </p:nvSpPr>
        <p:spPr>
          <a:xfrm>
            <a:off x="4942690" y="7214534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AB364E99-3D99-4E12-9CD9-46C9F4383F36}"/>
              </a:ext>
            </a:extLst>
          </p:cNvPr>
          <p:cNvSpPr txBox="1"/>
          <p:nvPr/>
        </p:nvSpPr>
        <p:spPr>
          <a:xfrm>
            <a:off x="6281466" y="7474858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5F5D475A-32F6-475C-9C61-EB16BF8FC3B6}"/>
              </a:ext>
            </a:extLst>
          </p:cNvPr>
          <p:cNvSpPr txBox="1"/>
          <p:nvPr/>
        </p:nvSpPr>
        <p:spPr>
          <a:xfrm>
            <a:off x="6274951" y="6944810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6488EFF2-CB1D-4427-8FD2-91F401A11FC0}"/>
              </a:ext>
            </a:extLst>
          </p:cNvPr>
          <p:cNvSpPr txBox="1"/>
          <p:nvPr/>
        </p:nvSpPr>
        <p:spPr>
          <a:xfrm>
            <a:off x="5444691" y="6944257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FFE94A86-5923-4ECC-B8A6-9D9FFF8A1AF5}"/>
              </a:ext>
            </a:extLst>
          </p:cNvPr>
          <p:cNvSpPr txBox="1"/>
          <p:nvPr/>
        </p:nvSpPr>
        <p:spPr>
          <a:xfrm>
            <a:off x="5447356" y="7474858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100" name="Connettore 2 99">
            <a:extLst>
              <a:ext uri="{FF2B5EF4-FFF2-40B4-BE49-F238E27FC236}">
                <a16:creationId xmlns:a16="http://schemas.microsoft.com/office/drawing/2014/main" id="{6DEEA1CE-D59E-45CF-ACEB-47CF336EBC61}"/>
              </a:ext>
            </a:extLst>
          </p:cNvPr>
          <p:cNvCxnSpPr/>
          <p:nvPr/>
        </p:nvCxnSpPr>
        <p:spPr>
          <a:xfrm>
            <a:off x="4705813" y="7421656"/>
            <a:ext cx="234713" cy="119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0A4F4BE7-4F1B-4C25-95EC-000EA84CD20E}"/>
              </a:ext>
            </a:extLst>
          </p:cNvPr>
          <p:cNvGrpSpPr/>
          <p:nvPr/>
        </p:nvGrpSpPr>
        <p:grpSpPr>
          <a:xfrm>
            <a:off x="3956156" y="7194527"/>
            <a:ext cx="720000" cy="403979"/>
            <a:chOff x="2064453" y="7188518"/>
            <a:chExt cx="720000" cy="403979"/>
          </a:xfrm>
        </p:grpSpPr>
        <p:sp>
          <p:nvSpPr>
            <p:cNvPr id="107" name="CasellaDiTesto 106">
              <a:extLst>
                <a:ext uri="{FF2B5EF4-FFF2-40B4-BE49-F238E27FC236}">
                  <a16:creationId xmlns:a16="http://schemas.microsoft.com/office/drawing/2014/main" id="{304C6C1B-D0A8-416B-B478-C55857CF69A7}"/>
                </a:ext>
              </a:extLst>
            </p:cNvPr>
            <p:cNvSpPr txBox="1"/>
            <p:nvPr/>
          </p:nvSpPr>
          <p:spPr>
            <a:xfrm>
              <a:off x="2064453" y="7223165"/>
              <a:ext cx="720000" cy="369332"/>
            </a:xfrm>
            <a:prstGeom prst="rect">
              <a:avLst/>
            </a:prstGeom>
            <a:noFill/>
            <a:ln w="3175"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0070C0"/>
                  </a:solidFill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d</a:t>
              </a:r>
            </a:p>
          </p:txBody>
        </p:sp>
        <p:sp>
          <p:nvSpPr>
            <p:cNvPr id="122" name="Rettangolo 121">
              <a:extLst>
                <a:ext uri="{FF2B5EF4-FFF2-40B4-BE49-F238E27FC236}">
                  <a16:creationId xmlns:a16="http://schemas.microsoft.com/office/drawing/2014/main" id="{5E533D4B-35BF-43F6-9A29-6CEDA79F0E83}"/>
                </a:ext>
              </a:extLst>
            </p:cNvPr>
            <p:cNvSpPr/>
            <p:nvPr/>
          </p:nvSpPr>
          <p:spPr>
            <a:xfrm>
              <a:off x="2244786" y="7188518"/>
              <a:ext cx="360000" cy="400110"/>
            </a:xfrm>
            <a:prstGeom prst="rect">
              <a:avLst/>
            </a:prstGeom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02" name="Connettore a gomito 101">
            <a:extLst>
              <a:ext uri="{FF2B5EF4-FFF2-40B4-BE49-F238E27FC236}">
                <a16:creationId xmlns:a16="http://schemas.microsoft.com/office/drawing/2014/main" id="{058DDACB-0E27-4700-B9B3-A352ACEF5022}"/>
              </a:ext>
            </a:extLst>
          </p:cNvPr>
          <p:cNvCxnSpPr>
            <a:stCxn id="94" idx="0"/>
            <a:endCxn id="98" idx="1"/>
          </p:cNvCxnSpPr>
          <p:nvPr/>
        </p:nvCxnSpPr>
        <p:spPr>
          <a:xfrm rot="5400000" flipH="1" flipV="1">
            <a:off x="5240885" y="7010729"/>
            <a:ext cx="85611" cy="322001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a gomito 102">
            <a:extLst>
              <a:ext uri="{FF2B5EF4-FFF2-40B4-BE49-F238E27FC236}">
                <a16:creationId xmlns:a16="http://schemas.microsoft.com/office/drawing/2014/main" id="{13BEC135-0095-49D0-94ED-187C83ADB122}"/>
              </a:ext>
            </a:extLst>
          </p:cNvPr>
          <p:cNvCxnSpPr>
            <a:stCxn id="94" idx="2"/>
            <a:endCxn id="99" idx="1"/>
          </p:cNvCxnSpPr>
          <p:nvPr/>
        </p:nvCxnSpPr>
        <p:spPr>
          <a:xfrm rot="16200000" flipH="1">
            <a:off x="5246861" y="7459695"/>
            <a:ext cx="75658" cy="324000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2 104">
            <a:extLst>
              <a:ext uri="{FF2B5EF4-FFF2-40B4-BE49-F238E27FC236}">
                <a16:creationId xmlns:a16="http://schemas.microsoft.com/office/drawing/2014/main" id="{BB96F1E7-CE08-430B-9CD1-27962FCBB166}"/>
              </a:ext>
            </a:extLst>
          </p:cNvPr>
          <p:cNvCxnSpPr>
            <a:stCxn id="98" idx="3"/>
            <a:endCxn id="96" idx="1"/>
          </p:cNvCxnSpPr>
          <p:nvPr/>
        </p:nvCxnSpPr>
        <p:spPr>
          <a:xfrm>
            <a:off x="6056691" y="7128923"/>
            <a:ext cx="218260" cy="5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2 105">
            <a:extLst>
              <a:ext uri="{FF2B5EF4-FFF2-40B4-BE49-F238E27FC236}">
                <a16:creationId xmlns:a16="http://schemas.microsoft.com/office/drawing/2014/main" id="{5FFBE48A-03AE-4B13-A314-FB5772328BAA}"/>
              </a:ext>
            </a:extLst>
          </p:cNvPr>
          <p:cNvCxnSpPr>
            <a:stCxn id="99" idx="3"/>
          </p:cNvCxnSpPr>
          <p:nvPr/>
        </p:nvCxnSpPr>
        <p:spPr>
          <a:xfrm>
            <a:off x="6059356" y="7659524"/>
            <a:ext cx="216000" cy="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BFBBEFDF-E54A-495D-8C29-EFEF39F7FCD1}"/>
              </a:ext>
            </a:extLst>
          </p:cNvPr>
          <p:cNvSpPr txBox="1"/>
          <p:nvPr/>
        </p:nvSpPr>
        <p:spPr>
          <a:xfrm>
            <a:off x="3779518" y="300806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B4A06167-98BB-4B56-9F5C-02711087EFDA}"/>
              </a:ext>
            </a:extLst>
          </p:cNvPr>
          <p:cNvSpPr txBox="1"/>
          <p:nvPr/>
        </p:nvSpPr>
        <p:spPr>
          <a:xfrm>
            <a:off x="3859126" y="4188016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D4C365D7-6323-4C88-9713-E8BE592035C7}"/>
              </a:ext>
            </a:extLst>
          </p:cNvPr>
          <p:cNvSpPr txBox="1"/>
          <p:nvPr/>
        </p:nvSpPr>
        <p:spPr>
          <a:xfrm>
            <a:off x="3527775" y="378214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A8D3345C-2796-40CE-B22E-C6DB381C3375}"/>
              </a:ext>
            </a:extLst>
          </p:cNvPr>
          <p:cNvSpPr txBox="1"/>
          <p:nvPr/>
        </p:nvSpPr>
        <p:spPr>
          <a:xfrm>
            <a:off x="3467993" y="41859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94D03DC2-D771-477F-A29E-22147BDA335C}"/>
              </a:ext>
            </a:extLst>
          </p:cNvPr>
          <p:cNvSpPr/>
          <p:nvPr/>
        </p:nvSpPr>
        <p:spPr>
          <a:xfrm>
            <a:off x="3881843" y="2736983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Ovale 110">
            <a:extLst>
              <a:ext uri="{FF2B5EF4-FFF2-40B4-BE49-F238E27FC236}">
                <a16:creationId xmlns:a16="http://schemas.microsoft.com/office/drawing/2014/main" id="{4F950FFA-4145-47C9-8840-A7B16E703027}"/>
              </a:ext>
            </a:extLst>
          </p:cNvPr>
          <p:cNvSpPr/>
          <p:nvPr/>
        </p:nvSpPr>
        <p:spPr>
          <a:xfrm>
            <a:off x="3867616" y="3906982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95D0823F-B147-493A-A5F3-2D6BD7BB88F8}"/>
              </a:ext>
            </a:extLst>
          </p:cNvPr>
          <p:cNvCxnSpPr>
            <a:stCxn id="115" idx="3"/>
            <a:endCxn id="15" idx="2"/>
          </p:cNvCxnSpPr>
          <p:nvPr/>
        </p:nvCxnSpPr>
        <p:spPr>
          <a:xfrm flipV="1">
            <a:off x="2214150" y="3006983"/>
            <a:ext cx="1667693" cy="120108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E0E6A561-1073-41A1-BE30-120D5AD954EC}"/>
              </a:ext>
            </a:extLst>
          </p:cNvPr>
          <p:cNvCxnSpPr>
            <a:stCxn id="114" idx="3"/>
            <a:endCxn id="111" idx="3"/>
          </p:cNvCxnSpPr>
          <p:nvPr/>
        </p:nvCxnSpPr>
        <p:spPr>
          <a:xfrm flipV="1">
            <a:off x="2214150" y="4367901"/>
            <a:ext cx="1732547" cy="42353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88DEB5E8-8C15-4A45-AA41-70D6E900AA41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9215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9" grpId="0"/>
      <p:bldP spid="80" grpId="0"/>
      <p:bldP spid="89" grpId="0"/>
      <p:bldP spid="70" grpId="0"/>
      <p:bldP spid="112" grpId="0"/>
      <p:bldP spid="131" grpId="0"/>
      <p:bldP spid="181" grpId="0"/>
      <p:bldP spid="116" grpId="0"/>
      <p:bldP spid="51" grpId="0"/>
      <p:bldP spid="53" grpId="0" animBg="1"/>
      <p:bldP spid="54" grpId="0" animBg="1"/>
      <p:bldP spid="55" grpId="0" animBg="1"/>
      <p:bldP spid="56" grpId="0" animBg="1"/>
      <p:bldP spid="64" grpId="0"/>
      <p:bldP spid="113" grpId="0" animBg="1"/>
      <p:bldP spid="114" grpId="0" animBg="1"/>
      <p:bldP spid="115" grpId="0" animBg="1"/>
      <p:bldP spid="3" grpId="0"/>
      <p:bldP spid="4" grpId="0"/>
      <p:bldP spid="91" grpId="0"/>
      <p:bldP spid="94" grpId="0" animBg="1"/>
      <p:bldP spid="95" grpId="0" animBg="1"/>
      <p:bldP spid="96" grpId="0" animBg="1"/>
      <p:bldP spid="98" grpId="0" animBg="1"/>
      <p:bldP spid="99" grpId="0" animBg="1"/>
      <p:bldP spid="15" grpId="0" animBg="1"/>
      <p:bldP spid="1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7432" cy="125253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59" y="4240658"/>
            <a:ext cx="242414" cy="1552216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8653F682-3AA6-4CE3-BF48-64F15666BBE5}"/>
              </a:ext>
            </a:extLst>
          </p:cNvPr>
          <p:cNvSpPr txBox="1"/>
          <p:nvPr/>
        </p:nvSpPr>
        <p:spPr>
          <a:xfrm>
            <a:off x="352701" y="6094068"/>
            <a:ext cx="504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662C7D6-C2F9-4920-9B56-7C6639A62ADF}"/>
              </a:ext>
            </a:extLst>
          </p:cNvPr>
          <p:cNvSpPr txBox="1"/>
          <p:nvPr/>
        </p:nvSpPr>
        <p:spPr>
          <a:xfrm>
            <a:off x="1121834" y="4833312"/>
            <a:ext cx="36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D2005299-59D1-4793-A9AE-C6720E3ADFCA}"/>
              </a:ext>
            </a:extLst>
          </p:cNvPr>
          <p:cNvSpPr txBox="1"/>
          <p:nvPr/>
        </p:nvSpPr>
        <p:spPr>
          <a:xfrm>
            <a:off x="614812" y="3298652"/>
            <a:ext cx="39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C7639410-9DCD-4AE7-B212-3F439746991C}"/>
              </a:ext>
            </a:extLst>
          </p:cNvPr>
          <p:cNvSpPr txBox="1"/>
          <p:nvPr/>
        </p:nvSpPr>
        <p:spPr>
          <a:xfrm>
            <a:off x="1484263" y="2495020"/>
            <a:ext cx="54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B8944036-13A7-4D34-9E60-A4997AEDE87E}"/>
              </a:ext>
            </a:extLst>
          </p:cNvPr>
          <p:cNvSpPr txBox="1"/>
          <p:nvPr/>
        </p:nvSpPr>
        <p:spPr>
          <a:xfrm>
            <a:off x="652676" y="2149253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8CFAE5B1-62CA-401E-851C-629382EF7A44}"/>
              </a:ext>
            </a:extLst>
          </p:cNvPr>
          <p:cNvSpPr txBox="1"/>
          <p:nvPr/>
        </p:nvSpPr>
        <p:spPr>
          <a:xfrm>
            <a:off x="1955264" y="5200056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</a:p>
        </p:txBody>
      </p:sp>
      <p:grpSp>
        <p:nvGrpSpPr>
          <p:cNvPr id="132" name="Gruppo 131">
            <a:extLst>
              <a:ext uri="{FF2B5EF4-FFF2-40B4-BE49-F238E27FC236}">
                <a16:creationId xmlns:a16="http://schemas.microsoft.com/office/drawing/2014/main" id="{464CEB8E-C0A0-4C35-BB61-6947BC08CEC2}"/>
              </a:ext>
            </a:extLst>
          </p:cNvPr>
          <p:cNvGrpSpPr/>
          <p:nvPr/>
        </p:nvGrpSpPr>
        <p:grpSpPr>
          <a:xfrm>
            <a:off x="100766" y="2417280"/>
            <a:ext cx="540000" cy="476616"/>
            <a:chOff x="3476622" y="1082449"/>
            <a:chExt cx="504000" cy="1284305"/>
          </a:xfrm>
        </p:grpSpPr>
        <p:sp>
          <p:nvSpPr>
            <p:cNvPr id="134" name="CasellaDiTesto 133">
              <a:extLst>
                <a:ext uri="{FF2B5EF4-FFF2-40B4-BE49-F238E27FC236}">
                  <a16:creationId xmlns:a16="http://schemas.microsoft.com/office/drawing/2014/main" id="{50163CC5-19A9-4C91-8D9A-06EE4679C566}"/>
                </a:ext>
              </a:extLst>
            </p:cNvPr>
            <p:cNvSpPr txBox="1"/>
            <p:nvPr/>
          </p:nvSpPr>
          <p:spPr>
            <a:xfrm>
              <a:off x="3476622" y="1454473"/>
              <a:ext cx="504000" cy="912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6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d</a:t>
              </a:r>
            </a:p>
          </p:txBody>
        </p:sp>
        <p:sp>
          <p:nvSpPr>
            <p:cNvPr id="135" name="Rettangolo 134">
              <a:extLst>
                <a:ext uri="{FF2B5EF4-FFF2-40B4-BE49-F238E27FC236}">
                  <a16:creationId xmlns:a16="http://schemas.microsoft.com/office/drawing/2014/main" id="{93D494C7-3286-4E59-8ACC-8420A4B42A67}"/>
                </a:ext>
              </a:extLst>
            </p:cNvPr>
            <p:cNvSpPr/>
            <p:nvPr/>
          </p:nvSpPr>
          <p:spPr>
            <a:xfrm>
              <a:off x="3612287" y="1082449"/>
              <a:ext cx="308503" cy="912279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6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38B14FBE-9578-48E4-9C2B-13EAC16FEE1F}"/>
              </a:ext>
            </a:extLst>
          </p:cNvPr>
          <p:cNvSpPr txBox="1"/>
          <p:nvPr/>
        </p:nvSpPr>
        <p:spPr>
          <a:xfrm>
            <a:off x="2009198" y="3315258"/>
            <a:ext cx="396000" cy="324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071D71BB-7C33-47AE-976B-66095D1706CD}"/>
              </a:ext>
            </a:extLst>
          </p:cNvPr>
          <p:cNvSpPr txBox="1"/>
          <p:nvPr/>
        </p:nvSpPr>
        <p:spPr>
          <a:xfrm>
            <a:off x="2069225" y="4199121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FC5C3207-326C-426E-9FB4-623409D06B83}"/>
              </a:ext>
            </a:extLst>
          </p:cNvPr>
          <p:cNvSpPr txBox="1"/>
          <p:nvPr/>
        </p:nvSpPr>
        <p:spPr>
          <a:xfrm>
            <a:off x="3621772" y="4293530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22861" y="2474939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28446" y="572969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A5949D8C-C9F1-4F0C-AA81-F7C205F825C6}"/>
              </a:ext>
            </a:extLst>
          </p:cNvPr>
          <p:cNvSpPr txBox="1"/>
          <p:nvPr/>
        </p:nvSpPr>
        <p:spPr>
          <a:xfrm>
            <a:off x="6294131" y="3680887"/>
            <a:ext cx="523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72" name="Titolo 16">
            <a:extLst>
              <a:ext uri="{FF2B5EF4-FFF2-40B4-BE49-F238E27FC236}">
                <a16:creationId xmlns:a16="http://schemas.microsoft.com/office/drawing/2014/main" id="{DAE09D4C-BF38-4F2D-834B-2CB814E8860D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una piramide a base quadrata</a:t>
            </a:r>
          </a:p>
          <a:p>
            <a:r>
              <a:rPr lang="it-IT" sz="21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+mn-cs"/>
              </a:rPr>
              <a:t>Lato AD della base</a:t>
            </a:r>
            <a:endParaRPr lang="it-IT" sz="2100" dirty="0">
              <a:solidFill>
                <a:srgbClr val="0070C0"/>
              </a:solidFill>
            </a:endParaRPr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F180B148-78F3-4AA8-94BC-A326E39FB39B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B6FF56FC-76C0-41BE-AB87-4A070F8A096A}"/>
              </a:ext>
            </a:extLst>
          </p:cNvPr>
          <p:cNvCxnSpPr>
            <a:cxnSpLocks/>
          </p:cNvCxnSpPr>
          <p:nvPr/>
        </p:nvCxnSpPr>
        <p:spPr>
          <a:xfrm>
            <a:off x="320776" y="4243616"/>
            <a:ext cx="325821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611F21DE-B7FC-4C2B-8137-88D4F417B39B}"/>
              </a:ext>
            </a:extLst>
          </p:cNvPr>
          <p:cNvCxnSpPr>
            <a:cxnSpLocks/>
          </p:cNvCxnSpPr>
          <p:nvPr/>
        </p:nvCxnSpPr>
        <p:spPr>
          <a:xfrm>
            <a:off x="320776" y="2465444"/>
            <a:ext cx="3480750" cy="154281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A424121D-3298-4145-9BB1-A8345469A6AD}"/>
              </a:ext>
            </a:extLst>
          </p:cNvPr>
          <p:cNvCxnSpPr>
            <a:cxnSpLocks/>
          </p:cNvCxnSpPr>
          <p:nvPr/>
        </p:nvCxnSpPr>
        <p:spPr>
          <a:xfrm>
            <a:off x="3794496" y="4008191"/>
            <a:ext cx="0" cy="23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1DD71381-F788-4319-8173-EF3EE8D20014}"/>
              </a:ext>
            </a:extLst>
          </p:cNvPr>
          <p:cNvCxnSpPr>
            <a:cxnSpLocks/>
          </p:cNvCxnSpPr>
          <p:nvPr/>
        </p:nvCxnSpPr>
        <p:spPr>
          <a:xfrm>
            <a:off x="576660" y="2396034"/>
            <a:ext cx="3636728" cy="161194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3F2766CA-45C7-40CF-A53B-0050BFFADF39}"/>
              </a:ext>
            </a:extLst>
          </p:cNvPr>
          <p:cNvCxnSpPr>
            <a:cxnSpLocks/>
          </p:cNvCxnSpPr>
          <p:nvPr/>
        </p:nvCxnSpPr>
        <p:spPr>
          <a:xfrm flipH="1">
            <a:off x="-26093" y="4007982"/>
            <a:ext cx="4237101" cy="23841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1374D056-AAF3-4536-A76F-15535B700697}"/>
              </a:ext>
            </a:extLst>
          </p:cNvPr>
          <p:cNvCxnSpPr>
            <a:cxnSpLocks/>
          </p:cNvCxnSpPr>
          <p:nvPr/>
        </p:nvCxnSpPr>
        <p:spPr>
          <a:xfrm>
            <a:off x="470211" y="4005283"/>
            <a:ext cx="0" cy="2102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EB0A8245-9FA3-40E7-9CEE-3CE362645E85}"/>
              </a:ext>
            </a:extLst>
          </p:cNvPr>
          <p:cNvCxnSpPr>
            <a:cxnSpLocks/>
          </p:cNvCxnSpPr>
          <p:nvPr/>
        </p:nvCxnSpPr>
        <p:spPr>
          <a:xfrm>
            <a:off x="1661125" y="2870670"/>
            <a:ext cx="0" cy="11373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153F444F-D09A-48AA-83DC-804344F88096}"/>
              </a:ext>
            </a:extLst>
          </p:cNvPr>
          <p:cNvCxnSpPr>
            <a:cxnSpLocks/>
          </p:cNvCxnSpPr>
          <p:nvPr/>
        </p:nvCxnSpPr>
        <p:spPr>
          <a:xfrm flipV="1">
            <a:off x="467247" y="4007982"/>
            <a:ext cx="1194586" cy="21126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B6B10300-764F-48EB-83BF-FC687982F73C}"/>
              </a:ext>
            </a:extLst>
          </p:cNvPr>
          <p:cNvCxnSpPr>
            <a:cxnSpLocks/>
          </p:cNvCxnSpPr>
          <p:nvPr/>
        </p:nvCxnSpPr>
        <p:spPr>
          <a:xfrm flipH="1">
            <a:off x="462599" y="2880282"/>
            <a:ext cx="1199234" cy="11308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2E419DF8-775F-45E9-8232-DD0A211C3482}"/>
              </a:ext>
            </a:extLst>
          </p:cNvPr>
          <p:cNvCxnSpPr>
            <a:cxnSpLocks/>
          </p:cNvCxnSpPr>
          <p:nvPr/>
        </p:nvCxnSpPr>
        <p:spPr>
          <a:xfrm>
            <a:off x="1532765" y="2998183"/>
            <a:ext cx="0" cy="12527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AE38617C-20E1-44E7-A523-DEF1B4969059}"/>
              </a:ext>
            </a:extLst>
          </p:cNvPr>
          <p:cNvSpPr txBox="1"/>
          <p:nvPr/>
        </p:nvSpPr>
        <p:spPr>
          <a:xfrm>
            <a:off x="1333295" y="3008389"/>
            <a:ext cx="6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F93C1FB-7422-4878-B9EA-8489B9F00843}"/>
              </a:ext>
            </a:extLst>
          </p:cNvPr>
          <p:cNvSpPr txBox="1"/>
          <p:nvPr/>
        </p:nvSpPr>
        <p:spPr>
          <a:xfrm>
            <a:off x="1486487" y="4240693"/>
            <a:ext cx="643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CB34AC24-C7FD-46BD-9885-204591C3083E}"/>
              </a:ext>
            </a:extLst>
          </p:cNvPr>
          <p:cNvSpPr txBox="1"/>
          <p:nvPr/>
        </p:nvSpPr>
        <p:spPr>
          <a:xfrm>
            <a:off x="9000" y="784854"/>
            <a:ext cx="49320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Passo 1 - Conduciamo per lo spigolo della base AD la retta frontale d fissandone sia le proiezioni sia le tracce 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DE4F11F8-D341-42F2-BB4F-515C04D74BB7}"/>
              </a:ext>
            </a:extLst>
          </p:cNvPr>
          <p:cNvSpPr txBox="1"/>
          <p:nvPr/>
        </p:nvSpPr>
        <p:spPr>
          <a:xfrm>
            <a:off x="4964935" y="1347800"/>
            <a:ext cx="3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9FD714FB-1919-4378-9AD8-1B009DBB14E0}"/>
              </a:ext>
            </a:extLst>
          </p:cNvPr>
          <p:cNvSpPr txBox="1"/>
          <p:nvPr/>
        </p:nvSpPr>
        <p:spPr>
          <a:xfrm>
            <a:off x="5386015" y="1699954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EDB7CF2C-D54C-4E1A-B7AD-FA4345891D4E}"/>
              </a:ext>
            </a:extLst>
          </p:cNvPr>
          <p:cNvSpPr txBox="1"/>
          <p:nvPr/>
        </p:nvSpPr>
        <p:spPr>
          <a:xfrm>
            <a:off x="5392783" y="961486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2996FA47-B7FA-4758-831C-2F93256013C3}"/>
              </a:ext>
            </a:extLst>
          </p:cNvPr>
          <p:cNvSpPr txBox="1"/>
          <p:nvPr/>
        </p:nvSpPr>
        <p:spPr>
          <a:xfrm>
            <a:off x="6095496" y="962679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34945EEC-6C46-4ABF-B940-E6DB07DDC5A1}"/>
              </a:ext>
            </a:extLst>
          </p:cNvPr>
          <p:cNvGrpSpPr/>
          <p:nvPr/>
        </p:nvGrpSpPr>
        <p:grpSpPr>
          <a:xfrm>
            <a:off x="6069682" y="1565051"/>
            <a:ext cx="612000" cy="506328"/>
            <a:chOff x="6142834" y="1565051"/>
            <a:chExt cx="612000" cy="506328"/>
          </a:xfrm>
        </p:grpSpPr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id="{E008660A-CC8B-4856-A5E3-DEDBC90A8550}"/>
                </a:ext>
              </a:extLst>
            </p:cNvPr>
            <p:cNvSpPr txBox="1"/>
            <p:nvPr/>
          </p:nvSpPr>
          <p:spPr>
            <a:xfrm>
              <a:off x="6142834" y="1702047"/>
              <a:ext cx="612000" cy="369332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d</a:t>
              </a:r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579A8690-50D5-48C6-A342-19066770A028}"/>
                </a:ext>
              </a:extLst>
            </p:cNvPr>
            <p:cNvSpPr/>
            <p:nvPr/>
          </p:nvSpPr>
          <p:spPr>
            <a:xfrm>
              <a:off x="6331976" y="1565051"/>
              <a:ext cx="3497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60" name="Connettore a gomito 59">
            <a:extLst>
              <a:ext uri="{FF2B5EF4-FFF2-40B4-BE49-F238E27FC236}">
                <a16:creationId xmlns:a16="http://schemas.microsoft.com/office/drawing/2014/main" id="{1626D946-5853-44D6-AF4D-902749FEC666}"/>
              </a:ext>
            </a:extLst>
          </p:cNvPr>
          <p:cNvCxnSpPr>
            <a:stCxn id="54" idx="0"/>
            <a:endCxn id="56" idx="1"/>
          </p:cNvCxnSpPr>
          <p:nvPr/>
        </p:nvCxnSpPr>
        <p:spPr>
          <a:xfrm rot="5400000" flipH="1" flipV="1">
            <a:off x="5168035" y="1123052"/>
            <a:ext cx="201648" cy="24784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a gomito 60">
            <a:extLst>
              <a:ext uri="{FF2B5EF4-FFF2-40B4-BE49-F238E27FC236}">
                <a16:creationId xmlns:a16="http://schemas.microsoft.com/office/drawing/2014/main" id="{0F7A865E-7ABE-4472-95A8-4A2767784F0A}"/>
              </a:ext>
            </a:extLst>
          </p:cNvPr>
          <p:cNvCxnSpPr>
            <a:stCxn id="54" idx="2"/>
            <a:endCxn id="55" idx="1"/>
          </p:cNvCxnSpPr>
          <p:nvPr/>
        </p:nvCxnSpPr>
        <p:spPr>
          <a:xfrm rot="16200000" flipH="1">
            <a:off x="5181731" y="1680336"/>
            <a:ext cx="167488" cy="241080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id="{FF5400F2-A441-4B1B-B472-DA3799F195FD}"/>
              </a:ext>
            </a:extLst>
          </p:cNvPr>
          <p:cNvCxnSpPr>
            <a:stCxn id="56" idx="3"/>
            <a:endCxn id="57" idx="1"/>
          </p:cNvCxnSpPr>
          <p:nvPr/>
        </p:nvCxnSpPr>
        <p:spPr>
          <a:xfrm>
            <a:off x="5860783" y="1146152"/>
            <a:ext cx="234713" cy="11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78B250B7-7377-41F3-BCD5-7653D8950390}"/>
              </a:ext>
            </a:extLst>
          </p:cNvPr>
          <p:cNvCxnSpPr>
            <a:stCxn id="55" idx="3"/>
            <a:endCxn id="58" idx="1"/>
          </p:cNvCxnSpPr>
          <p:nvPr/>
        </p:nvCxnSpPr>
        <p:spPr>
          <a:xfrm>
            <a:off x="5854015" y="1884620"/>
            <a:ext cx="215667" cy="20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0FDABCA6-275C-4E98-AC07-83B098C9E593}"/>
              </a:ext>
            </a:extLst>
          </p:cNvPr>
          <p:cNvSpPr txBox="1"/>
          <p:nvPr/>
        </p:nvSpPr>
        <p:spPr>
          <a:xfrm>
            <a:off x="-13733" y="6629316"/>
            <a:ext cx="41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Passo 2 – Conduciamo per la retta d il piano generico</a:t>
            </a:r>
          </a:p>
          <a:p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e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(t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; t</a:t>
            </a:r>
            <a:r>
              <a:rPr lang="it-IT" sz="20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e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) che intersecando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genera la retta x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6512A11E-C8A9-4F08-8B39-7CFF2FDDD8E2}"/>
              </a:ext>
            </a:extLst>
          </p:cNvPr>
          <p:cNvGrpSpPr/>
          <p:nvPr/>
        </p:nvGrpSpPr>
        <p:grpSpPr>
          <a:xfrm>
            <a:off x="9000" y="7960243"/>
            <a:ext cx="6840000" cy="1077218"/>
            <a:chOff x="9000" y="8051683"/>
            <a:chExt cx="6840000" cy="1077218"/>
          </a:xfrm>
        </p:grpSpPr>
        <p:sp>
          <p:nvSpPr>
            <p:cNvPr id="94" name="CasellaDiTesto 93">
              <a:extLst>
                <a:ext uri="{FF2B5EF4-FFF2-40B4-BE49-F238E27FC236}">
                  <a16:creationId xmlns:a16="http://schemas.microsoft.com/office/drawing/2014/main" id="{EBFAE95A-F61A-48A9-AFBC-12D7B5309D0E}"/>
                </a:ext>
              </a:extLst>
            </p:cNvPr>
            <p:cNvSpPr txBox="1"/>
            <p:nvPr/>
          </p:nvSpPr>
          <p:spPr>
            <a:xfrm>
              <a:off x="9000" y="8051683"/>
              <a:ext cx="6840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Passo 3 – Determinata la retta x=(</a:t>
              </a:r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a     e</a:t>
              </a:r>
              <a:r>
                <a:rPr lang="it-IT" sz="2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si passa a definire l’intersezione tra le due rette (d</a:t>
              </a:r>
              <a:r>
                <a:rPr lang="it-IT" sz="20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    </a:t>
              </a:r>
              <a:r>
                <a:rPr lang="it-IT" sz="2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x) che determina il punto X(X’; X’’) </a:t>
              </a:r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</a:rPr>
                <a:t>Ï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(AD)</a:t>
              </a:r>
              <a:endParaRPr lang="it-IT" sz="2000" dirty="0">
                <a:solidFill>
                  <a:srgbClr val="0070C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6" name="Rettangolo 95">
              <a:extLst>
                <a:ext uri="{FF2B5EF4-FFF2-40B4-BE49-F238E27FC236}">
                  <a16:creationId xmlns:a16="http://schemas.microsoft.com/office/drawing/2014/main" id="{5B51995A-3006-44FC-97C2-E5970869DBCC}"/>
                </a:ext>
              </a:extLst>
            </p:cNvPr>
            <p:cNvSpPr/>
            <p:nvPr/>
          </p:nvSpPr>
          <p:spPr>
            <a:xfrm>
              <a:off x="4909067" y="8383423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  <p:sp>
          <p:nvSpPr>
            <p:cNvPr id="97" name="Rettangolo 96">
              <a:extLst>
                <a:ext uri="{FF2B5EF4-FFF2-40B4-BE49-F238E27FC236}">
                  <a16:creationId xmlns:a16="http://schemas.microsoft.com/office/drawing/2014/main" id="{3827B1D7-D00B-468C-864C-4D340D4F3877}"/>
                </a:ext>
              </a:extLst>
            </p:cNvPr>
            <p:cNvSpPr/>
            <p:nvPr/>
          </p:nvSpPr>
          <p:spPr>
            <a:xfrm>
              <a:off x="4211189" y="8070158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</p:grp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8A36D097-63A0-42DD-9F9F-E4C6ACF7E6D6}"/>
              </a:ext>
            </a:extLst>
          </p:cNvPr>
          <p:cNvSpPr txBox="1"/>
          <p:nvPr/>
        </p:nvSpPr>
        <p:spPr>
          <a:xfrm>
            <a:off x="3736273" y="2015664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6AAD6F49-3329-429B-9E1A-41BB0C85FFBD}"/>
              </a:ext>
            </a:extLst>
          </p:cNvPr>
          <p:cNvSpPr txBox="1"/>
          <p:nvPr/>
        </p:nvSpPr>
        <p:spPr>
          <a:xfrm>
            <a:off x="4163095" y="2307692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BAB21130-871C-4E42-933D-195F8AB50D11}"/>
              </a:ext>
            </a:extLst>
          </p:cNvPr>
          <p:cNvSpPr txBox="1"/>
          <p:nvPr/>
        </p:nvSpPr>
        <p:spPr>
          <a:xfrm>
            <a:off x="4163095" y="1724317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A5D8DA80-44C0-48CA-B979-5623B0A0E50E}"/>
              </a:ext>
            </a:extLst>
          </p:cNvPr>
          <p:cNvGrpSpPr/>
          <p:nvPr/>
        </p:nvGrpSpPr>
        <p:grpSpPr>
          <a:xfrm>
            <a:off x="2560893" y="1969497"/>
            <a:ext cx="864000" cy="415321"/>
            <a:chOff x="4174087" y="3224834"/>
            <a:chExt cx="864000" cy="415321"/>
          </a:xfrm>
        </p:grpSpPr>
        <p:sp>
          <p:nvSpPr>
            <p:cNvPr id="102" name="CasellaDiTesto 101">
              <a:extLst>
                <a:ext uri="{FF2B5EF4-FFF2-40B4-BE49-F238E27FC236}">
                  <a16:creationId xmlns:a16="http://schemas.microsoft.com/office/drawing/2014/main" id="{C29657FE-C77D-4F82-9CC5-2CD8AE97E781}"/>
                </a:ext>
              </a:extLst>
            </p:cNvPr>
            <p:cNvSpPr txBox="1"/>
            <p:nvPr/>
          </p:nvSpPr>
          <p:spPr>
            <a:xfrm>
              <a:off x="4174087" y="3270823"/>
              <a:ext cx="864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d</a:t>
              </a:r>
              <a:r>
                <a:rPr lang="it-IT" dirty="0">
                  <a:latin typeface="Comic Sans MS" panose="030F0702030302020204" pitchFamily="66" charset="0"/>
                </a:rPr>
                <a:t>     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latin typeface="Comic Sans MS" panose="030F0702030302020204" pitchFamily="66" charset="0"/>
                </a:rPr>
                <a:t>   </a:t>
              </a:r>
            </a:p>
          </p:txBody>
        </p:sp>
        <p:sp>
          <p:nvSpPr>
            <p:cNvPr id="103" name="Rettangolo 102">
              <a:extLst>
                <a:ext uri="{FF2B5EF4-FFF2-40B4-BE49-F238E27FC236}">
                  <a16:creationId xmlns:a16="http://schemas.microsoft.com/office/drawing/2014/main" id="{69833473-0114-4B3B-85BA-3B773AB0CFAA}"/>
                </a:ext>
              </a:extLst>
            </p:cNvPr>
            <p:cNvSpPr/>
            <p:nvPr/>
          </p:nvSpPr>
          <p:spPr>
            <a:xfrm>
              <a:off x="4386316" y="3224834"/>
              <a:ext cx="360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04" name="Connettore 2 103">
            <a:extLst>
              <a:ext uri="{FF2B5EF4-FFF2-40B4-BE49-F238E27FC236}">
                <a16:creationId xmlns:a16="http://schemas.microsoft.com/office/drawing/2014/main" id="{403DEA36-E401-4A3D-9909-2593D18D77F2}"/>
              </a:ext>
            </a:extLst>
          </p:cNvPr>
          <p:cNvCxnSpPr/>
          <p:nvPr/>
        </p:nvCxnSpPr>
        <p:spPr>
          <a:xfrm>
            <a:off x="3431920" y="2200152"/>
            <a:ext cx="288000" cy="119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a gomito 104">
            <a:extLst>
              <a:ext uri="{FF2B5EF4-FFF2-40B4-BE49-F238E27FC236}">
                <a16:creationId xmlns:a16="http://schemas.microsoft.com/office/drawing/2014/main" id="{E0D57B21-F5AB-4682-8314-AF778B72D62B}"/>
              </a:ext>
            </a:extLst>
          </p:cNvPr>
          <p:cNvCxnSpPr>
            <a:stCxn id="99" idx="0"/>
            <a:endCxn id="101" idx="1"/>
          </p:cNvCxnSpPr>
          <p:nvPr/>
        </p:nvCxnSpPr>
        <p:spPr>
          <a:xfrm rot="5400000" flipH="1" flipV="1">
            <a:off x="3986344" y="1838913"/>
            <a:ext cx="106681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a gomito 105">
            <a:extLst>
              <a:ext uri="{FF2B5EF4-FFF2-40B4-BE49-F238E27FC236}">
                <a16:creationId xmlns:a16="http://schemas.microsoft.com/office/drawing/2014/main" id="{01FDBB35-7A19-4BA4-BC51-3F7BE76E9781}"/>
              </a:ext>
            </a:extLst>
          </p:cNvPr>
          <p:cNvCxnSpPr>
            <a:stCxn id="99" idx="2"/>
            <a:endCxn id="100" idx="1"/>
          </p:cNvCxnSpPr>
          <p:nvPr/>
        </p:nvCxnSpPr>
        <p:spPr>
          <a:xfrm rot="16200000" flipH="1">
            <a:off x="3986003" y="2315266"/>
            <a:ext cx="107362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F996C0B0-186E-4C5B-AE28-DFC362B3AC77}"/>
              </a:ext>
            </a:extLst>
          </p:cNvPr>
          <p:cNvSpPr txBox="1"/>
          <p:nvPr/>
        </p:nvSpPr>
        <p:spPr>
          <a:xfrm>
            <a:off x="4194000" y="4019134"/>
            <a:ext cx="266400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Poiché il punto X, pur appartenendo alla retta d, non appartiene al lato AD, indica che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non taglia questo lato della base 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05E3CFBE-0E4D-4EDA-AAF4-EE2262FCF0C1}"/>
              </a:ext>
            </a:extLst>
          </p:cNvPr>
          <p:cNvSpPr txBox="1"/>
          <p:nvPr/>
        </p:nvSpPr>
        <p:spPr>
          <a:xfrm>
            <a:off x="4880480" y="6960253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97F4687C-1212-45BF-9420-887A3E29EBCF}"/>
              </a:ext>
            </a:extLst>
          </p:cNvPr>
          <p:cNvSpPr txBox="1"/>
          <p:nvPr/>
        </p:nvSpPr>
        <p:spPr>
          <a:xfrm>
            <a:off x="6219256" y="7220577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CDF3994F-A491-4FD0-9C9B-C4C9CE546509}"/>
              </a:ext>
            </a:extLst>
          </p:cNvPr>
          <p:cNvSpPr txBox="1"/>
          <p:nvPr/>
        </p:nvSpPr>
        <p:spPr>
          <a:xfrm>
            <a:off x="6212741" y="6690529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0E3C3B21-FAFF-42A3-8CBD-D642F858BDB1}"/>
              </a:ext>
            </a:extLst>
          </p:cNvPr>
          <p:cNvSpPr txBox="1"/>
          <p:nvPr/>
        </p:nvSpPr>
        <p:spPr>
          <a:xfrm>
            <a:off x="5382481" y="6689976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879EE57D-F661-4E75-A574-328508C802CF}"/>
              </a:ext>
            </a:extLst>
          </p:cNvPr>
          <p:cNvSpPr txBox="1"/>
          <p:nvPr/>
        </p:nvSpPr>
        <p:spPr>
          <a:xfrm>
            <a:off x="5385146" y="7220577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116" name="Connettore 2 115">
            <a:extLst>
              <a:ext uri="{FF2B5EF4-FFF2-40B4-BE49-F238E27FC236}">
                <a16:creationId xmlns:a16="http://schemas.microsoft.com/office/drawing/2014/main" id="{639904F5-3EBE-4CD4-B8AF-F4CE5234C9D6}"/>
              </a:ext>
            </a:extLst>
          </p:cNvPr>
          <p:cNvCxnSpPr/>
          <p:nvPr/>
        </p:nvCxnSpPr>
        <p:spPr>
          <a:xfrm>
            <a:off x="4643603" y="7167375"/>
            <a:ext cx="234713" cy="119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7DA54758-B592-4D20-9C7E-2DBF3F1500EB}"/>
              </a:ext>
            </a:extLst>
          </p:cNvPr>
          <p:cNvGrpSpPr/>
          <p:nvPr/>
        </p:nvGrpSpPr>
        <p:grpSpPr>
          <a:xfrm>
            <a:off x="3893946" y="6943639"/>
            <a:ext cx="720000" cy="411382"/>
            <a:chOff x="2064453" y="7181115"/>
            <a:chExt cx="720000" cy="411382"/>
          </a:xfrm>
        </p:grpSpPr>
        <p:sp>
          <p:nvSpPr>
            <p:cNvPr id="122" name="CasellaDiTesto 121">
              <a:extLst>
                <a:ext uri="{FF2B5EF4-FFF2-40B4-BE49-F238E27FC236}">
                  <a16:creationId xmlns:a16="http://schemas.microsoft.com/office/drawing/2014/main" id="{9197033B-7154-4CA1-9C08-A396358A6439}"/>
                </a:ext>
              </a:extLst>
            </p:cNvPr>
            <p:cNvSpPr txBox="1"/>
            <p:nvPr/>
          </p:nvSpPr>
          <p:spPr>
            <a:xfrm>
              <a:off x="2064453" y="7223165"/>
              <a:ext cx="720000" cy="369332"/>
            </a:xfrm>
            <a:prstGeom prst="rect">
              <a:avLst/>
            </a:prstGeom>
            <a:noFill/>
            <a:ln w="3175"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0070C0"/>
                  </a:solidFill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123" name="Rettangolo 122">
              <a:extLst>
                <a:ext uri="{FF2B5EF4-FFF2-40B4-BE49-F238E27FC236}">
                  <a16:creationId xmlns:a16="http://schemas.microsoft.com/office/drawing/2014/main" id="{5E4E0D3F-ADAA-47EB-99C8-6401AD376900}"/>
                </a:ext>
              </a:extLst>
            </p:cNvPr>
            <p:cNvSpPr/>
            <p:nvPr/>
          </p:nvSpPr>
          <p:spPr>
            <a:xfrm>
              <a:off x="2258775" y="7181115"/>
              <a:ext cx="360000" cy="400110"/>
            </a:xfrm>
            <a:prstGeom prst="rect">
              <a:avLst/>
            </a:prstGeom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18" name="Connettore a gomito 117">
            <a:extLst>
              <a:ext uri="{FF2B5EF4-FFF2-40B4-BE49-F238E27FC236}">
                <a16:creationId xmlns:a16="http://schemas.microsoft.com/office/drawing/2014/main" id="{D522A433-C449-4720-9891-C9439DFCD5E4}"/>
              </a:ext>
            </a:extLst>
          </p:cNvPr>
          <p:cNvCxnSpPr>
            <a:stCxn id="110" idx="0"/>
            <a:endCxn id="114" idx="1"/>
          </p:cNvCxnSpPr>
          <p:nvPr/>
        </p:nvCxnSpPr>
        <p:spPr>
          <a:xfrm rot="5400000" flipH="1" flipV="1">
            <a:off x="5178675" y="6756448"/>
            <a:ext cx="85611" cy="322001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a gomito 118">
            <a:extLst>
              <a:ext uri="{FF2B5EF4-FFF2-40B4-BE49-F238E27FC236}">
                <a16:creationId xmlns:a16="http://schemas.microsoft.com/office/drawing/2014/main" id="{3AC002D2-272F-490B-9FE7-F47E4CA18B01}"/>
              </a:ext>
            </a:extLst>
          </p:cNvPr>
          <p:cNvCxnSpPr>
            <a:stCxn id="110" idx="2"/>
            <a:endCxn id="115" idx="1"/>
          </p:cNvCxnSpPr>
          <p:nvPr/>
        </p:nvCxnSpPr>
        <p:spPr>
          <a:xfrm rot="16200000" flipH="1">
            <a:off x="5184651" y="7205414"/>
            <a:ext cx="75658" cy="324000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2 119">
            <a:extLst>
              <a:ext uri="{FF2B5EF4-FFF2-40B4-BE49-F238E27FC236}">
                <a16:creationId xmlns:a16="http://schemas.microsoft.com/office/drawing/2014/main" id="{104A28B4-DA36-4DC7-BCD7-B15C8C7C0488}"/>
              </a:ext>
            </a:extLst>
          </p:cNvPr>
          <p:cNvCxnSpPr>
            <a:stCxn id="114" idx="3"/>
            <a:endCxn id="113" idx="1"/>
          </p:cNvCxnSpPr>
          <p:nvPr/>
        </p:nvCxnSpPr>
        <p:spPr>
          <a:xfrm>
            <a:off x="5994481" y="6874642"/>
            <a:ext cx="218260" cy="5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2 120">
            <a:extLst>
              <a:ext uri="{FF2B5EF4-FFF2-40B4-BE49-F238E27FC236}">
                <a16:creationId xmlns:a16="http://schemas.microsoft.com/office/drawing/2014/main" id="{E07E7CC8-56D2-48AC-B461-5EAD08213EFA}"/>
              </a:ext>
            </a:extLst>
          </p:cNvPr>
          <p:cNvCxnSpPr>
            <a:stCxn id="115" idx="3"/>
          </p:cNvCxnSpPr>
          <p:nvPr/>
        </p:nvCxnSpPr>
        <p:spPr>
          <a:xfrm>
            <a:off x="5997146" y="7405243"/>
            <a:ext cx="216000" cy="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0003CCD3-04DF-4AB4-9C1A-E06B1B65B3C9}"/>
              </a:ext>
            </a:extLst>
          </p:cNvPr>
          <p:cNvSpPr txBox="1"/>
          <p:nvPr/>
        </p:nvSpPr>
        <p:spPr>
          <a:xfrm>
            <a:off x="2424452" y="335343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53EDB2F4-91E8-46AD-966C-FA066D47141B}"/>
              </a:ext>
            </a:extLst>
          </p:cNvPr>
          <p:cNvSpPr txBox="1"/>
          <p:nvPr/>
        </p:nvSpPr>
        <p:spPr>
          <a:xfrm>
            <a:off x="2389478" y="416069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BBE33152-E3A1-485C-85FF-DBEF4406D32C}"/>
              </a:ext>
            </a:extLst>
          </p:cNvPr>
          <p:cNvSpPr txBox="1"/>
          <p:nvPr/>
        </p:nvSpPr>
        <p:spPr>
          <a:xfrm>
            <a:off x="3527775" y="378214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5DDC381F-DC29-4E83-AE2D-B507586CEE61}"/>
              </a:ext>
            </a:extLst>
          </p:cNvPr>
          <p:cNvSpPr txBox="1"/>
          <p:nvPr/>
        </p:nvSpPr>
        <p:spPr>
          <a:xfrm>
            <a:off x="3467993" y="418593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3B3FCB91-3871-4162-AFA2-157A279DA904}"/>
              </a:ext>
            </a:extLst>
          </p:cNvPr>
          <p:cNvCxnSpPr>
            <a:cxnSpLocks/>
            <a:stCxn id="101" idx="2"/>
            <a:endCxn id="98" idx="6"/>
          </p:cNvCxnSpPr>
          <p:nvPr/>
        </p:nvCxnSpPr>
        <p:spPr>
          <a:xfrm flipH="1">
            <a:off x="1806696" y="2093649"/>
            <a:ext cx="2626399" cy="105430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>
            <a:extLst>
              <a:ext uri="{FF2B5EF4-FFF2-40B4-BE49-F238E27FC236}">
                <a16:creationId xmlns:a16="http://schemas.microsoft.com/office/drawing/2014/main" id="{110C7D1E-8C74-45AC-883B-3281E7AB7F4A}"/>
              </a:ext>
            </a:extLst>
          </p:cNvPr>
          <p:cNvSpPr/>
          <p:nvPr/>
        </p:nvSpPr>
        <p:spPr>
          <a:xfrm>
            <a:off x="1326624" y="4056205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F3C8F3ED-6F02-4FC9-AA40-C6565E816603}"/>
              </a:ext>
            </a:extLst>
          </p:cNvPr>
          <p:cNvSpPr/>
          <p:nvPr/>
        </p:nvSpPr>
        <p:spPr>
          <a:xfrm>
            <a:off x="1266696" y="2877951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340ADAE1-FA99-4D5C-B885-647424CA61E5}"/>
              </a:ext>
            </a:extLst>
          </p:cNvPr>
          <p:cNvCxnSpPr>
            <a:cxnSpLocks/>
            <a:stCxn id="100" idx="2"/>
            <a:endCxn id="9" idx="6"/>
          </p:cNvCxnSpPr>
          <p:nvPr/>
        </p:nvCxnSpPr>
        <p:spPr>
          <a:xfrm flipH="1">
            <a:off x="1866624" y="2677024"/>
            <a:ext cx="2566471" cy="164918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08EEFF64-A6ED-4DDF-B12D-03C6480F7493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5352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9" grpId="0"/>
      <p:bldP spid="108" grpId="0"/>
      <p:bldP spid="70" grpId="0"/>
      <p:bldP spid="112" grpId="0"/>
      <p:bldP spid="155" grpId="0"/>
      <p:bldP spid="176" grpId="0"/>
      <p:bldP spid="177" grpId="0"/>
      <p:bldP spid="50" grpId="0"/>
      <p:bldP spid="51" grpId="0"/>
      <p:bldP spid="52" grpId="0"/>
      <p:bldP spid="54" grpId="0" animBg="1"/>
      <p:bldP spid="55" grpId="0" animBg="1"/>
      <p:bldP spid="56" grpId="0" animBg="1"/>
      <p:bldP spid="57" grpId="0" animBg="1"/>
      <p:bldP spid="64" grpId="0"/>
      <p:bldP spid="99" grpId="0" animBg="1"/>
      <p:bldP spid="100" grpId="0" animBg="1"/>
      <p:bldP spid="101" grpId="0" animBg="1"/>
      <p:bldP spid="107" grpId="0"/>
      <p:bldP spid="110" grpId="0" animBg="1"/>
      <p:bldP spid="111" grpId="0" animBg="1"/>
      <p:bldP spid="113" grpId="0" animBg="1"/>
      <p:bldP spid="114" grpId="0" animBg="1"/>
      <p:bldP spid="115" grpId="0" animBg="1"/>
      <p:bldP spid="9" grpId="0" animBg="1"/>
      <p:bldP spid="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39075235-32C1-4566-A280-7167037CEC1E}"/>
              </a:ext>
            </a:extLst>
          </p:cNvPr>
          <p:cNvSpPr txBox="1"/>
          <p:nvPr/>
        </p:nvSpPr>
        <p:spPr>
          <a:xfrm>
            <a:off x="4040236" y="2549901"/>
            <a:ext cx="54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A12C75BC-A275-4232-9D56-FA87C707FDB0}"/>
              </a:ext>
            </a:extLst>
          </p:cNvPr>
          <p:cNvSpPr txBox="1"/>
          <p:nvPr/>
        </p:nvSpPr>
        <p:spPr>
          <a:xfrm>
            <a:off x="2680514" y="4824929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654A8445-3FCA-4102-A8A6-38108F80C980}"/>
              </a:ext>
            </a:extLst>
          </p:cNvPr>
          <p:cNvSpPr txBox="1"/>
          <p:nvPr/>
        </p:nvSpPr>
        <p:spPr>
          <a:xfrm>
            <a:off x="1073346" y="2390512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l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9A00826F-BE30-4411-B412-3C342BEA0989}"/>
              </a:ext>
            </a:extLst>
          </p:cNvPr>
          <p:cNvSpPr txBox="1"/>
          <p:nvPr/>
        </p:nvSpPr>
        <p:spPr>
          <a:xfrm>
            <a:off x="4875391" y="1900707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D1F010C4-CDE1-4B7A-96D0-6E5B6F397697}"/>
              </a:ext>
            </a:extLst>
          </p:cNvPr>
          <p:cNvSpPr txBox="1"/>
          <p:nvPr/>
        </p:nvSpPr>
        <p:spPr>
          <a:xfrm>
            <a:off x="2107542" y="5169681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3154" y="250528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43101" y="5735970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6B58967F-F9E4-42DB-9EA0-8D7169DC7D96}"/>
              </a:ext>
            </a:extLst>
          </p:cNvPr>
          <p:cNvSpPr txBox="1"/>
          <p:nvPr/>
        </p:nvSpPr>
        <p:spPr>
          <a:xfrm>
            <a:off x="5853875" y="1937931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703DE9B7-A055-486A-BCD2-C141714EE06B}"/>
              </a:ext>
            </a:extLst>
          </p:cNvPr>
          <p:cNvSpPr txBox="1"/>
          <p:nvPr/>
        </p:nvSpPr>
        <p:spPr>
          <a:xfrm>
            <a:off x="1773568" y="1743871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endParaRPr lang="it-IT" sz="16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624414A1-B3B0-40FD-B563-267EB10AA3BB}"/>
              </a:ext>
            </a:extLst>
          </p:cNvPr>
          <p:cNvSpPr txBox="1"/>
          <p:nvPr/>
        </p:nvSpPr>
        <p:spPr>
          <a:xfrm>
            <a:off x="1443406" y="957726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BA4C04A2-7AF5-45E8-9BD5-4EDF5DC7B19B}"/>
              </a:ext>
            </a:extLst>
          </p:cNvPr>
          <p:cNvSpPr txBox="1"/>
          <p:nvPr/>
        </p:nvSpPr>
        <p:spPr>
          <a:xfrm>
            <a:off x="2140514" y="3326504"/>
            <a:ext cx="54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2F273A8-B05F-4DF7-A402-CC76157D4483}"/>
              </a:ext>
            </a:extLst>
          </p:cNvPr>
          <p:cNvSpPr txBox="1"/>
          <p:nvPr/>
        </p:nvSpPr>
        <p:spPr>
          <a:xfrm>
            <a:off x="6336861" y="3680887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64" name="Titolo 16">
            <a:extLst>
              <a:ext uri="{FF2B5EF4-FFF2-40B4-BE49-F238E27FC236}">
                <a16:creationId xmlns:a16="http://schemas.microsoft.com/office/drawing/2014/main" id="{F204B86B-7E05-4DCF-A4CD-B58110C06AA8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684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una piramide a base quadrata</a:t>
            </a:r>
          </a:p>
          <a:p>
            <a:r>
              <a:rPr lang="it-IT" sz="21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+mn-cs"/>
              </a:rPr>
              <a:t>Spigolo laterale AV</a:t>
            </a:r>
            <a:endParaRPr lang="it-IT" sz="2100" dirty="0">
              <a:solidFill>
                <a:srgbClr val="0070C0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C26E523-FFD1-4EF4-BAFD-D7304EAE018F}"/>
              </a:ext>
            </a:extLst>
          </p:cNvPr>
          <p:cNvSpPr/>
          <p:nvPr/>
        </p:nvSpPr>
        <p:spPr>
          <a:xfrm>
            <a:off x="5643773" y="1977770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1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0818F8F-D7E0-4D6C-872C-5372A87F200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CE4991E6-FB64-4D6E-B716-E8AC0F88D26B}"/>
              </a:ext>
            </a:extLst>
          </p:cNvPr>
          <p:cNvSpPr txBox="1"/>
          <p:nvPr/>
        </p:nvSpPr>
        <p:spPr>
          <a:xfrm>
            <a:off x="5276407" y="1896087"/>
            <a:ext cx="54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l</a:t>
            </a:r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A3F88A57-8732-49B5-8C00-F4D8E24B9417}"/>
              </a:ext>
            </a:extLst>
          </p:cNvPr>
          <p:cNvCxnSpPr>
            <a:cxnSpLocks/>
          </p:cNvCxnSpPr>
          <p:nvPr/>
        </p:nvCxnSpPr>
        <p:spPr>
          <a:xfrm>
            <a:off x="1453685" y="1120013"/>
            <a:ext cx="2270187" cy="563562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A3781974-8C92-401E-8045-F3A0515543D4}"/>
              </a:ext>
            </a:extLst>
          </p:cNvPr>
          <p:cNvCxnSpPr>
            <a:cxnSpLocks/>
          </p:cNvCxnSpPr>
          <p:nvPr/>
        </p:nvCxnSpPr>
        <p:spPr>
          <a:xfrm flipV="1">
            <a:off x="1453685" y="2134506"/>
            <a:ext cx="4883176" cy="187590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2AD9010-56B3-4788-B200-EFE6A23253E0}"/>
              </a:ext>
            </a:extLst>
          </p:cNvPr>
          <p:cNvCxnSpPr>
            <a:cxnSpLocks/>
          </p:cNvCxnSpPr>
          <p:nvPr/>
        </p:nvCxnSpPr>
        <p:spPr>
          <a:xfrm>
            <a:off x="2617123" y="3559398"/>
            <a:ext cx="0" cy="45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65E392F-D651-4991-9516-4C0C27A02738}"/>
              </a:ext>
            </a:extLst>
          </p:cNvPr>
          <p:cNvCxnSpPr>
            <a:cxnSpLocks/>
          </p:cNvCxnSpPr>
          <p:nvPr/>
        </p:nvCxnSpPr>
        <p:spPr>
          <a:xfrm>
            <a:off x="1459509" y="810732"/>
            <a:ext cx="0" cy="60079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20B9513B-4844-4936-9630-F36543A62D24}"/>
              </a:ext>
            </a:extLst>
          </p:cNvPr>
          <p:cNvCxnSpPr>
            <a:cxnSpLocks/>
          </p:cNvCxnSpPr>
          <p:nvPr/>
        </p:nvCxnSpPr>
        <p:spPr>
          <a:xfrm>
            <a:off x="4401565" y="2874960"/>
            <a:ext cx="0" cy="11332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70F7147A-8634-403E-A373-598A646F9029}"/>
              </a:ext>
            </a:extLst>
          </p:cNvPr>
          <p:cNvCxnSpPr/>
          <p:nvPr/>
        </p:nvCxnSpPr>
        <p:spPr>
          <a:xfrm flipH="1">
            <a:off x="1453685" y="4008191"/>
            <a:ext cx="2947880" cy="21035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918D2F4A-207D-4782-854F-F2C30A15AA89}"/>
              </a:ext>
            </a:extLst>
          </p:cNvPr>
          <p:cNvCxnSpPr>
            <a:cxnSpLocks/>
          </p:cNvCxnSpPr>
          <p:nvPr/>
        </p:nvCxnSpPr>
        <p:spPr>
          <a:xfrm>
            <a:off x="3015908" y="3404918"/>
            <a:ext cx="0" cy="160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61E7B1B9-FB74-48F3-8A07-FF7FBFAC68A8}"/>
              </a:ext>
            </a:extLst>
          </p:cNvPr>
          <p:cNvSpPr txBox="1"/>
          <p:nvPr/>
        </p:nvSpPr>
        <p:spPr>
          <a:xfrm>
            <a:off x="1383090" y="6072173"/>
            <a:ext cx="54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6" name="Rettangolo 65">
            <a:extLst>
              <a:ext uri="{FF2B5EF4-FFF2-40B4-BE49-F238E27FC236}">
                <a16:creationId xmlns:a16="http://schemas.microsoft.com/office/drawing/2014/main" id="{1171D365-24DF-4583-8CC1-AB2E87FE0C27}"/>
              </a:ext>
            </a:extLst>
          </p:cNvPr>
          <p:cNvSpPr/>
          <p:nvPr/>
        </p:nvSpPr>
        <p:spPr>
          <a:xfrm>
            <a:off x="5113673" y="1974454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1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8575AC43-A642-47AB-AAA9-50B96471FE63}"/>
              </a:ext>
            </a:extLst>
          </p:cNvPr>
          <p:cNvSpPr txBox="1"/>
          <p:nvPr/>
        </p:nvSpPr>
        <p:spPr>
          <a:xfrm>
            <a:off x="2794685" y="3119757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A208D846-9E8E-4EA2-B1F2-0A168698A28B}"/>
              </a:ext>
            </a:extLst>
          </p:cNvPr>
          <p:cNvSpPr txBox="1"/>
          <p:nvPr/>
        </p:nvSpPr>
        <p:spPr>
          <a:xfrm>
            <a:off x="2718000" y="746894"/>
            <a:ext cx="41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Passo 1 - Tracciamo per lo spigolo laterale AV la retta generica e definendone sia le proiezioni sia le tracce 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A590F9AA-7736-458D-B77A-518521DF2090}"/>
              </a:ext>
            </a:extLst>
          </p:cNvPr>
          <p:cNvSpPr txBox="1"/>
          <p:nvPr/>
        </p:nvSpPr>
        <p:spPr>
          <a:xfrm>
            <a:off x="4727022" y="4546214"/>
            <a:ext cx="3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510A5276-6117-4DC2-9503-FFF0E5E89D8D}"/>
              </a:ext>
            </a:extLst>
          </p:cNvPr>
          <p:cNvSpPr txBox="1"/>
          <p:nvPr/>
        </p:nvSpPr>
        <p:spPr>
          <a:xfrm>
            <a:off x="5148102" y="4898368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DE9BCC6C-8084-4F4C-974D-EFB9444A8358}"/>
              </a:ext>
            </a:extLst>
          </p:cNvPr>
          <p:cNvSpPr txBox="1"/>
          <p:nvPr/>
        </p:nvSpPr>
        <p:spPr>
          <a:xfrm>
            <a:off x="5154870" y="4159900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e’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95D5C547-4DEB-4D1E-A2B2-C733971BD17D}"/>
              </a:ext>
            </a:extLst>
          </p:cNvPr>
          <p:cNvSpPr txBox="1"/>
          <p:nvPr/>
        </p:nvSpPr>
        <p:spPr>
          <a:xfrm>
            <a:off x="5857583" y="4161093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31C6DAD7-3937-4F28-86E2-26E0C2C925EE}"/>
              </a:ext>
            </a:extLst>
          </p:cNvPr>
          <p:cNvSpPr txBox="1"/>
          <p:nvPr/>
        </p:nvSpPr>
        <p:spPr>
          <a:xfrm>
            <a:off x="5831769" y="4900461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</a:p>
        </p:txBody>
      </p:sp>
      <p:cxnSp>
        <p:nvCxnSpPr>
          <p:cNvPr id="57" name="Connettore a gomito 56">
            <a:extLst>
              <a:ext uri="{FF2B5EF4-FFF2-40B4-BE49-F238E27FC236}">
                <a16:creationId xmlns:a16="http://schemas.microsoft.com/office/drawing/2014/main" id="{991A8E7E-F639-4DA2-86BE-14975C4F64B5}"/>
              </a:ext>
            </a:extLst>
          </p:cNvPr>
          <p:cNvCxnSpPr>
            <a:stCxn id="51" idx="0"/>
            <a:endCxn id="53" idx="1"/>
          </p:cNvCxnSpPr>
          <p:nvPr/>
        </p:nvCxnSpPr>
        <p:spPr>
          <a:xfrm rot="5400000" flipH="1" flipV="1">
            <a:off x="4930122" y="4321466"/>
            <a:ext cx="201648" cy="24784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a gomito 57">
            <a:extLst>
              <a:ext uri="{FF2B5EF4-FFF2-40B4-BE49-F238E27FC236}">
                <a16:creationId xmlns:a16="http://schemas.microsoft.com/office/drawing/2014/main" id="{D5FFA15A-E7E5-49A3-946A-F0761330F043}"/>
              </a:ext>
            </a:extLst>
          </p:cNvPr>
          <p:cNvCxnSpPr>
            <a:stCxn id="51" idx="2"/>
            <a:endCxn id="52" idx="1"/>
          </p:cNvCxnSpPr>
          <p:nvPr/>
        </p:nvCxnSpPr>
        <p:spPr>
          <a:xfrm rot="16200000" flipH="1">
            <a:off x="4943818" y="4878750"/>
            <a:ext cx="167488" cy="241080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498B2FBA-6FB6-4D4B-81FC-A03AB63A625F}"/>
              </a:ext>
            </a:extLst>
          </p:cNvPr>
          <p:cNvCxnSpPr>
            <a:stCxn id="53" idx="3"/>
            <a:endCxn id="54" idx="1"/>
          </p:cNvCxnSpPr>
          <p:nvPr/>
        </p:nvCxnSpPr>
        <p:spPr>
          <a:xfrm>
            <a:off x="5622870" y="4344566"/>
            <a:ext cx="234713" cy="11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id="{0447F826-2A34-49DD-BD6D-8C39465BB082}"/>
              </a:ext>
            </a:extLst>
          </p:cNvPr>
          <p:cNvCxnSpPr>
            <a:stCxn id="52" idx="3"/>
            <a:endCxn id="55" idx="1"/>
          </p:cNvCxnSpPr>
          <p:nvPr/>
        </p:nvCxnSpPr>
        <p:spPr>
          <a:xfrm>
            <a:off x="5616102" y="5083034"/>
            <a:ext cx="215667" cy="20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C4C92EDC-02A3-4C7F-85C7-91A2C9D6D986}"/>
              </a:ext>
            </a:extLst>
          </p:cNvPr>
          <p:cNvSpPr txBox="1"/>
          <p:nvPr/>
        </p:nvSpPr>
        <p:spPr>
          <a:xfrm>
            <a:off x="-13734" y="6768951"/>
            <a:ext cx="392228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2 – Conduciamo per la retta e il piano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l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l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l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proiettante in seconda nel secondo diedro che intersecando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genera la retta x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C28BF318-407C-42FE-BA38-E8F661623576}"/>
              </a:ext>
            </a:extLst>
          </p:cNvPr>
          <p:cNvGrpSpPr/>
          <p:nvPr/>
        </p:nvGrpSpPr>
        <p:grpSpPr>
          <a:xfrm>
            <a:off x="9000" y="8001988"/>
            <a:ext cx="6840000" cy="1384995"/>
            <a:chOff x="9000" y="8051683"/>
            <a:chExt cx="6840000" cy="1384995"/>
          </a:xfrm>
        </p:grpSpPr>
        <p:sp>
          <p:nvSpPr>
            <p:cNvPr id="88" name="CasellaDiTesto 87">
              <a:extLst>
                <a:ext uri="{FF2B5EF4-FFF2-40B4-BE49-F238E27FC236}">
                  <a16:creationId xmlns:a16="http://schemas.microsoft.com/office/drawing/2014/main" id="{030913C1-53C4-47AC-A8AD-5DB607DAC6F7}"/>
                </a:ext>
              </a:extLst>
            </p:cNvPr>
            <p:cNvSpPr txBox="1"/>
            <p:nvPr/>
          </p:nvSpPr>
          <p:spPr>
            <a:xfrm>
              <a:off x="9000" y="8051683"/>
              <a:ext cx="6840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it-IT" sz="2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Passo 3 – Determinata la retta x=(</a:t>
              </a:r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a     l</a:t>
              </a:r>
              <a:r>
                <a:rPr lang="it-IT" sz="2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si passa a definire l’intersezione tra le due rette (e</a:t>
              </a:r>
              <a:r>
                <a:rPr lang="it-IT" sz="2000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   </a:t>
              </a:r>
              <a:r>
                <a:rPr lang="it-IT" sz="2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x) che determina il punto T(T’; T’’) </a:t>
              </a:r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</a:rPr>
                <a:t>Î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(AV)</a:t>
              </a:r>
            </a:p>
            <a:p>
              <a:endParaRPr lang="it-IT" sz="2000" dirty="0">
                <a:solidFill>
                  <a:srgbClr val="0070C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9" name="Rettangolo 88">
              <a:extLst>
                <a:ext uri="{FF2B5EF4-FFF2-40B4-BE49-F238E27FC236}">
                  <a16:creationId xmlns:a16="http://schemas.microsoft.com/office/drawing/2014/main" id="{1DA98AD1-F46B-4F60-A043-51D3BCB55C65}"/>
                </a:ext>
              </a:extLst>
            </p:cNvPr>
            <p:cNvSpPr/>
            <p:nvPr/>
          </p:nvSpPr>
          <p:spPr>
            <a:xfrm>
              <a:off x="4875391" y="8383423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  <p:sp>
          <p:nvSpPr>
            <p:cNvPr id="90" name="Rettangolo 89">
              <a:extLst>
                <a:ext uri="{FF2B5EF4-FFF2-40B4-BE49-F238E27FC236}">
                  <a16:creationId xmlns:a16="http://schemas.microsoft.com/office/drawing/2014/main" id="{622A93FE-8BB9-4BAC-8DA3-138EE7815F44}"/>
                </a:ext>
              </a:extLst>
            </p:cNvPr>
            <p:cNvSpPr/>
            <p:nvPr/>
          </p:nvSpPr>
          <p:spPr>
            <a:xfrm>
              <a:off x="4177513" y="8070158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</p:grp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CA6323D3-9463-408D-B8D8-55CFCA66923F}"/>
              </a:ext>
            </a:extLst>
          </p:cNvPr>
          <p:cNvSpPr txBox="1"/>
          <p:nvPr/>
        </p:nvSpPr>
        <p:spPr>
          <a:xfrm>
            <a:off x="1206202" y="4478912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63A97F1C-D4F7-423B-A0CC-843C51807011}"/>
              </a:ext>
            </a:extLst>
          </p:cNvPr>
          <p:cNvSpPr txBox="1"/>
          <p:nvPr/>
        </p:nvSpPr>
        <p:spPr>
          <a:xfrm>
            <a:off x="1633024" y="4770940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30846CF6-2F1D-47D3-84B4-58E184AC5445}"/>
              </a:ext>
            </a:extLst>
          </p:cNvPr>
          <p:cNvSpPr txBox="1"/>
          <p:nvPr/>
        </p:nvSpPr>
        <p:spPr>
          <a:xfrm>
            <a:off x="1633024" y="4187565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10816612-605A-48B8-9D24-2894510E8146}"/>
              </a:ext>
            </a:extLst>
          </p:cNvPr>
          <p:cNvGrpSpPr/>
          <p:nvPr/>
        </p:nvGrpSpPr>
        <p:grpSpPr>
          <a:xfrm>
            <a:off x="30822" y="4432745"/>
            <a:ext cx="864000" cy="415321"/>
            <a:chOff x="30822" y="4432745"/>
            <a:chExt cx="864000" cy="415321"/>
          </a:xfrm>
        </p:grpSpPr>
        <p:sp>
          <p:nvSpPr>
            <p:cNvPr id="95" name="CasellaDiTesto 94">
              <a:extLst>
                <a:ext uri="{FF2B5EF4-FFF2-40B4-BE49-F238E27FC236}">
                  <a16:creationId xmlns:a16="http://schemas.microsoft.com/office/drawing/2014/main" id="{5A4E6B3D-57D1-4577-9CFE-1AF63E7AF3C4}"/>
                </a:ext>
              </a:extLst>
            </p:cNvPr>
            <p:cNvSpPr txBox="1"/>
            <p:nvPr/>
          </p:nvSpPr>
          <p:spPr>
            <a:xfrm>
              <a:off x="30822" y="4478734"/>
              <a:ext cx="864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e</a:t>
              </a:r>
              <a:r>
                <a:rPr lang="it-IT" dirty="0">
                  <a:latin typeface="Comic Sans MS" panose="030F0702030302020204" pitchFamily="66" charset="0"/>
                </a:rPr>
                <a:t>     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latin typeface="Comic Sans MS" panose="030F0702030302020204" pitchFamily="66" charset="0"/>
                </a:rPr>
                <a:t>   </a:t>
              </a:r>
            </a:p>
          </p:txBody>
        </p:sp>
        <p:sp>
          <p:nvSpPr>
            <p:cNvPr id="96" name="Rettangolo 95">
              <a:extLst>
                <a:ext uri="{FF2B5EF4-FFF2-40B4-BE49-F238E27FC236}">
                  <a16:creationId xmlns:a16="http://schemas.microsoft.com/office/drawing/2014/main" id="{EADA43DD-FB58-4200-8B5C-53299660A1E7}"/>
                </a:ext>
              </a:extLst>
            </p:cNvPr>
            <p:cNvSpPr/>
            <p:nvPr/>
          </p:nvSpPr>
          <p:spPr>
            <a:xfrm>
              <a:off x="243051" y="4432745"/>
              <a:ext cx="360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D2D1CDE4-6531-491C-BB6D-FF1DB2C32BF2}"/>
              </a:ext>
            </a:extLst>
          </p:cNvPr>
          <p:cNvCxnSpPr/>
          <p:nvPr/>
        </p:nvCxnSpPr>
        <p:spPr>
          <a:xfrm>
            <a:off x="901849" y="4663400"/>
            <a:ext cx="288000" cy="119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a gomito 98">
            <a:extLst>
              <a:ext uri="{FF2B5EF4-FFF2-40B4-BE49-F238E27FC236}">
                <a16:creationId xmlns:a16="http://schemas.microsoft.com/office/drawing/2014/main" id="{97BE18C2-4501-4303-874D-A63E4AE15F3D}"/>
              </a:ext>
            </a:extLst>
          </p:cNvPr>
          <p:cNvCxnSpPr>
            <a:stCxn id="92" idx="0"/>
            <a:endCxn id="94" idx="1"/>
          </p:cNvCxnSpPr>
          <p:nvPr/>
        </p:nvCxnSpPr>
        <p:spPr>
          <a:xfrm rot="5400000" flipH="1" flipV="1">
            <a:off x="1456273" y="4302161"/>
            <a:ext cx="106681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a gomito 99">
            <a:extLst>
              <a:ext uri="{FF2B5EF4-FFF2-40B4-BE49-F238E27FC236}">
                <a16:creationId xmlns:a16="http://schemas.microsoft.com/office/drawing/2014/main" id="{E04BA916-B086-4C67-9327-B1045FC023E1}"/>
              </a:ext>
            </a:extLst>
          </p:cNvPr>
          <p:cNvCxnSpPr>
            <a:stCxn id="92" idx="2"/>
            <a:endCxn id="93" idx="1"/>
          </p:cNvCxnSpPr>
          <p:nvPr/>
        </p:nvCxnSpPr>
        <p:spPr>
          <a:xfrm rot="16200000" flipH="1">
            <a:off x="1455932" y="4778514"/>
            <a:ext cx="107362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73A0D9AF-D86D-4215-9339-BDF97EF08433}"/>
              </a:ext>
            </a:extLst>
          </p:cNvPr>
          <p:cNvSpPr txBox="1"/>
          <p:nvPr/>
        </p:nvSpPr>
        <p:spPr>
          <a:xfrm>
            <a:off x="4956162" y="7063391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6630FA40-0189-40B9-BE3B-55AE31729094}"/>
              </a:ext>
            </a:extLst>
          </p:cNvPr>
          <p:cNvSpPr txBox="1"/>
          <p:nvPr/>
        </p:nvSpPr>
        <p:spPr>
          <a:xfrm>
            <a:off x="6294938" y="7323715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EBF77ED3-382F-4E9F-BBAC-43764D7CA594}"/>
              </a:ext>
            </a:extLst>
          </p:cNvPr>
          <p:cNvSpPr txBox="1"/>
          <p:nvPr/>
        </p:nvSpPr>
        <p:spPr>
          <a:xfrm>
            <a:off x="6288423" y="6793667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81E48E40-7709-48D0-B1AD-86BBA2A4F763}"/>
              </a:ext>
            </a:extLst>
          </p:cNvPr>
          <p:cNvSpPr txBox="1"/>
          <p:nvPr/>
        </p:nvSpPr>
        <p:spPr>
          <a:xfrm>
            <a:off x="5458163" y="6793114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CE4AD94C-45F5-4800-8DC9-EE8003E361C2}"/>
              </a:ext>
            </a:extLst>
          </p:cNvPr>
          <p:cNvSpPr txBox="1"/>
          <p:nvPr/>
        </p:nvSpPr>
        <p:spPr>
          <a:xfrm>
            <a:off x="5460828" y="7323715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107" name="Connettore 2 106">
            <a:extLst>
              <a:ext uri="{FF2B5EF4-FFF2-40B4-BE49-F238E27FC236}">
                <a16:creationId xmlns:a16="http://schemas.microsoft.com/office/drawing/2014/main" id="{E9E4A9A8-EF2A-40C3-BC78-8A3465E34A89}"/>
              </a:ext>
            </a:extLst>
          </p:cNvPr>
          <p:cNvCxnSpPr/>
          <p:nvPr/>
        </p:nvCxnSpPr>
        <p:spPr>
          <a:xfrm>
            <a:off x="4719285" y="7270513"/>
            <a:ext cx="234713" cy="119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uppo 107">
            <a:extLst>
              <a:ext uri="{FF2B5EF4-FFF2-40B4-BE49-F238E27FC236}">
                <a16:creationId xmlns:a16="http://schemas.microsoft.com/office/drawing/2014/main" id="{68CDA332-BAAB-472D-9B6B-CD61DBDA31F5}"/>
              </a:ext>
            </a:extLst>
          </p:cNvPr>
          <p:cNvGrpSpPr/>
          <p:nvPr/>
        </p:nvGrpSpPr>
        <p:grpSpPr>
          <a:xfrm>
            <a:off x="3969628" y="7050450"/>
            <a:ext cx="720000" cy="407709"/>
            <a:chOff x="2064453" y="7184788"/>
            <a:chExt cx="720000" cy="407709"/>
          </a:xfrm>
        </p:grpSpPr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5FBDE380-218F-4F34-9F8D-EDA2AB762558}"/>
                </a:ext>
              </a:extLst>
            </p:cNvPr>
            <p:cNvSpPr txBox="1"/>
            <p:nvPr/>
          </p:nvSpPr>
          <p:spPr>
            <a:xfrm>
              <a:off x="2064453" y="7223165"/>
              <a:ext cx="720000" cy="369332"/>
            </a:xfrm>
            <a:prstGeom prst="rect">
              <a:avLst/>
            </a:prstGeom>
            <a:noFill/>
            <a:ln w="3175"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0070C0"/>
                  </a:solidFill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l</a:t>
              </a:r>
            </a:p>
          </p:txBody>
        </p:sp>
        <p:sp>
          <p:nvSpPr>
            <p:cNvPr id="114" name="Rettangolo 113">
              <a:extLst>
                <a:ext uri="{FF2B5EF4-FFF2-40B4-BE49-F238E27FC236}">
                  <a16:creationId xmlns:a16="http://schemas.microsoft.com/office/drawing/2014/main" id="{DEDA3E7C-B5C9-4F4E-AA9E-909386B1FBEC}"/>
                </a:ext>
              </a:extLst>
            </p:cNvPr>
            <p:cNvSpPr/>
            <p:nvPr/>
          </p:nvSpPr>
          <p:spPr>
            <a:xfrm>
              <a:off x="2244453" y="7184788"/>
              <a:ext cx="360000" cy="400110"/>
            </a:xfrm>
            <a:prstGeom prst="rect">
              <a:avLst/>
            </a:prstGeom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09" name="Connettore a gomito 108">
            <a:extLst>
              <a:ext uri="{FF2B5EF4-FFF2-40B4-BE49-F238E27FC236}">
                <a16:creationId xmlns:a16="http://schemas.microsoft.com/office/drawing/2014/main" id="{9F6FD6E5-FE02-4531-978F-3AB016F27659}"/>
              </a:ext>
            </a:extLst>
          </p:cNvPr>
          <p:cNvCxnSpPr>
            <a:stCxn id="102" idx="0"/>
            <a:endCxn id="105" idx="1"/>
          </p:cNvCxnSpPr>
          <p:nvPr/>
        </p:nvCxnSpPr>
        <p:spPr>
          <a:xfrm rot="5400000" flipH="1" flipV="1">
            <a:off x="5254357" y="6859586"/>
            <a:ext cx="85611" cy="322001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a gomito 109">
            <a:extLst>
              <a:ext uri="{FF2B5EF4-FFF2-40B4-BE49-F238E27FC236}">
                <a16:creationId xmlns:a16="http://schemas.microsoft.com/office/drawing/2014/main" id="{BBC1E2EC-E553-4E9E-BA9D-98F8AF2D94CF}"/>
              </a:ext>
            </a:extLst>
          </p:cNvPr>
          <p:cNvCxnSpPr>
            <a:stCxn id="102" idx="2"/>
            <a:endCxn id="106" idx="1"/>
          </p:cNvCxnSpPr>
          <p:nvPr/>
        </p:nvCxnSpPr>
        <p:spPr>
          <a:xfrm rot="16200000" flipH="1">
            <a:off x="5260333" y="7308552"/>
            <a:ext cx="75658" cy="324000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2 110">
            <a:extLst>
              <a:ext uri="{FF2B5EF4-FFF2-40B4-BE49-F238E27FC236}">
                <a16:creationId xmlns:a16="http://schemas.microsoft.com/office/drawing/2014/main" id="{A930B2B1-2FFB-4A74-B229-B6C48140EA0B}"/>
              </a:ext>
            </a:extLst>
          </p:cNvPr>
          <p:cNvCxnSpPr>
            <a:stCxn id="105" idx="3"/>
            <a:endCxn id="104" idx="1"/>
          </p:cNvCxnSpPr>
          <p:nvPr/>
        </p:nvCxnSpPr>
        <p:spPr>
          <a:xfrm>
            <a:off x="6070163" y="6977780"/>
            <a:ext cx="218260" cy="5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2 111">
            <a:extLst>
              <a:ext uri="{FF2B5EF4-FFF2-40B4-BE49-F238E27FC236}">
                <a16:creationId xmlns:a16="http://schemas.microsoft.com/office/drawing/2014/main" id="{705F54D6-C242-4367-B6F6-C7CF1CBE53E9}"/>
              </a:ext>
            </a:extLst>
          </p:cNvPr>
          <p:cNvCxnSpPr>
            <a:stCxn id="106" idx="3"/>
          </p:cNvCxnSpPr>
          <p:nvPr/>
        </p:nvCxnSpPr>
        <p:spPr>
          <a:xfrm>
            <a:off x="6072828" y="7508381"/>
            <a:ext cx="216000" cy="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8134B495-BEC5-4D68-BF18-94F8EA00DAD3}"/>
              </a:ext>
            </a:extLst>
          </p:cNvPr>
          <p:cNvCxnSpPr>
            <a:cxnSpLocks/>
          </p:cNvCxnSpPr>
          <p:nvPr/>
        </p:nvCxnSpPr>
        <p:spPr>
          <a:xfrm>
            <a:off x="1459452" y="1120013"/>
            <a:ext cx="0" cy="28881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144F1622-839F-4176-A0B5-475FEF52BC8A}"/>
              </a:ext>
            </a:extLst>
          </p:cNvPr>
          <p:cNvSpPr txBox="1"/>
          <p:nvPr/>
        </p:nvSpPr>
        <p:spPr>
          <a:xfrm>
            <a:off x="2473880" y="3324604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AADD810B-E462-45CE-941B-11526C2AFD6A}"/>
              </a:ext>
            </a:extLst>
          </p:cNvPr>
          <p:cNvSpPr txBox="1"/>
          <p:nvPr/>
        </p:nvSpPr>
        <p:spPr>
          <a:xfrm>
            <a:off x="2389478" y="416069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04025B53-FB36-4B70-864E-DF6638251D10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0E853347-440B-48BB-8DA5-F1F93484605B}"/>
              </a:ext>
            </a:extLst>
          </p:cNvPr>
          <p:cNvSpPr txBox="1"/>
          <p:nvPr/>
        </p:nvSpPr>
        <p:spPr>
          <a:xfrm>
            <a:off x="3206142" y="304076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B4A1EE21-7909-45FB-B5CC-2B8FE5FB1AA5}"/>
              </a:ext>
            </a:extLst>
          </p:cNvPr>
          <p:cNvSpPr/>
          <p:nvPr/>
        </p:nvSpPr>
        <p:spPr>
          <a:xfrm>
            <a:off x="2665898" y="4688201"/>
            <a:ext cx="523454" cy="523454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Ovale 90">
            <a:extLst>
              <a:ext uri="{FF2B5EF4-FFF2-40B4-BE49-F238E27FC236}">
                <a16:creationId xmlns:a16="http://schemas.microsoft.com/office/drawing/2014/main" id="{76737A10-1941-4D0D-8EB8-16ED0E65071F}"/>
              </a:ext>
            </a:extLst>
          </p:cNvPr>
          <p:cNvSpPr/>
          <p:nvPr/>
        </p:nvSpPr>
        <p:spPr>
          <a:xfrm>
            <a:off x="2707221" y="3021571"/>
            <a:ext cx="523454" cy="523454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4F83F1D4-33AF-48CE-AB2A-6B4F87313EF4}"/>
              </a:ext>
            </a:extLst>
          </p:cNvPr>
          <p:cNvCxnSpPr>
            <a:stCxn id="94" idx="3"/>
            <a:endCxn id="91" idx="3"/>
          </p:cNvCxnSpPr>
          <p:nvPr/>
        </p:nvCxnSpPr>
        <p:spPr>
          <a:xfrm flipV="1">
            <a:off x="2173024" y="3468367"/>
            <a:ext cx="610855" cy="90386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53AB1AB0-29CD-484A-A016-44F1BAFD2900}"/>
              </a:ext>
            </a:extLst>
          </p:cNvPr>
          <p:cNvCxnSpPr>
            <a:stCxn id="93" idx="3"/>
            <a:endCxn id="2" idx="2"/>
          </p:cNvCxnSpPr>
          <p:nvPr/>
        </p:nvCxnSpPr>
        <p:spPr>
          <a:xfrm flipV="1">
            <a:off x="2173024" y="4949928"/>
            <a:ext cx="492874" cy="567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49E60848-B2E4-4B7B-969C-932B8B8EECB3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8BD7A755-D390-4FE8-94AD-3BCF7F5EA097}"/>
              </a:ext>
            </a:extLst>
          </p:cNvPr>
          <p:cNvCxnSpPr/>
          <p:nvPr/>
        </p:nvCxnSpPr>
        <p:spPr>
          <a:xfrm>
            <a:off x="313800" y="93928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3879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38" grpId="0"/>
      <p:bldP spid="141" grpId="0"/>
      <p:bldP spid="142" grpId="0"/>
      <p:bldP spid="146" grpId="0"/>
      <p:bldP spid="164" grpId="0"/>
      <p:bldP spid="166" grpId="0"/>
      <p:bldP spid="167" grpId="0"/>
      <p:bldP spid="169" grpId="0"/>
      <p:bldP spid="4" grpId="0"/>
      <p:bldP spid="83" grpId="0"/>
      <p:bldP spid="62" grpId="0"/>
      <p:bldP spid="66" grpId="0"/>
      <p:bldP spid="68" grpId="0"/>
      <p:bldP spid="48" grpId="0"/>
      <p:bldP spid="51" grpId="0" animBg="1"/>
      <p:bldP spid="52" grpId="0" animBg="1"/>
      <p:bldP spid="53" grpId="0" animBg="1"/>
      <p:bldP spid="54" grpId="0" animBg="1"/>
      <p:bldP spid="55" grpId="0" animBg="1"/>
      <p:bldP spid="61" grpId="0"/>
      <p:bldP spid="92" grpId="0" animBg="1"/>
      <p:bldP spid="93" grpId="0" animBg="1"/>
      <p:bldP spid="94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2" grpId="0" animBg="1"/>
      <p:bldP spid="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39075235-32C1-4566-A280-7167037CEC1E}"/>
              </a:ext>
            </a:extLst>
          </p:cNvPr>
          <p:cNvSpPr txBox="1"/>
          <p:nvPr/>
        </p:nvSpPr>
        <p:spPr>
          <a:xfrm>
            <a:off x="3167786" y="7373748"/>
            <a:ext cx="504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D3DEBEFF-F697-4B00-8424-1A7DA3AC12E2}"/>
              </a:ext>
            </a:extLst>
          </p:cNvPr>
          <p:cNvSpPr txBox="1"/>
          <p:nvPr/>
        </p:nvSpPr>
        <p:spPr>
          <a:xfrm>
            <a:off x="2932971" y="2299978"/>
            <a:ext cx="540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756DF610-A179-4C49-B31A-BE881FCA839A}"/>
              </a:ext>
            </a:extLst>
          </p:cNvPr>
          <p:cNvSpPr txBox="1"/>
          <p:nvPr/>
        </p:nvSpPr>
        <p:spPr>
          <a:xfrm>
            <a:off x="3578354" y="6074803"/>
            <a:ext cx="504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5D7DEE85-3668-46A7-B207-8F32D667B8BF}"/>
              </a:ext>
            </a:extLst>
          </p:cNvPr>
          <p:cNvSpPr txBox="1"/>
          <p:nvPr/>
        </p:nvSpPr>
        <p:spPr>
          <a:xfrm>
            <a:off x="3549844" y="6531198"/>
            <a:ext cx="504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m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3154" y="250528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43101" y="5735970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6B58967F-F9E4-42DB-9EA0-8D7169DC7D96}"/>
              </a:ext>
            </a:extLst>
          </p:cNvPr>
          <p:cNvSpPr txBox="1"/>
          <p:nvPr/>
        </p:nvSpPr>
        <p:spPr>
          <a:xfrm>
            <a:off x="2827914" y="1798095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703DE9B7-A055-486A-BCD2-C141714EE06B}"/>
              </a:ext>
            </a:extLst>
          </p:cNvPr>
          <p:cNvSpPr txBox="1"/>
          <p:nvPr/>
        </p:nvSpPr>
        <p:spPr>
          <a:xfrm>
            <a:off x="3751942" y="1761185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2F273A8-B05F-4DF7-A402-CC76157D4483}"/>
              </a:ext>
            </a:extLst>
          </p:cNvPr>
          <p:cNvSpPr txBox="1"/>
          <p:nvPr/>
        </p:nvSpPr>
        <p:spPr>
          <a:xfrm>
            <a:off x="6336861" y="3680887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64" name="Titolo 16">
            <a:extLst>
              <a:ext uri="{FF2B5EF4-FFF2-40B4-BE49-F238E27FC236}">
                <a16:creationId xmlns:a16="http://schemas.microsoft.com/office/drawing/2014/main" id="{F204B86B-7E05-4DCF-A4CD-B58110C06AA8}"/>
              </a:ext>
            </a:extLst>
          </p:cNvPr>
          <p:cNvSpPr txBox="1">
            <a:spLocks/>
          </p:cNvSpPr>
          <p:nvPr/>
        </p:nvSpPr>
        <p:spPr>
          <a:xfrm>
            <a:off x="9000" y="36576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Sezione punteggiata di una piramide a base quadrata </a:t>
            </a:r>
          </a:p>
          <a:p>
            <a:r>
              <a:rPr lang="it-IT" sz="21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+mn-cs"/>
              </a:rPr>
              <a:t>Spigolo laterale BV</a:t>
            </a:r>
            <a:endParaRPr lang="it-IT" sz="2100" dirty="0">
              <a:solidFill>
                <a:srgbClr val="0070C0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C26E523-FFD1-4EF4-BAFD-D7304EAE018F}"/>
              </a:ext>
            </a:extLst>
          </p:cNvPr>
          <p:cNvSpPr/>
          <p:nvPr/>
        </p:nvSpPr>
        <p:spPr>
          <a:xfrm>
            <a:off x="3038133" y="1848484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1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0818F8F-D7E0-4D6C-872C-5372A87F200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D63C0A2B-3BD9-44CE-BC4F-58C2746775EB}"/>
              </a:ext>
            </a:extLst>
          </p:cNvPr>
          <p:cNvSpPr txBox="1"/>
          <p:nvPr/>
        </p:nvSpPr>
        <p:spPr>
          <a:xfrm>
            <a:off x="3123390" y="6207142"/>
            <a:ext cx="324000" cy="252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CE4991E6-FB64-4D6E-B716-E8AC0F88D26B}"/>
              </a:ext>
            </a:extLst>
          </p:cNvPr>
          <p:cNvSpPr txBox="1"/>
          <p:nvPr/>
        </p:nvSpPr>
        <p:spPr>
          <a:xfrm>
            <a:off x="3202971" y="1723750"/>
            <a:ext cx="54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m</a:t>
            </a: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99E4605B-20E8-41B1-8ADF-323E0ED582FD}"/>
              </a:ext>
            </a:extLst>
          </p:cNvPr>
          <p:cNvCxnSpPr>
            <a:cxnSpLocks/>
          </p:cNvCxnSpPr>
          <p:nvPr/>
        </p:nvCxnSpPr>
        <p:spPr>
          <a:xfrm>
            <a:off x="2786836" y="1872867"/>
            <a:ext cx="831457" cy="213656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18CE090C-1210-471B-B55D-2B28EEC6A4AA}"/>
              </a:ext>
            </a:extLst>
          </p:cNvPr>
          <p:cNvCxnSpPr>
            <a:cxnSpLocks/>
          </p:cNvCxnSpPr>
          <p:nvPr/>
        </p:nvCxnSpPr>
        <p:spPr>
          <a:xfrm>
            <a:off x="2677106" y="1599728"/>
            <a:ext cx="945101" cy="600708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EF8C554-F57B-43FA-B25D-C4B8959D946D}"/>
              </a:ext>
            </a:extLst>
          </p:cNvPr>
          <p:cNvCxnSpPr>
            <a:cxnSpLocks/>
          </p:cNvCxnSpPr>
          <p:nvPr/>
        </p:nvCxnSpPr>
        <p:spPr>
          <a:xfrm>
            <a:off x="3053428" y="2550319"/>
            <a:ext cx="0" cy="145985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E8373BC2-DD5E-4E4A-B023-A0488BC78F76}"/>
              </a:ext>
            </a:extLst>
          </p:cNvPr>
          <p:cNvCxnSpPr>
            <a:cxnSpLocks/>
          </p:cNvCxnSpPr>
          <p:nvPr/>
        </p:nvCxnSpPr>
        <p:spPr>
          <a:xfrm>
            <a:off x="3618528" y="4005260"/>
            <a:ext cx="0" cy="359807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72DE6AD6-BA0E-4695-8014-7539927D1433}"/>
              </a:ext>
            </a:extLst>
          </p:cNvPr>
          <p:cNvCxnSpPr>
            <a:cxnSpLocks/>
          </p:cNvCxnSpPr>
          <p:nvPr/>
        </p:nvCxnSpPr>
        <p:spPr>
          <a:xfrm>
            <a:off x="3180111" y="2878993"/>
            <a:ext cx="0" cy="11262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EC29B3A3-30A1-4A14-98FA-732CE9798FC8}"/>
              </a:ext>
            </a:extLst>
          </p:cNvPr>
          <p:cNvCxnSpPr>
            <a:cxnSpLocks/>
          </p:cNvCxnSpPr>
          <p:nvPr/>
        </p:nvCxnSpPr>
        <p:spPr>
          <a:xfrm>
            <a:off x="2677106" y="1597003"/>
            <a:ext cx="942369" cy="45118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22F1A488-C37E-44B2-8DFB-ABB19227D1C5}"/>
              </a:ext>
            </a:extLst>
          </p:cNvPr>
          <p:cNvSpPr txBox="1"/>
          <p:nvPr/>
        </p:nvSpPr>
        <p:spPr>
          <a:xfrm>
            <a:off x="3149786" y="2809745"/>
            <a:ext cx="54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5" name="Rettangolo 64">
            <a:extLst>
              <a:ext uri="{FF2B5EF4-FFF2-40B4-BE49-F238E27FC236}">
                <a16:creationId xmlns:a16="http://schemas.microsoft.com/office/drawing/2014/main" id="{B2B8E7CC-F979-42AA-83B1-02C59DEE366E}"/>
              </a:ext>
            </a:extLst>
          </p:cNvPr>
          <p:cNvSpPr/>
          <p:nvPr/>
        </p:nvSpPr>
        <p:spPr>
          <a:xfrm>
            <a:off x="3572812" y="1838152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1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1EDD9BFA-D19C-470F-88F9-B2DA0FFE8865}"/>
              </a:ext>
            </a:extLst>
          </p:cNvPr>
          <p:cNvSpPr txBox="1"/>
          <p:nvPr/>
        </p:nvSpPr>
        <p:spPr>
          <a:xfrm>
            <a:off x="3205856" y="4296218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9952888C-D849-4BF0-8858-25B4529F4E16}"/>
              </a:ext>
            </a:extLst>
          </p:cNvPr>
          <p:cNvSpPr txBox="1"/>
          <p:nvPr/>
        </p:nvSpPr>
        <p:spPr>
          <a:xfrm>
            <a:off x="4130716" y="783470"/>
            <a:ext cx="27360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Passo 1 - Tracciamo per lo spigolo laterale BV la retta generica f definendone sia le proiezioni sia le tracce 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9E75F18B-EF31-4FDF-A97D-B8A2599EEA32}"/>
              </a:ext>
            </a:extLst>
          </p:cNvPr>
          <p:cNvSpPr txBox="1"/>
          <p:nvPr/>
        </p:nvSpPr>
        <p:spPr>
          <a:xfrm>
            <a:off x="54864" y="1986042"/>
            <a:ext cx="3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6F9F110-9BB0-4C41-82A9-EA10E10EAE2D}"/>
              </a:ext>
            </a:extLst>
          </p:cNvPr>
          <p:cNvSpPr txBox="1"/>
          <p:nvPr/>
        </p:nvSpPr>
        <p:spPr>
          <a:xfrm>
            <a:off x="475944" y="2338196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79489A74-2731-493E-B015-F8D284175D5B}"/>
              </a:ext>
            </a:extLst>
          </p:cNvPr>
          <p:cNvSpPr txBox="1"/>
          <p:nvPr/>
        </p:nvSpPr>
        <p:spPr>
          <a:xfrm>
            <a:off x="482712" y="1599728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E56B74B3-2A9D-4693-82F3-D0F0230F2A3B}"/>
              </a:ext>
            </a:extLst>
          </p:cNvPr>
          <p:cNvSpPr txBox="1"/>
          <p:nvPr/>
        </p:nvSpPr>
        <p:spPr>
          <a:xfrm>
            <a:off x="1185425" y="1600921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270F88B1-EE65-452D-BFB0-5BE3246D596B}"/>
              </a:ext>
            </a:extLst>
          </p:cNvPr>
          <p:cNvSpPr txBox="1"/>
          <p:nvPr/>
        </p:nvSpPr>
        <p:spPr>
          <a:xfrm>
            <a:off x="1159611" y="2340289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</a:t>
            </a:r>
          </a:p>
        </p:txBody>
      </p:sp>
      <p:cxnSp>
        <p:nvCxnSpPr>
          <p:cNvPr id="55" name="Connettore a gomito 54">
            <a:extLst>
              <a:ext uri="{FF2B5EF4-FFF2-40B4-BE49-F238E27FC236}">
                <a16:creationId xmlns:a16="http://schemas.microsoft.com/office/drawing/2014/main" id="{F74769C3-CF28-427F-8619-D146F42E6E98}"/>
              </a:ext>
            </a:extLst>
          </p:cNvPr>
          <p:cNvCxnSpPr>
            <a:stCxn id="50" idx="0"/>
            <a:endCxn id="52" idx="1"/>
          </p:cNvCxnSpPr>
          <p:nvPr/>
        </p:nvCxnSpPr>
        <p:spPr>
          <a:xfrm rot="5400000" flipH="1" flipV="1">
            <a:off x="257964" y="1761294"/>
            <a:ext cx="201648" cy="24784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a gomito 55">
            <a:extLst>
              <a:ext uri="{FF2B5EF4-FFF2-40B4-BE49-F238E27FC236}">
                <a16:creationId xmlns:a16="http://schemas.microsoft.com/office/drawing/2014/main" id="{3463BEC1-F04F-4415-8725-551671CC54B1}"/>
              </a:ext>
            </a:extLst>
          </p:cNvPr>
          <p:cNvCxnSpPr>
            <a:stCxn id="50" idx="2"/>
            <a:endCxn id="51" idx="1"/>
          </p:cNvCxnSpPr>
          <p:nvPr/>
        </p:nvCxnSpPr>
        <p:spPr>
          <a:xfrm rot="16200000" flipH="1">
            <a:off x="271660" y="2318578"/>
            <a:ext cx="167488" cy="241080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E8C17893-47C4-45A8-A9CC-4D0D923D32D5}"/>
              </a:ext>
            </a:extLst>
          </p:cNvPr>
          <p:cNvCxnSpPr>
            <a:stCxn id="52" idx="3"/>
            <a:endCxn id="53" idx="1"/>
          </p:cNvCxnSpPr>
          <p:nvPr/>
        </p:nvCxnSpPr>
        <p:spPr>
          <a:xfrm>
            <a:off x="950712" y="1784394"/>
            <a:ext cx="234713" cy="11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21B081F4-B109-48FC-A0B1-C2A5B7C35171}"/>
              </a:ext>
            </a:extLst>
          </p:cNvPr>
          <p:cNvCxnSpPr>
            <a:stCxn id="51" idx="3"/>
            <a:endCxn id="54" idx="1"/>
          </p:cNvCxnSpPr>
          <p:nvPr/>
        </p:nvCxnSpPr>
        <p:spPr>
          <a:xfrm>
            <a:off x="943944" y="2522862"/>
            <a:ext cx="215667" cy="20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E7A34462-D884-4FF5-907B-C1A9B2763979}"/>
              </a:ext>
            </a:extLst>
          </p:cNvPr>
          <p:cNvSpPr txBox="1"/>
          <p:nvPr/>
        </p:nvSpPr>
        <p:spPr>
          <a:xfrm>
            <a:off x="-13734" y="6489462"/>
            <a:ext cx="3204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2 – Conduciamo per la retta f il piano proiettante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m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m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m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che intersecando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genera la retta x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E8CE65B-1CC5-444B-9612-2CA846613ED8}"/>
              </a:ext>
            </a:extLst>
          </p:cNvPr>
          <p:cNvCxnSpPr>
            <a:cxnSpLocks/>
          </p:cNvCxnSpPr>
          <p:nvPr/>
        </p:nvCxnSpPr>
        <p:spPr>
          <a:xfrm>
            <a:off x="2677106" y="1597003"/>
            <a:ext cx="0" cy="24082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428671E-89A6-4119-B11A-930A41B78690}"/>
              </a:ext>
            </a:extLst>
          </p:cNvPr>
          <p:cNvSpPr txBox="1"/>
          <p:nvPr/>
        </p:nvSpPr>
        <p:spPr>
          <a:xfrm>
            <a:off x="2637950" y="1408050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4C8FEA16-360C-445D-8D71-FC00F9B9D58F}"/>
              </a:ext>
            </a:extLst>
          </p:cNvPr>
          <p:cNvSpPr txBox="1"/>
          <p:nvPr/>
        </p:nvSpPr>
        <p:spPr>
          <a:xfrm>
            <a:off x="3059703" y="1424476"/>
            <a:ext cx="47088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94" name="Rettangolo 93">
            <a:extLst>
              <a:ext uri="{FF2B5EF4-FFF2-40B4-BE49-F238E27FC236}">
                <a16:creationId xmlns:a16="http://schemas.microsoft.com/office/drawing/2014/main" id="{D7A194DE-C0EC-4C86-9C6F-2B92B4BACD34}"/>
              </a:ext>
            </a:extLst>
          </p:cNvPr>
          <p:cNvSpPr/>
          <p:nvPr/>
        </p:nvSpPr>
        <p:spPr>
          <a:xfrm>
            <a:off x="2878029" y="1432339"/>
            <a:ext cx="311304" cy="288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1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B15F196D-0FAA-4DCA-9A72-E8A9EADD860D}"/>
              </a:ext>
            </a:extLst>
          </p:cNvPr>
          <p:cNvSpPr txBox="1"/>
          <p:nvPr/>
        </p:nvSpPr>
        <p:spPr>
          <a:xfrm>
            <a:off x="1306623" y="4823119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8A90FD97-6E9E-48B6-8B15-5CF6BB0C4786}"/>
              </a:ext>
            </a:extLst>
          </p:cNvPr>
          <p:cNvSpPr txBox="1"/>
          <p:nvPr/>
        </p:nvSpPr>
        <p:spPr>
          <a:xfrm>
            <a:off x="1733445" y="5115147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4BE30E8C-D360-4136-896A-9000D8E4E045}"/>
              </a:ext>
            </a:extLst>
          </p:cNvPr>
          <p:cNvSpPr txBox="1"/>
          <p:nvPr/>
        </p:nvSpPr>
        <p:spPr>
          <a:xfrm>
            <a:off x="1733445" y="4531772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9A244DDF-83DD-4BEE-A2FF-15801DD2DFE3}"/>
              </a:ext>
            </a:extLst>
          </p:cNvPr>
          <p:cNvGrpSpPr/>
          <p:nvPr/>
        </p:nvGrpSpPr>
        <p:grpSpPr>
          <a:xfrm>
            <a:off x="131243" y="4776952"/>
            <a:ext cx="864000" cy="415321"/>
            <a:chOff x="131243" y="4776952"/>
            <a:chExt cx="864000" cy="415321"/>
          </a:xfrm>
        </p:grpSpPr>
        <p:sp>
          <p:nvSpPr>
            <p:cNvPr id="99" name="CasellaDiTesto 98">
              <a:extLst>
                <a:ext uri="{FF2B5EF4-FFF2-40B4-BE49-F238E27FC236}">
                  <a16:creationId xmlns:a16="http://schemas.microsoft.com/office/drawing/2014/main" id="{ECDAD953-DB6A-4876-8496-4C77ED0AA077}"/>
                </a:ext>
              </a:extLst>
            </p:cNvPr>
            <p:cNvSpPr txBox="1"/>
            <p:nvPr/>
          </p:nvSpPr>
          <p:spPr>
            <a:xfrm>
              <a:off x="131243" y="4822941"/>
              <a:ext cx="864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f</a:t>
              </a:r>
              <a:r>
                <a:rPr lang="it-IT" dirty="0">
                  <a:latin typeface="Comic Sans MS" panose="030F0702030302020204" pitchFamily="66" charset="0"/>
                </a:rPr>
                <a:t>     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latin typeface="Comic Sans MS" panose="030F0702030302020204" pitchFamily="66" charset="0"/>
                </a:rPr>
                <a:t>   </a:t>
              </a:r>
            </a:p>
          </p:txBody>
        </p:sp>
        <p:sp>
          <p:nvSpPr>
            <p:cNvPr id="100" name="Rettangolo 99">
              <a:extLst>
                <a:ext uri="{FF2B5EF4-FFF2-40B4-BE49-F238E27FC236}">
                  <a16:creationId xmlns:a16="http://schemas.microsoft.com/office/drawing/2014/main" id="{88AFAD0F-E7D3-438B-9EF5-6FC48532C739}"/>
                </a:ext>
              </a:extLst>
            </p:cNvPr>
            <p:cNvSpPr/>
            <p:nvPr/>
          </p:nvSpPr>
          <p:spPr>
            <a:xfrm>
              <a:off x="343472" y="4776952"/>
              <a:ext cx="360000" cy="4001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01" name="Connettore 2 100">
            <a:extLst>
              <a:ext uri="{FF2B5EF4-FFF2-40B4-BE49-F238E27FC236}">
                <a16:creationId xmlns:a16="http://schemas.microsoft.com/office/drawing/2014/main" id="{AB7B9A2D-736F-42C7-AD78-644792D6C5F0}"/>
              </a:ext>
            </a:extLst>
          </p:cNvPr>
          <p:cNvCxnSpPr/>
          <p:nvPr/>
        </p:nvCxnSpPr>
        <p:spPr>
          <a:xfrm>
            <a:off x="1002270" y="5007607"/>
            <a:ext cx="288000" cy="119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a gomito 101">
            <a:extLst>
              <a:ext uri="{FF2B5EF4-FFF2-40B4-BE49-F238E27FC236}">
                <a16:creationId xmlns:a16="http://schemas.microsoft.com/office/drawing/2014/main" id="{1F814924-1467-4DE6-B771-4DC979625B49}"/>
              </a:ext>
            </a:extLst>
          </p:cNvPr>
          <p:cNvCxnSpPr>
            <a:stCxn id="96" idx="0"/>
            <a:endCxn id="98" idx="1"/>
          </p:cNvCxnSpPr>
          <p:nvPr/>
        </p:nvCxnSpPr>
        <p:spPr>
          <a:xfrm rot="5400000" flipH="1" flipV="1">
            <a:off x="1556694" y="4646368"/>
            <a:ext cx="106681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a gomito 102">
            <a:extLst>
              <a:ext uri="{FF2B5EF4-FFF2-40B4-BE49-F238E27FC236}">
                <a16:creationId xmlns:a16="http://schemas.microsoft.com/office/drawing/2014/main" id="{0AA6B11E-CE82-47DD-8B39-BA5AA2B0F704}"/>
              </a:ext>
            </a:extLst>
          </p:cNvPr>
          <p:cNvCxnSpPr>
            <a:stCxn id="96" idx="2"/>
            <a:endCxn id="97" idx="1"/>
          </p:cNvCxnSpPr>
          <p:nvPr/>
        </p:nvCxnSpPr>
        <p:spPr>
          <a:xfrm rot="16200000" flipH="1">
            <a:off x="1556353" y="5122721"/>
            <a:ext cx="107362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8F2F54DC-2CD9-40B9-A61A-D9C091AFD856}"/>
              </a:ext>
            </a:extLst>
          </p:cNvPr>
          <p:cNvSpPr txBox="1"/>
          <p:nvPr/>
        </p:nvSpPr>
        <p:spPr>
          <a:xfrm>
            <a:off x="4194000" y="4019134"/>
            <a:ext cx="266400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Il punto X, pur appartenendo alla retta f, non appartiene al lato BV. Ciò indica che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non taglia questo spigolo laterale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726695CF-3237-4E2E-9B0E-752FF108AED3}"/>
              </a:ext>
            </a:extLst>
          </p:cNvPr>
          <p:cNvSpPr txBox="1"/>
          <p:nvPr/>
        </p:nvSpPr>
        <p:spPr>
          <a:xfrm>
            <a:off x="4936476" y="7120424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E630A055-3F97-4A05-B85E-9AACCCD14979}"/>
              </a:ext>
            </a:extLst>
          </p:cNvPr>
          <p:cNvSpPr txBox="1"/>
          <p:nvPr/>
        </p:nvSpPr>
        <p:spPr>
          <a:xfrm>
            <a:off x="6275252" y="7380748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CE540E8-856D-4CBD-8291-6F39F3D9B6F1}"/>
              </a:ext>
            </a:extLst>
          </p:cNvPr>
          <p:cNvSpPr txBox="1"/>
          <p:nvPr/>
        </p:nvSpPr>
        <p:spPr>
          <a:xfrm>
            <a:off x="6268737" y="6850700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D819FE98-AA48-4DEB-A0E6-66A88119480B}"/>
              </a:ext>
            </a:extLst>
          </p:cNvPr>
          <p:cNvSpPr txBox="1"/>
          <p:nvPr/>
        </p:nvSpPr>
        <p:spPr>
          <a:xfrm>
            <a:off x="5438477" y="6850147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A1C251D5-40BF-42DF-B5EB-F951A4A564B9}"/>
              </a:ext>
            </a:extLst>
          </p:cNvPr>
          <p:cNvSpPr txBox="1"/>
          <p:nvPr/>
        </p:nvSpPr>
        <p:spPr>
          <a:xfrm>
            <a:off x="5441142" y="7380748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111" name="Connettore 2 110">
            <a:extLst>
              <a:ext uri="{FF2B5EF4-FFF2-40B4-BE49-F238E27FC236}">
                <a16:creationId xmlns:a16="http://schemas.microsoft.com/office/drawing/2014/main" id="{BCD5C01C-0853-481E-BDD9-BB1E7C07BB02}"/>
              </a:ext>
            </a:extLst>
          </p:cNvPr>
          <p:cNvCxnSpPr/>
          <p:nvPr/>
        </p:nvCxnSpPr>
        <p:spPr>
          <a:xfrm>
            <a:off x="4699599" y="7327546"/>
            <a:ext cx="234713" cy="119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>
            <a:extLst>
              <a:ext uri="{FF2B5EF4-FFF2-40B4-BE49-F238E27FC236}">
                <a16:creationId xmlns:a16="http://schemas.microsoft.com/office/drawing/2014/main" id="{1FF6F7BE-2F7F-4B97-B85F-BBE54871315C}"/>
              </a:ext>
            </a:extLst>
          </p:cNvPr>
          <p:cNvGrpSpPr/>
          <p:nvPr/>
        </p:nvGrpSpPr>
        <p:grpSpPr>
          <a:xfrm>
            <a:off x="3949942" y="7117111"/>
            <a:ext cx="720000" cy="400110"/>
            <a:chOff x="3949942" y="7117111"/>
            <a:chExt cx="720000" cy="400110"/>
          </a:xfrm>
        </p:grpSpPr>
        <p:sp>
          <p:nvSpPr>
            <p:cNvPr id="117" name="CasellaDiTesto 116">
              <a:extLst>
                <a:ext uri="{FF2B5EF4-FFF2-40B4-BE49-F238E27FC236}">
                  <a16:creationId xmlns:a16="http://schemas.microsoft.com/office/drawing/2014/main" id="{349D1D3D-AF9E-45FC-92EA-BDDB02F85181}"/>
                </a:ext>
              </a:extLst>
            </p:cNvPr>
            <p:cNvSpPr txBox="1"/>
            <p:nvPr/>
          </p:nvSpPr>
          <p:spPr>
            <a:xfrm>
              <a:off x="3949942" y="7145860"/>
              <a:ext cx="720000" cy="369332"/>
            </a:xfrm>
            <a:prstGeom prst="rect">
              <a:avLst/>
            </a:prstGeom>
            <a:noFill/>
            <a:ln w="3175"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0070C0"/>
                  </a:solidFill>
                </a:rPr>
                <a:t>   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m</a:t>
              </a:r>
            </a:p>
          </p:txBody>
        </p:sp>
        <p:sp>
          <p:nvSpPr>
            <p:cNvPr id="118" name="Rettangolo 117">
              <a:extLst>
                <a:ext uri="{FF2B5EF4-FFF2-40B4-BE49-F238E27FC236}">
                  <a16:creationId xmlns:a16="http://schemas.microsoft.com/office/drawing/2014/main" id="{25215ED8-7546-49FA-806D-41E105F652CE}"/>
                </a:ext>
              </a:extLst>
            </p:cNvPr>
            <p:cNvSpPr/>
            <p:nvPr/>
          </p:nvSpPr>
          <p:spPr>
            <a:xfrm>
              <a:off x="4129942" y="7117111"/>
              <a:ext cx="360000" cy="400110"/>
            </a:xfrm>
            <a:prstGeom prst="rect">
              <a:avLst/>
            </a:prstGeom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13" name="Connettore a gomito 112">
            <a:extLst>
              <a:ext uri="{FF2B5EF4-FFF2-40B4-BE49-F238E27FC236}">
                <a16:creationId xmlns:a16="http://schemas.microsoft.com/office/drawing/2014/main" id="{617D86C8-F0AA-4444-B8B9-7AEF1BF36D33}"/>
              </a:ext>
            </a:extLst>
          </p:cNvPr>
          <p:cNvCxnSpPr>
            <a:stCxn id="106" idx="0"/>
            <a:endCxn id="109" idx="1"/>
          </p:cNvCxnSpPr>
          <p:nvPr/>
        </p:nvCxnSpPr>
        <p:spPr>
          <a:xfrm rot="5400000" flipH="1" flipV="1">
            <a:off x="5234671" y="6916619"/>
            <a:ext cx="85611" cy="322001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a gomito 113">
            <a:extLst>
              <a:ext uri="{FF2B5EF4-FFF2-40B4-BE49-F238E27FC236}">
                <a16:creationId xmlns:a16="http://schemas.microsoft.com/office/drawing/2014/main" id="{F5F1AF12-BD38-4142-BD79-A82F6974D49B}"/>
              </a:ext>
            </a:extLst>
          </p:cNvPr>
          <p:cNvCxnSpPr>
            <a:stCxn id="106" idx="2"/>
            <a:endCxn id="110" idx="1"/>
          </p:cNvCxnSpPr>
          <p:nvPr/>
        </p:nvCxnSpPr>
        <p:spPr>
          <a:xfrm rot="16200000" flipH="1">
            <a:off x="5240647" y="7365585"/>
            <a:ext cx="75658" cy="324000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2 114">
            <a:extLst>
              <a:ext uri="{FF2B5EF4-FFF2-40B4-BE49-F238E27FC236}">
                <a16:creationId xmlns:a16="http://schemas.microsoft.com/office/drawing/2014/main" id="{80B6A9A0-1F15-48FA-AC62-F89FD83914C7}"/>
              </a:ext>
            </a:extLst>
          </p:cNvPr>
          <p:cNvCxnSpPr>
            <a:stCxn id="109" idx="3"/>
            <a:endCxn id="108" idx="1"/>
          </p:cNvCxnSpPr>
          <p:nvPr/>
        </p:nvCxnSpPr>
        <p:spPr>
          <a:xfrm>
            <a:off x="6050477" y="7034813"/>
            <a:ext cx="218260" cy="5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2 115">
            <a:extLst>
              <a:ext uri="{FF2B5EF4-FFF2-40B4-BE49-F238E27FC236}">
                <a16:creationId xmlns:a16="http://schemas.microsoft.com/office/drawing/2014/main" id="{0FC22751-92AC-4D69-B61A-D1435B0EE394}"/>
              </a:ext>
            </a:extLst>
          </p:cNvPr>
          <p:cNvCxnSpPr>
            <a:stCxn id="110" idx="3"/>
          </p:cNvCxnSpPr>
          <p:nvPr/>
        </p:nvCxnSpPr>
        <p:spPr>
          <a:xfrm>
            <a:off x="6053142" y="7565414"/>
            <a:ext cx="216000" cy="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BFC62869-14AC-4B9E-82F5-97FAB95378D4}"/>
              </a:ext>
            </a:extLst>
          </p:cNvPr>
          <p:cNvCxnSpPr>
            <a:cxnSpLocks/>
          </p:cNvCxnSpPr>
          <p:nvPr/>
        </p:nvCxnSpPr>
        <p:spPr>
          <a:xfrm>
            <a:off x="2404289" y="892366"/>
            <a:ext cx="1216798" cy="312676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C1DD3EAF-B9FA-4AA1-B5F3-7AA76EFE12BE}"/>
              </a:ext>
            </a:extLst>
          </p:cNvPr>
          <p:cNvCxnSpPr>
            <a:cxnSpLocks/>
          </p:cNvCxnSpPr>
          <p:nvPr/>
        </p:nvCxnSpPr>
        <p:spPr>
          <a:xfrm>
            <a:off x="3618528" y="4005260"/>
            <a:ext cx="0" cy="391249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2839A63D-A887-481A-A6CA-F84A141A0EB9}"/>
              </a:ext>
            </a:extLst>
          </p:cNvPr>
          <p:cNvSpPr txBox="1"/>
          <p:nvPr/>
        </p:nvSpPr>
        <p:spPr>
          <a:xfrm>
            <a:off x="2903480" y="420142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E1F41722-98D1-49FE-A9F9-EC974269EE58}"/>
              </a:ext>
            </a:extLst>
          </p:cNvPr>
          <p:cNvSpPr txBox="1"/>
          <p:nvPr/>
        </p:nvSpPr>
        <p:spPr>
          <a:xfrm>
            <a:off x="3015420" y="2494542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9251082D-8560-435C-8664-3285BF392845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A8FDE93F-46FC-4DC4-B2AD-D693AFBD73DE}"/>
              </a:ext>
            </a:extLst>
          </p:cNvPr>
          <p:cNvSpPr txBox="1"/>
          <p:nvPr/>
        </p:nvSpPr>
        <p:spPr>
          <a:xfrm>
            <a:off x="3206142" y="304076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7005BCCD-4D7D-4770-A07A-43033E891346}"/>
              </a:ext>
            </a:extLst>
          </p:cNvPr>
          <p:cNvGrpSpPr/>
          <p:nvPr/>
        </p:nvGrpSpPr>
        <p:grpSpPr>
          <a:xfrm>
            <a:off x="9000" y="8051683"/>
            <a:ext cx="6840000" cy="1015663"/>
            <a:chOff x="9000" y="8051683"/>
            <a:chExt cx="6840000" cy="1015663"/>
          </a:xfrm>
        </p:grpSpPr>
        <p:grpSp>
          <p:nvGrpSpPr>
            <p:cNvPr id="8" name="Gruppo 7">
              <a:extLst>
                <a:ext uri="{FF2B5EF4-FFF2-40B4-BE49-F238E27FC236}">
                  <a16:creationId xmlns:a16="http://schemas.microsoft.com/office/drawing/2014/main" id="{CB14791F-261D-443B-90D3-F254AA849679}"/>
                </a:ext>
              </a:extLst>
            </p:cNvPr>
            <p:cNvGrpSpPr/>
            <p:nvPr/>
          </p:nvGrpSpPr>
          <p:grpSpPr>
            <a:xfrm>
              <a:off x="9000" y="8051683"/>
              <a:ext cx="6840000" cy="1015663"/>
              <a:chOff x="9000" y="8051683"/>
              <a:chExt cx="6840000" cy="1015663"/>
            </a:xfrm>
          </p:grpSpPr>
          <p:sp>
            <p:nvSpPr>
              <p:cNvPr id="90" name="CasellaDiTesto 89">
                <a:extLst>
                  <a:ext uri="{FF2B5EF4-FFF2-40B4-BE49-F238E27FC236}">
                    <a16:creationId xmlns:a16="http://schemas.microsoft.com/office/drawing/2014/main" id="{31897BEC-7D8B-4EB9-86FD-2B19CB0841A4}"/>
                  </a:ext>
                </a:extLst>
              </p:cNvPr>
              <p:cNvSpPr txBox="1"/>
              <p:nvPr/>
            </p:nvSpPr>
            <p:spPr>
              <a:xfrm>
                <a:off x="9000" y="8051683"/>
                <a:ext cx="6840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Passo 3 – Determinata la retta x=(</a:t>
                </a:r>
                <a:r>
                  <a:rPr lang="it-IT" sz="2000" dirty="0">
                    <a:solidFill>
                      <a:srgbClr val="0070C0"/>
                    </a:solidFill>
                    <a:latin typeface="Symbol" panose="05050102010706020507" pitchFamily="18" charset="2"/>
                  </a:rPr>
                  <a:t>a     m</a:t>
                </a:r>
                <a:r>
                  <a:rPr lang="it-IT" sz="2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) si passa a definire l’intersezione tra le due rette (f</a:t>
                </a:r>
                <a:r>
                  <a:rPr lang="it-IT" sz="20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it-IT" sz="2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x) che determina il punto X(X’; X’’)   (BV)   </a:t>
                </a:r>
              </a:p>
            </p:txBody>
          </p:sp>
          <p:sp>
            <p:nvSpPr>
              <p:cNvPr id="91" name="Rettangolo 90">
                <a:extLst>
                  <a:ext uri="{FF2B5EF4-FFF2-40B4-BE49-F238E27FC236}">
                    <a16:creationId xmlns:a16="http://schemas.microsoft.com/office/drawing/2014/main" id="{57BBBB39-FEF1-42BD-8499-93F887D839A1}"/>
                  </a:ext>
                </a:extLst>
              </p:cNvPr>
              <p:cNvSpPr/>
              <p:nvPr/>
            </p:nvSpPr>
            <p:spPr>
              <a:xfrm>
                <a:off x="4909067" y="8383423"/>
                <a:ext cx="44595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2000" dirty="0">
                    <a:solidFill>
                      <a:srgbClr val="0070C0"/>
                    </a:solidFill>
                    <a:latin typeface="Symbol" panose="05050102010706020507" pitchFamily="18" charset="2"/>
                  </a:rPr>
                  <a:t> Ç</a:t>
                </a:r>
                <a:endParaRPr lang="it-IT" dirty="0"/>
              </a:p>
            </p:txBody>
          </p:sp>
          <p:sp>
            <p:nvSpPr>
              <p:cNvPr id="92" name="Rettangolo 91">
                <a:extLst>
                  <a:ext uri="{FF2B5EF4-FFF2-40B4-BE49-F238E27FC236}">
                    <a16:creationId xmlns:a16="http://schemas.microsoft.com/office/drawing/2014/main" id="{72DA412E-A66B-4EBB-A252-00149F151787}"/>
                  </a:ext>
                </a:extLst>
              </p:cNvPr>
              <p:cNvSpPr/>
              <p:nvPr/>
            </p:nvSpPr>
            <p:spPr>
              <a:xfrm>
                <a:off x="4211189" y="8070158"/>
                <a:ext cx="44595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2000" dirty="0">
                    <a:solidFill>
                      <a:srgbClr val="0070C0"/>
                    </a:solidFill>
                    <a:latin typeface="Symbol" panose="05050102010706020507" pitchFamily="18" charset="2"/>
                  </a:rPr>
                  <a:t> Ç</a:t>
                </a:r>
                <a:endParaRPr lang="it-IT" dirty="0"/>
              </a:p>
            </p:txBody>
          </p:sp>
        </p:grpSp>
        <p:sp>
          <p:nvSpPr>
            <p:cNvPr id="120" name="Rettangolo 119">
              <a:extLst>
                <a:ext uri="{FF2B5EF4-FFF2-40B4-BE49-F238E27FC236}">
                  <a16:creationId xmlns:a16="http://schemas.microsoft.com/office/drawing/2014/main" id="{889FF3A9-CFDB-40A9-9775-8607BC7747CB}"/>
                </a:ext>
              </a:extLst>
            </p:cNvPr>
            <p:cNvSpPr/>
            <p:nvPr/>
          </p:nvSpPr>
          <p:spPr>
            <a:xfrm>
              <a:off x="3274053" y="8613925"/>
              <a:ext cx="36740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Ï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" name="Ovale 1">
            <a:extLst>
              <a:ext uri="{FF2B5EF4-FFF2-40B4-BE49-F238E27FC236}">
                <a16:creationId xmlns:a16="http://schemas.microsoft.com/office/drawing/2014/main" id="{D85064CD-3751-4A8F-853E-B489D910DB4E}"/>
              </a:ext>
            </a:extLst>
          </p:cNvPr>
          <p:cNvSpPr/>
          <p:nvPr/>
        </p:nvSpPr>
        <p:spPr>
          <a:xfrm>
            <a:off x="2462872" y="1413455"/>
            <a:ext cx="1116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B88B21A7-91CD-4B4C-8601-D695220993E8}"/>
              </a:ext>
            </a:extLst>
          </p:cNvPr>
          <p:cNvCxnSpPr>
            <a:stCxn id="98" idx="3"/>
            <a:endCxn id="2" idx="4"/>
          </p:cNvCxnSpPr>
          <p:nvPr/>
        </p:nvCxnSpPr>
        <p:spPr>
          <a:xfrm flipV="1">
            <a:off x="2273445" y="1773455"/>
            <a:ext cx="747427" cy="294298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986B3192-C305-4C41-9E54-ACA838DDC565}"/>
              </a:ext>
            </a:extLst>
          </p:cNvPr>
          <p:cNvCxnSpPr>
            <a:stCxn id="97" idx="3"/>
            <a:endCxn id="164" idx="0"/>
          </p:cNvCxnSpPr>
          <p:nvPr/>
        </p:nvCxnSpPr>
        <p:spPr>
          <a:xfrm flipV="1">
            <a:off x="2273445" y="1798095"/>
            <a:ext cx="752469" cy="350171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9ACD389D-72ED-4F31-A9C2-E42045ECD436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56F60804-268F-4A80-8073-136021CA898E}"/>
              </a:ext>
            </a:extLst>
          </p:cNvPr>
          <p:cNvCxnSpPr/>
          <p:nvPr/>
        </p:nvCxnSpPr>
        <p:spPr>
          <a:xfrm>
            <a:off x="313800" y="93928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0283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8" grpId="0"/>
      <p:bldP spid="147" grpId="0"/>
      <p:bldP spid="149" grpId="0"/>
      <p:bldP spid="164" grpId="0"/>
      <p:bldP spid="166" grpId="0"/>
      <p:bldP spid="4" grpId="0"/>
      <p:bldP spid="81" grpId="0"/>
      <p:bldP spid="83" grpId="0"/>
      <p:bldP spid="61" grpId="0"/>
      <p:bldP spid="65" grpId="0"/>
      <p:bldP spid="68" grpId="0"/>
      <p:bldP spid="46" grpId="0"/>
      <p:bldP spid="50" grpId="0" animBg="1"/>
      <p:bldP spid="51" grpId="0" animBg="1"/>
      <p:bldP spid="52" grpId="0" animBg="1"/>
      <p:bldP spid="53" grpId="0" animBg="1"/>
      <p:bldP spid="54" grpId="0" animBg="1"/>
      <p:bldP spid="59" grpId="0"/>
      <p:bldP spid="20" grpId="0"/>
      <p:bldP spid="93" grpId="0"/>
      <p:bldP spid="94" grpId="0"/>
      <p:bldP spid="96" grpId="0" animBg="1"/>
      <p:bldP spid="97" grpId="0" animBg="1"/>
      <p:bldP spid="98" grpId="0" animBg="1"/>
      <p:bldP spid="104" grpId="0"/>
      <p:bldP spid="106" grpId="0" animBg="1"/>
      <p:bldP spid="107" grpId="0" animBg="1"/>
      <p:bldP spid="108" grpId="0" animBg="1"/>
      <p:bldP spid="109" grpId="0" animBg="1"/>
      <p:bldP spid="110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4644CC69-A61F-4833-9727-098EAA3CD993}"/>
              </a:ext>
            </a:extLst>
          </p:cNvPr>
          <p:cNvCxnSpPr>
            <a:cxnSpLocks/>
          </p:cNvCxnSpPr>
          <p:nvPr/>
        </p:nvCxnSpPr>
        <p:spPr>
          <a:xfrm>
            <a:off x="352701" y="4008191"/>
            <a:ext cx="61917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B9D85AF-2297-4D33-A7D7-168049C948BF}"/>
              </a:ext>
            </a:extLst>
          </p:cNvPr>
          <p:cNvCxnSpPr>
            <a:cxnSpLocks/>
          </p:cNvCxnSpPr>
          <p:nvPr/>
        </p:nvCxnSpPr>
        <p:spPr>
          <a:xfrm flipV="1">
            <a:off x="2713294" y="3044961"/>
            <a:ext cx="1252615" cy="4812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688BE93-8E6A-48F2-86F2-B42B0205708F}"/>
              </a:ext>
            </a:extLst>
          </p:cNvPr>
          <p:cNvCxnSpPr>
            <a:cxnSpLocks/>
          </p:cNvCxnSpPr>
          <p:nvPr/>
        </p:nvCxnSpPr>
        <p:spPr>
          <a:xfrm>
            <a:off x="3091555" y="2655588"/>
            <a:ext cx="486893" cy="12511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0C6403-93B0-4BBD-AB81-6A7F02259A12}"/>
              </a:ext>
            </a:extLst>
          </p:cNvPr>
          <p:cNvCxnSpPr>
            <a:cxnSpLocks/>
          </p:cNvCxnSpPr>
          <p:nvPr/>
        </p:nvCxnSpPr>
        <p:spPr>
          <a:xfrm>
            <a:off x="2713293" y="3526156"/>
            <a:ext cx="0" cy="7180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32F67A0D-FD73-445F-A87D-925F4C348196}"/>
              </a:ext>
            </a:extLst>
          </p:cNvPr>
          <p:cNvCxnSpPr>
            <a:cxnSpLocks/>
          </p:cNvCxnSpPr>
          <p:nvPr/>
        </p:nvCxnSpPr>
        <p:spPr>
          <a:xfrm>
            <a:off x="3966663" y="3044670"/>
            <a:ext cx="0" cy="11995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D2E0CEF-1B34-4F13-81CE-24AD9A4CC5F1}"/>
              </a:ext>
            </a:extLst>
          </p:cNvPr>
          <p:cNvCxnSpPr>
            <a:cxnSpLocks/>
          </p:cNvCxnSpPr>
          <p:nvPr/>
        </p:nvCxnSpPr>
        <p:spPr>
          <a:xfrm>
            <a:off x="3093959" y="2658955"/>
            <a:ext cx="0" cy="15852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464FE74-7C7D-4FB5-A984-84DE34368E74}"/>
              </a:ext>
            </a:extLst>
          </p:cNvPr>
          <p:cNvCxnSpPr>
            <a:cxnSpLocks/>
          </p:cNvCxnSpPr>
          <p:nvPr/>
        </p:nvCxnSpPr>
        <p:spPr>
          <a:xfrm>
            <a:off x="3579019" y="3912811"/>
            <a:ext cx="0" cy="3313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55469F9-42C6-4423-AFD4-1380CC2EF0BA}"/>
              </a:ext>
            </a:extLst>
          </p:cNvPr>
          <p:cNvCxnSpPr/>
          <p:nvPr/>
        </p:nvCxnSpPr>
        <p:spPr>
          <a:xfrm>
            <a:off x="3337152" y="3283298"/>
            <a:ext cx="0" cy="25095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46D89EF7-BAFC-4F36-ADFA-24115007583C}"/>
              </a:ext>
            </a:extLst>
          </p:cNvPr>
          <p:cNvCxnSpPr>
            <a:cxnSpLocks/>
          </p:cNvCxnSpPr>
          <p:nvPr/>
        </p:nvCxnSpPr>
        <p:spPr>
          <a:xfrm>
            <a:off x="2713297" y="4244173"/>
            <a:ext cx="12563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E1D2C55-3D94-45F2-9239-2C41675C538C}"/>
              </a:ext>
            </a:extLst>
          </p:cNvPr>
          <p:cNvCxnSpPr>
            <a:cxnSpLocks/>
          </p:cNvCxnSpPr>
          <p:nvPr/>
        </p:nvCxnSpPr>
        <p:spPr>
          <a:xfrm>
            <a:off x="2713298" y="4244174"/>
            <a:ext cx="623859" cy="15486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E0713C1-4F0E-4F49-A753-F427822E8B20}"/>
              </a:ext>
            </a:extLst>
          </p:cNvPr>
          <p:cNvCxnSpPr>
            <a:cxnSpLocks/>
          </p:cNvCxnSpPr>
          <p:nvPr/>
        </p:nvCxnSpPr>
        <p:spPr>
          <a:xfrm flipH="1">
            <a:off x="3337158" y="4246038"/>
            <a:ext cx="628751" cy="15468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F29BBA1-436B-4BDF-9C94-53DBB7D3FFA3}"/>
              </a:ext>
            </a:extLst>
          </p:cNvPr>
          <p:cNvCxnSpPr>
            <a:cxnSpLocks/>
          </p:cNvCxnSpPr>
          <p:nvPr/>
        </p:nvCxnSpPr>
        <p:spPr>
          <a:xfrm flipH="1">
            <a:off x="3337160" y="4248461"/>
            <a:ext cx="241194" cy="1544413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EBEC63D-C52D-4746-AE5C-7B35020BC8D6}"/>
              </a:ext>
            </a:extLst>
          </p:cNvPr>
          <p:cNvCxnSpPr>
            <a:cxnSpLocks/>
          </p:cNvCxnSpPr>
          <p:nvPr/>
        </p:nvCxnSpPr>
        <p:spPr>
          <a:xfrm>
            <a:off x="3092353" y="4243571"/>
            <a:ext cx="243857" cy="154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50ACDCE-C329-4CB5-A843-D5C6B574DF93}"/>
              </a:ext>
            </a:extLst>
          </p:cNvPr>
          <p:cNvCxnSpPr>
            <a:cxnSpLocks/>
          </p:cNvCxnSpPr>
          <p:nvPr/>
        </p:nvCxnSpPr>
        <p:spPr>
          <a:xfrm>
            <a:off x="225338" y="2880580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9A72A46-2428-400B-B5D1-C66D173EC6A8}"/>
              </a:ext>
            </a:extLst>
          </p:cNvPr>
          <p:cNvCxnSpPr>
            <a:cxnSpLocks/>
          </p:cNvCxnSpPr>
          <p:nvPr/>
        </p:nvCxnSpPr>
        <p:spPr>
          <a:xfrm>
            <a:off x="225338" y="6111753"/>
            <a:ext cx="62015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053DFF7-52EB-4723-B487-87EFC819D6A7}"/>
              </a:ext>
            </a:extLst>
          </p:cNvPr>
          <p:cNvCxnSpPr>
            <a:cxnSpLocks/>
          </p:cNvCxnSpPr>
          <p:nvPr/>
        </p:nvCxnSpPr>
        <p:spPr>
          <a:xfrm flipV="1">
            <a:off x="2713293" y="2656851"/>
            <a:ext cx="380208" cy="86576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B5C61F1E-47CB-48C7-A677-786E25928303}"/>
              </a:ext>
            </a:extLst>
          </p:cNvPr>
          <p:cNvCxnSpPr>
            <a:cxnSpLocks/>
          </p:cNvCxnSpPr>
          <p:nvPr/>
        </p:nvCxnSpPr>
        <p:spPr>
          <a:xfrm flipV="1">
            <a:off x="3579019" y="3046831"/>
            <a:ext cx="383730" cy="8673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FFEFB018-1121-4344-8D1F-9942C9D76B6D}"/>
              </a:ext>
            </a:extLst>
          </p:cNvPr>
          <p:cNvCxnSpPr>
            <a:cxnSpLocks/>
          </p:cNvCxnSpPr>
          <p:nvPr/>
        </p:nvCxnSpPr>
        <p:spPr>
          <a:xfrm>
            <a:off x="3092775" y="2658474"/>
            <a:ext cx="876853" cy="3886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B1A8553A-0A15-46D4-B62F-92D94EEEAC2E}"/>
              </a:ext>
            </a:extLst>
          </p:cNvPr>
          <p:cNvCxnSpPr>
            <a:cxnSpLocks/>
          </p:cNvCxnSpPr>
          <p:nvPr/>
        </p:nvCxnSpPr>
        <p:spPr>
          <a:xfrm>
            <a:off x="2714810" y="3526810"/>
            <a:ext cx="866605" cy="38411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39075235-32C1-4566-A280-7167037CEC1E}"/>
              </a:ext>
            </a:extLst>
          </p:cNvPr>
          <p:cNvSpPr txBox="1"/>
          <p:nvPr/>
        </p:nvSpPr>
        <p:spPr>
          <a:xfrm>
            <a:off x="4040776" y="2517823"/>
            <a:ext cx="54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654A8445-3FCA-4102-A8A6-38108F80C980}"/>
              </a:ext>
            </a:extLst>
          </p:cNvPr>
          <p:cNvSpPr txBox="1"/>
          <p:nvPr/>
        </p:nvSpPr>
        <p:spPr>
          <a:xfrm>
            <a:off x="819902" y="7801329"/>
            <a:ext cx="48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n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9A00826F-BE30-4411-B412-3C342BEA0989}"/>
              </a:ext>
            </a:extLst>
          </p:cNvPr>
          <p:cNvSpPr txBox="1"/>
          <p:nvPr/>
        </p:nvSpPr>
        <p:spPr>
          <a:xfrm>
            <a:off x="4553931" y="2131029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x’’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D1F010C4-CDE1-4B7A-96D0-6E5B6F397697}"/>
              </a:ext>
            </a:extLst>
          </p:cNvPr>
          <p:cNvSpPr txBox="1"/>
          <p:nvPr/>
        </p:nvSpPr>
        <p:spPr>
          <a:xfrm>
            <a:off x="2094829" y="5139101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2BF9A72-4C71-4E46-B15C-3C102D14296A}"/>
              </a:ext>
            </a:extLst>
          </p:cNvPr>
          <p:cNvSpPr txBox="1"/>
          <p:nvPr/>
        </p:nvSpPr>
        <p:spPr>
          <a:xfrm>
            <a:off x="5963154" y="2505284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2B92BC4F-B7C1-4519-AA49-64BDFBE89CF8}"/>
              </a:ext>
            </a:extLst>
          </p:cNvPr>
          <p:cNvSpPr txBox="1"/>
          <p:nvPr/>
        </p:nvSpPr>
        <p:spPr>
          <a:xfrm>
            <a:off x="5943101" y="5735970"/>
            <a:ext cx="595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6B58967F-F9E4-42DB-9EA0-8D7169DC7D96}"/>
              </a:ext>
            </a:extLst>
          </p:cNvPr>
          <p:cNvSpPr txBox="1"/>
          <p:nvPr/>
        </p:nvSpPr>
        <p:spPr>
          <a:xfrm>
            <a:off x="5445194" y="2094863"/>
            <a:ext cx="396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g’’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703DE9B7-A055-486A-BCD2-C141714EE06B}"/>
              </a:ext>
            </a:extLst>
          </p:cNvPr>
          <p:cNvSpPr txBox="1"/>
          <p:nvPr/>
        </p:nvSpPr>
        <p:spPr>
          <a:xfrm>
            <a:off x="3630179" y="4871462"/>
            <a:ext cx="36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624414A1-B3B0-40FD-B563-267EB10AA3BB}"/>
              </a:ext>
            </a:extLst>
          </p:cNvPr>
          <p:cNvSpPr txBox="1"/>
          <p:nvPr/>
        </p:nvSpPr>
        <p:spPr>
          <a:xfrm>
            <a:off x="993241" y="6086997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BA4C04A2-7AF5-45E8-9BD5-4EDF5DC7B19B}"/>
              </a:ext>
            </a:extLst>
          </p:cNvPr>
          <p:cNvSpPr txBox="1"/>
          <p:nvPr/>
        </p:nvSpPr>
        <p:spPr>
          <a:xfrm>
            <a:off x="4026844" y="2954268"/>
            <a:ext cx="540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2F273A8-B05F-4DF7-A402-CC76157D4483}"/>
              </a:ext>
            </a:extLst>
          </p:cNvPr>
          <p:cNvSpPr txBox="1"/>
          <p:nvPr/>
        </p:nvSpPr>
        <p:spPr>
          <a:xfrm>
            <a:off x="6336861" y="3680887"/>
            <a:ext cx="523834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lt</a:t>
            </a:r>
          </a:p>
        </p:txBody>
      </p:sp>
      <p:sp>
        <p:nvSpPr>
          <p:cNvPr id="64" name="Titolo 16">
            <a:extLst>
              <a:ext uri="{FF2B5EF4-FFF2-40B4-BE49-F238E27FC236}">
                <a16:creationId xmlns:a16="http://schemas.microsoft.com/office/drawing/2014/main" id="{F204B86B-7E05-4DCF-A4CD-B58110C06AA8}"/>
              </a:ext>
            </a:extLst>
          </p:cNvPr>
          <p:cNvSpPr txBox="1">
            <a:spLocks/>
          </p:cNvSpPr>
          <p:nvPr/>
        </p:nvSpPr>
        <p:spPr>
          <a:xfrm>
            <a:off x="9000" y="34290"/>
            <a:ext cx="6840000" cy="720000"/>
          </a:xfrm>
          <a:prstGeom prst="rect">
            <a:avLst/>
          </a:prstGeom>
          <a:ln w="3175">
            <a:solidFill>
              <a:srgbClr val="0070C0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Sezione punteggiata di piramide a base quadrata</a:t>
            </a:r>
          </a:p>
          <a:p>
            <a:pPr marL="0" marR="0" lvl="0" indent="0" algn="ctr" defTabSz="68576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Spigolo laterale CV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C26E523-FFD1-4EF4-BAFD-D7304EAE018F}"/>
              </a:ext>
            </a:extLst>
          </p:cNvPr>
          <p:cNvSpPr/>
          <p:nvPr/>
        </p:nvSpPr>
        <p:spPr>
          <a:xfrm>
            <a:off x="5258487" y="2187995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50818F8F-D7E0-4D6C-872C-5372A87F2003}"/>
              </a:ext>
            </a:extLst>
          </p:cNvPr>
          <p:cNvCxnSpPr/>
          <p:nvPr/>
        </p:nvCxnSpPr>
        <p:spPr>
          <a:xfrm>
            <a:off x="9000" y="90880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CE4991E6-FB64-4D6E-B716-E8AC0F88D26B}"/>
              </a:ext>
            </a:extLst>
          </p:cNvPr>
          <p:cNvSpPr txBox="1"/>
          <p:nvPr/>
        </p:nvSpPr>
        <p:spPr>
          <a:xfrm>
            <a:off x="4901221" y="2071402"/>
            <a:ext cx="5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n</a:t>
            </a: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A3781974-8C92-401E-8045-F3A0515543D4}"/>
              </a:ext>
            </a:extLst>
          </p:cNvPr>
          <p:cNvCxnSpPr>
            <a:cxnSpLocks/>
          </p:cNvCxnSpPr>
          <p:nvPr/>
        </p:nvCxnSpPr>
        <p:spPr>
          <a:xfrm flipV="1">
            <a:off x="1450874" y="2343395"/>
            <a:ext cx="4342230" cy="166809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65E392F-D651-4991-9516-4C0C27A02738}"/>
              </a:ext>
            </a:extLst>
          </p:cNvPr>
          <p:cNvCxnSpPr>
            <a:cxnSpLocks/>
          </p:cNvCxnSpPr>
          <p:nvPr/>
        </p:nvCxnSpPr>
        <p:spPr>
          <a:xfrm>
            <a:off x="1459509" y="4005661"/>
            <a:ext cx="11342" cy="37637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112B8627-3911-40DE-B70B-EE3066864DAB}"/>
              </a:ext>
            </a:extLst>
          </p:cNvPr>
          <p:cNvCxnSpPr>
            <a:cxnSpLocks/>
          </p:cNvCxnSpPr>
          <p:nvPr/>
        </p:nvCxnSpPr>
        <p:spPr>
          <a:xfrm flipH="1">
            <a:off x="2469955" y="4005661"/>
            <a:ext cx="1593694" cy="392075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2C679A3-5689-4436-98C0-B8B1B3F4E4B8}"/>
              </a:ext>
            </a:extLst>
          </p:cNvPr>
          <p:cNvCxnSpPr>
            <a:cxnSpLocks/>
          </p:cNvCxnSpPr>
          <p:nvPr/>
        </p:nvCxnSpPr>
        <p:spPr>
          <a:xfrm>
            <a:off x="4061288" y="3000723"/>
            <a:ext cx="0" cy="1008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82D5DEE-CDCD-4FBB-ACF5-1DA13409BFA5}"/>
              </a:ext>
            </a:extLst>
          </p:cNvPr>
          <p:cNvCxnSpPr/>
          <p:nvPr/>
        </p:nvCxnSpPr>
        <p:spPr>
          <a:xfrm>
            <a:off x="4398076" y="2880580"/>
            <a:ext cx="0" cy="113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D0B4A2F2-201D-4DD2-AE6F-BE067BBFA07F}"/>
              </a:ext>
            </a:extLst>
          </p:cNvPr>
          <p:cNvCxnSpPr>
            <a:cxnSpLocks/>
          </p:cNvCxnSpPr>
          <p:nvPr/>
        </p:nvCxnSpPr>
        <p:spPr>
          <a:xfrm flipH="1">
            <a:off x="1459509" y="4005661"/>
            <a:ext cx="2943899" cy="21093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61ED901-672D-4274-82E3-6CB78EE3C5F5}"/>
              </a:ext>
            </a:extLst>
          </p:cNvPr>
          <p:cNvCxnSpPr/>
          <p:nvPr/>
        </p:nvCxnSpPr>
        <p:spPr>
          <a:xfrm>
            <a:off x="3919237" y="3064166"/>
            <a:ext cx="0" cy="129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7C7EE8AF-F7CA-4F40-A3F1-7352BF4B576F}"/>
              </a:ext>
            </a:extLst>
          </p:cNvPr>
          <p:cNvSpPr txBox="1"/>
          <p:nvPr/>
        </p:nvSpPr>
        <p:spPr>
          <a:xfrm>
            <a:off x="3639528" y="4130223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8DE812CD-C0E6-4A19-91B1-C8ECDF19E297}"/>
              </a:ext>
            </a:extLst>
          </p:cNvPr>
          <p:cNvSpPr txBox="1"/>
          <p:nvPr/>
        </p:nvSpPr>
        <p:spPr>
          <a:xfrm>
            <a:off x="3655505" y="2796397"/>
            <a:ext cx="432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id="{8E48301C-784B-4F92-9D43-847E04C1EC8A}"/>
              </a:ext>
            </a:extLst>
          </p:cNvPr>
          <p:cNvSpPr/>
          <p:nvPr/>
        </p:nvSpPr>
        <p:spPr>
          <a:xfrm>
            <a:off x="4771002" y="2191470"/>
            <a:ext cx="288000" cy="18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642F673F-E1C9-4A7C-BE67-64DC2E7F4B17}"/>
              </a:ext>
            </a:extLst>
          </p:cNvPr>
          <p:cNvSpPr txBox="1"/>
          <p:nvPr/>
        </p:nvSpPr>
        <p:spPr>
          <a:xfrm>
            <a:off x="18000" y="783470"/>
            <a:ext cx="68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Passo 1 - Tracciamo per lo spigolo laterale CV la retta generica g definendone sia le proiezioni sia le tracce 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BFA843F8-E2CB-422B-8C3C-C276AD5C86A4}"/>
              </a:ext>
            </a:extLst>
          </p:cNvPr>
          <p:cNvSpPr txBox="1"/>
          <p:nvPr/>
        </p:nvSpPr>
        <p:spPr>
          <a:xfrm>
            <a:off x="97661" y="1997472"/>
            <a:ext cx="3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901D4F2D-3CF3-429F-BD17-DD186DD786CB}"/>
              </a:ext>
            </a:extLst>
          </p:cNvPr>
          <p:cNvSpPr txBox="1"/>
          <p:nvPr/>
        </p:nvSpPr>
        <p:spPr>
          <a:xfrm>
            <a:off x="518741" y="2349626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EA2E01BA-A40E-4801-881E-5AB1E09E4767}"/>
              </a:ext>
            </a:extLst>
          </p:cNvPr>
          <p:cNvSpPr txBox="1"/>
          <p:nvPr/>
        </p:nvSpPr>
        <p:spPr>
          <a:xfrm>
            <a:off x="525509" y="1611158"/>
            <a:ext cx="4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FA09649B-C192-47B8-87AE-774AD6285F31}"/>
              </a:ext>
            </a:extLst>
          </p:cNvPr>
          <p:cNvSpPr txBox="1"/>
          <p:nvPr/>
        </p:nvSpPr>
        <p:spPr>
          <a:xfrm>
            <a:off x="1228222" y="1612351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4E530011-473B-4315-821B-F8D05044DCC4}"/>
              </a:ext>
            </a:extLst>
          </p:cNvPr>
          <p:cNvSpPr txBox="1"/>
          <p:nvPr/>
        </p:nvSpPr>
        <p:spPr>
          <a:xfrm>
            <a:off x="1202408" y="2351719"/>
            <a:ext cx="612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</a:p>
        </p:txBody>
      </p:sp>
      <p:cxnSp>
        <p:nvCxnSpPr>
          <p:cNvPr id="56" name="Connettore a gomito 55">
            <a:extLst>
              <a:ext uri="{FF2B5EF4-FFF2-40B4-BE49-F238E27FC236}">
                <a16:creationId xmlns:a16="http://schemas.microsoft.com/office/drawing/2014/main" id="{FC120AB8-200B-4138-B76E-E5841851477B}"/>
              </a:ext>
            </a:extLst>
          </p:cNvPr>
          <p:cNvCxnSpPr>
            <a:stCxn id="51" idx="0"/>
            <a:endCxn id="53" idx="1"/>
          </p:cNvCxnSpPr>
          <p:nvPr/>
        </p:nvCxnSpPr>
        <p:spPr>
          <a:xfrm rot="5400000" flipH="1" flipV="1">
            <a:off x="300761" y="1772724"/>
            <a:ext cx="201648" cy="24784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a gomito 56">
            <a:extLst>
              <a:ext uri="{FF2B5EF4-FFF2-40B4-BE49-F238E27FC236}">
                <a16:creationId xmlns:a16="http://schemas.microsoft.com/office/drawing/2014/main" id="{262CB878-F9AF-4300-BA12-243F764EB6A6}"/>
              </a:ext>
            </a:extLst>
          </p:cNvPr>
          <p:cNvCxnSpPr>
            <a:stCxn id="51" idx="2"/>
            <a:endCxn id="52" idx="1"/>
          </p:cNvCxnSpPr>
          <p:nvPr/>
        </p:nvCxnSpPr>
        <p:spPr>
          <a:xfrm rot="16200000" flipH="1">
            <a:off x="314457" y="2330008"/>
            <a:ext cx="167488" cy="241080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6E123D9E-F33B-4335-9EA0-5D43DCE21AE7}"/>
              </a:ext>
            </a:extLst>
          </p:cNvPr>
          <p:cNvCxnSpPr>
            <a:stCxn id="53" idx="3"/>
            <a:endCxn id="54" idx="1"/>
          </p:cNvCxnSpPr>
          <p:nvPr/>
        </p:nvCxnSpPr>
        <p:spPr>
          <a:xfrm>
            <a:off x="993509" y="1795824"/>
            <a:ext cx="234713" cy="11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F6F41311-4C12-4B27-8E55-B7661B7813F7}"/>
              </a:ext>
            </a:extLst>
          </p:cNvPr>
          <p:cNvCxnSpPr>
            <a:stCxn id="52" idx="3"/>
            <a:endCxn id="55" idx="1"/>
          </p:cNvCxnSpPr>
          <p:nvPr/>
        </p:nvCxnSpPr>
        <p:spPr>
          <a:xfrm>
            <a:off x="986741" y="2534292"/>
            <a:ext cx="215667" cy="2093"/>
          </a:xfrm>
          <a:prstGeom prst="straightConnector1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555147E5-893A-4502-9A3C-0A61A3C175DD}"/>
              </a:ext>
            </a:extLst>
          </p:cNvPr>
          <p:cNvSpPr txBox="1"/>
          <p:nvPr/>
        </p:nvSpPr>
        <p:spPr>
          <a:xfrm>
            <a:off x="2032848" y="6216044"/>
            <a:ext cx="4752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Passo 2 – Conduciamo per la retta g il piano proiettante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n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n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;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n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che intersecando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genera la retta x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D7F271BD-C949-4C6D-BF26-78FC47600F97}"/>
              </a:ext>
            </a:extLst>
          </p:cNvPr>
          <p:cNvSpPr txBox="1"/>
          <p:nvPr/>
        </p:nvSpPr>
        <p:spPr>
          <a:xfrm>
            <a:off x="5765448" y="4823391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3557FB92-EB16-4407-BEE3-CABFC57D67E2}"/>
              </a:ext>
            </a:extLst>
          </p:cNvPr>
          <p:cNvSpPr txBox="1"/>
          <p:nvPr/>
        </p:nvSpPr>
        <p:spPr>
          <a:xfrm>
            <a:off x="6192270" y="5115419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3C7698D7-316C-4ECF-92C1-1E0C8DC9AD83}"/>
              </a:ext>
            </a:extLst>
          </p:cNvPr>
          <p:cNvSpPr txBox="1"/>
          <p:nvPr/>
        </p:nvSpPr>
        <p:spPr>
          <a:xfrm>
            <a:off x="6192270" y="4532044"/>
            <a:ext cx="54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R’’</a:t>
            </a: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DD4F9620-4CF8-425E-B679-F835F7B920D2}"/>
              </a:ext>
            </a:extLst>
          </p:cNvPr>
          <p:cNvGrpSpPr/>
          <p:nvPr/>
        </p:nvGrpSpPr>
        <p:grpSpPr>
          <a:xfrm>
            <a:off x="4590068" y="4777224"/>
            <a:ext cx="864000" cy="415321"/>
            <a:chOff x="4590068" y="4777224"/>
            <a:chExt cx="864000" cy="415321"/>
          </a:xfrm>
        </p:grpSpPr>
        <p:sp>
          <p:nvSpPr>
            <p:cNvPr id="92" name="CasellaDiTesto 91">
              <a:extLst>
                <a:ext uri="{FF2B5EF4-FFF2-40B4-BE49-F238E27FC236}">
                  <a16:creationId xmlns:a16="http://schemas.microsoft.com/office/drawing/2014/main" id="{422154DA-EC17-46E1-A386-D3E4CDFF6192}"/>
                </a:ext>
              </a:extLst>
            </p:cNvPr>
            <p:cNvSpPr txBox="1"/>
            <p:nvPr/>
          </p:nvSpPr>
          <p:spPr>
            <a:xfrm>
              <a:off x="4590068" y="4823213"/>
              <a:ext cx="864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g</a:t>
              </a:r>
              <a:r>
                <a:rPr lang="it-IT" dirty="0">
                  <a:latin typeface="Comic Sans MS" panose="030F0702030302020204" pitchFamily="66" charset="0"/>
                </a:rPr>
                <a:t>      </a:t>
              </a:r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>
                  <a:latin typeface="Comic Sans MS" panose="030F0702030302020204" pitchFamily="66" charset="0"/>
                </a:rPr>
                <a:t>   </a:t>
              </a:r>
            </a:p>
          </p:txBody>
        </p:sp>
        <p:sp>
          <p:nvSpPr>
            <p:cNvPr id="93" name="Rettangolo 92">
              <a:extLst>
                <a:ext uri="{FF2B5EF4-FFF2-40B4-BE49-F238E27FC236}">
                  <a16:creationId xmlns:a16="http://schemas.microsoft.com/office/drawing/2014/main" id="{0E7053FA-C296-41BC-A8C7-92A793EF3757}"/>
                </a:ext>
              </a:extLst>
            </p:cNvPr>
            <p:cNvSpPr/>
            <p:nvPr/>
          </p:nvSpPr>
          <p:spPr>
            <a:xfrm>
              <a:off x="4821893" y="4777224"/>
              <a:ext cx="360000" cy="4001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94" name="Connettore 2 93">
            <a:extLst>
              <a:ext uri="{FF2B5EF4-FFF2-40B4-BE49-F238E27FC236}">
                <a16:creationId xmlns:a16="http://schemas.microsoft.com/office/drawing/2014/main" id="{F3E1C99E-FBFB-474F-9671-537DE946B3EE}"/>
              </a:ext>
            </a:extLst>
          </p:cNvPr>
          <p:cNvCxnSpPr/>
          <p:nvPr/>
        </p:nvCxnSpPr>
        <p:spPr>
          <a:xfrm>
            <a:off x="5461095" y="5007879"/>
            <a:ext cx="288000" cy="119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a gomito 94">
            <a:extLst>
              <a:ext uri="{FF2B5EF4-FFF2-40B4-BE49-F238E27FC236}">
                <a16:creationId xmlns:a16="http://schemas.microsoft.com/office/drawing/2014/main" id="{72A3947B-35B1-44C9-9F62-90AD97027B2A}"/>
              </a:ext>
            </a:extLst>
          </p:cNvPr>
          <p:cNvCxnSpPr>
            <a:stCxn id="89" idx="0"/>
            <a:endCxn id="91" idx="1"/>
          </p:cNvCxnSpPr>
          <p:nvPr/>
        </p:nvCxnSpPr>
        <p:spPr>
          <a:xfrm rot="5400000" flipH="1" flipV="1">
            <a:off x="6015519" y="4646640"/>
            <a:ext cx="106681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a gomito 95">
            <a:extLst>
              <a:ext uri="{FF2B5EF4-FFF2-40B4-BE49-F238E27FC236}">
                <a16:creationId xmlns:a16="http://schemas.microsoft.com/office/drawing/2014/main" id="{FC040114-0F8D-4B08-A1D0-C260ABA513EA}"/>
              </a:ext>
            </a:extLst>
          </p:cNvPr>
          <p:cNvCxnSpPr>
            <a:stCxn id="89" idx="2"/>
            <a:endCxn id="90" idx="1"/>
          </p:cNvCxnSpPr>
          <p:nvPr/>
        </p:nvCxnSpPr>
        <p:spPr>
          <a:xfrm rot="16200000" flipH="1">
            <a:off x="6015178" y="5122993"/>
            <a:ext cx="107362" cy="246822"/>
          </a:xfrm>
          <a:prstGeom prst="bentConnector2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>
            <a:extLst>
              <a:ext uri="{FF2B5EF4-FFF2-40B4-BE49-F238E27FC236}">
                <a16:creationId xmlns:a16="http://schemas.microsoft.com/office/drawing/2014/main" id="{FC18386A-57AF-4AE1-A79C-ECFC3A4E1905}"/>
              </a:ext>
            </a:extLst>
          </p:cNvPr>
          <p:cNvGrpSpPr/>
          <p:nvPr/>
        </p:nvGrpSpPr>
        <p:grpSpPr>
          <a:xfrm>
            <a:off x="1516049" y="7949428"/>
            <a:ext cx="5400000" cy="1031052"/>
            <a:chOff x="1516049" y="8187172"/>
            <a:chExt cx="5400000" cy="1031052"/>
          </a:xfrm>
        </p:grpSpPr>
        <p:sp>
          <p:nvSpPr>
            <p:cNvPr id="87" name="CasellaDiTesto 86">
              <a:extLst>
                <a:ext uri="{FF2B5EF4-FFF2-40B4-BE49-F238E27FC236}">
                  <a16:creationId xmlns:a16="http://schemas.microsoft.com/office/drawing/2014/main" id="{1EDCE15E-4603-4E28-B4EB-09B5D1299237}"/>
                </a:ext>
              </a:extLst>
            </p:cNvPr>
            <p:cNvSpPr txBox="1"/>
            <p:nvPr/>
          </p:nvSpPr>
          <p:spPr>
            <a:xfrm>
              <a:off x="1516049" y="8202561"/>
              <a:ext cx="5400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Passo 3 – Determinata la retta x=(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a     n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si passa a definire l’intersezione tra le due rette (g</a:t>
              </a:r>
              <a:r>
                <a:rPr lang="it-IT" dirty="0">
                  <a:solidFill>
                    <a:prstClr val="black"/>
                  </a:solidFill>
                  <a:latin typeface="Comic Sans MS" panose="030F0702030302020204" pitchFamily="66" charset="0"/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x) che determina il punto R(R’; R’’) </a:t>
              </a:r>
              <a:r>
                <a:rPr lang="it-IT" sz="2400" dirty="0">
                  <a:solidFill>
                    <a:srgbClr val="0070C0"/>
                  </a:solidFill>
                  <a:latin typeface="Symbol" panose="05050102010706020507" pitchFamily="18" charset="2"/>
                </a:rPr>
                <a:t>Î </a:t>
              </a:r>
              <a:r>
                <a:rPr lang="it-IT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(CV)</a:t>
              </a:r>
            </a:p>
          </p:txBody>
        </p:sp>
        <p:sp>
          <p:nvSpPr>
            <p:cNvPr id="97" name="Rettangolo 96">
              <a:extLst>
                <a:ext uri="{FF2B5EF4-FFF2-40B4-BE49-F238E27FC236}">
                  <a16:creationId xmlns:a16="http://schemas.microsoft.com/office/drawing/2014/main" id="{F12D01E2-4F23-4E04-9103-EA1A9CC9380A}"/>
                </a:ext>
              </a:extLst>
            </p:cNvPr>
            <p:cNvSpPr/>
            <p:nvPr/>
          </p:nvSpPr>
          <p:spPr>
            <a:xfrm>
              <a:off x="6060732" y="8464171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  <p:sp>
          <p:nvSpPr>
            <p:cNvPr id="98" name="Rettangolo 97">
              <a:extLst>
                <a:ext uri="{FF2B5EF4-FFF2-40B4-BE49-F238E27FC236}">
                  <a16:creationId xmlns:a16="http://schemas.microsoft.com/office/drawing/2014/main" id="{7459DF1E-C04A-4A00-AB63-4BBE9B580CB2}"/>
                </a:ext>
              </a:extLst>
            </p:cNvPr>
            <p:cNvSpPr/>
            <p:nvPr/>
          </p:nvSpPr>
          <p:spPr>
            <a:xfrm>
              <a:off x="5319415" y="8187172"/>
              <a:ext cx="44595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 Ç</a:t>
              </a:r>
              <a:endParaRPr lang="it-IT" dirty="0"/>
            </a:p>
          </p:txBody>
        </p:sp>
      </p:grp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4374748A-D395-4C9E-A3F0-EAC7145D0372}"/>
              </a:ext>
            </a:extLst>
          </p:cNvPr>
          <p:cNvSpPr txBox="1"/>
          <p:nvPr/>
        </p:nvSpPr>
        <p:spPr>
          <a:xfrm>
            <a:off x="4874952" y="7289582"/>
            <a:ext cx="360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65A98501-4541-451C-B66B-567C8A8D1517}"/>
              </a:ext>
            </a:extLst>
          </p:cNvPr>
          <p:cNvSpPr txBox="1"/>
          <p:nvPr/>
        </p:nvSpPr>
        <p:spPr>
          <a:xfrm>
            <a:off x="6213728" y="7549906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46BF21DE-3516-4131-9235-FE9DF3D57AFC}"/>
              </a:ext>
            </a:extLst>
          </p:cNvPr>
          <p:cNvSpPr txBox="1"/>
          <p:nvPr/>
        </p:nvSpPr>
        <p:spPr>
          <a:xfrm>
            <a:off x="6207213" y="7019858"/>
            <a:ext cx="468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1696F792-DC4E-4919-A90F-0A1F2DA1200B}"/>
              </a:ext>
            </a:extLst>
          </p:cNvPr>
          <p:cNvSpPr txBox="1"/>
          <p:nvPr/>
        </p:nvSpPr>
        <p:spPr>
          <a:xfrm>
            <a:off x="5376953" y="7019305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07E71184-A13F-49F9-BF4B-1C86C43EEE31}"/>
              </a:ext>
            </a:extLst>
          </p:cNvPr>
          <p:cNvSpPr txBox="1"/>
          <p:nvPr/>
        </p:nvSpPr>
        <p:spPr>
          <a:xfrm>
            <a:off x="5379618" y="7549906"/>
            <a:ext cx="612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105" name="Connettore 2 104">
            <a:extLst>
              <a:ext uri="{FF2B5EF4-FFF2-40B4-BE49-F238E27FC236}">
                <a16:creationId xmlns:a16="http://schemas.microsoft.com/office/drawing/2014/main" id="{537F7C9F-CF2F-4881-9A5E-F2F2BB1FC4ED}"/>
              </a:ext>
            </a:extLst>
          </p:cNvPr>
          <p:cNvCxnSpPr/>
          <p:nvPr/>
        </p:nvCxnSpPr>
        <p:spPr>
          <a:xfrm>
            <a:off x="4638075" y="7496704"/>
            <a:ext cx="234713" cy="1193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F4E890C3-2CFB-4883-8C7C-78EB1ED244D3}"/>
              </a:ext>
            </a:extLst>
          </p:cNvPr>
          <p:cNvGrpSpPr/>
          <p:nvPr/>
        </p:nvGrpSpPr>
        <p:grpSpPr>
          <a:xfrm>
            <a:off x="3888418" y="7270709"/>
            <a:ext cx="720000" cy="413641"/>
            <a:chOff x="3467794" y="7490165"/>
            <a:chExt cx="720000" cy="413641"/>
          </a:xfrm>
        </p:grpSpPr>
        <p:sp>
          <p:nvSpPr>
            <p:cNvPr id="111" name="CasellaDiTesto 110">
              <a:extLst>
                <a:ext uri="{FF2B5EF4-FFF2-40B4-BE49-F238E27FC236}">
                  <a16:creationId xmlns:a16="http://schemas.microsoft.com/office/drawing/2014/main" id="{C718A6ED-071D-4246-8FE6-2C9FBB30E742}"/>
                </a:ext>
              </a:extLst>
            </p:cNvPr>
            <p:cNvSpPr txBox="1"/>
            <p:nvPr/>
          </p:nvSpPr>
          <p:spPr>
            <a:xfrm>
              <a:off x="3467794" y="7534474"/>
              <a:ext cx="720000" cy="369332"/>
            </a:xfrm>
            <a:prstGeom prst="rect">
              <a:avLst/>
            </a:prstGeom>
            <a:noFill/>
            <a:ln w="3175">
              <a:solidFill>
                <a:srgbClr val="0070C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0070C0"/>
                  </a:solidFill>
                </a:rPr>
                <a:t>    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n</a:t>
              </a:r>
            </a:p>
          </p:txBody>
        </p:sp>
        <p:sp>
          <p:nvSpPr>
            <p:cNvPr id="112" name="Rettangolo 111">
              <a:extLst>
                <a:ext uri="{FF2B5EF4-FFF2-40B4-BE49-F238E27FC236}">
                  <a16:creationId xmlns:a16="http://schemas.microsoft.com/office/drawing/2014/main" id="{1C7B112C-337D-4CD7-AA7B-DED1568DEF4E}"/>
                </a:ext>
              </a:extLst>
            </p:cNvPr>
            <p:cNvSpPr/>
            <p:nvPr/>
          </p:nvSpPr>
          <p:spPr>
            <a:xfrm>
              <a:off x="3668877" y="7490165"/>
              <a:ext cx="360000" cy="400110"/>
            </a:xfrm>
            <a:prstGeom prst="rect">
              <a:avLst/>
            </a:prstGeom>
            <a:ln w="31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70C0"/>
                  </a:solidFill>
                  <a:latin typeface="Symbol" panose="05050102010706020507" pitchFamily="18" charset="2"/>
                </a:rPr>
                <a:t>Ç  </a:t>
              </a:r>
              <a:endParaRPr lang="it-IT" sz="2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07" name="Connettore a gomito 106">
            <a:extLst>
              <a:ext uri="{FF2B5EF4-FFF2-40B4-BE49-F238E27FC236}">
                <a16:creationId xmlns:a16="http://schemas.microsoft.com/office/drawing/2014/main" id="{EE0DB944-87CF-49DC-A4B8-A5C5B6F6E54C}"/>
              </a:ext>
            </a:extLst>
          </p:cNvPr>
          <p:cNvCxnSpPr>
            <a:stCxn id="100" idx="0"/>
            <a:endCxn id="103" idx="1"/>
          </p:cNvCxnSpPr>
          <p:nvPr/>
        </p:nvCxnSpPr>
        <p:spPr>
          <a:xfrm rot="5400000" flipH="1" flipV="1">
            <a:off x="5173147" y="7085777"/>
            <a:ext cx="85611" cy="322001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a gomito 107">
            <a:extLst>
              <a:ext uri="{FF2B5EF4-FFF2-40B4-BE49-F238E27FC236}">
                <a16:creationId xmlns:a16="http://schemas.microsoft.com/office/drawing/2014/main" id="{6A892AAA-FEE8-4DB0-8E08-9B73B6239337}"/>
              </a:ext>
            </a:extLst>
          </p:cNvPr>
          <p:cNvCxnSpPr>
            <a:stCxn id="100" idx="2"/>
            <a:endCxn id="104" idx="1"/>
          </p:cNvCxnSpPr>
          <p:nvPr/>
        </p:nvCxnSpPr>
        <p:spPr>
          <a:xfrm rot="16200000" flipH="1">
            <a:off x="5179123" y="7534743"/>
            <a:ext cx="75658" cy="324000"/>
          </a:xfrm>
          <a:prstGeom prst="bentConnector2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2 108">
            <a:extLst>
              <a:ext uri="{FF2B5EF4-FFF2-40B4-BE49-F238E27FC236}">
                <a16:creationId xmlns:a16="http://schemas.microsoft.com/office/drawing/2014/main" id="{FBDC10B5-EB87-4BAF-AFF9-E645ED4BA76D}"/>
              </a:ext>
            </a:extLst>
          </p:cNvPr>
          <p:cNvCxnSpPr>
            <a:stCxn id="103" idx="3"/>
            <a:endCxn id="102" idx="1"/>
          </p:cNvCxnSpPr>
          <p:nvPr/>
        </p:nvCxnSpPr>
        <p:spPr>
          <a:xfrm>
            <a:off x="5988953" y="7203971"/>
            <a:ext cx="218260" cy="5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2 109">
            <a:extLst>
              <a:ext uri="{FF2B5EF4-FFF2-40B4-BE49-F238E27FC236}">
                <a16:creationId xmlns:a16="http://schemas.microsoft.com/office/drawing/2014/main" id="{B28FD14B-1B81-43D3-B46C-E6BDEA29903C}"/>
              </a:ext>
            </a:extLst>
          </p:cNvPr>
          <p:cNvCxnSpPr>
            <a:stCxn id="104" idx="3"/>
          </p:cNvCxnSpPr>
          <p:nvPr/>
        </p:nvCxnSpPr>
        <p:spPr>
          <a:xfrm>
            <a:off x="5991618" y="7734572"/>
            <a:ext cx="216000" cy="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E0F9CE40-F730-4CD3-B9DD-4CF240B5209A}"/>
              </a:ext>
            </a:extLst>
          </p:cNvPr>
          <p:cNvCxnSpPr>
            <a:cxnSpLocks/>
          </p:cNvCxnSpPr>
          <p:nvPr/>
        </p:nvCxnSpPr>
        <p:spPr>
          <a:xfrm flipV="1">
            <a:off x="1459374" y="2088736"/>
            <a:ext cx="5002302" cy="192166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ADD34271-A4FF-49C7-B5D3-F7113D584690}"/>
              </a:ext>
            </a:extLst>
          </p:cNvPr>
          <p:cNvCxnSpPr>
            <a:cxnSpLocks/>
          </p:cNvCxnSpPr>
          <p:nvPr/>
        </p:nvCxnSpPr>
        <p:spPr>
          <a:xfrm>
            <a:off x="1460431" y="4006591"/>
            <a:ext cx="15427" cy="51193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D560C4A1-8D93-4A59-A0EF-8B347510F119}"/>
              </a:ext>
            </a:extLst>
          </p:cNvPr>
          <p:cNvSpPr txBox="1"/>
          <p:nvPr/>
        </p:nvSpPr>
        <p:spPr>
          <a:xfrm>
            <a:off x="3905943" y="2836578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67EEB6A5-74AF-4382-9302-9D72D5143BB7}"/>
              </a:ext>
            </a:extLst>
          </p:cNvPr>
          <p:cNvSpPr txBox="1"/>
          <p:nvPr/>
        </p:nvSpPr>
        <p:spPr>
          <a:xfrm>
            <a:off x="3928981" y="413919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1FF08ACC-8CC9-4F53-965E-E30E106447E2}"/>
              </a:ext>
            </a:extLst>
          </p:cNvPr>
          <p:cNvSpPr txBox="1"/>
          <p:nvPr/>
        </p:nvSpPr>
        <p:spPr>
          <a:xfrm>
            <a:off x="3167627" y="5749549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81AFBACB-9633-4B23-8E8C-6F7F1D10D170}"/>
              </a:ext>
            </a:extLst>
          </p:cNvPr>
          <p:cNvSpPr txBox="1"/>
          <p:nvPr/>
        </p:nvSpPr>
        <p:spPr>
          <a:xfrm>
            <a:off x="3206142" y="304076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0E8C4909-BE54-401E-AD47-09A5615BE395}"/>
              </a:ext>
            </a:extLst>
          </p:cNvPr>
          <p:cNvSpPr/>
          <p:nvPr/>
        </p:nvSpPr>
        <p:spPr>
          <a:xfrm>
            <a:off x="3584319" y="2725661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F7B25462-300D-48BA-95BF-D869BC2B374B}"/>
              </a:ext>
            </a:extLst>
          </p:cNvPr>
          <p:cNvSpPr/>
          <p:nvPr/>
        </p:nvSpPr>
        <p:spPr>
          <a:xfrm>
            <a:off x="3572519" y="4011671"/>
            <a:ext cx="540000" cy="5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FF9A73F5-AF2A-45D3-B94A-C5B9BD036A2B}"/>
              </a:ext>
            </a:extLst>
          </p:cNvPr>
          <p:cNvCxnSpPr>
            <a:stCxn id="91" idx="0"/>
            <a:endCxn id="2" idx="5"/>
          </p:cNvCxnSpPr>
          <p:nvPr/>
        </p:nvCxnSpPr>
        <p:spPr>
          <a:xfrm flipH="1" flipV="1">
            <a:off x="4045238" y="3186580"/>
            <a:ext cx="2417032" cy="134546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A5F7F7B3-F141-484A-BAFB-210BA0DDA316}"/>
              </a:ext>
            </a:extLst>
          </p:cNvPr>
          <p:cNvCxnSpPr>
            <a:stCxn id="90" idx="0"/>
            <a:endCxn id="99" idx="6"/>
          </p:cNvCxnSpPr>
          <p:nvPr/>
        </p:nvCxnSpPr>
        <p:spPr>
          <a:xfrm flipH="1" flipV="1">
            <a:off x="4112519" y="4281671"/>
            <a:ext cx="2349751" cy="83374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FA43A624-E812-4BAB-AE2D-8A31DA07A241}"/>
              </a:ext>
            </a:extLst>
          </p:cNvPr>
          <p:cNvCxnSpPr/>
          <p:nvPr/>
        </p:nvCxnSpPr>
        <p:spPr>
          <a:xfrm>
            <a:off x="161400" y="9240419"/>
            <a:ext cx="684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4361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41" grpId="0"/>
      <p:bldP spid="142" grpId="0"/>
      <p:bldP spid="146" grpId="0"/>
      <p:bldP spid="164" grpId="0"/>
      <p:bldP spid="166" grpId="0"/>
      <p:bldP spid="167" grpId="0"/>
      <p:bldP spid="169" grpId="0"/>
      <p:bldP spid="4" grpId="0"/>
      <p:bldP spid="83" grpId="0"/>
      <p:bldP spid="28" grpId="0"/>
      <p:bldP spid="85" grpId="0"/>
      <p:bldP spid="86" grpId="0"/>
      <p:bldP spid="48" grpId="0"/>
      <p:bldP spid="51" grpId="0" animBg="1"/>
      <p:bldP spid="52" grpId="0" animBg="1"/>
      <p:bldP spid="53" grpId="0" animBg="1"/>
      <p:bldP spid="54" grpId="0" animBg="1"/>
      <p:bldP spid="55" grpId="0" animBg="1"/>
      <p:bldP spid="60" grpId="0"/>
      <p:bldP spid="89" grpId="0" animBg="1"/>
      <p:bldP spid="90" grpId="0" animBg="1"/>
      <p:bldP spid="91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2" grpId="0" animBg="1"/>
      <p:bldP spid="99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2259</Words>
  <Application>Microsoft Office PowerPoint</Application>
  <PresentationFormat>Presentazione su schermo (4:3)</PresentationFormat>
  <Paragraphs>575</Paragraphs>
  <Slides>15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MS Shell Dlg 2</vt:lpstr>
      <vt:lpstr>Symbol</vt:lpstr>
      <vt:lpstr>Tema di Office</vt:lpstr>
      <vt:lpstr>Geometria descrittiva dinamica Sezione di solidi a facce</vt:lpstr>
      <vt:lpstr>Sezione punteggiata di una piramide a base quadrata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420</cp:revision>
  <dcterms:created xsi:type="dcterms:W3CDTF">2018-02-23T09:40:47Z</dcterms:created>
  <dcterms:modified xsi:type="dcterms:W3CDTF">2020-08-24T19:59:00Z</dcterms:modified>
</cp:coreProperties>
</file>