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1" r:id="rId5"/>
    <p:sldId id="263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84" autoAdjust="0"/>
  </p:normalViewPr>
  <p:slideViewPr>
    <p:cSldViewPr snapToGrid="0">
      <p:cViewPr varScale="1">
        <p:scale>
          <a:sx n="86" d="100"/>
          <a:sy n="86" d="100"/>
        </p:scale>
        <p:origin x="49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2965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9475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5458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8666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5464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1620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769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324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6496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6431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654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5BC3B-10A1-40AC-A357-9B9BE8D96E24}" type="datetimeFigureOut">
              <a:rPr lang="it-IT" smtClean="0"/>
              <a:t>24/07/2020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68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Box 6">
            <a:extLst>
              <a:ext uri="{FF2B5EF4-FFF2-40B4-BE49-F238E27FC236}">
                <a16:creationId xmlns:a16="http://schemas.microsoft.com/office/drawing/2014/main" id="{3EC53D22-F8ED-40BD-BA7A-6FB78CD30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056" y="6425843"/>
            <a:ext cx="3600000" cy="339196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</a:t>
            </a:r>
            <a:r>
              <a:rPr lang="it-IT" altLang="it-IT" sz="1600" b="1" kern="0" dirty="0" err="1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arch.Elio</a:t>
            </a: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 Fragassi</a:t>
            </a:r>
          </a:p>
        </p:txBody>
      </p:sp>
      <p:sp>
        <p:nvSpPr>
          <p:cNvPr id="76" name="Text Box 9">
            <a:extLst>
              <a:ext uri="{FF2B5EF4-FFF2-40B4-BE49-F238E27FC236}">
                <a16:creationId xmlns:a16="http://schemas.microsoft.com/office/drawing/2014/main" id="{5114DEB0-9317-4E95-838C-D624250A5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4" y="6425843"/>
            <a:ext cx="5436000" cy="360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6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77" name="Rectangle 6">
            <a:extLst>
              <a:ext uri="{FF2B5EF4-FFF2-40B4-BE49-F238E27FC236}">
                <a16:creationId xmlns:a16="http://schemas.microsoft.com/office/drawing/2014/main" id="{3C9AA8AF-9FA9-4162-90CF-FADD43E4BE3C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808970"/>
            <a:ext cx="9072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kern="0" dirty="0">
                <a:solidFill>
                  <a:srgbClr val="00B050"/>
                </a:solidFill>
                <a:latin typeface="Comic Sans MS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kern="0" dirty="0" err="1">
                <a:solidFill>
                  <a:srgbClr val="00B050"/>
                </a:solidFill>
                <a:latin typeface="Comic Sans MS"/>
                <a:cs typeface="Arial" panose="020B0604020202020204" pitchFamily="34" charset="0"/>
              </a:rPr>
              <a:t>Monge</a:t>
            </a:r>
            <a:endParaRPr lang="it-IT" kern="0" dirty="0">
              <a:solidFill>
                <a:srgbClr val="00B050"/>
              </a:solidFill>
              <a:latin typeface="Comic Sans MS"/>
              <a:cs typeface="Arial" panose="020B060402020202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943EA237-677A-48CC-A9DF-A5349A5B8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40944"/>
            <a:ext cx="9072000" cy="720000"/>
          </a:xfrm>
          <a:ln w="3175">
            <a:solidFill>
              <a:srgbClr val="0070C0"/>
            </a:solidFill>
          </a:ln>
        </p:spPr>
        <p:txBody>
          <a:bodyPr anchor="ctr">
            <a:normAutofit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</a:pPr>
            <a:r>
              <a:rPr lang="it-IT" sz="28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endParaRPr lang="it-IT" sz="28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E461EF-C7BB-4C1E-87BE-0AF569ED77CA}"/>
              </a:ext>
            </a:extLst>
          </p:cNvPr>
          <p:cNvSpPr txBox="1"/>
          <p:nvPr/>
        </p:nvSpPr>
        <p:spPr>
          <a:xfrm>
            <a:off x="4065363" y="1214321"/>
            <a:ext cx="5040000" cy="126188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endParaRPr lang="it-IT" sz="19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SEZIONE PUNTEGGIATA DI SOLIDO A FACCE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B4CB666-AE84-4605-849D-ED5CD0A7603F}"/>
              </a:ext>
            </a:extLst>
          </p:cNvPr>
          <p:cNvSpPr txBox="1"/>
          <p:nvPr/>
        </p:nvSpPr>
        <p:spPr>
          <a:xfrm>
            <a:off x="4065363" y="2531142"/>
            <a:ext cx="5040000" cy="120032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ESEMPLIFICAZIONE GRAFICA RELATIVA ALLA RICERCA DELLA SEZIONE PUNTEGGIATA DI UN PRISMA RETTO  A BASE TRIANGOLARE</a:t>
            </a:r>
          </a:p>
        </p:txBody>
      </p:sp>
      <p:sp>
        <p:nvSpPr>
          <p:cNvPr id="79" name="Rectangle 5">
            <a:extLst>
              <a:ext uri="{FF2B5EF4-FFF2-40B4-BE49-F238E27FC236}">
                <a16:creationId xmlns:a16="http://schemas.microsoft.com/office/drawing/2014/main" id="{6BD15067-E824-42EE-9605-AFA32EB7A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363" y="3807824"/>
            <a:ext cx="504000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Il disegno a fianco è stato eseguito nell’a. s. 1990/91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Caracciolo Dario </a:t>
            </a:r>
            <a:r>
              <a:rPr lang="it-IT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della</a:t>
            </a:r>
            <a:r>
              <a:rPr lang="it-IT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classe 3B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dell’Istituto d’Arte « G. Mazara» di Sulmona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b="1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Disegno geometrico</a:t>
            </a:r>
            <a:r>
              <a:rPr lang="it-IT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Insegnante: Prof. Elio </a:t>
            </a:r>
            <a:r>
              <a:rPr lang="it-IT" dirty="0" err="1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dirty="0">
              <a:solidFill>
                <a:srgbClr val="0070C0"/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859CC79-4C7D-4F4B-84E7-7616D95D1612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FDD26B63-5139-435A-8C4E-2D08A22C23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" y="1232951"/>
            <a:ext cx="3996000" cy="513772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677154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0DEFC30-8A4D-43F7-A0A8-A4BC361451B3}"/>
              </a:ext>
            </a:extLst>
          </p:cNvPr>
          <p:cNvCxnSpPr>
            <a:cxnSpLocks/>
          </p:cNvCxnSpPr>
          <p:nvPr/>
        </p:nvCxnSpPr>
        <p:spPr>
          <a:xfrm>
            <a:off x="3231947" y="3141614"/>
            <a:ext cx="561160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810B299-A6EA-4062-BEC8-B523FEFBDBCE}"/>
              </a:ext>
            </a:extLst>
          </p:cNvPr>
          <p:cNvCxnSpPr>
            <a:cxnSpLocks/>
          </p:cNvCxnSpPr>
          <p:nvPr/>
        </p:nvCxnSpPr>
        <p:spPr>
          <a:xfrm>
            <a:off x="3704538" y="4171856"/>
            <a:ext cx="2327835" cy="21874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ED4D980-3E03-44E2-A04B-C3BFFB460EE7}"/>
              </a:ext>
            </a:extLst>
          </p:cNvPr>
          <p:cNvCxnSpPr>
            <a:cxnSpLocks/>
          </p:cNvCxnSpPr>
          <p:nvPr/>
        </p:nvCxnSpPr>
        <p:spPr>
          <a:xfrm>
            <a:off x="4323817" y="3494800"/>
            <a:ext cx="2315005" cy="21753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02D971E-9B75-4AA0-9D60-EFB86B923E5C}"/>
              </a:ext>
            </a:extLst>
          </p:cNvPr>
          <p:cNvCxnSpPr>
            <a:cxnSpLocks/>
          </p:cNvCxnSpPr>
          <p:nvPr/>
        </p:nvCxnSpPr>
        <p:spPr>
          <a:xfrm>
            <a:off x="4017599" y="3834382"/>
            <a:ext cx="2325536" cy="21820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6E497C-FCDE-4F61-9FA6-E2A21C3E5326}"/>
              </a:ext>
            </a:extLst>
          </p:cNvPr>
          <p:cNvCxnSpPr>
            <a:cxnSpLocks/>
          </p:cNvCxnSpPr>
          <p:nvPr/>
        </p:nvCxnSpPr>
        <p:spPr>
          <a:xfrm flipH="1">
            <a:off x="3703017" y="3492224"/>
            <a:ext cx="624376" cy="6780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42E78B0-4D47-4E84-AF89-1D98BAD6A3A7}"/>
              </a:ext>
            </a:extLst>
          </p:cNvPr>
          <p:cNvCxnSpPr>
            <a:cxnSpLocks/>
          </p:cNvCxnSpPr>
          <p:nvPr/>
        </p:nvCxnSpPr>
        <p:spPr>
          <a:xfrm flipH="1">
            <a:off x="6032373" y="5670513"/>
            <a:ext cx="606452" cy="6906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F6E5082-6B0A-4ED5-BD8E-7CCA1CFB88FA}"/>
              </a:ext>
            </a:extLst>
          </p:cNvPr>
          <p:cNvCxnSpPr>
            <a:cxnSpLocks/>
          </p:cNvCxnSpPr>
          <p:nvPr/>
        </p:nvCxnSpPr>
        <p:spPr>
          <a:xfrm>
            <a:off x="1545465" y="5856514"/>
            <a:ext cx="65649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6D4AB26-72DA-4DF4-ADCB-F7DAD11A9C7E}"/>
              </a:ext>
            </a:extLst>
          </p:cNvPr>
          <p:cNvCxnSpPr>
            <a:cxnSpLocks/>
          </p:cNvCxnSpPr>
          <p:nvPr/>
        </p:nvCxnSpPr>
        <p:spPr>
          <a:xfrm>
            <a:off x="1584101" y="1313088"/>
            <a:ext cx="65513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E160D9C0-F44B-4C60-98CA-203F076AC3EE}"/>
              </a:ext>
            </a:extLst>
          </p:cNvPr>
          <p:cNvCxnSpPr>
            <a:cxnSpLocks/>
          </p:cNvCxnSpPr>
          <p:nvPr/>
        </p:nvCxnSpPr>
        <p:spPr>
          <a:xfrm flipV="1">
            <a:off x="3702678" y="2794574"/>
            <a:ext cx="0" cy="13772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C3EF782B-F6CB-4C18-A637-70EA35BB60B6}"/>
              </a:ext>
            </a:extLst>
          </p:cNvPr>
          <p:cNvCxnSpPr>
            <a:cxnSpLocks/>
          </p:cNvCxnSpPr>
          <p:nvPr/>
        </p:nvCxnSpPr>
        <p:spPr>
          <a:xfrm flipV="1">
            <a:off x="4328276" y="2794574"/>
            <a:ext cx="0" cy="7031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1883ED10-7E2C-4FC9-8210-1E8393DA75B0}"/>
              </a:ext>
            </a:extLst>
          </p:cNvPr>
          <p:cNvCxnSpPr>
            <a:cxnSpLocks/>
          </p:cNvCxnSpPr>
          <p:nvPr/>
        </p:nvCxnSpPr>
        <p:spPr>
          <a:xfrm flipV="1">
            <a:off x="4017599" y="2159892"/>
            <a:ext cx="0" cy="16722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722C7E4E-80E1-4DFE-A5C3-C7EA07EE6C02}"/>
              </a:ext>
            </a:extLst>
          </p:cNvPr>
          <p:cNvCxnSpPr>
            <a:cxnSpLocks/>
          </p:cNvCxnSpPr>
          <p:nvPr/>
        </p:nvCxnSpPr>
        <p:spPr>
          <a:xfrm>
            <a:off x="3702678" y="2794574"/>
            <a:ext cx="29361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61C48306-1A9D-48D8-BCCB-8F1B813A3B25}"/>
              </a:ext>
            </a:extLst>
          </p:cNvPr>
          <p:cNvCxnSpPr>
            <a:cxnSpLocks/>
          </p:cNvCxnSpPr>
          <p:nvPr/>
        </p:nvCxnSpPr>
        <p:spPr>
          <a:xfrm>
            <a:off x="4017599" y="2160752"/>
            <a:ext cx="232553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34377B2-F61E-4580-9ECB-53748B53F4EB}"/>
              </a:ext>
            </a:extLst>
          </p:cNvPr>
          <p:cNvCxnSpPr>
            <a:cxnSpLocks/>
          </p:cNvCxnSpPr>
          <p:nvPr/>
        </p:nvCxnSpPr>
        <p:spPr>
          <a:xfrm flipV="1">
            <a:off x="3702678" y="2164211"/>
            <a:ext cx="314923" cy="630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2BCAC53-4951-4F05-9138-A9ECF6829D77}"/>
              </a:ext>
            </a:extLst>
          </p:cNvPr>
          <p:cNvCxnSpPr>
            <a:cxnSpLocks/>
          </p:cNvCxnSpPr>
          <p:nvPr/>
        </p:nvCxnSpPr>
        <p:spPr>
          <a:xfrm>
            <a:off x="4017600" y="2159892"/>
            <a:ext cx="307459" cy="634682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44E00BE7-B271-4483-BDF7-21B034FE8F18}"/>
              </a:ext>
            </a:extLst>
          </p:cNvPr>
          <p:cNvCxnSpPr>
            <a:cxnSpLocks/>
          </p:cNvCxnSpPr>
          <p:nvPr/>
        </p:nvCxnSpPr>
        <p:spPr>
          <a:xfrm flipV="1">
            <a:off x="6638825" y="2776929"/>
            <a:ext cx="0" cy="28930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B7D78B95-ACB7-40E7-8D22-357000727866}"/>
              </a:ext>
            </a:extLst>
          </p:cNvPr>
          <p:cNvCxnSpPr>
            <a:cxnSpLocks/>
          </p:cNvCxnSpPr>
          <p:nvPr/>
        </p:nvCxnSpPr>
        <p:spPr>
          <a:xfrm flipV="1">
            <a:off x="6032373" y="2791215"/>
            <a:ext cx="0" cy="35691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1A2718C-1515-40B1-8C76-92D6C75D7A31}"/>
              </a:ext>
            </a:extLst>
          </p:cNvPr>
          <p:cNvCxnSpPr>
            <a:cxnSpLocks/>
          </p:cNvCxnSpPr>
          <p:nvPr/>
        </p:nvCxnSpPr>
        <p:spPr>
          <a:xfrm flipV="1">
            <a:off x="6338375" y="2152306"/>
            <a:ext cx="0" cy="38594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0DCABBB-C7B4-4D51-BA31-46A0E8DB4D84}"/>
              </a:ext>
            </a:extLst>
          </p:cNvPr>
          <p:cNvCxnSpPr>
            <a:cxnSpLocks/>
          </p:cNvCxnSpPr>
          <p:nvPr/>
        </p:nvCxnSpPr>
        <p:spPr>
          <a:xfrm>
            <a:off x="6343138" y="2157497"/>
            <a:ext cx="295687" cy="6418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7F76915-53B0-4C1A-8F86-988AAF8EE2F6}"/>
              </a:ext>
            </a:extLst>
          </p:cNvPr>
          <p:cNvCxnSpPr>
            <a:cxnSpLocks/>
          </p:cNvCxnSpPr>
          <p:nvPr/>
        </p:nvCxnSpPr>
        <p:spPr>
          <a:xfrm flipH="1">
            <a:off x="6032373" y="2157493"/>
            <a:ext cx="310764" cy="6337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61FCF35-9850-4013-953A-8F6DE62E2013}"/>
              </a:ext>
            </a:extLst>
          </p:cNvPr>
          <p:cNvSpPr txBox="1"/>
          <p:nvPr/>
        </p:nvSpPr>
        <p:spPr>
          <a:xfrm>
            <a:off x="3444909" y="3968499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418CE0B-F26D-4D70-BB4E-AF6DCA0D31B4}"/>
              </a:ext>
            </a:extLst>
          </p:cNvPr>
          <p:cNvSpPr txBox="1"/>
          <p:nvPr/>
        </p:nvSpPr>
        <p:spPr>
          <a:xfrm>
            <a:off x="3457526" y="2562407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739AB4-B371-4F73-908F-E21679BBF008}"/>
              </a:ext>
            </a:extLst>
          </p:cNvPr>
          <p:cNvSpPr txBox="1"/>
          <p:nvPr/>
        </p:nvSpPr>
        <p:spPr>
          <a:xfrm>
            <a:off x="3770641" y="3641377"/>
            <a:ext cx="3600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CAB736A1-77C7-4C4D-A14F-26E06442289B}"/>
              </a:ext>
            </a:extLst>
          </p:cNvPr>
          <p:cNvSpPr txBox="1"/>
          <p:nvPr/>
        </p:nvSpPr>
        <p:spPr>
          <a:xfrm>
            <a:off x="3882790" y="1930360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9E28F338-90FC-4131-A9E7-2FE7453ECFA1}"/>
              </a:ext>
            </a:extLst>
          </p:cNvPr>
          <p:cNvSpPr txBox="1"/>
          <p:nvPr/>
        </p:nvSpPr>
        <p:spPr>
          <a:xfrm>
            <a:off x="4093778" y="3297228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B84C14E9-64B4-4612-8C0E-4A09D89C6B2F}"/>
              </a:ext>
            </a:extLst>
          </p:cNvPr>
          <p:cNvSpPr txBox="1"/>
          <p:nvPr/>
        </p:nvSpPr>
        <p:spPr>
          <a:xfrm>
            <a:off x="4229296" y="256375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F8F30FB3-ACFB-4C92-9072-11329C5E0693}"/>
              </a:ext>
            </a:extLst>
          </p:cNvPr>
          <p:cNvSpPr txBox="1"/>
          <p:nvPr/>
        </p:nvSpPr>
        <p:spPr>
          <a:xfrm>
            <a:off x="5945364" y="629515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EDD3A8A6-7208-4A74-A9CD-1CC3862756C9}"/>
              </a:ext>
            </a:extLst>
          </p:cNvPr>
          <p:cNvSpPr txBox="1"/>
          <p:nvPr/>
        </p:nvSpPr>
        <p:spPr>
          <a:xfrm>
            <a:off x="5776195" y="2562407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5611B05-CDFB-440E-AAA0-B020020745F7}"/>
              </a:ext>
            </a:extLst>
          </p:cNvPr>
          <p:cNvSpPr txBox="1"/>
          <p:nvPr/>
        </p:nvSpPr>
        <p:spPr>
          <a:xfrm>
            <a:off x="6245198" y="594745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A576BDCB-C073-4FB7-A964-EDB01BDFE4C6}"/>
              </a:ext>
            </a:extLst>
          </p:cNvPr>
          <p:cNvSpPr txBox="1"/>
          <p:nvPr/>
        </p:nvSpPr>
        <p:spPr>
          <a:xfrm>
            <a:off x="6201459" y="19303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D835CD29-72D3-4D63-8A5A-6620792680FB}"/>
              </a:ext>
            </a:extLst>
          </p:cNvPr>
          <p:cNvSpPr txBox="1"/>
          <p:nvPr/>
        </p:nvSpPr>
        <p:spPr>
          <a:xfrm>
            <a:off x="6564247" y="552587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BE55D94A-2E7C-4A52-A406-CB9BDF8AFB03}"/>
              </a:ext>
            </a:extLst>
          </p:cNvPr>
          <p:cNvSpPr txBox="1"/>
          <p:nvPr/>
        </p:nvSpPr>
        <p:spPr>
          <a:xfrm>
            <a:off x="6547965" y="25637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A41A0391-F7D1-48E9-8A93-21BBA47F342B}"/>
              </a:ext>
            </a:extLst>
          </p:cNvPr>
          <p:cNvSpPr txBox="1"/>
          <p:nvPr/>
        </p:nvSpPr>
        <p:spPr>
          <a:xfrm>
            <a:off x="7591424" y="1003965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37FCBCF5-24DF-42EA-B763-53AA326869CE}"/>
              </a:ext>
            </a:extLst>
          </p:cNvPr>
          <p:cNvSpPr txBox="1"/>
          <p:nvPr/>
        </p:nvSpPr>
        <p:spPr>
          <a:xfrm>
            <a:off x="7633774" y="5517960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grpSp>
        <p:nvGrpSpPr>
          <p:cNvPr id="240" name="Gruppo 239">
            <a:extLst>
              <a:ext uri="{FF2B5EF4-FFF2-40B4-BE49-F238E27FC236}">
                <a16:creationId xmlns:a16="http://schemas.microsoft.com/office/drawing/2014/main" id="{9A1B9A15-DCE4-4A3E-934B-0E75C76A0EE7}"/>
              </a:ext>
            </a:extLst>
          </p:cNvPr>
          <p:cNvGrpSpPr/>
          <p:nvPr/>
        </p:nvGrpSpPr>
        <p:grpSpPr>
          <a:xfrm>
            <a:off x="3733124" y="3536036"/>
            <a:ext cx="2858411" cy="2790608"/>
            <a:chOff x="3733124" y="3536036"/>
            <a:chExt cx="2858411" cy="2790608"/>
          </a:xfrm>
        </p:grpSpPr>
        <p:cxnSp>
          <p:nvCxnSpPr>
            <p:cNvPr id="38" name="Connettore diritto 37">
              <a:extLst>
                <a:ext uri="{FF2B5EF4-FFF2-40B4-BE49-F238E27FC236}">
                  <a16:creationId xmlns:a16="http://schemas.microsoft.com/office/drawing/2014/main" id="{4802F15E-46AA-4331-861C-8EB04EA16FC4}"/>
                </a:ext>
              </a:extLst>
            </p:cNvPr>
            <p:cNvCxnSpPr>
              <a:cxnSpLocks/>
            </p:cNvCxnSpPr>
            <p:nvPr/>
          </p:nvCxnSpPr>
          <p:spPr>
            <a:xfrm>
              <a:off x="4186570" y="3650518"/>
              <a:ext cx="2316850" cy="2177083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diritto 35">
              <a:extLst>
                <a:ext uri="{FF2B5EF4-FFF2-40B4-BE49-F238E27FC236}">
                  <a16:creationId xmlns:a16="http://schemas.microsoft.com/office/drawing/2014/main" id="{9F0E8A3A-37B2-4105-8E68-0F7C37BD926E}"/>
                </a:ext>
              </a:extLst>
            </p:cNvPr>
            <p:cNvCxnSpPr>
              <a:cxnSpLocks/>
            </p:cNvCxnSpPr>
            <p:nvPr/>
          </p:nvCxnSpPr>
          <p:spPr>
            <a:xfrm>
              <a:off x="4280865" y="3536036"/>
              <a:ext cx="2310670" cy="2171275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C9B0705A-3898-481E-9A76-FD0B24B305C1}"/>
                </a:ext>
              </a:extLst>
            </p:cNvPr>
            <p:cNvCxnSpPr>
              <a:cxnSpLocks/>
            </p:cNvCxnSpPr>
            <p:nvPr/>
          </p:nvCxnSpPr>
          <p:spPr>
            <a:xfrm>
              <a:off x="4240556" y="3600666"/>
              <a:ext cx="2316604" cy="2176851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65C6226E-04EC-4A2B-ACDC-6EED869EE87C}"/>
                </a:ext>
              </a:extLst>
            </p:cNvPr>
            <p:cNvCxnSpPr>
              <a:cxnSpLocks/>
            </p:cNvCxnSpPr>
            <p:nvPr/>
          </p:nvCxnSpPr>
          <p:spPr>
            <a:xfrm>
              <a:off x="4143026" y="3704651"/>
              <a:ext cx="2310733" cy="2171334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id="{DC7F19BF-FE1F-401E-906C-1E3F3D9E6624}"/>
                </a:ext>
              </a:extLst>
            </p:cNvPr>
            <p:cNvCxnSpPr>
              <a:cxnSpLocks/>
            </p:cNvCxnSpPr>
            <p:nvPr/>
          </p:nvCxnSpPr>
          <p:spPr>
            <a:xfrm>
              <a:off x="4095193" y="3754946"/>
              <a:ext cx="2314101" cy="2174500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diritto 40">
              <a:extLst>
                <a:ext uri="{FF2B5EF4-FFF2-40B4-BE49-F238E27FC236}">
                  <a16:creationId xmlns:a16="http://schemas.microsoft.com/office/drawing/2014/main" id="{AB34114E-2A2B-4E25-84FC-50A92ACCCC45}"/>
                </a:ext>
              </a:extLst>
            </p:cNvPr>
            <p:cNvCxnSpPr>
              <a:cxnSpLocks/>
            </p:cNvCxnSpPr>
            <p:nvPr/>
          </p:nvCxnSpPr>
          <p:spPr>
            <a:xfrm>
              <a:off x="4049662" y="3807903"/>
              <a:ext cx="2315701" cy="2176003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24F3EC84-368A-48E4-A67D-C8B00496C425}"/>
                </a:ext>
              </a:extLst>
            </p:cNvPr>
            <p:cNvCxnSpPr>
              <a:cxnSpLocks/>
            </p:cNvCxnSpPr>
            <p:nvPr/>
          </p:nvCxnSpPr>
          <p:spPr>
            <a:xfrm>
              <a:off x="3989247" y="3878575"/>
              <a:ext cx="2314237" cy="2174628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E4FA960A-B595-4925-A8A3-3D6E1ACED531}"/>
                </a:ext>
              </a:extLst>
            </p:cNvPr>
            <p:cNvCxnSpPr>
              <a:cxnSpLocks/>
            </p:cNvCxnSpPr>
            <p:nvPr/>
          </p:nvCxnSpPr>
          <p:spPr>
            <a:xfrm>
              <a:off x="3939022" y="3926623"/>
              <a:ext cx="2318931" cy="2179038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701189D1-8BB2-4920-B27D-8472F5E92ECB}"/>
                </a:ext>
              </a:extLst>
            </p:cNvPr>
            <p:cNvCxnSpPr>
              <a:cxnSpLocks/>
            </p:cNvCxnSpPr>
            <p:nvPr/>
          </p:nvCxnSpPr>
          <p:spPr>
            <a:xfrm>
              <a:off x="3888092" y="3985039"/>
              <a:ext cx="2318500" cy="2178634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diritto 44">
              <a:extLst>
                <a:ext uri="{FF2B5EF4-FFF2-40B4-BE49-F238E27FC236}">
                  <a16:creationId xmlns:a16="http://schemas.microsoft.com/office/drawing/2014/main" id="{A794EAEB-DDE5-40FB-8DD6-6DBFE1D7C739}"/>
                </a:ext>
              </a:extLst>
            </p:cNvPr>
            <p:cNvCxnSpPr>
              <a:cxnSpLocks/>
            </p:cNvCxnSpPr>
            <p:nvPr/>
          </p:nvCxnSpPr>
          <p:spPr>
            <a:xfrm>
              <a:off x="3842332" y="4027725"/>
              <a:ext cx="2314891" cy="2175241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diritto 45">
              <a:extLst>
                <a:ext uri="{FF2B5EF4-FFF2-40B4-BE49-F238E27FC236}">
                  <a16:creationId xmlns:a16="http://schemas.microsoft.com/office/drawing/2014/main" id="{8CFA0B60-F65E-4A06-9109-5DA25A1CD968}"/>
                </a:ext>
              </a:extLst>
            </p:cNvPr>
            <p:cNvCxnSpPr>
              <a:cxnSpLocks/>
            </p:cNvCxnSpPr>
            <p:nvPr/>
          </p:nvCxnSpPr>
          <p:spPr>
            <a:xfrm>
              <a:off x="3793539" y="4077118"/>
              <a:ext cx="2326378" cy="2186036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id="{C423C7C4-0220-45DB-AFD0-B3CAE85196FE}"/>
                </a:ext>
              </a:extLst>
            </p:cNvPr>
            <p:cNvCxnSpPr>
              <a:cxnSpLocks/>
            </p:cNvCxnSpPr>
            <p:nvPr/>
          </p:nvCxnSpPr>
          <p:spPr>
            <a:xfrm>
              <a:off x="3733124" y="4126622"/>
              <a:ext cx="2341262" cy="2200022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uppo 238">
            <a:extLst>
              <a:ext uri="{FF2B5EF4-FFF2-40B4-BE49-F238E27FC236}">
                <a16:creationId xmlns:a16="http://schemas.microsoft.com/office/drawing/2014/main" id="{5D9CAEB1-7B81-4BC8-A09A-E0B08F263439}"/>
              </a:ext>
            </a:extLst>
          </p:cNvPr>
          <p:cNvGrpSpPr/>
          <p:nvPr/>
        </p:nvGrpSpPr>
        <p:grpSpPr>
          <a:xfrm>
            <a:off x="3715569" y="2221711"/>
            <a:ext cx="2602624" cy="542705"/>
            <a:chOff x="3715569" y="2221711"/>
            <a:chExt cx="2602624" cy="542705"/>
          </a:xfrm>
        </p:grpSpPr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63D87733-36AA-443F-B4E9-EC4B75FCDEE7}"/>
                </a:ext>
              </a:extLst>
            </p:cNvPr>
            <p:cNvCxnSpPr>
              <a:cxnSpLocks/>
            </p:cNvCxnSpPr>
            <p:nvPr/>
          </p:nvCxnSpPr>
          <p:spPr>
            <a:xfrm>
              <a:off x="3992655" y="2221711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615EB793-E059-4885-9E82-FE44CE383F7C}"/>
                </a:ext>
              </a:extLst>
            </p:cNvPr>
            <p:cNvCxnSpPr>
              <a:cxnSpLocks/>
            </p:cNvCxnSpPr>
            <p:nvPr/>
          </p:nvCxnSpPr>
          <p:spPr>
            <a:xfrm>
              <a:off x="3951090" y="2295733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A5CEC86F-230D-4DB5-B060-66057149B8F5}"/>
                </a:ext>
              </a:extLst>
            </p:cNvPr>
            <p:cNvCxnSpPr>
              <a:cxnSpLocks/>
            </p:cNvCxnSpPr>
            <p:nvPr/>
          </p:nvCxnSpPr>
          <p:spPr>
            <a:xfrm>
              <a:off x="3903986" y="2382818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diritto 88">
              <a:extLst>
                <a:ext uri="{FF2B5EF4-FFF2-40B4-BE49-F238E27FC236}">
                  <a16:creationId xmlns:a16="http://schemas.microsoft.com/office/drawing/2014/main" id="{89C8A50A-B0E5-43D5-9A05-3FE31FA69457}"/>
                </a:ext>
              </a:extLst>
            </p:cNvPr>
            <p:cNvCxnSpPr>
              <a:cxnSpLocks/>
            </p:cNvCxnSpPr>
            <p:nvPr/>
          </p:nvCxnSpPr>
          <p:spPr>
            <a:xfrm>
              <a:off x="3867969" y="2456840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E1C1681B-C138-418B-B9CF-A75E5356827C}"/>
                </a:ext>
              </a:extLst>
            </p:cNvPr>
            <p:cNvCxnSpPr>
              <a:cxnSpLocks/>
            </p:cNvCxnSpPr>
            <p:nvPr/>
          </p:nvCxnSpPr>
          <p:spPr>
            <a:xfrm>
              <a:off x="3829174" y="2529287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1BF68FA2-7426-4402-9306-425DD15DB5D1}"/>
                </a:ext>
              </a:extLst>
            </p:cNvPr>
            <p:cNvCxnSpPr>
              <a:cxnSpLocks/>
            </p:cNvCxnSpPr>
            <p:nvPr/>
          </p:nvCxnSpPr>
          <p:spPr>
            <a:xfrm>
              <a:off x="3793157" y="2603309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diritto 92">
              <a:extLst>
                <a:ext uri="{FF2B5EF4-FFF2-40B4-BE49-F238E27FC236}">
                  <a16:creationId xmlns:a16="http://schemas.microsoft.com/office/drawing/2014/main" id="{235A6507-8438-416E-A01E-868905D9F525}"/>
                </a:ext>
              </a:extLst>
            </p:cNvPr>
            <p:cNvCxnSpPr>
              <a:cxnSpLocks/>
            </p:cNvCxnSpPr>
            <p:nvPr/>
          </p:nvCxnSpPr>
          <p:spPr>
            <a:xfrm>
              <a:off x="3751592" y="2690394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diritto 93">
              <a:extLst>
                <a:ext uri="{FF2B5EF4-FFF2-40B4-BE49-F238E27FC236}">
                  <a16:creationId xmlns:a16="http://schemas.microsoft.com/office/drawing/2014/main" id="{C753ED53-94E8-4429-BE71-9B06F2691576}"/>
                </a:ext>
              </a:extLst>
            </p:cNvPr>
            <p:cNvCxnSpPr>
              <a:cxnSpLocks/>
            </p:cNvCxnSpPr>
            <p:nvPr/>
          </p:nvCxnSpPr>
          <p:spPr>
            <a:xfrm>
              <a:off x="3715569" y="2764416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C1AF0B5A-0B0E-4874-AE9F-354C1A84520F}"/>
              </a:ext>
            </a:extLst>
          </p:cNvPr>
          <p:cNvSpPr txBox="1"/>
          <p:nvPr/>
        </p:nvSpPr>
        <p:spPr>
          <a:xfrm>
            <a:off x="8533620" y="2831311"/>
            <a:ext cx="4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01" name="Titolo 1">
            <a:extLst>
              <a:ext uri="{FF2B5EF4-FFF2-40B4-BE49-F238E27FC236}">
                <a16:creationId xmlns:a16="http://schemas.microsoft.com/office/drawing/2014/main" id="{BC16E562-7B7C-465E-9003-9352F291E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9756"/>
            <a:ext cx="9072000" cy="36000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br>
              <a:rPr lang="it-IT" sz="28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punteggiata di solido a facce: Prisma retto a base triangolare</a:t>
            </a:r>
            <a:endParaRPr lang="it-IT" sz="2200" dirty="0"/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FE2190EF-D8FB-42F3-AF0C-58620149AA48}"/>
              </a:ext>
            </a:extLst>
          </p:cNvPr>
          <p:cNvSpPr txBox="1"/>
          <p:nvPr/>
        </p:nvSpPr>
        <p:spPr>
          <a:xfrm>
            <a:off x="36000" y="435925"/>
            <a:ext cx="9072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it-IT" sz="2000" dirty="0">
                <a:solidFill>
                  <a:srgbClr val="00B050"/>
                </a:solidFill>
                <a:latin typeface="Comic Sans MS" pitchFamily="66" charset="0"/>
              </a:rPr>
              <a:t>Esempio grafico relativo alla ricerca della </a:t>
            </a:r>
            <a:r>
              <a:rPr lang="it-IT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sezione punteggiata</a:t>
            </a:r>
            <a:r>
              <a:rPr lang="it-IT" sz="2000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it-IT" sz="2000" dirty="0">
                <a:solidFill>
                  <a:srgbClr val="00B050"/>
                </a:solidFill>
                <a:latin typeface="Comic Sans MS" pitchFamily="66" charset="0"/>
              </a:rPr>
              <a:t>di un prisma retto a base triangolare</a:t>
            </a:r>
          </a:p>
        </p:txBody>
      </p:sp>
      <p:sp>
        <p:nvSpPr>
          <p:cNvPr id="247" name="CasellaDiTesto 246">
            <a:extLst>
              <a:ext uri="{FF2B5EF4-FFF2-40B4-BE49-F238E27FC236}">
                <a16:creationId xmlns:a16="http://schemas.microsoft.com/office/drawing/2014/main" id="{C1E2D553-8573-4580-81F6-7934D028FA70}"/>
              </a:ext>
            </a:extLst>
          </p:cNvPr>
          <p:cNvSpPr txBox="1"/>
          <p:nvPr/>
        </p:nvSpPr>
        <p:spPr>
          <a:xfrm>
            <a:off x="38637" y="1683792"/>
            <a:ext cx="32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Il prisma a base triangolare è collocato nello spazio del primo diedro con una faccia parallela al piano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  <a:r>
              <a:rPr lang="it-IT" dirty="0">
                <a:latin typeface="Comic Sans MS" panose="030F0702030302020204" pitchFamily="66" charset="0"/>
              </a:rPr>
              <a:t> e l’asse longitudinale obliquo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49" name="CasellaDiTesto 248">
            <a:extLst>
              <a:ext uri="{FF2B5EF4-FFF2-40B4-BE49-F238E27FC236}">
                <a16:creationId xmlns:a16="http://schemas.microsoft.com/office/drawing/2014/main" id="{61228040-B77C-480D-A2DE-45741E2681AE}"/>
              </a:ext>
            </a:extLst>
          </p:cNvPr>
          <p:cNvSpPr txBox="1"/>
          <p:nvPr/>
        </p:nvSpPr>
        <p:spPr>
          <a:xfrm>
            <a:off x="38637" y="3569889"/>
            <a:ext cx="324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Il piano di sezione è costituito dal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generico parallelo alla linea di terra con l’aggetto della traccia 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maggiore della quota della traccia 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C98D5BEA-B603-46C7-9691-94F6DE5F6420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2712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81" grpId="0"/>
      <p:bldP spid="82" grpId="0"/>
      <p:bldP spid="103" grpId="0"/>
      <p:bldP spid="247" grpId="0"/>
      <p:bldP spid="2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0DEFC30-8A4D-43F7-A0A8-A4BC361451B3}"/>
              </a:ext>
            </a:extLst>
          </p:cNvPr>
          <p:cNvCxnSpPr>
            <a:cxnSpLocks/>
          </p:cNvCxnSpPr>
          <p:nvPr/>
        </p:nvCxnSpPr>
        <p:spPr>
          <a:xfrm>
            <a:off x="274320" y="3141614"/>
            <a:ext cx="856923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810B299-A6EA-4062-BEC8-B523FEFBDBCE}"/>
              </a:ext>
            </a:extLst>
          </p:cNvPr>
          <p:cNvCxnSpPr>
            <a:cxnSpLocks/>
          </p:cNvCxnSpPr>
          <p:nvPr/>
        </p:nvCxnSpPr>
        <p:spPr>
          <a:xfrm>
            <a:off x="3704538" y="4171856"/>
            <a:ext cx="2327835" cy="21874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ED4D980-3E03-44E2-A04B-C3BFFB460EE7}"/>
              </a:ext>
            </a:extLst>
          </p:cNvPr>
          <p:cNvCxnSpPr>
            <a:cxnSpLocks/>
          </p:cNvCxnSpPr>
          <p:nvPr/>
        </p:nvCxnSpPr>
        <p:spPr>
          <a:xfrm>
            <a:off x="4323817" y="3494800"/>
            <a:ext cx="2315005" cy="21753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02D971E-9B75-4AA0-9D60-EFB86B923E5C}"/>
              </a:ext>
            </a:extLst>
          </p:cNvPr>
          <p:cNvCxnSpPr>
            <a:cxnSpLocks/>
          </p:cNvCxnSpPr>
          <p:nvPr/>
        </p:nvCxnSpPr>
        <p:spPr>
          <a:xfrm>
            <a:off x="4017599" y="3834382"/>
            <a:ext cx="2325536" cy="21820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6E497C-FCDE-4F61-9FA6-E2A21C3E5326}"/>
              </a:ext>
            </a:extLst>
          </p:cNvPr>
          <p:cNvCxnSpPr>
            <a:cxnSpLocks/>
          </p:cNvCxnSpPr>
          <p:nvPr/>
        </p:nvCxnSpPr>
        <p:spPr>
          <a:xfrm flipH="1">
            <a:off x="3703017" y="3492224"/>
            <a:ext cx="624376" cy="6780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42E78B0-4D47-4E84-AF89-1D98BAD6A3A7}"/>
              </a:ext>
            </a:extLst>
          </p:cNvPr>
          <p:cNvCxnSpPr>
            <a:cxnSpLocks/>
          </p:cNvCxnSpPr>
          <p:nvPr/>
        </p:nvCxnSpPr>
        <p:spPr>
          <a:xfrm flipH="1">
            <a:off x="6032373" y="5670513"/>
            <a:ext cx="606452" cy="6906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F6E5082-6B0A-4ED5-BD8E-7CCA1CFB88FA}"/>
              </a:ext>
            </a:extLst>
          </p:cNvPr>
          <p:cNvCxnSpPr>
            <a:cxnSpLocks/>
          </p:cNvCxnSpPr>
          <p:nvPr/>
        </p:nvCxnSpPr>
        <p:spPr>
          <a:xfrm>
            <a:off x="1110340" y="5856514"/>
            <a:ext cx="722790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6D4AB26-72DA-4DF4-ADCB-F7DAD11A9C7E}"/>
              </a:ext>
            </a:extLst>
          </p:cNvPr>
          <p:cNvCxnSpPr>
            <a:cxnSpLocks/>
          </p:cNvCxnSpPr>
          <p:nvPr/>
        </p:nvCxnSpPr>
        <p:spPr>
          <a:xfrm>
            <a:off x="1426430" y="1313088"/>
            <a:ext cx="63720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E160D9C0-F44B-4C60-98CA-203F076AC3EE}"/>
              </a:ext>
            </a:extLst>
          </p:cNvPr>
          <p:cNvCxnSpPr>
            <a:cxnSpLocks/>
          </p:cNvCxnSpPr>
          <p:nvPr/>
        </p:nvCxnSpPr>
        <p:spPr>
          <a:xfrm flipV="1">
            <a:off x="3702678" y="2794574"/>
            <a:ext cx="0" cy="13772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C3EF782B-F6CB-4C18-A637-70EA35BB60B6}"/>
              </a:ext>
            </a:extLst>
          </p:cNvPr>
          <p:cNvCxnSpPr>
            <a:cxnSpLocks/>
          </p:cNvCxnSpPr>
          <p:nvPr/>
        </p:nvCxnSpPr>
        <p:spPr>
          <a:xfrm flipV="1">
            <a:off x="4328276" y="2794574"/>
            <a:ext cx="0" cy="7031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1883ED10-7E2C-4FC9-8210-1E8393DA75B0}"/>
              </a:ext>
            </a:extLst>
          </p:cNvPr>
          <p:cNvCxnSpPr>
            <a:cxnSpLocks/>
          </p:cNvCxnSpPr>
          <p:nvPr/>
        </p:nvCxnSpPr>
        <p:spPr>
          <a:xfrm flipV="1">
            <a:off x="4017599" y="2159892"/>
            <a:ext cx="0" cy="16722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722C7E4E-80E1-4DFE-A5C3-C7EA07EE6C02}"/>
              </a:ext>
            </a:extLst>
          </p:cNvPr>
          <p:cNvCxnSpPr>
            <a:cxnSpLocks/>
          </p:cNvCxnSpPr>
          <p:nvPr/>
        </p:nvCxnSpPr>
        <p:spPr>
          <a:xfrm>
            <a:off x="3702678" y="2794574"/>
            <a:ext cx="29361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61C48306-1A9D-48D8-BCCB-8F1B813A3B25}"/>
              </a:ext>
            </a:extLst>
          </p:cNvPr>
          <p:cNvCxnSpPr>
            <a:cxnSpLocks/>
          </p:cNvCxnSpPr>
          <p:nvPr/>
        </p:nvCxnSpPr>
        <p:spPr>
          <a:xfrm>
            <a:off x="4017599" y="2160752"/>
            <a:ext cx="232553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34377B2-F61E-4580-9ECB-53748B53F4EB}"/>
              </a:ext>
            </a:extLst>
          </p:cNvPr>
          <p:cNvCxnSpPr>
            <a:cxnSpLocks/>
          </p:cNvCxnSpPr>
          <p:nvPr/>
        </p:nvCxnSpPr>
        <p:spPr>
          <a:xfrm flipV="1">
            <a:off x="3702678" y="2164211"/>
            <a:ext cx="314923" cy="630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2BCAC53-4951-4F05-9138-A9ECF6829D77}"/>
              </a:ext>
            </a:extLst>
          </p:cNvPr>
          <p:cNvCxnSpPr>
            <a:cxnSpLocks/>
          </p:cNvCxnSpPr>
          <p:nvPr/>
        </p:nvCxnSpPr>
        <p:spPr>
          <a:xfrm>
            <a:off x="4017600" y="2159892"/>
            <a:ext cx="307459" cy="6346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44E00BE7-B271-4483-BDF7-21B034FE8F18}"/>
              </a:ext>
            </a:extLst>
          </p:cNvPr>
          <p:cNvCxnSpPr>
            <a:cxnSpLocks/>
          </p:cNvCxnSpPr>
          <p:nvPr/>
        </p:nvCxnSpPr>
        <p:spPr>
          <a:xfrm flipV="1">
            <a:off x="6638825" y="2776929"/>
            <a:ext cx="0" cy="28930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B7D78B95-ACB7-40E7-8D22-357000727866}"/>
              </a:ext>
            </a:extLst>
          </p:cNvPr>
          <p:cNvCxnSpPr>
            <a:cxnSpLocks/>
          </p:cNvCxnSpPr>
          <p:nvPr/>
        </p:nvCxnSpPr>
        <p:spPr>
          <a:xfrm flipV="1">
            <a:off x="6032373" y="2791215"/>
            <a:ext cx="0" cy="35691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1A2718C-1515-40B1-8C76-92D6C75D7A31}"/>
              </a:ext>
            </a:extLst>
          </p:cNvPr>
          <p:cNvCxnSpPr>
            <a:cxnSpLocks/>
          </p:cNvCxnSpPr>
          <p:nvPr/>
        </p:nvCxnSpPr>
        <p:spPr>
          <a:xfrm flipV="1">
            <a:off x="6338375" y="2152306"/>
            <a:ext cx="0" cy="38594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0DCABBB-C7B4-4D51-BA31-46A0E8DB4D84}"/>
              </a:ext>
            </a:extLst>
          </p:cNvPr>
          <p:cNvCxnSpPr>
            <a:cxnSpLocks/>
          </p:cNvCxnSpPr>
          <p:nvPr/>
        </p:nvCxnSpPr>
        <p:spPr>
          <a:xfrm>
            <a:off x="6343138" y="2157497"/>
            <a:ext cx="295687" cy="6418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7F76915-53B0-4C1A-8F86-988AAF8EE2F6}"/>
              </a:ext>
            </a:extLst>
          </p:cNvPr>
          <p:cNvCxnSpPr>
            <a:cxnSpLocks/>
          </p:cNvCxnSpPr>
          <p:nvPr/>
        </p:nvCxnSpPr>
        <p:spPr>
          <a:xfrm flipH="1">
            <a:off x="6032373" y="2157493"/>
            <a:ext cx="310764" cy="6337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61FCF35-9850-4013-953A-8F6DE62E2013}"/>
              </a:ext>
            </a:extLst>
          </p:cNvPr>
          <p:cNvSpPr txBox="1"/>
          <p:nvPr/>
        </p:nvSpPr>
        <p:spPr>
          <a:xfrm>
            <a:off x="3469422" y="410585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418CE0B-F26D-4D70-BB4E-AF6DCA0D31B4}"/>
              </a:ext>
            </a:extLst>
          </p:cNvPr>
          <p:cNvSpPr txBox="1"/>
          <p:nvPr/>
        </p:nvSpPr>
        <p:spPr>
          <a:xfrm>
            <a:off x="3457526" y="2562407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739AB4-B371-4F73-908F-E21679BBF008}"/>
              </a:ext>
            </a:extLst>
          </p:cNvPr>
          <p:cNvSpPr txBox="1"/>
          <p:nvPr/>
        </p:nvSpPr>
        <p:spPr>
          <a:xfrm>
            <a:off x="3998191" y="367415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CAB736A1-77C7-4C4D-A14F-26E06442289B}"/>
              </a:ext>
            </a:extLst>
          </p:cNvPr>
          <p:cNvSpPr txBox="1"/>
          <p:nvPr/>
        </p:nvSpPr>
        <p:spPr>
          <a:xfrm>
            <a:off x="3882790" y="1930360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9E28F338-90FC-4131-A9E7-2FE7453ECFA1}"/>
              </a:ext>
            </a:extLst>
          </p:cNvPr>
          <p:cNvSpPr txBox="1"/>
          <p:nvPr/>
        </p:nvSpPr>
        <p:spPr>
          <a:xfrm>
            <a:off x="4268957" y="3326242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B84C14E9-64B4-4612-8C0E-4A09D89C6B2F}"/>
              </a:ext>
            </a:extLst>
          </p:cNvPr>
          <p:cNvSpPr txBox="1"/>
          <p:nvPr/>
        </p:nvSpPr>
        <p:spPr>
          <a:xfrm>
            <a:off x="4229296" y="256375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F8F30FB3-ACFB-4C92-9072-11329C5E0693}"/>
              </a:ext>
            </a:extLst>
          </p:cNvPr>
          <p:cNvSpPr txBox="1"/>
          <p:nvPr/>
        </p:nvSpPr>
        <p:spPr>
          <a:xfrm>
            <a:off x="5769749" y="632424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EDD3A8A6-7208-4A74-A9CD-1CC3862756C9}"/>
              </a:ext>
            </a:extLst>
          </p:cNvPr>
          <p:cNvSpPr txBox="1"/>
          <p:nvPr/>
        </p:nvSpPr>
        <p:spPr>
          <a:xfrm>
            <a:off x="5776195" y="2562407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5611B05-CDFB-440E-AAA0-B020020745F7}"/>
              </a:ext>
            </a:extLst>
          </p:cNvPr>
          <p:cNvSpPr txBox="1"/>
          <p:nvPr/>
        </p:nvSpPr>
        <p:spPr>
          <a:xfrm>
            <a:off x="6298518" y="592917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A576BDCB-C073-4FB7-A964-EDB01BDFE4C6}"/>
              </a:ext>
            </a:extLst>
          </p:cNvPr>
          <p:cNvSpPr txBox="1"/>
          <p:nvPr/>
        </p:nvSpPr>
        <p:spPr>
          <a:xfrm>
            <a:off x="6201459" y="19303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D835CD29-72D3-4D63-8A5A-6620792680FB}"/>
              </a:ext>
            </a:extLst>
          </p:cNvPr>
          <p:cNvSpPr txBox="1"/>
          <p:nvPr/>
        </p:nvSpPr>
        <p:spPr>
          <a:xfrm>
            <a:off x="6569284" y="55812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BE55D94A-2E7C-4A52-A406-CB9BDF8AFB03}"/>
              </a:ext>
            </a:extLst>
          </p:cNvPr>
          <p:cNvSpPr txBox="1"/>
          <p:nvPr/>
        </p:nvSpPr>
        <p:spPr>
          <a:xfrm>
            <a:off x="6547965" y="25637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72AB0EB-0B1D-4D59-9A05-1168108548E1}"/>
              </a:ext>
            </a:extLst>
          </p:cNvPr>
          <p:cNvSpPr txBox="1"/>
          <p:nvPr/>
        </p:nvSpPr>
        <p:spPr>
          <a:xfrm>
            <a:off x="4597754" y="4855390"/>
            <a:ext cx="39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endParaRPr lang="it-IT" sz="1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17CF8AB-D9BE-4A0B-971E-B0C40168BBAD}"/>
              </a:ext>
            </a:extLst>
          </p:cNvPr>
          <p:cNvSpPr/>
          <p:nvPr/>
        </p:nvSpPr>
        <p:spPr>
          <a:xfrm>
            <a:off x="7327640" y="2545626"/>
            <a:ext cx="340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A9FB6CD-1D9C-4DAF-814E-28C3DA8FB752}"/>
              </a:ext>
            </a:extLst>
          </p:cNvPr>
          <p:cNvSpPr txBox="1"/>
          <p:nvPr/>
        </p:nvSpPr>
        <p:spPr>
          <a:xfrm>
            <a:off x="2372180" y="2520428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551D1712-FF22-4E69-8A9A-E90C07602026}"/>
              </a:ext>
            </a:extLst>
          </p:cNvPr>
          <p:cNvGrpSpPr/>
          <p:nvPr/>
        </p:nvGrpSpPr>
        <p:grpSpPr>
          <a:xfrm>
            <a:off x="6193239" y="6354787"/>
            <a:ext cx="504000" cy="395547"/>
            <a:chOff x="6223965" y="6368975"/>
            <a:chExt cx="504000" cy="395547"/>
          </a:xfrm>
        </p:grpSpPr>
        <p:sp>
          <p:nvSpPr>
            <p:cNvPr id="81" name="CasellaDiTesto 80">
              <a:extLst>
                <a:ext uri="{FF2B5EF4-FFF2-40B4-BE49-F238E27FC236}">
                  <a16:creationId xmlns:a16="http://schemas.microsoft.com/office/drawing/2014/main" id="{5E726AA0-BB18-46AD-A2D3-22663E71F984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49678F8C-D3C8-40C7-BC52-1369F88A5670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5322B989-9606-4B48-9E38-645FD1DCB514}"/>
              </a:ext>
            </a:extLst>
          </p:cNvPr>
          <p:cNvSpPr txBox="1"/>
          <p:nvPr/>
        </p:nvSpPr>
        <p:spPr>
          <a:xfrm>
            <a:off x="4980707" y="4578323"/>
            <a:ext cx="39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id="{4365C887-4F47-440E-8C27-F2853EE69DE3}"/>
              </a:ext>
            </a:extLst>
          </p:cNvPr>
          <p:cNvSpPr/>
          <p:nvPr/>
        </p:nvSpPr>
        <p:spPr>
          <a:xfrm>
            <a:off x="7577662" y="1883123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CF30912B-8A35-42DC-B766-F10462B5D98D}"/>
              </a:ext>
            </a:extLst>
          </p:cNvPr>
          <p:cNvSpPr txBox="1"/>
          <p:nvPr/>
        </p:nvSpPr>
        <p:spPr>
          <a:xfrm>
            <a:off x="3067756" y="1844529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7D794595-0447-4695-8290-53F6E9A70697}"/>
              </a:ext>
            </a:extLst>
          </p:cNvPr>
          <p:cNvGrpSpPr/>
          <p:nvPr/>
        </p:nvGrpSpPr>
        <p:grpSpPr>
          <a:xfrm>
            <a:off x="6826080" y="6310191"/>
            <a:ext cx="504000" cy="395547"/>
            <a:chOff x="6223965" y="6368975"/>
            <a:chExt cx="504000" cy="395547"/>
          </a:xfrm>
        </p:grpSpPr>
        <p:sp>
          <p:nvSpPr>
            <p:cNvPr id="86" name="CasellaDiTesto 85">
              <a:extLst>
                <a:ext uri="{FF2B5EF4-FFF2-40B4-BE49-F238E27FC236}">
                  <a16:creationId xmlns:a16="http://schemas.microsoft.com/office/drawing/2014/main" id="{DD5347F4-8FDE-4625-961D-9D97D3061E70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87" name="Rettangolo 86">
              <a:extLst>
                <a:ext uri="{FF2B5EF4-FFF2-40B4-BE49-F238E27FC236}">
                  <a16:creationId xmlns:a16="http://schemas.microsoft.com/office/drawing/2014/main" id="{1394FBFF-9391-4514-8E1E-DA929BF05D43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5" name="Rettangolo 24">
            <a:extLst>
              <a:ext uri="{FF2B5EF4-FFF2-40B4-BE49-F238E27FC236}">
                <a16:creationId xmlns:a16="http://schemas.microsoft.com/office/drawing/2014/main" id="{2A925210-EDB9-4B80-93FD-CAE6AADB7324}"/>
              </a:ext>
            </a:extLst>
          </p:cNvPr>
          <p:cNvSpPr/>
          <p:nvPr/>
        </p:nvSpPr>
        <p:spPr>
          <a:xfrm>
            <a:off x="7800762" y="2528854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471B2670-87B4-4408-891E-FF697AB614E4}"/>
              </a:ext>
            </a:extLst>
          </p:cNvPr>
          <p:cNvSpPr/>
          <p:nvPr/>
        </p:nvSpPr>
        <p:spPr>
          <a:xfrm>
            <a:off x="7561993" y="2528709"/>
            <a:ext cx="2968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600" b="1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88" name="Gruppo 87">
            <a:extLst>
              <a:ext uri="{FF2B5EF4-FFF2-40B4-BE49-F238E27FC236}">
                <a16:creationId xmlns:a16="http://schemas.microsoft.com/office/drawing/2014/main" id="{BEE30EED-0DD2-4EE7-9208-877E10E0E904}"/>
              </a:ext>
            </a:extLst>
          </p:cNvPr>
          <p:cNvGrpSpPr/>
          <p:nvPr/>
        </p:nvGrpSpPr>
        <p:grpSpPr>
          <a:xfrm>
            <a:off x="7522364" y="6292438"/>
            <a:ext cx="504000" cy="395547"/>
            <a:chOff x="6223965" y="6368975"/>
            <a:chExt cx="504000" cy="395547"/>
          </a:xfrm>
        </p:grpSpPr>
        <p:sp>
          <p:nvSpPr>
            <p:cNvPr id="89" name="CasellaDiTesto 88">
              <a:extLst>
                <a:ext uri="{FF2B5EF4-FFF2-40B4-BE49-F238E27FC236}">
                  <a16:creationId xmlns:a16="http://schemas.microsoft.com/office/drawing/2014/main" id="{C82896D6-1FCD-4236-A82B-7C0636878D7D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90" name="Rettangolo 89">
              <a:extLst>
                <a:ext uri="{FF2B5EF4-FFF2-40B4-BE49-F238E27FC236}">
                  <a16:creationId xmlns:a16="http://schemas.microsoft.com/office/drawing/2014/main" id="{13F4A8F0-4652-4AFA-BEFC-369A031EAE81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41B437E1-A0C8-4CAF-A6E7-38E68AEF95F0}"/>
              </a:ext>
            </a:extLst>
          </p:cNvPr>
          <p:cNvSpPr txBox="1"/>
          <p:nvPr/>
        </p:nvSpPr>
        <p:spPr>
          <a:xfrm>
            <a:off x="7078080" y="1003965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29E3A31E-841B-42A5-87E7-05F885393A6B}"/>
              </a:ext>
            </a:extLst>
          </p:cNvPr>
          <p:cNvSpPr txBox="1"/>
          <p:nvPr/>
        </p:nvSpPr>
        <p:spPr>
          <a:xfrm>
            <a:off x="7874404" y="5517960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A33F7B9C-A64F-49B6-A8E5-9D3E4830C95C}"/>
              </a:ext>
            </a:extLst>
          </p:cNvPr>
          <p:cNvSpPr txBox="1"/>
          <p:nvPr/>
        </p:nvSpPr>
        <p:spPr>
          <a:xfrm>
            <a:off x="3749765" y="2516171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202C808C-4A5B-4960-A23E-7CC5E99DE9A1}"/>
              </a:ext>
            </a:extLst>
          </p:cNvPr>
          <p:cNvSpPr txBox="1"/>
          <p:nvPr/>
        </p:nvSpPr>
        <p:spPr>
          <a:xfrm>
            <a:off x="5337066" y="4231508"/>
            <a:ext cx="39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6848B66-163B-44FE-A7DE-DD8F63A0BE8C}"/>
              </a:ext>
            </a:extLst>
          </p:cNvPr>
          <p:cNvSpPr txBox="1"/>
          <p:nvPr/>
        </p:nvSpPr>
        <p:spPr>
          <a:xfrm>
            <a:off x="36000" y="417067"/>
            <a:ext cx="90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Questa diapositiva sviluppa il primo passo dell’algoritmo grafico necessario per la definizione del poligono chiuso risolto mediante la ricerca dei vertici (punti) della sezione</a:t>
            </a:r>
          </a:p>
        </p:txBody>
      </p:sp>
      <p:sp>
        <p:nvSpPr>
          <p:cNvPr id="122" name="Titolo 1">
            <a:extLst>
              <a:ext uri="{FF2B5EF4-FFF2-40B4-BE49-F238E27FC236}">
                <a16:creationId xmlns:a16="http://schemas.microsoft.com/office/drawing/2014/main" id="{F8CBE4B9-2F8F-4CD9-8F6A-D059BDB7F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26126"/>
            <a:ext cx="9072000" cy="360000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punteggiata di solido a facce: Prisma retto a base triangolare -Passo 1-</a:t>
            </a:r>
            <a:endParaRPr lang="it-IT" sz="1800" dirty="0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158C99C-52DC-448C-AF93-6DCE8543EAB9}"/>
              </a:ext>
            </a:extLst>
          </p:cNvPr>
          <p:cNvSpPr txBox="1"/>
          <p:nvPr/>
        </p:nvSpPr>
        <p:spPr>
          <a:xfrm>
            <a:off x="8456346" y="2831311"/>
            <a:ext cx="4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8A1366D-2CDF-49DE-B525-7A9F142C8C63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3F118E4C-0B4B-4ABA-B205-D2207FE82247}"/>
              </a:ext>
            </a:extLst>
          </p:cNvPr>
          <p:cNvCxnSpPr>
            <a:cxnSpLocks/>
          </p:cNvCxnSpPr>
          <p:nvPr/>
        </p:nvCxnSpPr>
        <p:spPr>
          <a:xfrm>
            <a:off x="2605139" y="3141614"/>
            <a:ext cx="3921068" cy="368452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25E3530B-9242-477B-A8C9-368EB259DF9E}"/>
              </a:ext>
            </a:extLst>
          </p:cNvPr>
          <p:cNvCxnSpPr>
            <a:cxnSpLocks/>
          </p:cNvCxnSpPr>
          <p:nvPr/>
        </p:nvCxnSpPr>
        <p:spPr>
          <a:xfrm flipV="1">
            <a:off x="2605139" y="2788931"/>
            <a:ext cx="0" cy="3526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929A0C6-160B-42B7-AD19-E59199146936}"/>
              </a:ext>
            </a:extLst>
          </p:cNvPr>
          <p:cNvCxnSpPr>
            <a:cxnSpLocks/>
          </p:cNvCxnSpPr>
          <p:nvPr/>
        </p:nvCxnSpPr>
        <p:spPr>
          <a:xfrm>
            <a:off x="3280297" y="3139941"/>
            <a:ext cx="3897676" cy="366254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AA3AD711-11A0-4F3B-B073-03DDD82345CC}"/>
              </a:ext>
            </a:extLst>
          </p:cNvPr>
          <p:cNvCxnSpPr>
            <a:cxnSpLocks/>
          </p:cNvCxnSpPr>
          <p:nvPr/>
        </p:nvCxnSpPr>
        <p:spPr>
          <a:xfrm>
            <a:off x="3286717" y="2159892"/>
            <a:ext cx="0" cy="9825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5F08C378-221A-414B-A2B3-E00E9E265C6C}"/>
              </a:ext>
            </a:extLst>
          </p:cNvPr>
          <p:cNvCxnSpPr>
            <a:cxnSpLocks/>
          </p:cNvCxnSpPr>
          <p:nvPr/>
        </p:nvCxnSpPr>
        <p:spPr>
          <a:xfrm>
            <a:off x="3950237" y="3144538"/>
            <a:ext cx="3839539" cy="360791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166B3516-CCEA-4A1C-BEC8-36E1CD7125B1}"/>
              </a:ext>
            </a:extLst>
          </p:cNvPr>
          <p:cNvCxnSpPr>
            <a:cxnSpLocks/>
          </p:cNvCxnSpPr>
          <p:nvPr/>
        </p:nvCxnSpPr>
        <p:spPr>
          <a:xfrm>
            <a:off x="3947617" y="2799336"/>
            <a:ext cx="0" cy="3478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0FF3274-C391-4B8A-AAB9-1E996ECD1708}"/>
              </a:ext>
            </a:extLst>
          </p:cNvPr>
          <p:cNvSpPr txBox="1"/>
          <p:nvPr/>
        </p:nvSpPr>
        <p:spPr>
          <a:xfrm>
            <a:off x="0" y="943045"/>
            <a:ext cx="17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avrà, quindi: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C048360-DEAE-4479-B4B3-840E56293630}"/>
              </a:ext>
            </a:extLst>
          </p:cNvPr>
          <p:cNvSpPr txBox="1"/>
          <p:nvPr/>
        </p:nvSpPr>
        <p:spPr>
          <a:xfrm>
            <a:off x="48847" y="1790224"/>
            <a:ext cx="12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(AD)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a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8EAD4708-ADDF-46EF-8432-30268902E632}"/>
              </a:ext>
            </a:extLst>
          </p:cNvPr>
          <p:cNvSpPr txBox="1"/>
          <p:nvPr/>
        </p:nvSpPr>
        <p:spPr>
          <a:xfrm>
            <a:off x="1305737" y="1423457"/>
            <a:ext cx="13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(A’D’)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819397F4-703C-4CD7-87F4-A43508BDC9A2}"/>
              </a:ext>
            </a:extLst>
          </p:cNvPr>
          <p:cNvSpPr txBox="1"/>
          <p:nvPr/>
        </p:nvSpPr>
        <p:spPr>
          <a:xfrm>
            <a:off x="1308455" y="2159892"/>
            <a:ext cx="13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(A’’D’’)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E1A65B56-A7AA-417A-884B-7AF1C84D5BE4}"/>
              </a:ext>
            </a:extLst>
          </p:cNvPr>
          <p:cNvSpPr txBox="1"/>
          <p:nvPr/>
        </p:nvSpPr>
        <p:spPr>
          <a:xfrm>
            <a:off x="38614" y="3659245"/>
            <a:ext cx="12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(BE)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C4F98C22-DBF5-44D4-BD12-5CEB47C1618E}"/>
              </a:ext>
            </a:extLst>
          </p:cNvPr>
          <p:cNvSpPr txBox="1"/>
          <p:nvPr/>
        </p:nvSpPr>
        <p:spPr>
          <a:xfrm>
            <a:off x="1300699" y="3292478"/>
            <a:ext cx="13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(B’E’)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b’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D8397E83-9CB7-4B1A-9366-B0299752F87F}"/>
              </a:ext>
            </a:extLst>
          </p:cNvPr>
          <p:cNvSpPr txBox="1"/>
          <p:nvPr/>
        </p:nvSpPr>
        <p:spPr>
          <a:xfrm>
            <a:off x="1298222" y="4028913"/>
            <a:ext cx="13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(B’’E’’)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b’’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4B41B8D6-D5A5-4FA7-97B8-A2250E077FF6}"/>
              </a:ext>
            </a:extLst>
          </p:cNvPr>
          <p:cNvSpPr txBox="1"/>
          <p:nvPr/>
        </p:nvSpPr>
        <p:spPr>
          <a:xfrm>
            <a:off x="44022" y="5037749"/>
            <a:ext cx="1260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(CF)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A4EFAD3E-0BCD-48FF-9222-5718C359CEB7}"/>
              </a:ext>
            </a:extLst>
          </p:cNvPr>
          <p:cNvSpPr txBox="1"/>
          <p:nvPr/>
        </p:nvSpPr>
        <p:spPr>
          <a:xfrm>
            <a:off x="1306107" y="4663298"/>
            <a:ext cx="13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(C’F’)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c’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4AB96503-A7D4-48BB-9DB3-31E2923148C1}"/>
              </a:ext>
            </a:extLst>
          </p:cNvPr>
          <p:cNvSpPr txBox="1"/>
          <p:nvPr/>
        </p:nvSpPr>
        <p:spPr>
          <a:xfrm>
            <a:off x="1303630" y="5410123"/>
            <a:ext cx="13680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(C’’F’’)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Î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c’’</a:t>
            </a:r>
          </a:p>
        </p:txBody>
      </p: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8262C847-868E-4801-A5BD-E1E6AF86B418}"/>
              </a:ext>
            </a:extLst>
          </p:cNvPr>
          <p:cNvCxnSpPr>
            <a:cxnSpLocks/>
          </p:cNvCxnSpPr>
          <p:nvPr/>
        </p:nvCxnSpPr>
        <p:spPr>
          <a:xfrm>
            <a:off x="3286717" y="2160721"/>
            <a:ext cx="5637629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6E2D2CC0-16F8-4B1D-B1FA-AADCF3F6B10B}"/>
              </a:ext>
            </a:extLst>
          </p:cNvPr>
          <p:cNvCxnSpPr>
            <a:cxnSpLocks/>
          </p:cNvCxnSpPr>
          <p:nvPr/>
        </p:nvCxnSpPr>
        <p:spPr>
          <a:xfrm>
            <a:off x="2605139" y="2796140"/>
            <a:ext cx="6319207" cy="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a gomito 235">
            <a:extLst>
              <a:ext uri="{FF2B5EF4-FFF2-40B4-BE49-F238E27FC236}">
                <a16:creationId xmlns:a16="http://schemas.microsoft.com/office/drawing/2014/main" id="{7CCC655C-C92B-453D-A65F-0610494D88B0}"/>
              </a:ext>
            </a:extLst>
          </p:cNvPr>
          <p:cNvCxnSpPr>
            <a:stCxn id="131" idx="0"/>
            <a:endCxn id="135" idx="1"/>
          </p:cNvCxnSpPr>
          <p:nvPr/>
        </p:nvCxnSpPr>
        <p:spPr>
          <a:xfrm rot="5400000" flipH="1" flipV="1">
            <a:off x="895172" y="4626815"/>
            <a:ext cx="189785" cy="632085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a gomito 239">
            <a:extLst>
              <a:ext uri="{FF2B5EF4-FFF2-40B4-BE49-F238E27FC236}">
                <a16:creationId xmlns:a16="http://schemas.microsoft.com/office/drawing/2014/main" id="{876F6017-7B67-4249-9784-4BD3FF64BA7B}"/>
              </a:ext>
            </a:extLst>
          </p:cNvPr>
          <p:cNvCxnSpPr>
            <a:stCxn id="131" idx="2"/>
            <a:endCxn id="136" idx="1"/>
          </p:cNvCxnSpPr>
          <p:nvPr/>
        </p:nvCxnSpPr>
        <p:spPr>
          <a:xfrm rot="16200000" flipH="1">
            <a:off x="894972" y="5186131"/>
            <a:ext cx="187708" cy="62960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a gomito 241">
            <a:extLst>
              <a:ext uri="{FF2B5EF4-FFF2-40B4-BE49-F238E27FC236}">
                <a16:creationId xmlns:a16="http://schemas.microsoft.com/office/drawing/2014/main" id="{91072860-3E8A-4232-9CF5-A662BA8357C9}"/>
              </a:ext>
            </a:extLst>
          </p:cNvPr>
          <p:cNvCxnSpPr>
            <a:stCxn id="127" idx="0"/>
            <a:endCxn id="129" idx="1"/>
          </p:cNvCxnSpPr>
          <p:nvPr/>
        </p:nvCxnSpPr>
        <p:spPr>
          <a:xfrm rot="5400000" flipH="1" flipV="1">
            <a:off x="893606" y="3252153"/>
            <a:ext cx="182101" cy="632085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a gomito 244">
            <a:extLst>
              <a:ext uri="{FF2B5EF4-FFF2-40B4-BE49-F238E27FC236}">
                <a16:creationId xmlns:a16="http://schemas.microsoft.com/office/drawing/2014/main" id="{00ABF598-63E6-424D-A02E-4AD9EEEEA428}"/>
              </a:ext>
            </a:extLst>
          </p:cNvPr>
          <p:cNvCxnSpPr>
            <a:stCxn id="127" idx="2"/>
            <a:endCxn id="130" idx="1"/>
          </p:cNvCxnSpPr>
          <p:nvPr/>
        </p:nvCxnSpPr>
        <p:spPr>
          <a:xfrm rot="16200000" flipH="1">
            <a:off x="890917" y="3806274"/>
            <a:ext cx="185002" cy="62960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a gomito 246">
            <a:extLst>
              <a:ext uri="{FF2B5EF4-FFF2-40B4-BE49-F238E27FC236}">
                <a16:creationId xmlns:a16="http://schemas.microsoft.com/office/drawing/2014/main" id="{43ABBCA1-E1D6-41D3-8109-6DC17FAE1008}"/>
              </a:ext>
            </a:extLst>
          </p:cNvPr>
          <p:cNvCxnSpPr>
            <a:stCxn id="11" idx="0"/>
            <a:endCxn id="119" idx="1"/>
          </p:cNvCxnSpPr>
          <p:nvPr/>
        </p:nvCxnSpPr>
        <p:spPr>
          <a:xfrm rot="5400000" flipH="1" flipV="1">
            <a:off x="901242" y="1385729"/>
            <a:ext cx="182101" cy="626890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a gomito 248">
            <a:extLst>
              <a:ext uri="{FF2B5EF4-FFF2-40B4-BE49-F238E27FC236}">
                <a16:creationId xmlns:a16="http://schemas.microsoft.com/office/drawing/2014/main" id="{FA29376B-13D4-4B81-90CD-62890861B226}"/>
              </a:ext>
            </a:extLst>
          </p:cNvPr>
          <p:cNvCxnSpPr>
            <a:stCxn id="11" idx="2"/>
            <a:endCxn id="126" idx="1"/>
          </p:cNvCxnSpPr>
          <p:nvPr/>
        </p:nvCxnSpPr>
        <p:spPr>
          <a:xfrm rot="16200000" flipH="1">
            <a:off x="901150" y="1937253"/>
            <a:ext cx="185002" cy="629608"/>
          </a:xfrm>
          <a:prstGeom prst="bentConnector2">
            <a:avLst/>
          </a:pr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B18D6720-BF1B-44A7-A337-0EFCA29A04CD}"/>
              </a:ext>
            </a:extLst>
          </p:cNvPr>
          <p:cNvCxnSpPr>
            <a:cxnSpLocks/>
          </p:cNvCxnSpPr>
          <p:nvPr/>
        </p:nvCxnSpPr>
        <p:spPr>
          <a:xfrm>
            <a:off x="188400" y="69793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2569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2" grpId="0"/>
      <p:bldP spid="83" grpId="0"/>
      <p:bldP spid="84" grpId="0"/>
      <p:bldP spid="25" grpId="0"/>
      <p:bldP spid="29" grpId="0"/>
      <p:bldP spid="112" grpId="0"/>
      <p:bldP spid="114" grpId="0"/>
      <p:bldP spid="6" grpId="0"/>
      <p:bldP spid="8" grpId="0"/>
      <p:bldP spid="11" grpId="0" animBg="1"/>
      <p:bldP spid="119" grpId="0" animBg="1"/>
      <p:bldP spid="126" grpId="0" animBg="1"/>
      <p:bldP spid="127" grpId="0" animBg="1"/>
      <p:bldP spid="129" grpId="0" animBg="1"/>
      <p:bldP spid="130" grpId="0" animBg="1"/>
      <p:bldP spid="131" grpId="0" animBg="1"/>
      <p:bldP spid="135" grpId="0" animBg="1"/>
      <p:bldP spid="1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0DEFC30-8A4D-43F7-A0A8-A4BC361451B3}"/>
              </a:ext>
            </a:extLst>
          </p:cNvPr>
          <p:cNvCxnSpPr>
            <a:cxnSpLocks/>
          </p:cNvCxnSpPr>
          <p:nvPr/>
        </p:nvCxnSpPr>
        <p:spPr>
          <a:xfrm>
            <a:off x="274320" y="3141614"/>
            <a:ext cx="856923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810B299-A6EA-4062-BEC8-B523FEFBDBCE}"/>
              </a:ext>
            </a:extLst>
          </p:cNvPr>
          <p:cNvCxnSpPr>
            <a:cxnSpLocks/>
          </p:cNvCxnSpPr>
          <p:nvPr/>
        </p:nvCxnSpPr>
        <p:spPr>
          <a:xfrm>
            <a:off x="3704538" y="4171856"/>
            <a:ext cx="2327835" cy="21874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ED4D980-3E03-44E2-A04B-C3BFFB460EE7}"/>
              </a:ext>
            </a:extLst>
          </p:cNvPr>
          <p:cNvCxnSpPr>
            <a:cxnSpLocks/>
          </p:cNvCxnSpPr>
          <p:nvPr/>
        </p:nvCxnSpPr>
        <p:spPr>
          <a:xfrm>
            <a:off x="4323817" y="3494800"/>
            <a:ext cx="2315005" cy="21753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02D971E-9B75-4AA0-9D60-EFB86B923E5C}"/>
              </a:ext>
            </a:extLst>
          </p:cNvPr>
          <p:cNvCxnSpPr>
            <a:cxnSpLocks/>
          </p:cNvCxnSpPr>
          <p:nvPr/>
        </p:nvCxnSpPr>
        <p:spPr>
          <a:xfrm>
            <a:off x="4017599" y="3834382"/>
            <a:ext cx="2325536" cy="21820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6E497C-FCDE-4F61-9FA6-E2A21C3E5326}"/>
              </a:ext>
            </a:extLst>
          </p:cNvPr>
          <p:cNvCxnSpPr>
            <a:cxnSpLocks/>
          </p:cNvCxnSpPr>
          <p:nvPr/>
        </p:nvCxnSpPr>
        <p:spPr>
          <a:xfrm flipH="1">
            <a:off x="3703017" y="3492224"/>
            <a:ext cx="624376" cy="6780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42E78B0-4D47-4E84-AF89-1D98BAD6A3A7}"/>
              </a:ext>
            </a:extLst>
          </p:cNvPr>
          <p:cNvCxnSpPr>
            <a:cxnSpLocks/>
          </p:cNvCxnSpPr>
          <p:nvPr/>
        </p:nvCxnSpPr>
        <p:spPr>
          <a:xfrm flipH="1">
            <a:off x="6032373" y="5670513"/>
            <a:ext cx="606452" cy="6906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F6E5082-6B0A-4ED5-BD8E-7CCA1CFB88FA}"/>
              </a:ext>
            </a:extLst>
          </p:cNvPr>
          <p:cNvCxnSpPr>
            <a:cxnSpLocks/>
          </p:cNvCxnSpPr>
          <p:nvPr/>
        </p:nvCxnSpPr>
        <p:spPr>
          <a:xfrm>
            <a:off x="1110340" y="5856514"/>
            <a:ext cx="722790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6D4AB26-72DA-4DF4-ADCB-F7DAD11A9C7E}"/>
              </a:ext>
            </a:extLst>
          </p:cNvPr>
          <p:cNvCxnSpPr>
            <a:cxnSpLocks/>
          </p:cNvCxnSpPr>
          <p:nvPr/>
        </p:nvCxnSpPr>
        <p:spPr>
          <a:xfrm>
            <a:off x="1426430" y="1313088"/>
            <a:ext cx="63720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E160D9C0-F44B-4C60-98CA-203F076AC3EE}"/>
              </a:ext>
            </a:extLst>
          </p:cNvPr>
          <p:cNvCxnSpPr>
            <a:cxnSpLocks/>
          </p:cNvCxnSpPr>
          <p:nvPr/>
        </p:nvCxnSpPr>
        <p:spPr>
          <a:xfrm flipV="1">
            <a:off x="3702678" y="2794574"/>
            <a:ext cx="0" cy="13772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C3EF782B-F6CB-4C18-A637-70EA35BB60B6}"/>
              </a:ext>
            </a:extLst>
          </p:cNvPr>
          <p:cNvCxnSpPr>
            <a:cxnSpLocks/>
          </p:cNvCxnSpPr>
          <p:nvPr/>
        </p:nvCxnSpPr>
        <p:spPr>
          <a:xfrm flipV="1">
            <a:off x="4328276" y="2794574"/>
            <a:ext cx="0" cy="7031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1883ED10-7E2C-4FC9-8210-1E8393DA75B0}"/>
              </a:ext>
            </a:extLst>
          </p:cNvPr>
          <p:cNvCxnSpPr>
            <a:cxnSpLocks/>
          </p:cNvCxnSpPr>
          <p:nvPr/>
        </p:nvCxnSpPr>
        <p:spPr>
          <a:xfrm flipV="1">
            <a:off x="4017599" y="2159892"/>
            <a:ext cx="0" cy="16722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722C7E4E-80E1-4DFE-A5C3-C7EA07EE6C02}"/>
              </a:ext>
            </a:extLst>
          </p:cNvPr>
          <p:cNvCxnSpPr>
            <a:cxnSpLocks/>
          </p:cNvCxnSpPr>
          <p:nvPr/>
        </p:nvCxnSpPr>
        <p:spPr>
          <a:xfrm>
            <a:off x="3702678" y="2794574"/>
            <a:ext cx="29361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61C48306-1A9D-48D8-BCCB-8F1B813A3B25}"/>
              </a:ext>
            </a:extLst>
          </p:cNvPr>
          <p:cNvCxnSpPr>
            <a:cxnSpLocks/>
          </p:cNvCxnSpPr>
          <p:nvPr/>
        </p:nvCxnSpPr>
        <p:spPr>
          <a:xfrm>
            <a:off x="4017599" y="2160752"/>
            <a:ext cx="232553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34377B2-F61E-4580-9ECB-53748B53F4EB}"/>
              </a:ext>
            </a:extLst>
          </p:cNvPr>
          <p:cNvCxnSpPr>
            <a:cxnSpLocks/>
          </p:cNvCxnSpPr>
          <p:nvPr/>
        </p:nvCxnSpPr>
        <p:spPr>
          <a:xfrm flipV="1">
            <a:off x="3702678" y="2164211"/>
            <a:ext cx="314923" cy="630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2BCAC53-4951-4F05-9138-A9ECF6829D77}"/>
              </a:ext>
            </a:extLst>
          </p:cNvPr>
          <p:cNvCxnSpPr>
            <a:cxnSpLocks/>
          </p:cNvCxnSpPr>
          <p:nvPr/>
        </p:nvCxnSpPr>
        <p:spPr>
          <a:xfrm>
            <a:off x="4017600" y="2159892"/>
            <a:ext cx="307459" cy="6346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44E00BE7-B271-4483-BDF7-21B034FE8F18}"/>
              </a:ext>
            </a:extLst>
          </p:cNvPr>
          <p:cNvCxnSpPr>
            <a:cxnSpLocks/>
          </p:cNvCxnSpPr>
          <p:nvPr/>
        </p:nvCxnSpPr>
        <p:spPr>
          <a:xfrm flipV="1">
            <a:off x="6638825" y="2776929"/>
            <a:ext cx="0" cy="28930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B7D78B95-ACB7-40E7-8D22-357000727866}"/>
              </a:ext>
            </a:extLst>
          </p:cNvPr>
          <p:cNvCxnSpPr>
            <a:cxnSpLocks/>
          </p:cNvCxnSpPr>
          <p:nvPr/>
        </p:nvCxnSpPr>
        <p:spPr>
          <a:xfrm flipV="1">
            <a:off x="6032373" y="2791215"/>
            <a:ext cx="0" cy="35691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1A2718C-1515-40B1-8C76-92D6C75D7A31}"/>
              </a:ext>
            </a:extLst>
          </p:cNvPr>
          <p:cNvCxnSpPr>
            <a:cxnSpLocks/>
          </p:cNvCxnSpPr>
          <p:nvPr/>
        </p:nvCxnSpPr>
        <p:spPr>
          <a:xfrm flipV="1">
            <a:off x="6338375" y="2152306"/>
            <a:ext cx="0" cy="38594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0DCABBB-C7B4-4D51-BA31-46A0E8DB4D84}"/>
              </a:ext>
            </a:extLst>
          </p:cNvPr>
          <p:cNvCxnSpPr>
            <a:cxnSpLocks/>
          </p:cNvCxnSpPr>
          <p:nvPr/>
        </p:nvCxnSpPr>
        <p:spPr>
          <a:xfrm>
            <a:off x="6343138" y="2157497"/>
            <a:ext cx="295687" cy="6418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7F76915-53B0-4C1A-8F86-988AAF8EE2F6}"/>
              </a:ext>
            </a:extLst>
          </p:cNvPr>
          <p:cNvCxnSpPr>
            <a:cxnSpLocks/>
          </p:cNvCxnSpPr>
          <p:nvPr/>
        </p:nvCxnSpPr>
        <p:spPr>
          <a:xfrm flipH="1">
            <a:off x="6032373" y="2157493"/>
            <a:ext cx="310764" cy="6337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61FCF35-9850-4013-953A-8F6DE62E2013}"/>
              </a:ext>
            </a:extLst>
          </p:cNvPr>
          <p:cNvSpPr txBox="1"/>
          <p:nvPr/>
        </p:nvSpPr>
        <p:spPr>
          <a:xfrm>
            <a:off x="3469422" y="410585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418CE0B-F26D-4D70-BB4E-AF6DCA0D31B4}"/>
              </a:ext>
            </a:extLst>
          </p:cNvPr>
          <p:cNvSpPr txBox="1"/>
          <p:nvPr/>
        </p:nvSpPr>
        <p:spPr>
          <a:xfrm>
            <a:off x="3457526" y="2562407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739AB4-B371-4F73-908F-E21679BBF008}"/>
              </a:ext>
            </a:extLst>
          </p:cNvPr>
          <p:cNvSpPr txBox="1"/>
          <p:nvPr/>
        </p:nvSpPr>
        <p:spPr>
          <a:xfrm>
            <a:off x="3998191" y="367415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CAB736A1-77C7-4C4D-A14F-26E06442289B}"/>
              </a:ext>
            </a:extLst>
          </p:cNvPr>
          <p:cNvSpPr txBox="1"/>
          <p:nvPr/>
        </p:nvSpPr>
        <p:spPr>
          <a:xfrm>
            <a:off x="3882790" y="1930360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9E28F338-90FC-4131-A9E7-2FE7453ECFA1}"/>
              </a:ext>
            </a:extLst>
          </p:cNvPr>
          <p:cNvSpPr txBox="1"/>
          <p:nvPr/>
        </p:nvSpPr>
        <p:spPr>
          <a:xfrm>
            <a:off x="4268957" y="3326242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B84C14E9-64B4-4612-8C0E-4A09D89C6B2F}"/>
              </a:ext>
            </a:extLst>
          </p:cNvPr>
          <p:cNvSpPr txBox="1"/>
          <p:nvPr/>
        </p:nvSpPr>
        <p:spPr>
          <a:xfrm>
            <a:off x="4229296" y="256375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F8F30FB3-ACFB-4C92-9072-11329C5E0693}"/>
              </a:ext>
            </a:extLst>
          </p:cNvPr>
          <p:cNvSpPr txBox="1"/>
          <p:nvPr/>
        </p:nvSpPr>
        <p:spPr>
          <a:xfrm>
            <a:off x="5769749" y="632424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EDD3A8A6-7208-4A74-A9CD-1CC3862756C9}"/>
              </a:ext>
            </a:extLst>
          </p:cNvPr>
          <p:cNvSpPr txBox="1"/>
          <p:nvPr/>
        </p:nvSpPr>
        <p:spPr>
          <a:xfrm>
            <a:off x="5776195" y="2562407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5611B05-CDFB-440E-AAA0-B020020745F7}"/>
              </a:ext>
            </a:extLst>
          </p:cNvPr>
          <p:cNvSpPr txBox="1"/>
          <p:nvPr/>
        </p:nvSpPr>
        <p:spPr>
          <a:xfrm>
            <a:off x="6298518" y="592917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A576BDCB-C073-4FB7-A964-EDB01BDFE4C6}"/>
              </a:ext>
            </a:extLst>
          </p:cNvPr>
          <p:cNvSpPr txBox="1"/>
          <p:nvPr/>
        </p:nvSpPr>
        <p:spPr>
          <a:xfrm>
            <a:off x="6201459" y="19303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D835CD29-72D3-4D63-8A5A-6620792680FB}"/>
              </a:ext>
            </a:extLst>
          </p:cNvPr>
          <p:cNvSpPr txBox="1"/>
          <p:nvPr/>
        </p:nvSpPr>
        <p:spPr>
          <a:xfrm>
            <a:off x="6569284" y="55812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BE55D94A-2E7C-4A52-A406-CB9BDF8AFB03}"/>
              </a:ext>
            </a:extLst>
          </p:cNvPr>
          <p:cNvSpPr txBox="1"/>
          <p:nvPr/>
        </p:nvSpPr>
        <p:spPr>
          <a:xfrm>
            <a:off x="6547965" y="25637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0329771E-9075-4238-81EF-7A20E08F4E8C}"/>
              </a:ext>
            </a:extLst>
          </p:cNvPr>
          <p:cNvSpPr txBox="1"/>
          <p:nvPr/>
        </p:nvSpPr>
        <p:spPr>
          <a:xfrm>
            <a:off x="4568228" y="418673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737D0F5-2B16-4877-ACAB-FD9C97DA7A3A}"/>
              </a:ext>
            </a:extLst>
          </p:cNvPr>
          <p:cNvSpPr txBox="1"/>
          <p:nvPr/>
        </p:nvSpPr>
        <p:spPr>
          <a:xfrm>
            <a:off x="6100048" y="528917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539A1A9A-15F9-46DF-856D-F0BA3C1524FA}"/>
              </a:ext>
            </a:extLst>
          </p:cNvPr>
          <p:cNvSpPr txBox="1"/>
          <p:nvPr/>
        </p:nvSpPr>
        <p:spPr>
          <a:xfrm>
            <a:off x="4508049" y="191794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4C434CD-4848-49ED-B3DD-E22C536AB154}"/>
              </a:ext>
            </a:extLst>
          </p:cNvPr>
          <p:cNvSpPr txBox="1"/>
          <p:nvPr/>
        </p:nvSpPr>
        <p:spPr>
          <a:xfrm>
            <a:off x="6076150" y="2738153"/>
            <a:ext cx="397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551D1712-FF22-4E69-8A9A-E90C07602026}"/>
              </a:ext>
            </a:extLst>
          </p:cNvPr>
          <p:cNvGrpSpPr/>
          <p:nvPr/>
        </p:nvGrpSpPr>
        <p:grpSpPr>
          <a:xfrm>
            <a:off x="12144536" y="7551858"/>
            <a:ext cx="504000" cy="395547"/>
            <a:chOff x="6223965" y="6368975"/>
            <a:chExt cx="504000" cy="395547"/>
          </a:xfrm>
        </p:grpSpPr>
        <p:sp>
          <p:nvSpPr>
            <p:cNvPr id="81" name="CasellaDiTesto 80">
              <a:extLst>
                <a:ext uri="{FF2B5EF4-FFF2-40B4-BE49-F238E27FC236}">
                  <a16:creationId xmlns:a16="http://schemas.microsoft.com/office/drawing/2014/main" id="{5E726AA0-BB18-46AD-A2D3-22663E71F984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49678F8C-D3C8-40C7-BC52-1369F88A5670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7D794595-0447-4695-8290-53F6E9A70697}"/>
              </a:ext>
            </a:extLst>
          </p:cNvPr>
          <p:cNvGrpSpPr/>
          <p:nvPr/>
        </p:nvGrpSpPr>
        <p:grpSpPr>
          <a:xfrm>
            <a:off x="12724733" y="7496662"/>
            <a:ext cx="504000" cy="395547"/>
            <a:chOff x="6223965" y="6368975"/>
            <a:chExt cx="504000" cy="395547"/>
          </a:xfrm>
        </p:grpSpPr>
        <p:sp>
          <p:nvSpPr>
            <p:cNvPr id="86" name="CasellaDiTesto 85">
              <a:extLst>
                <a:ext uri="{FF2B5EF4-FFF2-40B4-BE49-F238E27FC236}">
                  <a16:creationId xmlns:a16="http://schemas.microsoft.com/office/drawing/2014/main" id="{DD5347F4-8FDE-4625-961D-9D97D3061E70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87" name="Rettangolo 86">
              <a:extLst>
                <a:ext uri="{FF2B5EF4-FFF2-40B4-BE49-F238E27FC236}">
                  <a16:creationId xmlns:a16="http://schemas.microsoft.com/office/drawing/2014/main" id="{1394FBFF-9391-4514-8E1E-DA929BF05D43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88" name="Gruppo 87">
            <a:extLst>
              <a:ext uri="{FF2B5EF4-FFF2-40B4-BE49-F238E27FC236}">
                <a16:creationId xmlns:a16="http://schemas.microsoft.com/office/drawing/2014/main" id="{BEE30EED-0DD2-4EE7-9208-877E10E0E904}"/>
              </a:ext>
            </a:extLst>
          </p:cNvPr>
          <p:cNvGrpSpPr/>
          <p:nvPr/>
        </p:nvGrpSpPr>
        <p:grpSpPr>
          <a:xfrm>
            <a:off x="13383362" y="7484889"/>
            <a:ext cx="504000" cy="395547"/>
            <a:chOff x="6223965" y="6368975"/>
            <a:chExt cx="504000" cy="395547"/>
          </a:xfrm>
        </p:grpSpPr>
        <p:sp>
          <p:nvSpPr>
            <p:cNvPr id="89" name="CasellaDiTesto 88">
              <a:extLst>
                <a:ext uri="{FF2B5EF4-FFF2-40B4-BE49-F238E27FC236}">
                  <a16:creationId xmlns:a16="http://schemas.microsoft.com/office/drawing/2014/main" id="{C82896D6-1FCD-4236-A82B-7C0636878D7D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90" name="Rettangolo 89">
              <a:extLst>
                <a:ext uri="{FF2B5EF4-FFF2-40B4-BE49-F238E27FC236}">
                  <a16:creationId xmlns:a16="http://schemas.microsoft.com/office/drawing/2014/main" id="{13F4A8F0-4652-4AFA-BEFC-369A031EAE81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8923E6D8-F9B0-441A-B0E5-5AD7ADF7564C}"/>
              </a:ext>
            </a:extLst>
          </p:cNvPr>
          <p:cNvSpPr txBox="1"/>
          <p:nvPr/>
        </p:nvSpPr>
        <p:spPr>
          <a:xfrm>
            <a:off x="2560371" y="377790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5A844B3F-0642-4BAE-B26D-4F7C5F548041}"/>
              </a:ext>
            </a:extLst>
          </p:cNvPr>
          <p:cNvSpPr txBox="1"/>
          <p:nvPr/>
        </p:nvSpPr>
        <p:spPr>
          <a:xfrm>
            <a:off x="5928272" y="6497984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41B437E1-A0C8-4CAF-A6E7-38E68AEF95F0}"/>
              </a:ext>
            </a:extLst>
          </p:cNvPr>
          <p:cNvSpPr txBox="1"/>
          <p:nvPr/>
        </p:nvSpPr>
        <p:spPr>
          <a:xfrm>
            <a:off x="7078080" y="1003965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29E3A31E-841B-42A5-87E7-05F885393A6B}"/>
              </a:ext>
            </a:extLst>
          </p:cNvPr>
          <p:cNvSpPr txBox="1"/>
          <p:nvPr/>
        </p:nvSpPr>
        <p:spPr>
          <a:xfrm>
            <a:off x="7874404" y="5517960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FEDDC10C-32A9-4A50-BAC7-7283BAD0FCDD}"/>
              </a:ext>
            </a:extLst>
          </p:cNvPr>
          <p:cNvSpPr txBox="1"/>
          <p:nvPr/>
        </p:nvSpPr>
        <p:spPr>
          <a:xfrm>
            <a:off x="3202908" y="994972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7F832E28-B1C4-4988-AB7A-90FECE912514}"/>
              </a:ext>
            </a:extLst>
          </p:cNvPr>
          <p:cNvSpPr txBox="1"/>
          <p:nvPr/>
        </p:nvSpPr>
        <p:spPr>
          <a:xfrm>
            <a:off x="5876283" y="5877342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103" name="Rettangolo 102">
            <a:extLst>
              <a:ext uri="{FF2B5EF4-FFF2-40B4-BE49-F238E27FC236}">
                <a16:creationId xmlns:a16="http://schemas.microsoft.com/office/drawing/2014/main" id="{33892267-2483-43EE-9BC5-E77FFA729C40}"/>
              </a:ext>
            </a:extLst>
          </p:cNvPr>
          <p:cNvSpPr/>
          <p:nvPr/>
        </p:nvSpPr>
        <p:spPr>
          <a:xfrm>
            <a:off x="4015205" y="1539108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05" name="Rettangolo 104">
            <a:extLst>
              <a:ext uri="{FF2B5EF4-FFF2-40B4-BE49-F238E27FC236}">
                <a16:creationId xmlns:a16="http://schemas.microsoft.com/office/drawing/2014/main" id="{035E77C4-32CE-47D5-88EB-1D972476FA45}"/>
              </a:ext>
            </a:extLst>
          </p:cNvPr>
          <p:cNvSpPr/>
          <p:nvPr/>
        </p:nvSpPr>
        <p:spPr>
          <a:xfrm>
            <a:off x="4285066" y="3806732"/>
            <a:ext cx="309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00CC6105-5FF0-4D4A-9B51-9A4DA93F3CD8}"/>
              </a:ext>
            </a:extLst>
          </p:cNvPr>
          <p:cNvSpPr txBox="1"/>
          <p:nvPr/>
        </p:nvSpPr>
        <p:spPr>
          <a:xfrm>
            <a:off x="2571019" y="994973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4C4C2A74-4DE9-48FC-A699-8DB3F7A1448F}"/>
              </a:ext>
            </a:extLst>
          </p:cNvPr>
          <p:cNvSpPr txBox="1"/>
          <p:nvPr/>
        </p:nvSpPr>
        <p:spPr>
          <a:xfrm>
            <a:off x="5085056" y="5868660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230" name="Rettangolo 229">
            <a:extLst>
              <a:ext uri="{FF2B5EF4-FFF2-40B4-BE49-F238E27FC236}">
                <a16:creationId xmlns:a16="http://schemas.microsoft.com/office/drawing/2014/main" id="{10FA6CB3-B61D-456C-8975-34B477202603}"/>
              </a:ext>
            </a:extLst>
          </p:cNvPr>
          <p:cNvSpPr/>
          <p:nvPr/>
        </p:nvSpPr>
        <p:spPr>
          <a:xfrm>
            <a:off x="3317641" y="1588343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10" name="Rettangolo 109">
            <a:extLst>
              <a:ext uri="{FF2B5EF4-FFF2-40B4-BE49-F238E27FC236}">
                <a16:creationId xmlns:a16="http://schemas.microsoft.com/office/drawing/2014/main" id="{60FCAB59-5BB3-48AA-B941-ABEEBFED70B4}"/>
              </a:ext>
            </a:extLst>
          </p:cNvPr>
          <p:cNvSpPr/>
          <p:nvPr/>
        </p:nvSpPr>
        <p:spPr>
          <a:xfrm>
            <a:off x="3917505" y="4182028"/>
            <a:ext cx="3225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3589545D-D12A-4D4C-BD15-FC8F46A28EFE}"/>
              </a:ext>
            </a:extLst>
          </p:cNvPr>
          <p:cNvSpPr txBox="1"/>
          <p:nvPr/>
        </p:nvSpPr>
        <p:spPr>
          <a:xfrm>
            <a:off x="3257740" y="375099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7FEC63DC-61C6-47AE-9859-B525910B7CB0}"/>
              </a:ext>
            </a:extLst>
          </p:cNvPr>
          <p:cNvSpPr txBox="1"/>
          <p:nvPr/>
        </p:nvSpPr>
        <p:spPr>
          <a:xfrm>
            <a:off x="6861370" y="6374602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6848B66-163B-44FE-A7DE-DD8F63A0BE8C}"/>
              </a:ext>
            </a:extLst>
          </p:cNvPr>
          <p:cNvSpPr txBox="1"/>
          <p:nvPr/>
        </p:nvSpPr>
        <p:spPr>
          <a:xfrm>
            <a:off x="-1" y="357028"/>
            <a:ext cx="23948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La diapositiva presente evidenzia l’applicazione dei passi 2 e 3 dell’algoritmo grafico risolutivo</a:t>
            </a:r>
          </a:p>
        </p:txBody>
      </p:sp>
      <p:sp>
        <p:nvSpPr>
          <p:cNvPr id="122" name="Titolo 1">
            <a:extLst>
              <a:ext uri="{FF2B5EF4-FFF2-40B4-BE49-F238E27FC236}">
                <a16:creationId xmlns:a16="http://schemas.microsoft.com/office/drawing/2014/main" id="{F8CBE4B9-2F8F-4CD9-8F6A-D059BDB7F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26126"/>
            <a:ext cx="9072000" cy="360000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punteggiata di solido a facce: Prisma retto a base triangolare – Passi 2 e 3 </a:t>
            </a:r>
            <a:endParaRPr lang="it-IT" sz="1800" dirty="0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158C99C-52DC-448C-AF93-6DCE8543EAB9}"/>
              </a:ext>
            </a:extLst>
          </p:cNvPr>
          <p:cNvSpPr txBox="1"/>
          <p:nvPr/>
        </p:nvSpPr>
        <p:spPr>
          <a:xfrm>
            <a:off x="8456346" y="2831311"/>
            <a:ext cx="4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8A1366D-2CDF-49DE-B525-7A9F142C8C63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3F118E4C-0B4B-4ABA-B205-D2207FE82247}"/>
              </a:ext>
            </a:extLst>
          </p:cNvPr>
          <p:cNvCxnSpPr>
            <a:cxnSpLocks/>
          </p:cNvCxnSpPr>
          <p:nvPr/>
        </p:nvCxnSpPr>
        <p:spPr>
          <a:xfrm>
            <a:off x="2605139" y="3141614"/>
            <a:ext cx="3921068" cy="368452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25E3530B-9242-477B-A8C9-368EB259DF9E}"/>
              </a:ext>
            </a:extLst>
          </p:cNvPr>
          <p:cNvCxnSpPr>
            <a:cxnSpLocks/>
          </p:cNvCxnSpPr>
          <p:nvPr/>
        </p:nvCxnSpPr>
        <p:spPr>
          <a:xfrm flipV="1">
            <a:off x="2605139" y="488521"/>
            <a:ext cx="0" cy="26530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E10BA59A-E09A-4DAF-95E7-4C36BCAD6623}"/>
              </a:ext>
            </a:extLst>
          </p:cNvPr>
          <p:cNvCxnSpPr>
            <a:cxnSpLocks/>
          </p:cNvCxnSpPr>
          <p:nvPr/>
        </p:nvCxnSpPr>
        <p:spPr>
          <a:xfrm flipV="1">
            <a:off x="5495880" y="3141614"/>
            <a:ext cx="0" cy="27149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9810FD1F-EBB6-4B3D-9E0D-E506FEB508EE}"/>
              </a:ext>
            </a:extLst>
          </p:cNvPr>
          <p:cNvCxnSpPr>
            <a:cxnSpLocks/>
          </p:cNvCxnSpPr>
          <p:nvPr/>
        </p:nvCxnSpPr>
        <p:spPr>
          <a:xfrm flipH="1" flipV="1">
            <a:off x="2606500" y="1313088"/>
            <a:ext cx="2889673" cy="18267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F17F0C1F-1A14-4449-BC79-6FA47A74FFC8}"/>
              </a:ext>
            </a:extLst>
          </p:cNvPr>
          <p:cNvCxnSpPr>
            <a:cxnSpLocks/>
          </p:cNvCxnSpPr>
          <p:nvPr/>
        </p:nvCxnSpPr>
        <p:spPr>
          <a:xfrm>
            <a:off x="4953596" y="2795920"/>
            <a:ext cx="0" cy="25466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929A0C6-160B-42B7-AD19-E59199146936}"/>
              </a:ext>
            </a:extLst>
          </p:cNvPr>
          <p:cNvCxnSpPr>
            <a:cxnSpLocks/>
          </p:cNvCxnSpPr>
          <p:nvPr/>
        </p:nvCxnSpPr>
        <p:spPr>
          <a:xfrm>
            <a:off x="3280297" y="3139941"/>
            <a:ext cx="3897676" cy="366254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AA3AD711-11A0-4F3B-B073-03DDD82345CC}"/>
              </a:ext>
            </a:extLst>
          </p:cNvPr>
          <p:cNvCxnSpPr>
            <a:cxnSpLocks/>
          </p:cNvCxnSpPr>
          <p:nvPr/>
        </p:nvCxnSpPr>
        <p:spPr>
          <a:xfrm>
            <a:off x="3286717" y="488521"/>
            <a:ext cx="0" cy="26539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C67D29C7-217A-40BA-B0CE-242FFC437A65}"/>
              </a:ext>
            </a:extLst>
          </p:cNvPr>
          <p:cNvCxnSpPr>
            <a:cxnSpLocks/>
          </p:cNvCxnSpPr>
          <p:nvPr/>
        </p:nvCxnSpPr>
        <p:spPr>
          <a:xfrm flipV="1">
            <a:off x="6172195" y="3144004"/>
            <a:ext cx="0" cy="27149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1C9D18F3-98E1-46C9-9F29-E4A3B276B5E8}"/>
              </a:ext>
            </a:extLst>
          </p:cNvPr>
          <p:cNvCxnSpPr>
            <a:cxnSpLocks/>
          </p:cNvCxnSpPr>
          <p:nvPr/>
        </p:nvCxnSpPr>
        <p:spPr>
          <a:xfrm flipH="1" flipV="1">
            <a:off x="3286675" y="1313059"/>
            <a:ext cx="2886142" cy="18191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0DE9355C-C36B-460C-B397-18FE48F3E1DC}"/>
              </a:ext>
            </a:extLst>
          </p:cNvPr>
          <p:cNvCxnSpPr>
            <a:cxnSpLocks/>
          </p:cNvCxnSpPr>
          <p:nvPr/>
        </p:nvCxnSpPr>
        <p:spPr>
          <a:xfrm>
            <a:off x="4628203" y="2155643"/>
            <a:ext cx="0" cy="22567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5F08C378-221A-414B-A2B3-E00E9E265C6C}"/>
              </a:ext>
            </a:extLst>
          </p:cNvPr>
          <p:cNvCxnSpPr>
            <a:cxnSpLocks/>
          </p:cNvCxnSpPr>
          <p:nvPr/>
        </p:nvCxnSpPr>
        <p:spPr>
          <a:xfrm>
            <a:off x="3950237" y="3144538"/>
            <a:ext cx="3839539" cy="360791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166B3516-CCEA-4A1C-BEC8-36E1CD7125B1}"/>
              </a:ext>
            </a:extLst>
          </p:cNvPr>
          <p:cNvCxnSpPr>
            <a:cxnSpLocks/>
          </p:cNvCxnSpPr>
          <p:nvPr/>
        </p:nvCxnSpPr>
        <p:spPr>
          <a:xfrm>
            <a:off x="3947617" y="488521"/>
            <a:ext cx="0" cy="26586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A03A35A0-65B6-4348-A034-FCC9D0624F6A}"/>
              </a:ext>
            </a:extLst>
          </p:cNvPr>
          <p:cNvCxnSpPr>
            <a:cxnSpLocks/>
          </p:cNvCxnSpPr>
          <p:nvPr/>
        </p:nvCxnSpPr>
        <p:spPr>
          <a:xfrm flipV="1">
            <a:off x="6837186" y="3141768"/>
            <a:ext cx="0" cy="27149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1704B8C6-9B9D-496E-89A7-87B0F018F7E2}"/>
              </a:ext>
            </a:extLst>
          </p:cNvPr>
          <p:cNvCxnSpPr>
            <a:cxnSpLocks/>
          </p:cNvCxnSpPr>
          <p:nvPr/>
        </p:nvCxnSpPr>
        <p:spPr>
          <a:xfrm flipH="1" flipV="1">
            <a:off x="3953485" y="1313953"/>
            <a:ext cx="2889032" cy="18293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F0606B0D-569A-4316-8A35-08F23B6AF50A}"/>
              </a:ext>
            </a:extLst>
          </p:cNvPr>
          <p:cNvCxnSpPr>
            <a:cxnSpLocks/>
          </p:cNvCxnSpPr>
          <p:nvPr/>
        </p:nvCxnSpPr>
        <p:spPr>
          <a:xfrm>
            <a:off x="6292908" y="2795920"/>
            <a:ext cx="0" cy="255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ACA208A-36E1-4708-B5D4-F5C029222F0B}"/>
              </a:ext>
            </a:extLst>
          </p:cNvPr>
          <p:cNvCxnSpPr>
            <a:cxnSpLocks/>
          </p:cNvCxnSpPr>
          <p:nvPr/>
        </p:nvCxnSpPr>
        <p:spPr>
          <a:xfrm flipH="1" flipV="1">
            <a:off x="4628203" y="4409080"/>
            <a:ext cx="330008" cy="94284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6DE6D9A-991E-43E1-BC8A-24E85207E50F}"/>
              </a:ext>
            </a:extLst>
          </p:cNvPr>
          <p:cNvCxnSpPr>
            <a:cxnSpLocks/>
          </p:cNvCxnSpPr>
          <p:nvPr/>
        </p:nvCxnSpPr>
        <p:spPr>
          <a:xfrm>
            <a:off x="4625663" y="4404728"/>
            <a:ext cx="1676386" cy="948314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E3EA0E2-6859-4E2D-9953-5163B3A39BC0}"/>
              </a:ext>
            </a:extLst>
          </p:cNvPr>
          <p:cNvSpPr txBox="1"/>
          <p:nvPr/>
        </p:nvSpPr>
        <p:spPr>
          <a:xfrm>
            <a:off x="-1" y="1556058"/>
            <a:ext cx="259200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Per gli spigoli laterali del solido vengono condotti tre piani </a:t>
            </a:r>
            <a:r>
              <a:rPr lang="it-IT" sz="1600" dirty="0" err="1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sz="1600" dirty="0" err="1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sz="1600" dirty="0" err="1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che risulteranno paralleli perché tali sono gli spigoli: (AD)//(BE)//(CF)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58890BB-B704-4D81-BFFC-BC6EF784AEDD}"/>
              </a:ext>
            </a:extLst>
          </p:cNvPr>
          <p:cNvSpPr txBox="1"/>
          <p:nvPr/>
        </p:nvSpPr>
        <p:spPr>
          <a:xfrm>
            <a:off x="7592591" y="6397961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0FF3274-C391-4B8A-AAB9-1E996ECD1708}"/>
              </a:ext>
            </a:extLst>
          </p:cNvPr>
          <p:cNvSpPr txBox="1"/>
          <p:nvPr/>
        </p:nvSpPr>
        <p:spPr>
          <a:xfrm>
            <a:off x="36000" y="3310896"/>
            <a:ext cx="17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avrà, quindi: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C2F6C96A-6891-4608-BE24-D01BBA403001}"/>
              </a:ext>
            </a:extLst>
          </p:cNvPr>
          <p:cNvSpPr txBox="1"/>
          <p:nvPr/>
        </p:nvSpPr>
        <p:spPr>
          <a:xfrm>
            <a:off x="2454516" y="4176732"/>
            <a:ext cx="396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C2C5FD5C-BC54-48B8-AD62-3B51ECCB1D5D}"/>
              </a:ext>
            </a:extLst>
          </p:cNvPr>
          <p:cNvSpPr txBox="1"/>
          <p:nvPr/>
        </p:nvSpPr>
        <p:spPr>
          <a:xfrm>
            <a:off x="2454516" y="3460519"/>
            <a:ext cx="396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D0BDB1C-0FE8-4BB5-9416-A9A400730A0D}"/>
              </a:ext>
            </a:extLst>
          </p:cNvPr>
          <p:cNvGrpSpPr/>
          <p:nvPr/>
        </p:nvGrpSpPr>
        <p:grpSpPr>
          <a:xfrm>
            <a:off x="49621" y="3823812"/>
            <a:ext cx="1980000" cy="360000"/>
            <a:chOff x="17253" y="3823812"/>
            <a:chExt cx="1980000" cy="360000"/>
          </a:xfrm>
        </p:grpSpPr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0C048360-DEAE-4479-B4B3-840E56293630}"/>
                </a:ext>
              </a:extLst>
            </p:cNvPr>
            <p:cNvSpPr txBox="1"/>
            <p:nvPr/>
          </p:nvSpPr>
          <p:spPr>
            <a:xfrm>
              <a:off x="17253" y="3823812"/>
              <a:ext cx="1980000" cy="3600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it-IT" dirty="0" err="1">
                  <a:solidFill>
                    <a:srgbClr val="0070C0"/>
                  </a:solidFill>
                  <a:latin typeface="Symbol" panose="05050102010706020507" pitchFamily="18" charset="2"/>
                </a:rPr>
                <a:t>aÇb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   </a:t>
              </a:r>
              <a:r>
                <a:rPr lang="it-IT" dirty="0">
                  <a:solidFill>
                    <a:srgbClr val="0070C0"/>
                  </a:solidFill>
                </a:rPr>
                <a:t>   </a:t>
              </a:r>
              <a:r>
                <a:rPr lang="it-IT" sz="1600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dirty="0" err="1">
                  <a:solidFill>
                    <a:srgbClr val="0070C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(AD)</a:t>
              </a:r>
              <a:r>
                <a:rPr lang="it-IT" dirty="0">
                  <a:solidFill>
                    <a:srgbClr val="0070C0"/>
                  </a:solidFill>
                </a:rPr>
                <a:t>       </a:t>
              </a:r>
              <a:r>
                <a:rPr lang="it-IT" dirty="0"/>
                <a:t> </a:t>
              </a:r>
              <a:endParaRPr lang="it-IT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6" name="Connettore 2 15">
              <a:extLst>
                <a:ext uri="{FF2B5EF4-FFF2-40B4-BE49-F238E27FC236}">
                  <a16:creationId xmlns:a16="http://schemas.microsoft.com/office/drawing/2014/main" id="{52C7ECD3-735A-4A00-8817-B4F9E870AF55}"/>
                </a:ext>
              </a:extLst>
            </p:cNvPr>
            <p:cNvCxnSpPr/>
            <p:nvPr/>
          </p:nvCxnSpPr>
          <p:spPr>
            <a:xfrm>
              <a:off x="577070" y="4019830"/>
              <a:ext cx="288000" cy="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2 118">
              <a:extLst>
                <a:ext uri="{FF2B5EF4-FFF2-40B4-BE49-F238E27FC236}">
                  <a16:creationId xmlns:a16="http://schemas.microsoft.com/office/drawing/2014/main" id="{48A537B5-33FB-439A-90A2-132849A89A14}"/>
                </a:ext>
              </a:extLst>
            </p:cNvPr>
            <p:cNvCxnSpPr/>
            <p:nvPr/>
          </p:nvCxnSpPr>
          <p:spPr>
            <a:xfrm>
              <a:off x="1676329" y="4020473"/>
              <a:ext cx="288000" cy="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Connettore a gomito 17">
            <a:extLst>
              <a:ext uri="{FF2B5EF4-FFF2-40B4-BE49-F238E27FC236}">
                <a16:creationId xmlns:a16="http://schemas.microsoft.com/office/drawing/2014/main" id="{40CB9D10-A271-47F0-8523-E32C62231936}"/>
              </a:ext>
            </a:extLst>
          </p:cNvPr>
          <p:cNvCxnSpPr>
            <a:cxnSpLocks/>
            <a:stCxn id="126" idx="0"/>
            <a:endCxn id="78" idx="1"/>
          </p:cNvCxnSpPr>
          <p:nvPr/>
        </p:nvCxnSpPr>
        <p:spPr>
          <a:xfrm rot="5400000" flipH="1" flipV="1">
            <a:off x="2265498" y="3630685"/>
            <a:ext cx="179184" cy="198852"/>
          </a:xfrm>
          <a:prstGeom prst="bentConnector2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5C54E610-D9F3-443C-9768-475025041256}"/>
              </a:ext>
            </a:extLst>
          </p:cNvPr>
          <p:cNvSpPr txBox="1"/>
          <p:nvPr/>
        </p:nvSpPr>
        <p:spPr>
          <a:xfrm>
            <a:off x="2057664" y="3819703"/>
            <a:ext cx="396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24" name="Connettore a gomito 23">
            <a:extLst>
              <a:ext uri="{FF2B5EF4-FFF2-40B4-BE49-F238E27FC236}">
                <a16:creationId xmlns:a16="http://schemas.microsoft.com/office/drawing/2014/main" id="{2BDAD410-2C16-4722-8AA5-67189184B3DD}"/>
              </a:ext>
            </a:extLst>
          </p:cNvPr>
          <p:cNvCxnSpPr>
            <a:stCxn id="126" idx="2"/>
            <a:endCxn id="75" idx="1"/>
          </p:cNvCxnSpPr>
          <p:nvPr/>
        </p:nvCxnSpPr>
        <p:spPr>
          <a:xfrm rot="16200000" flipH="1">
            <a:off x="2266576" y="4168791"/>
            <a:ext cx="177029" cy="198852"/>
          </a:xfrm>
          <a:prstGeom prst="bentConnector2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9B175DC6-07AC-4580-8814-ADC4F6D1BA73}"/>
              </a:ext>
            </a:extLst>
          </p:cNvPr>
          <p:cNvSpPr txBox="1"/>
          <p:nvPr/>
        </p:nvSpPr>
        <p:spPr>
          <a:xfrm>
            <a:off x="3025827" y="5249989"/>
            <a:ext cx="396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DF709D72-F28B-411C-AE78-50DF925D790A}"/>
              </a:ext>
            </a:extLst>
          </p:cNvPr>
          <p:cNvSpPr txBox="1"/>
          <p:nvPr/>
        </p:nvSpPr>
        <p:spPr>
          <a:xfrm>
            <a:off x="3025827" y="4533776"/>
            <a:ext cx="396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B4A4CA2B-EDDA-4D91-AE3F-AB820AA23D55}"/>
              </a:ext>
            </a:extLst>
          </p:cNvPr>
          <p:cNvGrpSpPr/>
          <p:nvPr/>
        </p:nvGrpSpPr>
        <p:grpSpPr>
          <a:xfrm>
            <a:off x="607133" y="4903140"/>
            <a:ext cx="1980000" cy="360000"/>
            <a:chOff x="607133" y="4841336"/>
            <a:chExt cx="1980000" cy="360000"/>
          </a:xfrm>
        </p:grpSpPr>
        <p:sp>
          <p:nvSpPr>
            <p:cNvPr id="131" name="CasellaDiTesto 130">
              <a:extLst>
                <a:ext uri="{FF2B5EF4-FFF2-40B4-BE49-F238E27FC236}">
                  <a16:creationId xmlns:a16="http://schemas.microsoft.com/office/drawing/2014/main" id="{E6F37773-3228-47E5-BC0C-0377CE601048}"/>
                </a:ext>
              </a:extLst>
            </p:cNvPr>
            <p:cNvSpPr txBox="1"/>
            <p:nvPr/>
          </p:nvSpPr>
          <p:spPr>
            <a:xfrm>
              <a:off x="607133" y="4841336"/>
              <a:ext cx="1980000" cy="3600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it-IT" dirty="0" err="1">
                  <a:solidFill>
                    <a:srgbClr val="0070C0"/>
                  </a:solidFill>
                  <a:latin typeface="Symbol" panose="05050102010706020507" pitchFamily="18" charset="2"/>
                </a:rPr>
                <a:t>aÇg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   </a:t>
              </a:r>
              <a:r>
                <a:rPr lang="it-IT" dirty="0">
                  <a:solidFill>
                    <a:srgbClr val="0070C0"/>
                  </a:solidFill>
                </a:rPr>
                <a:t>     </a:t>
              </a:r>
              <a:r>
                <a:rPr lang="it-IT" sz="1600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y</a:t>
              </a:r>
              <a:r>
                <a:rPr lang="it-IT" dirty="0" err="1">
                  <a:solidFill>
                    <a:srgbClr val="0070C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(BE)</a:t>
              </a:r>
              <a:r>
                <a:rPr lang="it-IT" dirty="0">
                  <a:solidFill>
                    <a:srgbClr val="0070C0"/>
                  </a:solidFill>
                </a:rPr>
                <a:t>       </a:t>
              </a:r>
              <a:r>
                <a:rPr lang="it-IT" dirty="0"/>
                <a:t> </a:t>
              </a:r>
              <a:endParaRPr lang="it-IT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35" name="Connettore 2 134">
              <a:extLst>
                <a:ext uri="{FF2B5EF4-FFF2-40B4-BE49-F238E27FC236}">
                  <a16:creationId xmlns:a16="http://schemas.microsoft.com/office/drawing/2014/main" id="{184A3A56-CE76-4E69-956D-912BB78C86A0}"/>
                </a:ext>
              </a:extLst>
            </p:cNvPr>
            <p:cNvCxnSpPr/>
            <p:nvPr/>
          </p:nvCxnSpPr>
          <p:spPr>
            <a:xfrm>
              <a:off x="1198457" y="5062843"/>
              <a:ext cx="288000" cy="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ttore 2 135">
              <a:extLst>
                <a:ext uri="{FF2B5EF4-FFF2-40B4-BE49-F238E27FC236}">
                  <a16:creationId xmlns:a16="http://schemas.microsoft.com/office/drawing/2014/main" id="{94D03E8E-86EA-4767-8ECC-E1F579CB1DC7}"/>
                </a:ext>
              </a:extLst>
            </p:cNvPr>
            <p:cNvCxnSpPr/>
            <p:nvPr/>
          </p:nvCxnSpPr>
          <p:spPr>
            <a:xfrm>
              <a:off x="2268593" y="5045265"/>
              <a:ext cx="288000" cy="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nettore a gomito 136">
            <a:extLst>
              <a:ext uri="{FF2B5EF4-FFF2-40B4-BE49-F238E27FC236}">
                <a16:creationId xmlns:a16="http://schemas.microsoft.com/office/drawing/2014/main" id="{B6D8A755-153B-46D9-A22A-0F1F2D79D57E}"/>
              </a:ext>
            </a:extLst>
          </p:cNvPr>
          <p:cNvCxnSpPr>
            <a:cxnSpLocks/>
            <a:stCxn id="139" idx="0"/>
            <a:endCxn id="130" idx="1"/>
          </p:cNvCxnSpPr>
          <p:nvPr/>
        </p:nvCxnSpPr>
        <p:spPr>
          <a:xfrm rot="5400000" flipH="1" flipV="1">
            <a:off x="2836809" y="4703942"/>
            <a:ext cx="179184" cy="198852"/>
          </a:xfrm>
          <a:prstGeom prst="bentConnector2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14152E9E-14E8-4C84-A1A4-5BBB0820363D}"/>
              </a:ext>
            </a:extLst>
          </p:cNvPr>
          <p:cNvSpPr txBox="1"/>
          <p:nvPr/>
        </p:nvSpPr>
        <p:spPr>
          <a:xfrm>
            <a:off x="2628975" y="4892960"/>
            <a:ext cx="396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</a:p>
        </p:txBody>
      </p:sp>
      <p:cxnSp>
        <p:nvCxnSpPr>
          <p:cNvPr id="140" name="Connettore a gomito 139">
            <a:extLst>
              <a:ext uri="{FF2B5EF4-FFF2-40B4-BE49-F238E27FC236}">
                <a16:creationId xmlns:a16="http://schemas.microsoft.com/office/drawing/2014/main" id="{2F35600D-6DDA-4510-AED1-2E055422F4F9}"/>
              </a:ext>
            </a:extLst>
          </p:cNvPr>
          <p:cNvCxnSpPr>
            <a:stCxn id="139" idx="2"/>
            <a:endCxn id="129" idx="1"/>
          </p:cNvCxnSpPr>
          <p:nvPr/>
        </p:nvCxnSpPr>
        <p:spPr>
          <a:xfrm rot="16200000" flipH="1">
            <a:off x="2837887" y="5242048"/>
            <a:ext cx="177029" cy="198852"/>
          </a:xfrm>
          <a:prstGeom prst="bentConnector2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0A044860-6D40-46F5-ABF0-F30EF7D82349}"/>
              </a:ext>
            </a:extLst>
          </p:cNvPr>
          <p:cNvSpPr txBox="1"/>
          <p:nvPr/>
        </p:nvSpPr>
        <p:spPr>
          <a:xfrm>
            <a:off x="3648543" y="6364244"/>
            <a:ext cx="396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F789BFAE-CD8F-49AE-AEE3-A3DF8A4F6A19}"/>
              </a:ext>
            </a:extLst>
          </p:cNvPr>
          <p:cNvSpPr txBox="1"/>
          <p:nvPr/>
        </p:nvSpPr>
        <p:spPr>
          <a:xfrm>
            <a:off x="3648543" y="5648031"/>
            <a:ext cx="396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4D93B0F2-67CE-403D-AB11-2286AED4CD7E}"/>
              </a:ext>
            </a:extLst>
          </p:cNvPr>
          <p:cNvGrpSpPr/>
          <p:nvPr/>
        </p:nvGrpSpPr>
        <p:grpSpPr>
          <a:xfrm>
            <a:off x="1220118" y="6010169"/>
            <a:ext cx="1980000" cy="369332"/>
            <a:chOff x="1098738" y="5856421"/>
            <a:chExt cx="1980000" cy="369332"/>
          </a:xfrm>
        </p:grpSpPr>
        <p:sp>
          <p:nvSpPr>
            <p:cNvPr id="148" name="CasellaDiTesto 147">
              <a:extLst>
                <a:ext uri="{FF2B5EF4-FFF2-40B4-BE49-F238E27FC236}">
                  <a16:creationId xmlns:a16="http://schemas.microsoft.com/office/drawing/2014/main" id="{A34C39B8-72D0-49AB-8A8B-12B1408333BD}"/>
                </a:ext>
              </a:extLst>
            </p:cNvPr>
            <p:cNvSpPr txBox="1"/>
            <p:nvPr/>
          </p:nvSpPr>
          <p:spPr>
            <a:xfrm>
              <a:off x="1098738" y="5856421"/>
              <a:ext cx="1980000" cy="369332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it-IT" dirty="0" err="1">
                  <a:solidFill>
                    <a:srgbClr val="0070C0"/>
                  </a:solidFill>
                  <a:latin typeface="Symbol" panose="05050102010706020507" pitchFamily="18" charset="2"/>
                </a:rPr>
                <a:t>aÇd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   </a:t>
              </a:r>
              <a:r>
                <a:rPr lang="it-IT" dirty="0">
                  <a:solidFill>
                    <a:srgbClr val="0070C0"/>
                  </a:solidFill>
                </a:rPr>
                <a:t>    </a:t>
              </a:r>
              <a:r>
                <a:rPr lang="it-IT" sz="1600" dirty="0" err="1">
                  <a:solidFill>
                    <a:srgbClr val="0070C0"/>
                  </a:solidFill>
                  <a:latin typeface="Comic Sans MS" panose="030F0702030302020204" pitchFamily="66" charset="0"/>
                </a:rPr>
                <a:t>z</a:t>
              </a:r>
              <a:r>
                <a:rPr lang="it-IT" dirty="0" err="1">
                  <a:solidFill>
                    <a:srgbClr val="0070C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6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(CF)</a:t>
              </a:r>
              <a:r>
                <a:rPr lang="it-IT" dirty="0">
                  <a:solidFill>
                    <a:srgbClr val="0070C0"/>
                  </a:solidFill>
                </a:rPr>
                <a:t>       </a:t>
              </a:r>
              <a:r>
                <a:rPr lang="it-IT" dirty="0"/>
                <a:t> </a:t>
              </a:r>
              <a:endParaRPr lang="it-IT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49" name="Connettore 2 148">
              <a:extLst>
                <a:ext uri="{FF2B5EF4-FFF2-40B4-BE49-F238E27FC236}">
                  <a16:creationId xmlns:a16="http://schemas.microsoft.com/office/drawing/2014/main" id="{92D4C718-F6ED-4F23-946C-1A84F6A5D340}"/>
                </a:ext>
              </a:extLst>
            </p:cNvPr>
            <p:cNvCxnSpPr/>
            <p:nvPr/>
          </p:nvCxnSpPr>
          <p:spPr>
            <a:xfrm>
              <a:off x="1658458" y="6051657"/>
              <a:ext cx="288000" cy="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2 149">
              <a:extLst>
                <a:ext uri="{FF2B5EF4-FFF2-40B4-BE49-F238E27FC236}">
                  <a16:creationId xmlns:a16="http://schemas.microsoft.com/office/drawing/2014/main" id="{4F68BC99-939D-4AAC-9F20-2476F92FE649}"/>
                </a:ext>
              </a:extLst>
            </p:cNvPr>
            <p:cNvCxnSpPr/>
            <p:nvPr/>
          </p:nvCxnSpPr>
          <p:spPr>
            <a:xfrm>
              <a:off x="2746599" y="6074192"/>
              <a:ext cx="288000" cy="0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1" name="Connettore a gomito 150">
            <a:extLst>
              <a:ext uri="{FF2B5EF4-FFF2-40B4-BE49-F238E27FC236}">
                <a16:creationId xmlns:a16="http://schemas.microsoft.com/office/drawing/2014/main" id="{15B54A08-1879-4AA3-A63A-557935115F8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459526" y="5818198"/>
            <a:ext cx="179184" cy="198852"/>
          </a:xfrm>
          <a:prstGeom prst="bentConnector2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B4B0F002-602B-44DE-BA94-5038A20EAB70}"/>
              </a:ext>
            </a:extLst>
          </p:cNvPr>
          <p:cNvSpPr txBox="1"/>
          <p:nvPr/>
        </p:nvSpPr>
        <p:spPr>
          <a:xfrm>
            <a:off x="3251691" y="6007215"/>
            <a:ext cx="396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</a:p>
        </p:txBody>
      </p:sp>
      <p:cxnSp>
        <p:nvCxnSpPr>
          <p:cNvPr id="153" name="Connettore a gomito 152">
            <a:extLst>
              <a:ext uri="{FF2B5EF4-FFF2-40B4-BE49-F238E27FC236}">
                <a16:creationId xmlns:a16="http://schemas.microsoft.com/office/drawing/2014/main" id="{E70A52F2-19FD-4E22-B258-B91CB979AEDB}"/>
              </a:ext>
            </a:extLst>
          </p:cNvPr>
          <p:cNvCxnSpPr>
            <a:cxnSpLocks/>
          </p:cNvCxnSpPr>
          <p:nvPr/>
        </p:nvCxnSpPr>
        <p:spPr>
          <a:xfrm rot="16200000" flipH="1">
            <a:off x="3460604" y="6356304"/>
            <a:ext cx="177029" cy="198852"/>
          </a:xfrm>
          <a:prstGeom prst="bentConnector2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40F2E5D4-6CCC-473C-B7C0-C89E90574EC4}"/>
              </a:ext>
            </a:extLst>
          </p:cNvPr>
          <p:cNvSpPr txBox="1"/>
          <p:nvPr/>
        </p:nvSpPr>
        <p:spPr>
          <a:xfrm>
            <a:off x="3937957" y="371242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155" name="Rettangolo 154">
            <a:extLst>
              <a:ext uri="{FF2B5EF4-FFF2-40B4-BE49-F238E27FC236}">
                <a16:creationId xmlns:a16="http://schemas.microsoft.com/office/drawing/2014/main" id="{CD2B20A8-285C-4AE5-8C36-29F08087F772}"/>
              </a:ext>
            </a:extLst>
          </p:cNvPr>
          <p:cNvSpPr/>
          <p:nvPr/>
        </p:nvSpPr>
        <p:spPr>
          <a:xfrm>
            <a:off x="4758667" y="1575774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156" name="Rettangolo 155">
            <a:extLst>
              <a:ext uri="{FF2B5EF4-FFF2-40B4-BE49-F238E27FC236}">
                <a16:creationId xmlns:a16="http://schemas.microsoft.com/office/drawing/2014/main" id="{7E73C2EA-6908-4EDE-A47E-C34BD6BAB071}"/>
              </a:ext>
            </a:extLst>
          </p:cNvPr>
          <p:cNvSpPr/>
          <p:nvPr/>
        </p:nvSpPr>
        <p:spPr>
          <a:xfrm>
            <a:off x="4643747" y="3535130"/>
            <a:ext cx="312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6D2D7111-B5E4-459B-8F7D-F3A1ED293AF0}"/>
              </a:ext>
            </a:extLst>
          </p:cNvPr>
          <p:cNvSpPr txBox="1"/>
          <p:nvPr/>
        </p:nvSpPr>
        <p:spPr>
          <a:xfrm>
            <a:off x="3919329" y="993164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z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797BE4F2-09B0-48BC-B95C-387B54F1FE40}"/>
              </a:ext>
            </a:extLst>
          </p:cNvPr>
          <p:cNvSpPr txBox="1"/>
          <p:nvPr/>
        </p:nvSpPr>
        <p:spPr>
          <a:xfrm>
            <a:off x="6634045" y="5874384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z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CDED57E1-91DA-400D-B07B-4C7F831C241F}"/>
              </a:ext>
            </a:extLst>
          </p:cNvPr>
          <p:cNvSpPr txBox="1"/>
          <p:nvPr/>
        </p:nvSpPr>
        <p:spPr>
          <a:xfrm>
            <a:off x="4754680" y="529916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5CE4203F-7B2C-4988-83B2-13A513EFF797}"/>
              </a:ext>
            </a:extLst>
          </p:cNvPr>
          <p:cNvSpPr txBox="1"/>
          <p:nvPr/>
        </p:nvSpPr>
        <p:spPr>
          <a:xfrm>
            <a:off x="4870801" y="2743910"/>
            <a:ext cx="396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324542FB-700D-4D62-B9C7-3BF71708541E}"/>
              </a:ext>
            </a:extLst>
          </p:cNvPr>
          <p:cNvCxnSpPr>
            <a:cxnSpLocks/>
          </p:cNvCxnSpPr>
          <p:nvPr/>
        </p:nvCxnSpPr>
        <p:spPr>
          <a:xfrm flipH="1" flipV="1">
            <a:off x="4629087" y="2159663"/>
            <a:ext cx="324000" cy="6423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1461E223-D1F4-405B-A4C3-D499B83C2B58}"/>
              </a:ext>
            </a:extLst>
          </p:cNvPr>
          <p:cNvCxnSpPr>
            <a:cxnSpLocks/>
          </p:cNvCxnSpPr>
          <p:nvPr/>
        </p:nvCxnSpPr>
        <p:spPr>
          <a:xfrm>
            <a:off x="4638952" y="2163681"/>
            <a:ext cx="1656346" cy="63393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0235D953-BE41-49D1-A99D-0A7F54E62AA6}"/>
              </a:ext>
            </a:extLst>
          </p:cNvPr>
          <p:cNvCxnSpPr/>
          <p:nvPr/>
        </p:nvCxnSpPr>
        <p:spPr>
          <a:xfrm>
            <a:off x="4943226" y="2797619"/>
            <a:ext cx="13610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CasellaDiTesto 242">
            <a:extLst>
              <a:ext uri="{FF2B5EF4-FFF2-40B4-BE49-F238E27FC236}">
                <a16:creationId xmlns:a16="http://schemas.microsoft.com/office/drawing/2014/main" id="{BC436853-0818-4229-87F6-E5E79DAD4625}"/>
              </a:ext>
            </a:extLst>
          </p:cNvPr>
          <p:cNvSpPr txBox="1"/>
          <p:nvPr/>
        </p:nvSpPr>
        <p:spPr>
          <a:xfrm>
            <a:off x="7485363" y="2075419"/>
            <a:ext cx="1620000" cy="73866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Triangolo di sezione su 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822CF026-A3AD-4A8D-97C5-66758E21D285}"/>
              </a:ext>
            </a:extLst>
          </p:cNvPr>
          <p:cNvSpPr txBox="1"/>
          <p:nvPr/>
        </p:nvSpPr>
        <p:spPr>
          <a:xfrm>
            <a:off x="7413363" y="4624460"/>
            <a:ext cx="1692000" cy="73866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Triangolo di sezione su 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246" name="Connettore 2 245">
            <a:extLst>
              <a:ext uri="{FF2B5EF4-FFF2-40B4-BE49-F238E27FC236}">
                <a16:creationId xmlns:a16="http://schemas.microsoft.com/office/drawing/2014/main" id="{858146B1-DEFF-485B-B90B-71BBB846B08D}"/>
              </a:ext>
            </a:extLst>
          </p:cNvPr>
          <p:cNvCxnSpPr>
            <a:cxnSpLocks/>
            <a:stCxn id="243" idx="1"/>
          </p:cNvCxnSpPr>
          <p:nvPr/>
        </p:nvCxnSpPr>
        <p:spPr>
          <a:xfrm flipH="1">
            <a:off x="5113251" y="2444751"/>
            <a:ext cx="2372112" cy="2048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2 247">
            <a:extLst>
              <a:ext uri="{FF2B5EF4-FFF2-40B4-BE49-F238E27FC236}">
                <a16:creationId xmlns:a16="http://schemas.microsoft.com/office/drawing/2014/main" id="{CD8C11A7-9E1B-4494-817F-D6B6082A3AB4}"/>
              </a:ext>
            </a:extLst>
          </p:cNvPr>
          <p:cNvCxnSpPr>
            <a:cxnSpLocks/>
            <a:stCxn id="161" idx="1"/>
          </p:cNvCxnSpPr>
          <p:nvPr/>
        </p:nvCxnSpPr>
        <p:spPr>
          <a:xfrm flipH="1">
            <a:off x="5113251" y="4993792"/>
            <a:ext cx="2300112" cy="4675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05471D23-79D2-4DD7-A52D-5EA9F6AE3C6F}"/>
              </a:ext>
            </a:extLst>
          </p:cNvPr>
          <p:cNvCxnSpPr>
            <a:cxnSpLocks/>
          </p:cNvCxnSpPr>
          <p:nvPr/>
        </p:nvCxnSpPr>
        <p:spPr>
          <a:xfrm>
            <a:off x="4706906" y="2312839"/>
            <a:ext cx="3240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B75CCD11-DA0D-4274-911B-F42EB6FD4C0D}"/>
              </a:ext>
            </a:extLst>
          </p:cNvPr>
          <p:cNvCxnSpPr>
            <a:cxnSpLocks/>
          </p:cNvCxnSpPr>
          <p:nvPr/>
        </p:nvCxnSpPr>
        <p:spPr>
          <a:xfrm>
            <a:off x="4779203" y="2465239"/>
            <a:ext cx="6480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DB7A0A98-2147-41AA-8CC2-E4C941AC3441}"/>
              </a:ext>
            </a:extLst>
          </p:cNvPr>
          <p:cNvCxnSpPr>
            <a:cxnSpLocks/>
          </p:cNvCxnSpPr>
          <p:nvPr/>
        </p:nvCxnSpPr>
        <p:spPr>
          <a:xfrm>
            <a:off x="4851944" y="2617639"/>
            <a:ext cx="9682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28F03C23-56B8-483B-87F6-9EB5CBE257FF}"/>
              </a:ext>
            </a:extLst>
          </p:cNvPr>
          <p:cNvCxnSpPr>
            <a:cxnSpLocks/>
          </p:cNvCxnSpPr>
          <p:nvPr/>
        </p:nvCxnSpPr>
        <p:spPr>
          <a:xfrm>
            <a:off x="4924376" y="2770039"/>
            <a:ext cx="128664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72CDC3DA-1F99-485C-B443-0FF070296646}"/>
              </a:ext>
            </a:extLst>
          </p:cNvPr>
          <p:cNvCxnSpPr>
            <a:cxnSpLocks/>
          </p:cNvCxnSpPr>
          <p:nvPr/>
        </p:nvCxnSpPr>
        <p:spPr>
          <a:xfrm>
            <a:off x="4666645" y="2240965"/>
            <a:ext cx="2014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7FE56753-BD69-4FA6-AF00-3374F687FA78}"/>
              </a:ext>
            </a:extLst>
          </p:cNvPr>
          <p:cNvCxnSpPr>
            <a:cxnSpLocks/>
          </p:cNvCxnSpPr>
          <p:nvPr/>
        </p:nvCxnSpPr>
        <p:spPr>
          <a:xfrm>
            <a:off x="4741274" y="2393365"/>
            <a:ext cx="4878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AB4FEBBE-D595-4FDB-AB82-F082797842CF}"/>
              </a:ext>
            </a:extLst>
          </p:cNvPr>
          <p:cNvCxnSpPr>
            <a:cxnSpLocks/>
          </p:cNvCxnSpPr>
          <p:nvPr/>
        </p:nvCxnSpPr>
        <p:spPr>
          <a:xfrm>
            <a:off x="4823386" y="2545765"/>
            <a:ext cx="7958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56B29C38-175B-499B-852F-B94FC286058D}"/>
              </a:ext>
            </a:extLst>
          </p:cNvPr>
          <p:cNvCxnSpPr>
            <a:cxnSpLocks/>
          </p:cNvCxnSpPr>
          <p:nvPr/>
        </p:nvCxnSpPr>
        <p:spPr>
          <a:xfrm>
            <a:off x="4889601" y="2689603"/>
            <a:ext cx="114277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A4E083E-922C-410B-933E-D014CFA3BED7}"/>
              </a:ext>
            </a:extLst>
          </p:cNvPr>
          <p:cNvCxnSpPr>
            <a:cxnSpLocks/>
          </p:cNvCxnSpPr>
          <p:nvPr/>
        </p:nvCxnSpPr>
        <p:spPr>
          <a:xfrm>
            <a:off x="4646531" y="4502824"/>
            <a:ext cx="1398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91A56969-D9DD-4302-94E1-D9DDF63E6EE2}"/>
              </a:ext>
            </a:extLst>
          </p:cNvPr>
          <p:cNvCxnSpPr>
            <a:cxnSpLocks/>
          </p:cNvCxnSpPr>
          <p:nvPr/>
        </p:nvCxnSpPr>
        <p:spPr>
          <a:xfrm>
            <a:off x="4700200" y="4655224"/>
            <a:ext cx="3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3BB14515-2FF6-4781-8926-D495A97F4B00}"/>
              </a:ext>
            </a:extLst>
          </p:cNvPr>
          <p:cNvCxnSpPr>
            <a:cxnSpLocks/>
          </p:cNvCxnSpPr>
          <p:nvPr/>
        </p:nvCxnSpPr>
        <p:spPr>
          <a:xfrm>
            <a:off x="4751960" y="4800004"/>
            <a:ext cx="55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49EEC283-2F37-4418-81B4-95C6FF5BF0BF}"/>
              </a:ext>
            </a:extLst>
          </p:cNvPr>
          <p:cNvCxnSpPr>
            <a:cxnSpLocks/>
          </p:cNvCxnSpPr>
          <p:nvPr/>
        </p:nvCxnSpPr>
        <p:spPr>
          <a:xfrm>
            <a:off x="4809537" y="4960024"/>
            <a:ext cx="7958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15F43B6C-D065-4ADB-9199-D589AFC375F2}"/>
              </a:ext>
            </a:extLst>
          </p:cNvPr>
          <p:cNvCxnSpPr>
            <a:cxnSpLocks/>
          </p:cNvCxnSpPr>
          <p:nvPr/>
        </p:nvCxnSpPr>
        <p:spPr>
          <a:xfrm>
            <a:off x="4858962" y="5112424"/>
            <a:ext cx="9971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86105A5C-E058-4F17-A2AF-2E62B9FAC401}"/>
              </a:ext>
            </a:extLst>
          </p:cNvPr>
          <p:cNvCxnSpPr>
            <a:cxnSpLocks/>
          </p:cNvCxnSpPr>
          <p:nvPr/>
        </p:nvCxnSpPr>
        <p:spPr>
          <a:xfrm>
            <a:off x="4924373" y="5264824"/>
            <a:ext cx="122877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87CD1615-AFF3-45D8-A275-1F7B123CB699}"/>
              </a:ext>
            </a:extLst>
          </p:cNvPr>
          <p:cNvCxnSpPr>
            <a:cxnSpLocks/>
          </p:cNvCxnSpPr>
          <p:nvPr/>
        </p:nvCxnSpPr>
        <p:spPr>
          <a:xfrm>
            <a:off x="4638950" y="4430950"/>
            <a:ext cx="2142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AE805E35-0AF9-4063-828A-CF44AC15DABF}"/>
              </a:ext>
            </a:extLst>
          </p:cNvPr>
          <p:cNvCxnSpPr>
            <a:cxnSpLocks/>
          </p:cNvCxnSpPr>
          <p:nvPr/>
        </p:nvCxnSpPr>
        <p:spPr>
          <a:xfrm>
            <a:off x="4678986" y="4583350"/>
            <a:ext cx="2503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C1CBF5B2-86D8-4CAC-83A0-63CD2D1ED198}"/>
              </a:ext>
            </a:extLst>
          </p:cNvPr>
          <p:cNvCxnSpPr>
            <a:cxnSpLocks/>
          </p:cNvCxnSpPr>
          <p:nvPr/>
        </p:nvCxnSpPr>
        <p:spPr>
          <a:xfrm>
            <a:off x="4727425" y="4722871"/>
            <a:ext cx="4390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39CE41FE-8F3F-4099-8187-546C45A0A525}"/>
              </a:ext>
            </a:extLst>
          </p:cNvPr>
          <p:cNvCxnSpPr>
            <a:cxnSpLocks/>
          </p:cNvCxnSpPr>
          <p:nvPr/>
        </p:nvCxnSpPr>
        <p:spPr>
          <a:xfrm>
            <a:off x="4777238" y="4875271"/>
            <a:ext cx="6699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DB14E7A4-95BB-4975-8E32-6B060FE85746}"/>
              </a:ext>
            </a:extLst>
          </p:cNvPr>
          <p:cNvCxnSpPr>
            <a:cxnSpLocks/>
          </p:cNvCxnSpPr>
          <p:nvPr/>
        </p:nvCxnSpPr>
        <p:spPr>
          <a:xfrm>
            <a:off x="4838095" y="5040550"/>
            <a:ext cx="8868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B6136380-D539-4289-B497-77A36D451932}"/>
              </a:ext>
            </a:extLst>
          </p:cNvPr>
          <p:cNvCxnSpPr>
            <a:cxnSpLocks/>
          </p:cNvCxnSpPr>
          <p:nvPr/>
        </p:nvCxnSpPr>
        <p:spPr>
          <a:xfrm>
            <a:off x="4901503" y="5192950"/>
            <a:ext cx="11111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D3EEE6ED-6737-48AD-8E18-4D6D327090ED}"/>
              </a:ext>
            </a:extLst>
          </p:cNvPr>
          <p:cNvCxnSpPr/>
          <p:nvPr/>
        </p:nvCxnSpPr>
        <p:spPr>
          <a:xfrm>
            <a:off x="4956585" y="5347995"/>
            <a:ext cx="133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473159E-592F-4B33-B351-029264D38B43}"/>
              </a:ext>
            </a:extLst>
          </p:cNvPr>
          <p:cNvSpPr txBox="1"/>
          <p:nvPr/>
        </p:nvSpPr>
        <p:spPr>
          <a:xfrm>
            <a:off x="5310992" y="435512"/>
            <a:ext cx="3780000" cy="61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Si sceglie il piano proiettante in prima per comodità ed economia grafica</a:t>
            </a:r>
          </a:p>
        </p:txBody>
      </p: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984F82AB-97B2-44E3-A113-AE70A77EA7F9}"/>
              </a:ext>
            </a:extLst>
          </p:cNvPr>
          <p:cNvCxnSpPr>
            <a:cxnSpLocks/>
          </p:cNvCxnSpPr>
          <p:nvPr/>
        </p:nvCxnSpPr>
        <p:spPr>
          <a:xfrm>
            <a:off x="188400" y="69793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88A404BA-E776-4730-8447-DDFB4ED677B7}"/>
              </a:ext>
            </a:extLst>
          </p:cNvPr>
          <p:cNvSpPr txBox="1"/>
          <p:nvPr/>
        </p:nvSpPr>
        <p:spPr>
          <a:xfrm>
            <a:off x="7055273" y="1425286"/>
            <a:ext cx="2052000" cy="40011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Punteggiata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377AC903-455F-4C09-AB5A-03AEA97C539B}"/>
              </a:ext>
            </a:extLst>
          </p:cNvPr>
          <p:cNvSpPr/>
          <p:nvPr/>
        </p:nvSpPr>
        <p:spPr>
          <a:xfrm>
            <a:off x="6069850" y="2689316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7" name="Ovale 166">
            <a:extLst>
              <a:ext uri="{FF2B5EF4-FFF2-40B4-BE49-F238E27FC236}">
                <a16:creationId xmlns:a16="http://schemas.microsoft.com/office/drawing/2014/main" id="{1B82C7BE-2050-498E-A830-A3177D74103D}"/>
              </a:ext>
            </a:extLst>
          </p:cNvPr>
          <p:cNvSpPr/>
          <p:nvPr/>
        </p:nvSpPr>
        <p:spPr>
          <a:xfrm>
            <a:off x="4850491" y="2664019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8" name="Ovale 167">
            <a:extLst>
              <a:ext uri="{FF2B5EF4-FFF2-40B4-BE49-F238E27FC236}">
                <a16:creationId xmlns:a16="http://schemas.microsoft.com/office/drawing/2014/main" id="{A0972ABF-26F5-4C18-AC76-A10C96E2ED75}"/>
              </a:ext>
            </a:extLst>
          </p:cNvPr>
          <p:cNvSpPr/>
          <p:nvPr/>
        </p:nvSpPr>
        <p:spPr>
          <a:xfrm>
            <a:off x="4500230" y="1918832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6007C689-580D-4F9C-AB2A-7159D061577E}"/>
              </a:ext>
            </a:extLst>
          </p:cNvPr>
          <p:cNvCxnSpPr>
            <a:stCxn id="22" idx="1"/>
            <a:endCxn id="168" idx="6"/>
          </p:cNvCxnSpPr>
          <p:nvPr/>
        </p:nvCxnSpPr>
        <p:spPr>
          <a:xfrm flipH="1">
            <a:off x="4860230" y="1625341"/>
            <a:ext cx="2195043" cy="47349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72B8F651-6C78-438F-977B-F00B82DAF93A}"/>
              </a:ext>
            </a:extLst>
          </p:cNvPr>
          <p:cNvCxnSpPr>
            <a:stCxn id="22" idx="1"/>
            <a:endCxn id="167" idx="7"/>
          </p:cNvCxnSpPr>
          <p:nvPr/>
        </p:nvCxnSpPr>
        <p:spPr>
          <a:xfrm flipH="1">
            <a:off x="5157770" y="1625341"/>
            <a:ext cx="1897503" cy="109139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FA325776-2459-4FD3-8193-B4AB34BDA644}"/>
              </a:ext>
            </a:extLst>
          </p:cNvPr>
          <p:cNvCxnSpPr>
            <a:stCxn id="22" idx="1"/>
            <a:endCxn id="23" idx="7"/>
          </p:cNvCxnSpPr>
          <p:nvPr/>
        </p:nvCxnSpPr>
        <p:spPr>
          <a:xfrm flipH="1">
            <a:off x="6377129" y="1625341"/>
            <a:ext cx="678144" cy="111669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82FE9399-BA33-489C-995C-6D611786C3E8}"/>
              </a:ext>
            </a:extLst>
          </p:cNvPr>
          <p:cNvSpPr txBox="1"/>
          <p:nvPr/>
        </p:nvSpPr>
        <p:spPr>
          <a:xfrm>
            <a:off x="7092256" y="3510824"/>
            <a:ext cx="2016000" cy="40011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Punteggiata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70" name="Ovale 169">
            <a:extLst>
              <a:ext uri="{FF2B5EF4-FFF2-40B4-BE49-F238E27FC236}">
                <a16:creationId xmlns:a16="http://schemas.microsoft.com/office/drawing/2014/main" id="{74ED3E59-7E2F-4ED8-8FFF-00904B13ABB6}"/>
              </a:ext>
            </a:extLst>
          </p:cNvPr>
          <p:cNvSpPr/>
          <p:nvPr/>
        </p:nvSpPr>
        <p:spPr>
          <a:xfrm>
            <a:off x="6074140" y="5231725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1" name="Ovale 170">
            <a:extLst>
              <a:ext uri="{FF2B5EF4-FFF2-40B4-BE49-F238E27FC236}">
                <a16:creationId xmlns:a16="http://schemas.microsoft.com/office/drawing/2014/main" id="{19812470-0A03-4832-83AA-20624E564ABD}"/>
              </a:ext>
            </a:extLst>
          </p:cNvPr>
          <p:cNvSpPr/>
          <p:nvPr/>
        </p:nvSpPr>
        <p:spPr>
          <a:xfrm>
            <a:off x="4753247" y="5226014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2" name="Ovale 171">
            <a:extLst>
              <a:ext uri="{FF2B5EF4-FFF2-40B4-BE49-F238E27FC236}">
                <a16:creationId xmlns:a16="http://schemas.microsoft.com/office/drawing/2014/main" id="{F184AF19-F649-4246-A719-78F1019952B0}"/>
              </a:ext>
            </a:extLst>
          </p:cNvPr>
          <p:cNvSpPr/>
          <p:nvPr/>
        </p:nvSpPr>
        <p:spPr>
          <a:xfrm>
            <a:off x="4515328" y="4173027"/>
            <a:ext cx="360000" cy="36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3" name="Connettore 2 172">
            <a:extLst>
              <a:ext uri="{FF2B5EF4-FFF2-40B4-BE49-F238E27FC236}">
                <a16:creationId xmlns:a16="http://schemas.microsoft.com/office/drawing/2014/main" id="{514B713B-8CCB-47DF-9143-4E7EFBA3BD67}"/>
              </a:ext>
            </a:extLst>
          </p:cNvPr>
          <p:cNvCxnSpPr>
            <a:stCxn id="169" idx="1"/>
            <a:endCxn id="172" idx="6"/>
          </p:cNvCxnSpPr>
          <p:nvPr/>
        </p:nvCxnSpPr>
        <p:spPr>
          <a:xfrm flipH="1">
            <a:off x="4875328" y="3710879"/>
            <a:ext cx="2216928" cy="64214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2 173">
            <a:extLst>
              <a:ext uri="{FF2B5EF4-FFF2-40B4-BE49-F238E27FC236}">
                <a16:creationId xmlns:a16="http://schemas.microsoft.com/office/drawing/2014/main" id="{6908A91F-E991-47B0-B1E1-C4D6BFE3CA34}"/>
              </a:ext>
            </a:extLst>
          </p:cNvPr>
          <p:cNvCxnSpPr>
            <a:stCxn id="169" idx="1"/>
            <a:endCxn id="171" idx="7"/>
          </p:cNvCxnSpPr>
          <p:nvPr/>
        </p:nvCxnSpPr>
        <p:spPr>
          <a:xfrm flipH="1">
            <a:off x="5060526" y="3710879"/>
            <a:ext cx="2031730" cy="156785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2 174">
            <a:extLst>
              <a:ext uri="{FF2B5EF4-FFF2-40B4-BE49-F238E27FC236}">
                <a16:creationId xmlns:a16="http://schemas.microsoft.com/office/drawing/2014/main" id="{A0D8C47B-37B6-4D77-886C-CEE8C7906284}"/>
              </a:ext>
            </a:extLst>
          </p:cNvPr>
          <p:cNvCxnSpPr>
            <a:stCxn id="169" idx="1"/>
            <a:endCxn id="170" idx="7"/>
          </p:cNvCxnSpPr>
          <p:nvPr/>
        </p:nvCxnSpPr>
        <p:spPr>
          <a:xfrm flipH="1">
            <a:off x="6381419" y="3710879"/>
            <a:ext cx="710837" cy="157356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4336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9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9" grpId="0"/>
      <p:bldP spid="80" grpId="0"/>
      <p:bldP spid="226" grpId="0"/>
      <p:bldP spid="93" grpId="0"/>
      <p:bldP spid="97" grpId="0"/>
      <p:bldP spid="99" grpId="0"/>
      <p:bldP spid="103" grpId="0"/>
      <p:bldP spid="105" grpId="0"/>
      <p:bldP spid="107" grpId="0"/>
      <p:bldP spid="109" grpId="0"/>
      <p:bldP spid="230" grpId="0"/>
      <p:bldP spid="110" grpId="0"/>
      <p:bldP spid="116" grpId="0"/>
      <p:bldP spid="118" grpId="0"/>
      <p:bldP spid="6" grpId="0"/>
      <p:bldP spid="7" grpId="0"/>
      <p:bldP spid="101" grpId="0"/>
      <p:bldP spid="8" grpId="0"/>
      <p:bldP spid="75" grpId="0" animBg="1"/>
      <p:bldP spid="78" grpId="0" animBg="1"/>
      <p:bldP spid="126" grpId="0" animBg="1"/>
      <p:bldP spid="129" grpId="0" animBg="1"/>
      <p:bldP spid="130" grpId="0" animBg="1"/>
      <p:bldP spid="139" grpId="0" animBg="1"/>
      <p:bldP spid="146" grpId="0" animBg="1"/>
      <p:bldP spid="147" grpId="0" animBg="1"/>
      <p:bldP spid="152" grpId="0" animBg="1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243" grpId="0" animBg="1"/>
      <p:bldP spid="161" grpId="0" animBg="1"/>
      <p:bldP spid="15" grpId="0"/>
      <p:bldP spid="22" grpId="0" animBg="1"/>
      <p:bldP spid="22" grpId="1" animBg="1"/>
      <p:bldP spid="23" grpId="0" animBg="1"/>
      <p:bldP spid="23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0DEFC30-8A4D-43F7-A0A8-A4BC361451B3}"/>
              </a:ext>
            </a:extLst>
          </p:cNvPr>
          <p:cNvCxnSpPr>
            <a:cxnSpLocks/>
          </p:cNvCxnSpPr>
          <p:nvPr/>
        </p:nvCxnSpPr>
        <p:spPr>
          <a:xfrm>
            <a:off x="274320" y="3141614"/>
            <a:ext cx="856923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810B299-A6EA-4062-BEC8-B523FEFBDBCE}"/>
              </a:ext>
            </a:extLst>
          </p:cNvPr>
          <p:cNvCxnSpPr>
            <a:cxnSpLocks/>
          </p:cNvCxnSpPr>
          <p:nvPr/>
        </p:nvCxnSpPr>
        <p:spPr>
          <a:xfrm>
            <a:off x="3704538" y="4171856"/>
            <a:ext cx="2327835" cy="21874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ED4D980-3E03-44E2-A04B-C3BFFB460EE7}"/>
              </a:ext>
            </a:extLst>
          </p:cNvPr>
          <p:cNvCxnSpPr>
            <a:cxnSpLocks/>
          </p:cNvCxnSpPr>
          <p:nvPr/>
        </p:nvCxnSpPr>
        <p:spPr>
          <a:xfrm>
            <a:off x="4323817" y="3494800"/>
            <a:ext cx="2315005" cy="21753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02D971E-9B75-4AA0-9D60-EFB86B923E5C}"/>
              </a:ext>
            </a:extLst>
          </p:cNvPr>
          <p:cNvCxnSpPr>
            <a:cxnSpLocks/>
          </p:cNvCxnSpPr>
          <p:nvPr/>
        </p:nvCxnSpPr>
        <p:spPr>
          <a:xfrm>
            <a:off x="4017599" y="3834382"/>
            <a:ext cx="2325536" cy="21820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6E497C-FCDE-4F61-9FA6-E2A21C3E5326}"/>
              </a:ext>
            </a:extLst>
          </p:cNvPr>
          <p:cNvCxnSpPr>
            <a:cxnSpLocks/>
          </p:cNvCxnSpPr>
          <p:nvPr/>
        </p:nvCxnSpPr>
        <p:spPr>
          <a:xfrm flipH="1">
            <a:off x="3703017" y="3492224"/>
            <a:ext cx="624376" cy="6780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42E78B0-4D47-4E84-AF89-1D98BAD6A3A7}"/>
              </a:ext>
            </a:extLst>
          </p:cNvPr>
          <p:cNvCxnSpPr>
            <a:cxnSpLocks/>
          </p:cNvCxnSpPr>
          <p:nvPr/>
        </p:nvCxnSpPr>
        <p:spPr>
          <a:xfrm flipH="1">
            <a:off x="6032373" y="5670513"/>
            <a:ext cx="606452" cy="6906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F6E5082-6B0A-4ED5-BD8E-7CCA1CFB88FA}"/>
              </a:ext>
            </a:extLst>
          </p:cNvPr>
          <p:cNvCxnSpPr>
            <a:cxnSpLocks/>
          </p:cNvCxnSpPr>
          <p:nvPr/>
        </p:nvCxnSpPr>
        <p:spPr>
          <a:xfrm>
            <a:off x="2923504" y="5856514"/>
            <a:ext cx="600084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6D4AB26-72DA-4DF4-ADCB-F7DAD11A9C7E}"/>
              </a:ext>
            </a:extLst>
          </p:cNvPr>
          <p:cNvCxnSpPr>
            <a:cxnSpLocks/>
          </p:cNvCxnSpPr>
          <p:nvPr/>
        </p:nvCxnSpPr>
        <p:spPr>
          <a:xfrm>
            <a:off x="1426430" y="1313088"/>
            <a:ext cx="63720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E160D9C0-F44B-4C60-98CA-203F076AC3EE}"/>
              </a:ext>
            </a:extLst>
          </p:cNvPr>
          <p:cNvCxnSpPr>
            <a:cxnSpLocks/>
          </p:cNvCxnSpPr>
          <p:nvPr/>
        </p:nvCxnSpPr>
        <p:spPr>
          <a:xfrm flipV="1">
            <a:off x="3702678" y="2794574"/>
            <a:ext cx="0" cy="13772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C3EF782B-F6CB-4C18-A637-70EA35BB60B6}"/>
              </a:ext>
            </a:extLst>
          </p:cNvPr>
          <p:cNvCxnSpPr>
            <a:cxnSpLocks/>
          </p:cNvCxnSpPr>
          <p:nvPr/>
        </p:nvCxnSpPr>
        <p:spPr>
          <a:xfrm flipV="1">
            <a:off x="4328276" y="2794574"/>
            <a:ext cx="0" cy="7031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1883ED10-7E2C-4FC9-8210-1E8393DA75B0}"/>
              </a:ext>
            </a:extLst>
          </p:cNvPr>
          <p:cNvCxnSpPr>
            <a:cxnSpLocks/>
          </p:cNvCxnSpPr>
          <p:nvPr/>
        </p:nvCxnSpPr>
        <p:spPr>
          <a:xfrm flipV="1">
            <a:off x="4017599" y="2159892"/>
            <a:ext cx="0" cy="16722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722C7E4E-80E1-4DFE-A5C3-C7EA07EE6C02}"/>
              </a:ext>
            </a:extLst>
          </p:cNvPr>
          <p:cNvCxnSpPr>
            <a:cxnSpLocks/>
          </p:cNvCxnSpPr>
          <p:nvPr/>
        </p:nvCxnSpPr>
        <p:spPr>
          <a:xfrm>
            <a:off x="3702678" y="2794574"/>
            <a:ext cx="29361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61C48306-1A9D-48D8-BCCB-8F1B813A3B25}"/>
              </a:ext>
            </a:extLst>
          </p:cNvPr>
          <p:cNvCxnSpPr>
            <a:cxnSpLocks/>
          </p:cNvCxnSpPr>
          <p:nvPr/>
        </p:nvCxnSpPr>
        <p:spPr>
          <a:xfrm>
            <a:off x="4017599" y="2160752"/>
            <a:ext cx="232553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34377B2-F61E-4580-9ECB-53748B53F4EB}"/>
              </a:ext>
            </a:extLst>
          </p:cNvPr>
          <p:cNvCxnSpPr>
            <a:cxnSpLocks/>
          </p:cNvCxnSpPr>
          <p:nvPr/>
        </p:nvCxnSpPr>
        <p:spPr>
          <a:xfrm flipV="1">
            <a:off x="3702678" y="2164211"/>
            <a:ext cx="314923" cy="630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2BCAC53-4951-4F05-9138-A9ECF6829D77}"/>
              </a:ext>
            </a:extLst>
          </p:cNvPr>
          <p:cNvCxnSpPr>
            <a:cxnSpLocks/>
          </p:cNvCxnSpPr>
          <p:nvPr/>
        </p:nvCxnSpPr>
        <p:spPr>
          <a:xfrm>
            <a:off x="4017600" y="2159892"/>
            <a:ext cx="307459" cy="63468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44E00BE7-B271-4483-BDF7-21B034FE8F18}"/>
              </a:ext>
            </a:extLst>
          </p:cNvPr>
          <p:cNvCxnSpPr>
            <a:cxnSpLocks/>
          </p:cNvCxnSpPr>
          <p:nvPr/>
        </p:nvCxnSpPr>
        <p:spPr>
          <a:xfrm flipV="1">
            <a:off x="6638825" y="2791677"/>
            <a:ext cx="0" cy="288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B7D78B95-ACB7-40E7-8D22-357000727866}"/>
              </a:ext>
            </a:extLst>
          </p:cNvPr>
          <p:cNvCxnSpPr>
            <a:cxnSpLocks/>
          </p:cNvCxnSpPr>
          <p:nvPr/>
        </p:nvCxnSpPr>
        <p:spPr>
          <a:xfrm flipV="1">
            <a:off x="6032373" y="2791215"/>
            <a:ext cx="0" cy="35691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1A2718C-1515-40B1-8C76-92D6C75D7A31}"/>
              </a:ext>
            </a:extLst>
          </p:cNvPr>
          <p:cNvCxnSpPr>
            <a:cxnSpLocks/>
          </p:cNvCxnSpPr>
          <p:nvPr/>
        </p:nvCxnSpPr>
        <p:spPr>
          <a:xfrm flipV="1">
            <a:off x="6338375" y="2152306"/>
            <a:ext cx="0" cy="38594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0DCABBB-C7B4-4D51-BA31-46A0E8DB4D84}"/>
              </a:ext>
            </a:extLst>
          </p:cNvPr>
          <p:cNvCxnSpPr>
            <a:cxnSpLocks/>
          </p:cNvCxnSpPr>
          <p:nvPr/>
        </p:nvCxnSpPr>
        <p:spPr>
          <a:xfrm>
            <a:off x="6343138" y="2157497"/>
            <a:ext cx="295687" cy="6418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7F76915-53B0-4C1A-8F86-988AAF8EE2F6}"/>
              </a:ext>
            </a:extLst>
          </p:cNvPr>
          <p:cNvCxnSpPr>
            <a:cxnSpLocks/>
          </p:cNvCxnSpPr>
          <p:nvPr/>
        </p:nvCxnSpPr>
        <p:spPr>
          <a:xfrm flipH="1">
            <a:off x="6032373" y="2157493"/>
            <a:ext cx="310764" cy="6337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61FCF35-9850-4013-953A-8F6DE62E2013}"/>
              </a:ext>
            </a:extLst>
          </p:cNvPr>
          <p:cNvSpPr txBox="1"/>
          <p:nvPr/>
        </p:nvSpPr>
        <p:spPr>
          <a:xfrm>
            <a:off x="3469422" y="410585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418CE0B-F26D-4D70-BB4E-AF6DCA0D31B4}"/>
              </a:ext>
            </a:extLst>
          </p:cNvPr>
          <p:cNvSpPr txBox="1"/>
          <p:nvPr/>
        </p:nvSpPr>
        <p:spPr>
          <a:xfrm>
            <a:off x="3457526" y="2562407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739AB4-B371-4F73-908F-E21679BBF008}"/>
              </a:ext>
            </a:extLst>
          </p:cNvPr>
          <p:cNvSpPr txBox="1"/>
          <p:nvPr/>
        </p:nvSpPr>
        <p:spPr>
          <a:xfrm>
            <a:off x="3998191" y="367415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CAB736A1-77C7-4C4D-A14F-26E06442289B}"/>
              </a:ext>
            </a:extLst>
          </p:cNvPr>
          <p:cNvSpPr txBox="1"/>
          <p:nvPr/>
        </p:nvSpPr>
        <p:spPr>
          <a:xfrm>
            <a:off x="3882790" y="1930360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9E28F338-90FC-4131-A9E7-2FE7453ECFA1}"/>
              </a:ext>
            </a:extLst>
          </p:cNvPr>
          <p:cNvSpPr txBox="1"/>
          <p:nvPr/>
        </p:nvSpPr>
        <p:spPr>
          <a:xfrm>
            <a:off x="4268957" y="3326242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B84C14E9-64B4-4612-8C0E-4A09D89C6B2F}"/>
              </a:ext>
            </a:extLst>
          </p:cNvPr>
          <p:cNvSpPr txBox="1"/>
          <p:nvPr/>
        </p:nvSpPr>
        <p:spPr>
          <a:xfrm>
            <a:off x="4229296" y="256375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F8F30FB3-ACFB-4C92-9072-11329C5E0693}"/>
              </a:ext>
            </a:extLst>
          </p:cNvPr>
          <p:cNvSpPr txBox="1"/>
          <p:nvPr/>
        </p:nvSpPr>
        <p:spPr>
          <a:xfrm>
            <a:off x="5769749" y="632424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EDD3A8A6-7208-4A74-A9CD-1CC3862756C9}"/>
              </a:ext>
            </a:extLst>
          </p:cNvPr>
          <p:cNvSpPr txBox="1"/>
          <p:nvPr/>
        </p:nvSpPr>
        <p:spPr>
          <a:xfrm>
            <a:off x="5776195" y="2562407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5611B05-CDFB-440E-AAA0-B020020745F7}"/>
              </a:ext>
            </a:extLst>
          </p:cNvPr>
          <p:cNvSpPr txBox="1"/>
          <p:nvPr/>
        </p:nvSpPr>
        <p:spPr>
          <a:xfrm>
            <a:off x="6298518" y="592917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A576BDCB-C073-4FB7-A964-EDB01BDFE4C6}"/>
              </a:ext>
            </a:extLst>
          </p:cNvPr>
          <p:cNvSpPr txBox="1"/>
          <p:nvPr/>
        </p:nvSpPr>
        <p:spPr>
          <a:xfrm>
            <a:off x="6201459" y="19303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D835CD29-72D3-4D63-8A5A-6620792680FB}"/>
              </a:ext>
            </a:extLst>
          </p:cNvPr>
          <p:cNvSpPr txBox="1"/>
          <p:nvPr/>
        </p:nvSpPr>
        <p:spPr>
          <a:xfrm>
            <a:off x="6569284" y="55812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BE55D94A-2E7C-4A52-A406-CB9BDF8AFB03}"/>
              </a:ext>
            </a:extLst>
          </p:cNvPr>
          <p:cNvSpPr txBox="1"/>
          <p:nvPr/>
        </p:nvSpPr>
        <p:spPr>
          <a:xfrm>
            <a:off x="6547965" y="25637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0329771E-9075-4238-81EF-7A20E08F4E8C}"/>
              </a:ext>
            </a:extLst>
          </p:cNvPr>
          <p:cNvSpPr txBox="1"/>
          <p:nvPr/>
        </p:nvSpPr>
        <p:spPr>
          <a:xfrm>
            <a:off x="4561207" y="419696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737D0F5-2B16-4877-ACAB-FD9C97DA7A3A}"/>
              </a:ext>
            </a:extLst>
          </p:cNvPr>
          <p:cNvSpPr txBox="1"/>
          <p:nvPr/>
        </p:nvSpPr>
        <p:spPr>
          <a:xfrm>
            <a:off x="6089105" y="527712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539A1A9A-15F9-46DF-856D-F0BA3C1524FA}"/>
              </a:ext>
            </a:extLst>
          </p:cNvPr>
          <p:cNvSpPr txBox="1"/>
          <p:nvPr/>
        </p:nvSpPr>
        <p:spPr>
          <a:xfrm>
            <a:off x="4564373" y="1882142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4C434CD-4848-49ED-B3DD-E22C536AB154}"/>
              </a:ext>
            </a:extLst>
          </p:cNvPr>
          <p:cNvSpPr txBox="1"/>
          <p:nvPr/>
        </p:nvSpPr>
        <p:spPr>
          <a:xfrm>
            <a:off x="6055045" y="2742161"/>
            <a:ext cx="397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551D1712-FF22-4E69-8A9A-E90C07602026}"/>
              </a:ext>
            </a:extLst>
          </p:cNvPr>
          <p:cNvGrpSpPr/>
          <p:nvPr/>
        </p:nvGrpSpPr>
        <p:grpSpPr>
          <a:xfrm>
            <a:off x="12144536" y="7551858"/>
            <a:ext cx="504000" cy="395547"/>
            <a:chOff x="6223965" y="6368975"/>
            <a:chExt cx="504000" cy="395547"/>
          </a:xfrm>
        </p:grpSpPr>
        <p:sp>
          <p:nvSpPr>
            <p:cNvPr id="81" name="CasellaDiTesto 80">
              <a:extLst>
                <a:ext uri="{FF2B5EF4-FFF2-40B4-BE49-F238E27FC236}">
                  <a16:creationId xmlns:a16="http://schemas.microsoft.com/office/drawing/2014/main" id="{5E726AA0-BB18-46AD-A2D3-22663E71F984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49678F8C-D3C8-40C7-BC52-1369F88A5670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7D794595-0447-4695-8290-53F6E9A70697}"/>
              </a:ext>
            </a:extLst>
          </p:cNvPr>
          <p:cNvGrpSpPr/>
          <p:nvPr/>
        </p:nvGrpSpPr>
        <p:grpSpPr>
          <a:xfrm>
            <a:off x="12724733" y="7496662"/>
            <a:ext cx="504000" cy="395547"/>
            <a:chOff x="6223965" y="6368975"/>
            <a:chExt cx="504000" cy="395547"/>
          </a:xfrm>
        </p:grpSpPr>
        <p:sp>
          <p:nvSpPr>
            <p:cNvPr id="86" name="CasellaDiTesto 85">
              <a:extLst>
                <a:ext uri="{FF2B5EF4-FFF2-40B4-BE49-F238E27FC236}">
                  <a16:creationId xmlns:a16="http://schemas.microsoft.com/office/drawing/2014/main" id="{DD5347F4-8FDE-4625-961D-9D97D3061E70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87" name="Rettangolo 86">
              <a:extLst>
                <a:ext uri="{FF2B5EF4-FFF2-40B4-BE49-F238E27FC236}">
                  <a16:creationId xmlns:a16="http://schemas.microsoft.com/office/drawing/2014/main" id="{1394FBFF-9391-4514-8E1E-DA929BF05D43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88" name="Gruppo 87">
            <a:extLst>
              <a:ext uri="{FF2B5EF4-FFF2-40B4-BE49-F238E27FC236}">
                <a16:creationId xmlns:a16="http://schemas.microsoft.com/office/drawing/2014/main" id="{BEE30EED-0DD2-4EE7-9208-877E10E0E904}"/>
              </a:ext>
            </a:extLst>
          </p:cNvPr>
          <p:cNvGrpSpPr/>
          <p:nvPr/>
        </p:nvGrpSpPr>
        <p:grpSpPr>
          <a:xfrm>
            <a:off x="13383362" y="7484889"/>
            <a:ext cx="504000" cy="395547"/>
            <a:chOff x="6223965" y="6368975"/>
            <a:chExt cx="504000" cy="395547"/>
          </a:xfrm>
        </p:grpSpPr>
        <p:sp>
          <p:nvSpPr>
            <p:cNvPr id="89" name="CasellaDiTesto 88">
              <a:extLst>
                <a:ext uri="{FF2B5EF4-FFF2-40B4-BE49-F238E27FC236}">
                  <a16:creationId xmlns:a16="http://schemas.microsoft.com/office/drawing/2014/main" id="{C82896D6-1FCD-4236-A82B-7C0636878D7D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90" name="Rettangolo 89">
              <a:extLst>
                <a:ext uri="{FF2B5EF4-FFF2-40B4-BE49-F238E27FC236}">
                  <a16:creationId xmlns:a16="http://schemas.microsoft.com/office/drawing/2014/main" id="{13F4A8F0-4652-4AFA-BEFC-369A031EAE81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41B437E1-A0C8-4CAF-A6E7-38E68AEF95F0}"/>
              </a:ext>
            </a:extLst>
          </p:cNvPr>
          <p:cNvSpPr txBox="1"/>
          <p:nvPr/>
        </p:nvSpPr>
        <p:spPr>
          <a:xfrm>
            <a:off x="7078080" y="1003965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29E3A31E-841B-42A5-87E7-05F885393A6B}"/>
              </a:ext>
            </a:extLst>
          </p:cNvPr>
          <p:cNvSpPr txBox="1"/>
          <p:nvPr/>
        </p:nvSpPr>
        <p:spPr>
          <a:xfrm>
            <a:off x="7874404" y="5517960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FEDDC10C-32A9-4A50-BAC7-7283BAD0FCDD}"/>
              </a:ext>
            </a:extLst>
          </p:cNvPr>
          <p:cNvSpPr txBox="1"/>
          <p:nvPr/>
        </p:nvSpPr>
        <p:spPr>
          <a:xfrm>
            <a:off x="2164536" y="939276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7F832E28-B1C4-4988-AB7A-90FECE912514}"/>
              </a:ext>
            </a:extLst>
          </p:cNvPr>
          <p:cNvSpPr txBox="1"/>
          <p:nvPr/>
        </p:nvSpPr>
        <p:spPr>
          <a:xfrm>
            <a:off x="6958213" y="5854035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03" name="Rettangolo 102">
            <a:extLst>
              <a:ext uri="{FF2B5EF4-FFF2-40B4-BE49-F238E27FC236}">
                <a16:creationId xmlns:a16="http://schemas.microsoft.com/office/drawing/2014/main" id="{33892267-2483-43EE-9BC5-E77FFA729C40}"/>
              </a:ext>
            </a:extLst>
          </p:cNvPr>
          <p:cNvSpPr/>
          <p:nvPr/>
        </p:nvSpPr>
        <p:spPr>
          <a:xfrm>
            <a:off x="4365425" y="1440887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e’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05" name="Rettangolo 104">
            <a:extLst>
              <a:ext uri="{FF2B5EF4-FFF2-40B4-BE49-F238E27FC236}">
                <a16:creationId xmlns:a16="http://schemas.microsoft.com/office/drawing/2014/main" id="{035E77C4-32CE-47D5-88EB-1D972476FA45}"/>
              </a:ext>
            </a:extLst>
          </p:cNvPr>
          <p:cNvSpPr/>
          <p:nvPr/>
        </p:nvSpPr>
        <p:spPr>
          <a:xfrm>
            <a:off x="4458079" y="4650119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e’</a:t>
            </a:r>
            <a:endParaRPr lang="it-IT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00CC6105-5FF0-4D4A-9B51-9A4DA93F3CD8}"/>
              </a:ext>
            </a:extLst>
          </p:cNvPr>
          <p:cNvSpPr txBox="1"/>
          <p:nvPr/>
        </p:nvSpPr>
        <p:spPr>
          <a:xfrm>
            <a:off x="3959142" y="982944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4C4C2A74-4DE9-48FC-A699-8DB3F7A1448F}"/>
              </a:ext>
            </a:extLst>
          </p:cNvPr>
          <p:cNvSpPr txBox="1"/>
          <p:nvPr/>
        </p:nvSpPr>
        <p:spPr>
          <a:xfrm>
            <a:off x="4893429" y="5857246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230" name="Rettangolo 229">
            <a:extLst>
              <a:ext uri="{FF2B5EF4-FFF2-40B4-BE49-F238E27FC236}">
                <a16:creationId xmlns:a16="http://schemas.microsoft.com/office/drawing/2014/main" id="{10FA6CB3-B61D-456C-8975-34B477202603}"/>
              </a:ext>
            </a:extLst>
          </p:cNvPr>
          <p:cNvSpPr/>
          <p:nvPr/>
        </p:nvSpPr>
        <p:spPr>
          <a:xfrm>
            <a:off x="3347809" y="1436179"/>
            <a:ext cx="340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110" name="Rettangolo 109">
            <a:extLst>
              <a:ext uri="{FF2B5EF4-FFF2-40B4-BE49-F238E27FC236}">
                <a16:creationId xmlns:a16="http://schemas.microsoft.com/office/drawing/2014/main" id="{60FCAB59-5BB3-48AA-B941-ABEEBFED70B4}"/>
              </a:ext>
            </a:extLst>
          </p:cNvPr>
          <p:cNvSpPr/>
          <p:nvPr/>
        </p:nvSpPr>
        <p:spPr>
          <a:xfrm>
            <a:off x="5168933" y="4507465"/>
            <a:ext cx="3080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122" name="Titolo 1">
            <a:extLst>
              <a:ext uri="{FF2B5EF4-FFF2-40B4-BE49-F238E27FC236}">
                <a16:creationId xmlns:a16="http://schemas.microsoft.com/office/drawing/2014/main" id="{F8CBE4B9-2F8F-4CD9-8F6A-D059BDB7F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26126"/>
            <a:ext cx="9072000" cy="360000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punteggiata di solido a facce: Prisma retto a base triangolare – Verifica </a:t>
            </a:r>
            <a:endParaRPr lang="it-IT" sz="1800" dirty="0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158C99C-52DC-448C-AF93-6DCE8543EAB9}"/>
              </a:ext>
            </a:extLst>
          </p:cNvPr>
          <p:cNvSpPr txBox="1"/>
          <p:nvPr/>
        </p:nvSpPr>
        <p:spPr>
          <a:xfrm>
            <a:off x="8456346" y="2831311"/>
            <a:ext cx="4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8A1366D-2CDF-49DE-B525-7A9F142C8C63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F17F0C1F-1A14-4449-BC79-6FA47A74FFC8}"/>
              </a:ext>
            </a:extLst>
          </p:cNvPr>
          <p:cNvCxnSpPr>
            <a:cxnSpLocks/>
          </p:cNvCxnSpPr>
          <p:nvPr/>
        </p:nvCxnSpPr>
        <p:spPr>
          <a:xfrm>
            <a:off x="4955977" y="2795920"/>
            <a:ext cx="0" cy="25466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0DE9355C-C36B-460C-B397-18FE48F3E1DC}"/>
              </a:ext>
            </a:extLst>
          </p:cNvPr>
          <p:cNvCxnSpPr>
            <a:cxnSpLocks/>
          </p:cNvCxnSpPr>
          <p:nvPr/>
        </p:nvCxnSpPr>
        <p:spPr>
          <a:xfrm>
            <a:off x="4630584" y="2155643"/>
            <a:ext cx="0" cy="22567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F0606B0D-569A-4316-8A35-08F23B6AF50A}"/>
              </a:ext>
            </a:extLst>
          </p:cNvPr>
          <p:cNvCxnSpPr>
            <a:cxnSpLocks/>
          </p:cNvCxnSpPr>
          <p:nvPr/>
        </p:nvCxnSpPr>
        <p:spPr>
          <a:xfrm>
            <a:off x="6292908" y="2795920"/>
            <a:ext cx="0" cy="255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ACA208A-36E1-4708-B5D4-F5C029222F0B}"/>
              </a:ext>
            </a:extLst>
          </p:cNvPr>
          <p:cNvCxnSpPr>
            <a:cxnSpLocks/>
          </p:cNvCxnSpPr>
          <p:nvPr/>
        </p:nvCxnSpPr>
        <p:spPr>
          <a:xfrm flipH="1" flipV="1">
            <a:off x="4192523" y="3131167"/>
            <a:ext cx="943086" cy="27275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6DE6D9A-991E-43E1-BC8A-24E85207E50F}"/>
              </a:ext>
            </a:extLst>
          </p:cNvPr>
          <p:cNvCxnSpPr>
            <a:cxnSpLocks/>
          </p:cNvCxnSpPr>
          <p:nvPr/>
        </p:nvCxnSpPr>
        <p:spPr>
          <a:xfrm>
            <a:off x="2408518" y="3143202"/>
            <a:ext cx="4795263" cy="271994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CDED57E1-91DA-400D-B07B-4C7F831C241F}"/>
              </a:ext>
            </a:extLst>
          </p:cNvPr>
          <p:cNvSpPr txBox="1"/>
          <p:nvPr/>
        </p:nvSpPr>
        <p:spPr>
          <a:xfrm>
            <a:off x="4765074" y="5308332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5CE4203F-7B2C-4988-83B2-13A513EFF797}"/>
              </a:ext>
            </a:extLst>
          </p:cNvPr>
          <p:cNvSpPr txBox="1"/>
          <p:nvPr/>
        </p:nvSpPr>
        <p:spPr>
          <a:xfrm>
            <a:off x="4886763" y="2736100"/>
            <a:ext cx="396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324542FB-700D-4D62-B9C7-3BF71708541E}"/>
              </a:ext>
            </a:extLst>
          </p:cNvPr>
          <p:cNvCxnSpPr>
            <a:cxnSpLocks/>
          </p:cNvCxnSpPr>
          <p:nvPr/>
        </p:nvCxnSpPr>
        <p:spPr>
          <a:xfrm flipH="1" flipV="1">
            <a:off x="4197421" y="1313089"/>
            <a:ext cx="940938" cy="18319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1461E223-D1F4-405B-A4C3-D499B83C2B58}"/>
              </a:ext>
            </a:extLst>
          </p:cNvPr>
          <p:cNvCxnSpPr>
            <a:cxnSpLocks/>
          </p:cNvCxnSpPr>
          <p:nvPr/>
        </p:nvCxnSpPr>
        <p:spPr>
          <a:xfrm>
            <a:off x="2416536" y="1313088"/>
            <a:ext cx="4772502" cy="18265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05471D23-79D2-4DD7-A52D-5EA9F6AE3C6F}"/>
              </a:ext>
            </a:extLst>
          </p:cNvPr>
          <p:cNvCxnSpPr>
            <a:cxnSpLocks/>
          </p:cNvCxnSpPr>
          <p:nvPr/>
        </p:nvCxnSpPr>
        <p:spPr>
          <a:xfrm>
            <a:off x="4706906" y="2312839"/>
            <a:ext cx="3240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B75CCD11-DA0D-4274-911B-F42EB6FD4C0D}"/>
              </a:ext>
            </a:extLst>
          </p:cNvPr>
          <p:cNvCxnSpPr>
            <a:cxnSpLocks/>
          </p:cNvCxnSpPr>
          <p:nvPr/>
        </p:nvCxnSpPr>
        <p:spPr>
          <a:xfrm>
            <a:off x="4779203" y="2465239"/>
            <a:ext cx="6480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DB7A0A98-2147-41AA-8CC2-E4C941AC3441}"/>
              </a:ext>
            </a:extLst>
          </p:cNvPr>
          <p:cNvCxnSpPr>
            <a:cxnSpLocks/>
          </p:cNvCxnSpPr>
          <p:nvPr/>
        </p:nvCxnSpPr>
        <p:spPr>
          <a:xfrm>
            <a:off x="4851944" y="2617639"/>
            <a:ext cx="9682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28F03C23-56B8-483B-87F6-9EB5CBE257FF}"/>
              </a:ext>
            </a:extLst>
          </p:cNvPr>
          <p:cNvCxnSpPr>
            <a:cxnSpLocks/>
          </p:cNvCxnSpPr>
          <p:nvPr/>
        </p:nvCxnSpPr>
        <p:spPr>
          <a:xfrm>
            <a:off x="4941043" y="2770039"/>
            <a:ext cx="128664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72CDC3DA-1F99-485C-B443-0FF070296646}"/>
              </a:ext>
            </a:extLst>
          </p:cNvPr>
          <p:cNvCxnSpPr>
            <a:cxnSpLocks/>
          </p:cNvCxnSpPr>
          <p:nvPr/>
        </p:nvCxnSpPr>
        <p:spPr>
          <a:xfrm>
            <a:off x="4666645" y="2240965"/>
            <a:ext cx="2014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7FE56753-BD69-4FA6-AF00-3374F687FA78}"/>
              </a:ext>
            </a:extLst>
          </p:cNvPr>
          <p:cNvCxnSpPr>
            <a:cxnSpLocks/>
          </p:cNvCxnSpPr>
          <p:nvPr/>
        </p:nvCxnSpPr>
        <p:spPr>
          <a:xfrm>
            <a:off x="4741274" y="2393365"/>
            <a:ext cx="48786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AB4FEBBE-D595-4FDB-AB82-F082797842CF}"/>
              </a:ext>
            </a:extLst>
          </p:cNvPr>
          <p:cNvCxnSpPr>
            <a:cxnSpLocks/>
          </p:cNvCxnSpPr>
          <p:nvPr/>
        </p:nvCxnSpPr>
        <p:spPr>
          <a:xfrm>
            <a:off x="4823386" y="2545765"/>
            <a:ext cx="7958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56B29C38-175B-499B-852F-B94FC286058D}"/>
              </a:ext>
            </a:extLst>
          </p:cNvPr>
          <p:cNvCxnSpPr>
            <a:cxnSpLocks/>
          </p:cNvCxnSpPr>
          <p:nvPr/>
        </p:nvCxnSpPr>
        <p:spPr>
          <a:xfrm>
            <a:off x="4889601" y="2689603"/>
            <a:ext cx="114277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A4E083E-922C-410B-933E-D014CFA3BED7}"/>
              </a:ext>
            </a:extLst>
          </p:cNvPr>
          <p:cNvCxnSpPr>
            <a:cxnSpLocks/>
          </p:cNvCxnSpPr>
          <p:nvPr/>
        </p:nvCxnSpPr>
        <p:spPr>
          <a:xfrm>
            <a:off x="4660378" y="4502824"/>
            <a:ext cx="1398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91A56969-D9DD-4302-94E1-D9DDF63E6EE2}"/>
              </a:ext>
            </a:extLst>
          </p:cNvPr>
          <p:cNvCxnSpPr>
            <a:cxnSpLocks/>
          </p:cNvCxnSpPr>
          <p:nvPr/>
        </p:nvCxnSpPr>
        <p:spPr>
          <a:xfrm>
            <a:off x="4714047" y="4655224"/>
            <a:ext cx="3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3BB14515-2FF6-4781-8926-D495A97F4B00}"/>
              </a:ext>
            </a:extLst>
          </p:cNvPr>
          <p:cNvCxnSpPr>
            <a:cxnSpLocks/>
          </p:cNvCxnSpPr>
          <p:nvPr/>
        </p:nvCxnSpPr>
        <p:spPr>
          <a:xfrm>
            <a:off x="4765807" y="4800004"/>
            <a:ext cx="55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49EEC283-2F37-4418-81B4-95C6FF5BF0BF}"/>
              </a:ext>
            </a:extLst>
          </p:cNvPr>
          <p:cNvCxnSpPr>
            <a:cxnSpLocks/>
          </p:cNvCxnSpPr>
          <p:nvPr/>
        </p:nvCxnSpPr>
        <p:spPr>
          <a:xfrm>
            <a:off x="4823384" y="4960024"/>
            <a:ext cx="7958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15F43B6C-D065-4ADB-9199-D589AFC375F2}"/>
              </a:ext>
            </a:extLst>
          </p:cNvPr>
          <p:cNvCxnSpPr>
            <a:cxnSpLocks/>
          </p:cNvCxnSpPr>
          <p:nvPr/>
        </p:nvCxnSpPr>
        <p:spPr>
          <a:xfrm>
            <a:off x="4872809" y="5112424"/>
            <a:ext cx="99719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86105A5C-E058-4F17-A2AF-2E62B9FAC401}"/>
              </a:ext>
            </a:extLst>
          </p:cNvPr>
          <p:cNvCxnSpPr>
            <a:cxnSpLocks/>
          </p:cNvCxnSpPr>
          <p:nvPr/>
        </p:nvCxnSpPr>
        <p:spPr>
          <a:xfrm>
            <a:off x="4924373" y="5264824"/>
            <a:ext cx="122877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87CD1615-AFF3-45D8-A275-1F7B123CB699}"/>
              </a:ext>
            </a:extLst>
          </p:cNvPr>
          <p:cNvCxnSpPr>
            <a:cxnSpLocks/>
          </p:cNvCxnSpPr>
          <p:nvPr/>
        </p:nvCxnSpPr>
        <p:spPr>
          <a:xfrm>
            <a:off x="4638950" y="4430950"/>
            <a:ext cx="2142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AE805E35-0AF9-4063-828A-CF44AC15DABF}"/>
              </a:ext>
            </a:extLst>
          </p:cNvPr>
          <p:cNvCxnSpPr>
            <a:cxnSpLocks/>
          </p:cNvCxnSpPr>
          <p:nvPr/>
        </p:nvCxnSpPr>
        <p:spPr>
          <a:xfrm>
            <a:off x="4692833" y="4583350"/>
            <a:ext cx="25039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C1CBF5B2-86D8-4CAC-83A0-63CD2D1ED198}"/>
              </a:ext>
            </a:extLst>
          </p:cNvPr>
          <p:cNvCxnSpPr>
            <a:cxnSpLocks/>
          </p:cNvCxnSpPr>
          <p:nvPr/>
        </p:nvCxnSpPr>
        <p:spPr>
          <a:xfrm>
            <a:off x="4741272" y="4722871"/>
            <a:ext cx="4390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39CE41FE-8F3F-4099-8187-546C45A0A525}"/>
              </a:ext>
            </a:extLst>
          </p:cNvPr>
          <p:cNvCxnSpPr>
            <a:cxnSpLocks/>
          </p:cNvCxnSpPr>
          <p:nvPr/>
        </p:nvCxnSpPr>
        <p:spPr>
          <a:xfrm>
            <a:off x="4791085" y="4875271"/>
            <a:ext cx="6699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DB14E7A4-95BB-4975-8E32-6B060FE85746}"/>
              </a:ext>
            </a:extLst>
          </p:cNvPr>
          <p:cNvCxnSpPr>
            <a:cxnSpLocks/>
          </p:cNvCxnSpPr>
          <p:nvPr/>
        </p:nvCxnSpPr>
        <p:spPr>
          <a:xfrm>
            <a:off x="4851942" y="5040550"/>
            <a:ext cx="8868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B6136380-D539-4289-B497-77A36D451932}"/>
              </a:ext>
            </a:extLst>
          </p:cNvPr>
          <p:cNvCxnSpPr>
            <a:cxnSpLocks/>
          </p:cNvCxnSpPr>
          <p:nvPr/>
        </p:nvCxnSpPr>
        <p:spPr>
          <a:xfrm>
            <a:off x="4901503" y="5192950"/>
            <a:ext cx="11111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D3EEE6ED-6737-48AD-8E18-4D6D327090ED}"/>
              </a:ext>
            </a:extLst>
          </p:cNvPr>
          <p:cNvCxnSpPr>
            <a:cxnSpLocks/>
          </p:cNvCxnSpPr>
          <p:nvPr/>
        </p:nvCxnSpPr>
        <p:spPr>
          <a:xfrm>
            <a:off x="2923504" y="5347995"/>
            <a:ext cx="592005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20DD0287-1AC3-4D1A-A345-0BCC54C73110}"/>
              </a:ext>
            </a:extLst>
          </p:cNvPr>
          <p:cNvCxnSpPr>
            <a:cxnSpLocks/>
          </p:cNvCxnSpPr>
          <p:nvPr/>
        </p:nvCxnSpPr>
        <p:spPr>
          <a:xfrm>
            <a:off x="2408518" y="1313088"/>
            <a:ext cx="0" cy="18265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233B261-5C43-4F71-AD11-A14375805CA2}"/>
              </a:ext>
            </a:extLst>
          </p:cNvPr>
          <p:cNvCxnSpPr/>
          <p:nvPr/>
        </p:nvCxnSpPr>
        <p:spPr>
          <a:xfrm>
            <a:off x="7203781" y="3139684"/>
            <a:ext cx="0" cy="2736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1FBAE63C-754C-49F0-BDFB-65575DCBD1C7}"/>
              </a:ext>
            </a:extLst>
          </p:cNvPr>
          <p:cNvCxnSpPr>
            <a:cxnSpLocks/>
          </p:cNvCxnSpPr>
          <p:nvPr/>
        </p:nvCxnSpPr>
        <p:spPr>
          <a:xfrm>
            <a:off x="5130341" y="3138788"/>
            <a:ext cx="0" cy="27243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6034BCB6-F099-4E40-93C8-9945C9486439}"/>
              </a:ext>
            </a:extLst>
          </p:cNvPr>
          <p:cNvCxnSpPr>
            <a:cxnSpLocks/>
          </p:cNvCxnSpPr>
          <p:nvPr/>
        </p:nvCxnSpPr>
        <p:spPr>
          <a:xfrm>
            <a:off x="4195962" y="1309890"/>
            <a:ext cx="0" cy="1836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99D96428-B6AC-4D46-8607-E745062494CC}"/>
              </a:ext>
            </a:extLst>
          </p:cNvPr>
          <p:cNvCxnSpPr>
            <a:cxnSpLocks/>
          </p:cNvCxnSpPr>
          <p:nvPr/>
        </p:nvCxnSpPr>
        <p:spPr>
          <a:xfrm>
            <a:off x="2289310" y="2795103"/>
            <a:ext cx="60489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2" name="Gruppo 201">
            <a:extLst>
              <a:ext uri="{FF2B5EF4-FFF2-40B4-BE49-F238E27FC236}">
                <a16:creationId xmlns:a16="http://schemas.microsoft.com/office/drawing/2014/main" id="{0B6B57C9-7EA4-4221-BCE0-6F29694139E3}"/>
              </a:ext>
            </a:extLst>
          </p:cNvPr>
          <p:cNvGrpSpPr/>
          <p:nvPr/>
        </p:nvGrpSpPr>
        <p:grpSpPr>
          <a:xfrm>
            <a:off x="7719066" y="4949184"/>
            <a:ext cx="504000" cy="395547"/>
            <a:chOff x="6223965" y="6368975"/>
            <a:chExt cx="504000" cy="395547"/>
          </a:xfrm>
        </p:grpSpPr>
        <p:sp>
          <p:nvSpPr>
            <p:cNvPr id="203" name="CasellaDiTesto 202">
              <a:extLst>
                <a:ext uri="{FF2B5EF4-FFF2-40B4-BE49-F238E27FC236}">
                  <a16:creationId xmlns:a16="http://schemas.microsoft.com/office/drawing/2014/main" id="{FC0192A6-6992-416B-99E4-6D817D41CB5B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g</a:t>
              </a:r>
            </a:p>
          </p:txBody>
        </p:sp>
        <p:sp>
          <p:nvSpPr>
            <p:cNvPr id="204" name="Rettangolo 203">
              <a:extLst>
                <a:ext uri="{FF2B5EF4-FFF2-40B4-BE49-F238E27FC236}">
                  <a16:creationId xmlns:a16="http://schemas.microsoft.com/office/drawing/2014/main" id="{680F6D77-C87F-4C23-9E5E-366D6AA48796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05" name="Gruppo 204">
            <a:extLst>
              <a:ext uri="{FF2B5EF4-FFF2-40B4-BE49-F238E27FC236}">
                <a16:creationId xmlns:a16="http://schemas.microsoft.com/office/drawing/2014/main" id="{B3F6252C-0379-4E9F-819A-DBA1F198CE24}"/>
              </a:ext>
            </a:extLst>
          </p:cNvPr>
          <p:cNvGrpSpPr/>
          <p:nvPr/>
        </p:nvGrpSpPr>
        <p:grpSpPr>
          <a:xfrm>
            <a:off x="7643209" y="2359275"/>
            <a:ext cx="504000" cy="395547"/>
            <a:chOff x="6223965" y="6368975"/>
            <a:chExt cx="504000" cy="395547"/>
          </a:xfrm>
        </p:grpSpPr>
        <p:sp>
          <p:nvSpPr>
            <p:cNvPr id="206" name="CasellaDiTesto 205">
              <a:extLst>
                <a:ext uri="{FF2B5EF4-FFF2-40B4-BE49-F238E27FC236}">
                  <a16:creationId xmlns:a16="http://schemas.microsoft.com/office/drawing/2014/main" id="{DF2432E9-5421-4504-838E-4318EAA77F45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g</a:t>
              </a:r>
            </a:p>
          </p:txBody>
        </p:sp>
        <p:sp>
          <p:nvSpPr>
            <p:cNvPr id="207" name="Rettangolo 206">
              <a:extLst>
                <a:ext uri="{FF2B5EF4-FFF2-40B4-BE49-F238E27FC236}">
                  <a16:creationId xmlns:a16="http://schemas.microsoft.com/office/drawing/2014/main" id="{7C4B65E7-EA6D-465F-A7CE-F1192BCC3790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26AF592C-8A2B-4CAB-B54A-B4940C50F8AF}"/>
              </a:ext>
            </a:extLst>
          </p:cNvPr>
          <p:cNvSpPr txBox="1"/>
          <p:nvPr/>
        </p:nvSpPr>
        <p:spPr>
          <a:xfrm>
            <a:off x="36000" y="390945"/>
            <a:ext cx="90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Applichiamo la condizione di appartenenza per verificare che i tre vertici appartengono a tre rette appartenenti al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di sezione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25FC6AF0-8654-4A70-B623-9CFBAEAFC740}"/>
              </a:ext>
            </a:extLst>
          </p:cNvPr>
          <p:cNvSpPr txBox="1"/>
          <p:nvPr/>
        </p:nvSpPr>
        <p:spPr>
          <a:xfrm>
            <a:off x="68887" y="1429257"/>
            <a:ext cx="226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Infatti si ha quanto di seguito:</a:t>
            </a:r>
          </a:p>
        </p:txBody>
      </p:sp>
      <p:grpSp>
        <p:nvGrpSpPr>
          <p:cNvPr id="58" name="Gruppo 57">
            <a:extLst>
              <a:ext uri="{FF2B5EF4-FFF2-40B4-BE49-F238E27FC236}">
                <a16:creationId xmlns:a16="http://schemas.microsoft.com/office/drawing/2014/main" id="{478FE56E-B07A-4A07-ABA6-650F10A5477F}"/>
              </a:ext>
            </a:extLst>
          </p:cNvPr>
          <p:cNvGrpSpPr/>
          <p:nvPr/>
        </p:nvGrpSpPr>
        <p:grpSpPr>
          <a:xfrm>
            <a:off x="64395" y="2067831"/>
            <a:ext cx="2160000" cy="900000"/>
            <a:chOff x="64395" y="3260057"/>
            <a:chExt cx="2160000" cy="900000"/>
          </a:xfrm>
        </p:grpSpPr>
        <p:sp>
          <p:nvSpPr>
            <p:cNvPr id="50" name="CasellaDiTesto 49">
              <a:extLst>
                <a:ext uri="{FF2B5EF4-FFF2-40B4-BE49-F238E27FC236}">
                  <a16:creationId xmlns:a16="http://schemas.microsoft.com/office/drawing/2014/main" id="{F08B44EC-FDA2-402A-B519-FCC90D0A5ABA}"/>
                </a:ext>
              </a:extLst>
            </p:cNvPr>
            <p:cNvSpPr txBox="1"/>
            <p:nvPr/>
          </p:nvSpPr>
          <p:spPr>
            <a:xfrm>
              <a:off x="64395" y="3260057"/>
              <a:ext cx="2160000" cy="900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Retta generica e</a:t>
              </a:r>
            </a:p>
          </p:txBody>
        </p:sp>
        <p:sp>
          <p:nvSpPr>
            <p:cNvPr id="48" name="CasellaDiTesto 47">
              <a:extLst>
                <a:ext uri="{FF2B5EF4-FFF2-40B4-BE49-F238E27FC236}">
                  <a16:creationId xmlns:a16="http://schemas.microsoft.com/office/drawing/2014/main" id="{911A8E5D-0715-47EC-A855-6C4A8386D9AC}"/>
                </a:ext>
              </a:extLst>
            </p:cNvPr>
            <p:cNvSpPr txBox="1"/>
            <p:nvPr/>
          </p:nvSpPr>
          <p:spPr>
            <a:xfrm>
              <a:off x="313453" y="3686267"/>
              <a:ext cx="1620000" cy="40011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</a:rPr>
                <a:t>(XY)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r>
                <a:rPr lang="it-IT" sz="2000" dirty="0">
                  <a:solidFill>
                    <a:srgbClr val="FF0000"/>
                  </a:solidFill>
                </a:rPr>
                <a:t> 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e</a:t>
              </a:r>
              <a:r>
                <a:rPr lang="it-IT" sz="2000" dirty="0">
                  <a:solidFill>
                    <a:srgbClr val="FF0000"/>
                  </a:solidFill>
                </a:rPr>
                <a:t>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r>
                <a:rPr lang="it-IT" sz="2000" dirty="0">
                  <a:solidFill>
                    <a:srgbClr val="FF0000"/>
                  </a:solidFill>
                </a:rPr>
                <a:t>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</a:p>
          </p:txBody>
        </p:sp>
      </p:grpSp>
      <p:grpSp>
        <p:nvGrpSpPr>
          <p:cNvPr id="59" name="Gruppo 58">
            <a:extLst>
              <a:ext uri="{FF2B5EF4-FFF2-40B4-BE49-F238E27FC236}">
                <a16:creationId xmlns:a16="http://schemas.microsoft.com/office/drawing/2014/main" id="{E3783D78-E8F7-44B0-AB53-62BFB72EFBFF}"/>
              </a:ext>
            </a:extLst>
          </p:cNvPr>
          <p:cNvGrpSpPr/>
          <p:nvPr/>
        </p:nvGrpSpPr>
        <p:grpSpPr>
          <a:xfrm>
            <a:off x="64395" y="3193391"/>
            <a:ext cx="2160000" cy="900000"/>
            <a:chOff x="64395" y="4275217"/>
            <a:chExt cx="2160000" cy="900000"/>
          </a:xfrm>
        </p:grpSpPr>
        <p:sp>
          <p:nvSpPr>
            <p:cNvPr id="210" name="CasellaDiTesto 209">
              <a:extLst>
                <a:ext uri="{FF2B5EF4-FFF2-40B4-BE49-F238E27FC236}">
                  <a16:creationId xmlns:a16="http://schemas.microsoft.com/office/drawing/2014/main" id="{D7A34CCD-E5E7-4E3C-A5DC-0C8017153AAD}"/>
                </a:ext>
              </a:extLst>
            </p:cNvPr>
            <p:cNvSpPr txBox="1"/>
            <p:nvPr/>
          </p:nvSpPr>
          <p:spPr>
            <a:xfrm>
              <a:off x="64395" y="4275217"/>
              <a:ext cx="2160000" cy="900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Retta generica f</a:t>
              </a:r>
            </a:p>
          </p:txBody>
        </p:sp>
        <p:sp>
          <p:nvSpPr>
            <p:cNvPr id="209" name="CasellaDiTesto 208">
              <a:extLst>
                <a:ext uri="{FF2B5EF4-FFF2-40B4-BE49-F238E27FC236}">
                  <a16:creationId xmlns:a16="http://schemas.microsoft.com/office/drawing/2014/main" id="{9D62DDB7-2407-4B47-AA7B-953BB94A2865}"/>
                </a:ext>
              </a:extLst>
            </p:cNvPr>
            <p:cNvSpPr txBox="1"/>
            <p:nvPr/>
          </p:nvSpPr>
          <p:spPr>
            <a:xfrm>
              <a:off x="313453" y="4701427"/>
              <a:ext cx="1620000" cy="40011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</a:rPr>
                <a:t>(YZ)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r>
                <a:rPr lang="it-IT" sz="2000" dirty="0">
                  <a:solidFill>
                    <a:srgbClr val="FF0000"/>
                  </a:solidFill>
                </a:rPr>
                <a:t> 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f</a:t>
              </a:r>
              <a:r>
                <a:rPr lang="it-IT" sz="2000" dirty="0">
                  <a:solidFill>
                    <a:srgbClr val="FF0000"/>
                  </a:solidFill>
                </a:rPr>
                <a:t>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r>
                <a:rPr lang="it-IT" sz="2000" dirty="0">
                  <a:solidFill>
                    <a:srgbClr val="FF0000"/>
                  </a:solidFill>
                </a:rPr>
                <a:t>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</a:p>
          </p:txBody>
        </p: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4C6B32D0-F722-46E8-99CD-1646B3F530AA}"/>
              </a:ext>
            </a:extLst>
          </p:cNvPr>
          <p:cNvGrpSpPr/>
          <p:nvPr/>
        </p:nvGrpSpPr>
        <p:grpSpPr>
          <a:xfrm>
            <a:off x="64395" y="4188926"/>
            <a:ext cx="2772131" cy="1080000"/>
            <a:chOff x="77274" y="5432871"/>
            <a:chExt cx="2772131" cy="1080000"/>
          </a:xfrm>
        </p:grpSpPr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078586BA-F212-4BDF-9BD7-B7F12CFCF9FF}"/>
                </a:ext>
              </a:extLst>
            </p:cNvPr>
            <p:cNvSpPr txBox="1"/>
            <p:nvPr/>
          </p:nvSpPr>
          <p:spPr>
            <a:xfrm>
              <a:off x="77274" y="5432871"/>
              <a:ext cx="2772131" cy="1080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La retta g è parallela ai piani di proiezione</a:t>
              </a:r>
            </a:p>
          </p:txBody>
        </p:sp>
        <p:sp>
          <p:nvSpPr>
            <p:cNvPr id="213" name="CasellaDiTesto 212">
              <a:extLst>
                <a:ext uri="{FF2B5EF4-FFF2-40B4-BE49-F238E27FC236}">
                  <a16:creationId xmlns:a16="http://schemas.microsoft.com/office/drawing/2014/main" id="{FDCAD769-1880-4142-B99B-1D5100935F17}"/>
                </a:ext>
              </a:extLst>
            </p:cNvPr>
            <p:cNvSpPr txBox="1"/>
            <p:nvPr/>
          </p:nvSpPr>
          <p:spPr>
            <a:xfrm>
              <a:off x="648396" y="6056464"/>
              <a:ext cx="1620000" cy="40011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</a:rPr>
                <a:t>(XZ)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r>
                <a:rPr lang="it-IT" sz="2000" dirty="0">
                  <a:solidFill>
                    <a:srgbClr val="FF0000"/>
                  </a:solidFill>
                </a:rPr>
                <a:t> </a:t>
              </a:r>
              <a:r>
                <a:rPr lang="it-IT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g</a:t>
              </a:r>
              <a:r>
                <a:rPr lang="it-IT" sz="2000" dirty="0">
                  <a:solidFill>
                    <a:srgbClr val="FF0000"/>
                  </a:solidFill>
                </a:rPr>
                <a:t>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r>
                <a:rPr lang="it-IT" sz="2000" dirty="0">
                  <a:solidFill>
                    <a:srgbClr val="FF0000"/>
                  </a:solidFill>
                </a:rPr>
                <a:t> </a:t>
              </a:r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</a:p>
          </p:txBody>
        </p:sp>
      </p:grp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1A3533CF-761D-46F1-9609-BDB223DEA6E8}"/>
              </a:ext>
            </a:extLst>
          </p:cNvPr>
          <p:cNvSpPr txBox="1"/>
          <p:nvPr/>
        </p:nvSpPr>
        <p:spPr>
          <a:xfrm>
            <a:off x="66260" y="5948959"/>
            <a:ext cx="37800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La positiva verifica di appartenenza ci conferma che il triangolo che seziona il prisma appartiene 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213463C-0158-4F35-8A3A-3863B6C135A1}"/>
              </a:ext>
            </a:extLst>
          </p:cNvPr>
          <p:cNvCxnSpPr/>
          <p:nvPr/>
        </p:nvCxnSpPr>
        <p:spPr>
          <a:xfrm flipH="1" flipV="1">
            <a:off x="4638950" y="4404451"/>
            <a:ext cx="317027" cy="9381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0066B42-CF77-40EF-AB5B-622416FBC0B6}"/>
              </a:ext>
            </a:extLst>
          </p:cNvPr>
          <p:cNvCxnSpPr/>
          <p:nvPr/>
        </p:nvCxnSpPr>
        <p:spPr>
          <a:xfrm>
            <a:off x="4949386" y="5352444"/>
            <a:ext cx="134831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BF27F773-C944-4234-BBDA-BA83EAD61997}"/>
              </a:ext>
            </a:extLst>
          </p:cNvPr>
          <p:cNvCxnSpPr>
            <a:cxnSpLocks/>
          </p:cNvCxnSpPr>
          <p:nvPr/>
        </p:nvCxnSpPr>
        <p:spPr>
          <a:xfrm flipH="1" flipV="1">
            <a:off x="4628958" y="4404452"/>
            <a:ext cx="1677912" cy="9483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9B2C17B2-BD05-4D29-97AD-3846B6BFDBBD}"/>
              </a:ext>
            </a:extLst>
          </p:cNvPr>
          <p:cNvCxnSpPr/>
          <p:nvPr/>
        </p:nvCxnSpPr>
        <p:spPr>
          <a:xfrm flipH="1" flipV="1">
            <a:off x="4628957" y="2161613"/>
            <a:ext cx="331412" cy="6399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E4209145-45B6-4D24-9B78-1B8F964825D3}"/>
              </a:ext>
            </a:extLst>
          </p:cNvPr>
          <p:cNvCxnSpPr>
            <a:cxnSpLocks/>
          </p:cNvCxnSpPr>
          <p:nvPr/>
        </p:nvCxnSpPr>
        <p:spPr>
          <a:xfrm>
            <a:off x="4623645" y="2156828"/>
            <a:ext cx="1671016" cy="6390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CE33C3D-7585-425D-ACC6-E2C5F49930A0}"/>
              </a:ext>
            </a:extLst>
          </p:cNvPr>
          <p:cNvCxnSpPr/>
          <p:nvPr/>
        </p:nvCxnSpPr>
        <p:spPr>
          <a:xfrm>
            <a:off x="4949386" y="2794333"/>
            <a:ext cx="135015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3284283B-782A-4520-B71B-0B2B16B06BFF}"/>
              </a:ext>
            </a:extLst>
          </p:cNvPr>
          <p:cNvCxnSpPr>
            <a:cxnSpLocks/>
          </p:cNvCxnSpPr>
          <p:nvPr/>
        </p:nvCxnSpPr>
        <p:spPr>
          <a:xfrm>
            <a:off x="188400" y="69793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0561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9" grpId="0"/>
      <p:bldP spid="103" grpId="0"/>
      <p:bldP spid="105" grpId="0"/>
      <p:bldP spid="107" grpId="0"/>
      <p:bldP spid="109" grpId="0"/>
      <p:bldP spid="230" grpId="0"/>
      <p:bldP spid="110" grpId="0"/>
      <p:bldP spid="46" grpId="0"/>
      <p:bldP spid="47" grpId="0"/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0DEFC30-8A4D-43F7-A0A8-A4BC361451B3}"/>
              </a:ext>
            </a:extLst>
          </p:cNvPr>
          <p:cNvCxnSpPr>
            <a:cxnSpLocks/>
          </p:cNvCxnSpPr>
          <p:nvPr/>
        </p:nvCxnSpPr>
        <p:spPr>
          <a:xfrm>
            <a:off x="274320" y="3141614"/>
            <a:ext cx="856923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810B299-A6EA-4062-BEC8-B523FEFBDBCE}"/>
              </a:ext>
            </a:extLst>
          </p:cNvPr>
          <p:cNvCxnSpPr>
            <a:cxnSpLocks/>
          </p:cNvCxnSpPr>
          <p:nvPr/>
        </p:nvCxnSpPr>
        <p:spPr>
          <a:xfrm>
            <a:off x="2398213" y="4169074"/>
            <a:ext cx="1238644" cy="116392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ED4D980-3E03-44E2-A04B-C3BFFB460EE7}"/>
              </a:ext>
            </a:extLst>
          </p:cNvPr>
          <p:cNvCxnSpPr>
            <a:cxnSpLocks/>
          </p:cNvCxnSpPr>
          <p:nvPr/>
        </p:nvCxnSpPr>
        <p:spPr>
          <a:xfrm>
            <a:off x="3019548" y="3492381"/>
            <a:ext cx="1961855" cy="18372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02D971E-9B75-4AA0-9D60-EFB86B923E5C}"/>
              </a:ext>
            </a:extLst>
          </p:cNvPr>
          <p:cNvCxnSpPr>
            <a:cxnSpLocks/>
          </p:cNvCxnSpPr>
          <p:nvPr/>
        </p:nvCxnSpPr>
        <p:spPr>
          <a:xfrm>
            <a:off x="2710911" y="3831963"/>
            <a:ext cx="604761" cy="5716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6E497C-FCDE-4F61-9FA6-E2A21C3E5326}"/>
              </a:ext>
            </a:extLst>
          </p:cNvPr>
          <p:cNvCxnSpPr>
            <a:cxnSpLocks/>
          </p:cNvCxnSpPr>
          <p:nvPr/>
        </p:nvCxnSpPr>
        <p:spPr>
          <a:xfrm flipH="1">
            <a:off x="2396329" y="3492224"/>
            <a:ext cx="624376" cy="6780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F6E5082-6B0A-4ED5-BD8E-7CCA1CFB88FA}"/>
              </a:ext>
            </a:extLst>
          </p:cNvPr>
          <p:cNvCxnSpPr>
            <a:cxnSpLocks/>
          </p:cNvCxnSpPr>
          <p:nvPr/>
        </p:nvCxnSpPr>
        <p:spPr>
          <a:xfrm>
            <a:off x="1059709" y="5856514"/>
            <a:ext cx="722790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6D4AB26-72DA-4DF4-ADCB-F7DAD11A9C7E}"/>
              </a:ext>
            </a:extLst>
          </p:cNvPr>
          <p:cNvCxnSpPr>
            <a:cxnSpLocks/>
          </p:cNvCxnSpPr>
          <p:nvPr/>
        </p:nvCxnSpPr>
        <p:spPr>
          <a:xfrm>
            <a:off x="1375799" y="1313088"/>
            <a:ext cx="63720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E160D9C0-F44B-4C60-98CA-203F076AC3EE}"/>
              </a:ext>
            </a:extLst>
          </p:cNvPr>
          <p:cNvCxnSpPr>
            <a:cxnSpLocks/>
          </p:cNvCxnSpPr>
          <p:nvPr/>
        </p:nvCxnSpPr>
        <p:spPr>
          <a:xfrm flipV="1">
            <a:off x="2395990" y="2794574"/>
            <a:ext cx="0" cy="13772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C3EF782B-F6CB-4C18-A637-70EA35BB60B6}"/>
              </a:ext>
            </a:extLst>
          </p:cNvPr>
          <p:cNvCxnSpPr>
            <a:cxnSpLocks/>
          </p:cNvCxnSpPr>
          <p:nvPr/>
        </p:nvCxnSpPr>
        <p:spPr>
          <a:xfrm flipV="1">
            <a:off x="3021588" y="2794574"/>
            <a:ext cx="0" cy="7031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722C7E4E-80E1-4DFE-A5C3-C7EA07EE6C02}"/>
              </a:ext>
            </a:extLst>
          </p:cNvPr>
          <p:cNvCxnSpPr>
            <a:cxnSpLocks/>
          </p:cNvCxnSpPr>
          <p:nvPr/>
        </p:nvCxnSpPr>
        <p:spPr>
          <a:xfrm>
            <a:off x="2395990" y="2794574"/>
            <a:ext cx="124040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61C48306-1A9D-48D8-BCCB-8F1B813A3B25}"/>
              </a:ext>
            </a:extLst>
          </p:cNvPr>
          <p:cNvCxnSpPr>
            <a:cxnSpLocks/>
          </p:cNvCxnSpPr>
          <p:nvPr/>
        </p:nvCxnSpPr>
        <p:spPr>
          <a:xfrm>
            <a:off x="2710911" y="2160752"/>
            <a:ext cx="60642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34377B2-F61E-4580-9ECB-53748B53F4EB}"/>
              </a:ext>
            </a:extLst>
          </p:cNvPr>
          <p:cNvCxnSpPr>
            <a:cxnSpLocks/>
          </p:cNvCxnSpPr>
          <p:nvPr/>
        </p:nvCxnSpPr>
        <p:spPr>
          <a:xfrm flipV="1">
            <a:off x="2395990" y="2164211"/>
            <a:ext cx="314923" cy="630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2BCAC53-4951-4F05-9138-A9ECF6829D77}"/>
              </a:ext>
            </a:extLst>
          </p:cNvPr>
          <p:cNvCxnSpPr>
            <a:cxnSpLocks/>
          </p:cNvCxnSpPr>
          <p:nvPr/>
        </p:nvCxnSpPr>
        <p:spPr>
          <a:xfrm>
            <a:off x="2710912" y="2159892"/>
            <a:ext cx="307459" cy="634682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C81E4ECC-0BB8-4659-88F6-D254DAF9DA66}"/>
              </a:ext>
            </a:extLst>
          </p:cNvPr>
          <p:cNvCxnSpPr>
            <a:cxnSpLocks/>
          </p:cNvCxnSpPr>
          <p:nvPr/>
        </p:nvCxnSpPr>
        <p:spPr>
          <a:xfrm>
            <a:off x="3310147" y="2162432"/>
            <a:ext cx="0" cy="2242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C3E51B67-A5FC-4003-B1BD-2A20EED362CE}"/>
              </a:ext>
            </a:extLst>
          </p:cNvPr>
          <p:cNvCxnSpPr>
            <a:cxnSpLocks/>
          </p:cNvCxnSpPr>
          <p:nvPr/>
        </p:nvCxnSpPr>
        <p:spPr>
          <a:xfrm>
            <a:off x="3638618" y="2792364"/>
            <a:ext cx="0" cy="253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2ACA553F-1775-488E-940D-465A40B4EA1C}"/>
              </a:ext>
            </a:extLst>
          </p:cNvPr>
          <p:cNvCxnSpPr>
            <a:cxnSpLocks/>
          </p:cNvCxnSpPr>
          <p:nvPr/>
        </p:nvCxnSpPr>
        <p:spPr>
          <a:xfrm>
            <a:off x="4983065" y="2794370"/>
            <a:ext cx="0" cy="253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61FCF35-9850-4013-953A-8F6DE62E2013}"/>
              </a:ext>
            </a:extLst>
          </p:cNvPr>
          <p:cNvSpPr txBox="1"/>
          <p:nvPr/>
        </p:nvSpPr>
        <p:spPr>
          <a:xfrm>
            <a:off x="2118117" y="3916119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418CE0B-F26D-4D70-BB4E-AF6DCA0D31B4}"/>
              </a:ext>
            </a:extLst>
          </p:cNvPr>
          <p:cNvSpPr txBox="1"/>
          <p:nvPr/>
        </p:nvSpPr>
        <p:spPr>
          <a:xfrm>
            <a:off x="2141552" y="2579368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739AB4-B371-4F73-908F-E21679BBF008}"/>
              </a:ext>
            </a:extLst>
          </p:cNvPr>
          <p:cNvSpPr txBox="1"/>
          <p:nvPr/>
        </p:nvSpPr>
        <p:spPr>
          <a:xfrm>
            <a:off x="2485234" y="360506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CAB736A1-77C7-4C4D-A14F-26E06442289B}"/>
              </a:ext>
            </a:extLst>
          </p:cNvPr>
          <p:cNvSpPr txBox="1"/>
          <p:nvPr/>
        </p:nvSpPr>
        <p:spPr>
          <a:xfrm>
            <a:off x="2576102" y="1930360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9E28F338-90FC-4131-A9E7-2FE7453ECFA1}"/>
              </a:ext>
            </a:extLst>
          </p:cNvPr>
          <p:cNvSpPr txBox="1"/>
          <p:nvPr/>
        </p:nvSpPr>
        <p:spPr>
          <a:xfrm>
            <a:off x="2804517" y="3285308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B84C14E9-64B4-4612-8C0E-4A09D89C6B2F}"/>
              </a:ext>
            </a:extLst>
          </p:cNvPr>
          <p:cNvSpPr txBox="1"/>
          <p:nvPr/>
        </p:nvSpPr>
        <p:spPr>
          <a:xfrm>
            <a:off x="2922608" y="256375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C2F6C96A-6891-4608-BE24-D01BBA403001}"/>
              </a:ext>
            </a:extLst>
          </p:cNvPr>
          <p:cNvSpPr txBox="1"/>
          <p:nvPr/>
        </p:nvSpPr>
        <p:spPr>
          <a:xfrm>
            <a:off x="3311767" y="52775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0329771E-9075-4238-81EF-7A20E08F4E8C}"/>
              </a:ext>
            </a:extLst>
          </p:cNvPr>
          <p:cNvSpPr txBox="1"/>
          <p:nvPr/>
        </p:nvSpPr>
        <p:spPr>
          <a:xfrm>
            <a:off x="3264818" y="412607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737D0F5-2B16-4877-ACAB-FD9C97DA7A3A}"/>
              </a:ext>
            </a:extLst>
          </p:cNvPr>
          <p:cNvSpPr txBox="1"/>
          <p:nvPr/>
        </p:nvSpPr>
        <p:spPr>
          <a:xfrm>
            <a:off x="4902311" y="511066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C2C5FD5C-BC54-48B8-AD62-3B51ECCB1D5D}"/>
              </a:ext>
            </a:extLst>
          </p:cNvPr>
          <p:cNvSpPr txBox="1"/>
          <p:nvPr/>
        </p:nvSpPr>
        <p:spPr>
          <a:xfrm>
            <a:off x="3225491" y="2785704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539A1A9A-15F9-46DF-856D-F0BA3C1524FA}"/>
              </a:ext>
            </a:extLst>
          </p:cNvPr>
          <p:cNvSpPr txBox="1"/>
          <p:nvPr/>
        </p:nvSpPr>
        <p:spPr>
          <a:xfrm>
            <a:off x="3182783" y="190567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4C434CD-4848-49ED-B3DD-E22C536AB154}"/>
              </a:ext>
            </a:extLst>
          </p:cNvPr>
          <p:cNvSpPr txBox="1"/>
          <p:nvPr/>
        </p:nvSpPr>
        <p:spPr>
          <a:xfrm>
            <a:off x="4767271" y="2773274"/>
            <a:ext cx="396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41B437E1-A0C8-4CAF-A6E7-38E68AEF95F0}"/>
              </a:ext>
            </a:extLst>
          </p:cNvPr>
          <p:cNvSpPr txBox="1"/>
          <p:nvPr/>
        </p:nvSpPr>
        <p:spPr>
          <a:xfrm>
            <a:off x="7027449" y="1003965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29E3A31E-841B-42A5-87E7-05F885393A6B}"/>
              </a:ext>
            </a:extLst>
          </p:cNvPr>
          <p:cNvSpPr txBox="1"/>
          <p:nvPr/>
        </p:nvSpPr>
        <p:spPr>
          <a:xfrm>
            <a:off x="8209788" y="5492141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647EED0F-F957-494E-872E-19AF2F9FBC8E}"/>
              </a:ext>
            </a:extLst>
          </p:cNvPr>
          <p:cNvCxnSpPr>
            <a:cxnSpLocks/>
          </p:cNvCxnSpPr>
          <p:nvPr/>
        </p:nvCxnSpPr>
        <p:spPr>
          <a:xfrm>
            <a:off x="3638856" y="5330312"/>
            <a:ext cx="13444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0ED5A0AC-F98D-481F-B55D-936A88AC736E}"/>
              </a:ext>
            </a:extLst>
          </p:cNvPr>
          <p:cNvCxnSpPr>
            <a:cxnSpLocks/>
          </p:cNvCxnSpPr>
          <p:nvPr/>
        </p:nvCxnSpPr>
        <p:spPr>
          <a:xfrm>
            <a:off x="3308119" y="4392519"/>
            <a:ext cx="325975" cy="9330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uppo 83">
            <a:extLst>
              <a:ext uri="{FF2B5EF4-FFF2-40B4-BE49-F238E27FC236}">
                <a16:creationId xmlns:a16="http://schemas.microsoft.com/office/drawing/2014/main" id="{F85BF15B-90F2-4456-AE17-152C2F449104}"/>
              </a:ext>
            </a:extLst>
          </p:cNvPr>
          <p:cNvGrpSpPr/>
          <p:nvPr/>
        </p:nvGrpSpPr>
        <p:grpSpPr>
          <a:xfrm>
            <a:off x="3304743" y="2153886"/>
            <a:ext cx="1686042" cy="644890"/>
            <a:chOff x="5929349" y="2154446"/>
            <a:chExt cx="1686042" cy="644890"/>
          </a:xfrm>
        </p:grpSpPr>
        <p:cxnSp>
          <p:nvCxnSpPr>
            <p:cNvPr id="85" name="Connettore diritto 84">
              <a:extLst>
                <a:ext uri="{FF2B5EF4-FFF2-40B4-BE49-F238E27FC236}">
                  <a16:creationId xmlns:a16="http://schemas.microsoft.com/office/drawing/2014/main" id="{65339181-0F77-451D-B1FA-33804E9782F8}"/>
                </a:ext>
              </a:extLst>
            </p:cNvPr>
            <p:cNvCxnSpPr/>
            <p:nvPr/>
          </p:nvCxnSpPr>
          <p:spPr>
            <a:xfrm>
              <a:off x="6264390" y="2794974"/>
              <a:ext cx="13392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B82C44D2-CFA3-4AA9-9402-6572A54B2BD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30126" y="2154446"/>
              <a:ext cx="336514" cy="641188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CF1481FD-82D9-45F1-9EE3-B8DC6EDC2C8D}"/>
                </a:ext>
              </a:extLst>
            </p:cNvPr>
            <p:cNvCxnSpPr/>
            <p:nvPr/>
          </p:nvCxnSpPr>
          <p:spPr>
            <a:xfrm>
              <a:off x="5929349" y="2159892"/>
              <a:ext cx="1686042" cy="639444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F937FF80-6846-4F3A-9065-E55B09B37BDD}"/>
              </a:ext>
            </a:extLst>
          </p:cNvPr>
          <p:cNvCxnSpPr>
            <a:cxnSpLocks/>
          </p:cNvCxnSpPr>
          <p:nvPr/>
        </p:nvCxnSpPr>
        <p:spPr>
          <a:xfrm>
            <a:off x="3339360" y="2223071"/>
            <a:ext cx="134417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FC3A6C6A-FAFE-47AE-8F12-CDAA83C86D5C}"/>
              </a:ext>
            </a:extLst>
          </p:cNvPr>
          <p:cNvCxnSpPr>
            <a:cxnSpLocks/>
          </p:cNvCxnSpPr>
          <p:nvPr/>
        </p:nvCxnSpPr>
        <p:spPr>
          <a:xfrm>
            <a:off x="3422629" y="2375471"/>
            <a:ext cx="458072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4E5F5E48-3EBF-4B2B-ADB3-7DD65ADDA16B}"/>
              </a:ext>
            </a:extLst>
          </p:cNvPr>
          <p:cNvCxnSpPr>
            <a:cxnSpLocks/>
          </p:cNvCxnSpPr>
          <p:nvPr/>
        </p:nvCxnSpPr>
        <p:spPr>
          <a:xfrm>
            <a:off x="3496467" y="2527871"/>
            <a:ext cx="780160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6462B4C0-8082-4360-BF36-5665678A2784}"/>
              </a:ext>
            </a:extLst>
          </p:cNvPr>
          <p:cNvCxnSpPr/>
          <p:nvPr/>
        </p:nvCxnSpPr>
        <p:spPr>
          <a:xfrm>
            <a:off x="3582882" y="2680271"/>
            <a:ext cx="1107970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2764C311-E13D-496E-B2DB-153C1C771E62}"/>
              </a:ext>
            </a:extLst>
          </p:cNvPr>
          <p:cNvCxnSpPr>
            <a:cxnSpLocks/>
          </p:cNvCxnSpPr>
          <p:nvPr/>
        </p:nvCxnSpPr>
        <p:spPr>
          <a:xfrm>
            <a:off x="3378627" y="2298557"/>
            <a:ext cx="297827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21098E35-8B25-4A12-988C-74876A3355F3}"/>
              </a:ext>
            </a:extLst>
          </p:cNvPr>
          <p:cNvCxnSpPr>
            <a:cxnSpLocks/>
          </p:cNvCxnSpPr>
          <p:nvPr/>
        </p:nvCxnSpPr>
        <p:spPr>
          <a:xfrm>
            <a:off x="3458776" y="2450957"/>
            <a:ext cx="619200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F25BD21E-A9CA-4141-B6C2-EFFD5EE24B7E}"/>
              </a:ext>
            </a:extLst>
          </p:cNvPr>
          <p:cNvCxnSpPr>
            <a:cxnSpLocks/>
          </p:cNvCxnSpPr>
          <p:nvPr/>
        </p:nvCxnSpPr>
        <p:spPr>
          <a:xfrm>
            <a:off x="3542033" y="2603357"/>
            <a:ext cx="918906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492A349-9929-4EC5-9616-3168BAE941A8}"/>
              </a:ext>
            </a:extLst>
          </p:cNvPr>
          <p:cNvCxnSpPr>
            <a:cxnSpLocks/>
          </p:cNvCxnSpPr>
          <p:nvPr/>
        </p:nvCxnSpPr>
        <p:spPr>
          <a:xfrm>
            <a:off x="3619022" y="2755757"/>
            <a:ext cx="1263479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4378F6B7-2565-4918-8C7D-08D347B33C24}"/>
              </a:ext>
            </a:extLst>
          </p:cNvPr>
          <p:cNvCxnSpPr>
            <a:cxnSpLocks/>
          </p:cNvCxnSpPr>
          <p:nvPr/>
        </p:nvCxnSpPr>
        <p:spPr>
          <a:xfrm>
            <a:off x="3301098" y="4398057"/>
            <a:ext cx="3826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69C8DF41-9C15-4977-8628-78D3ABD01700}"/>
              </a:ext>
            </a:extLst>
          </p:cNvPr>
          <p:cNvCxnSpPr>
            <a:cxnSpLocks/>
          </p:cNvCxnSpPr>
          <p:nvPr/>
        </p:nvCxnSpPr>
        <p:spPr>
          <a:xfrm>
            <a:off x="3358969" y="4550457"/>
            <a:ext cx="244525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E3554FFB-A668-4B69-B200-EE3627C40357}"/>
              </a:ext>
            </a:extLst>
          </p:cNvPr>
          <p:cNvCxnSpPr>
            <a:cxnSpLocks/>
          </p:cNvCxnSpPr>
          <p:nvPr/>
        </p:nvCxnSpPr>
        <p:spPr>
          <a:xfrm>
            <a:off x="3415875" y="4702857"/>
            <a:ext cx="464826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71FF5C6E-9151-44D3-8C7D-CB68F071F592}"/>
              </a:ext>
            </a:extLst>
          </p:cNvPr>
          <p:cNvCxnSpPr>
            <a:cxnSpLocks/>
          </p:cNvCxnSpPr>
          <p:nvPr/>
        </p:nvCxnSpPr>
        <p:spPr>
          <a:xfrm>
            <a:off x="3468426" y="4855257"/>
            <a:ext cx="676667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9A2A0795-4189-4505-B369-C1DCD9F41A6B}"/>
              </a:ext>
            </a:extLst>
          </p:cNvPr>
          <p:cNvCxnSpPr>
            <a:cxnSpLocks/>
          </p:cNvCxnSpPr>
          <p:nvPr/>
        </p:nvCxnSpPr>
        <p:spPr>
          <a:xfrm>
            <a:off x="3331899" y="4473543"/>
            <a:ext cx="135471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4AB1E6E1-3D3C-4FA4-A82C-0B8BDFCA9D81}"/>
              </a:ext>
            </a:extLst>
          </p:cNvPr>
          <p:cNvCxnSpPr>
            <a:cxnSpLocks/>
          </p:cNvCxnSpPr>
          <p:nvPr/>
        </p:nvCxnSpPr>
        <p:spPr>
          <a:xfrm>
            <a:off x="3386649" y="4625943"/>
            <a:ext cx="342000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723FCAB8-83EC-4415-B16E-B6845C6AB1E9}"/>
              </a:ext>
            </a:extLst>
          </p:cNvPr>
          <p:cNvCxnSpPr>
            <a:cxnSpLocks/>
          </p:cNvCxnSpPr>
          <p:nvPr/>
        </p:nvCxnSpPr>
        <p:spPr>
          <a:xfrm>
            <a:off x="3440276" y="4778343"/>
            <a:ext cx="560914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E7533ACD-2591-42F3-993E-008B9F027FE9}"/>
              </a:ext>
            </a:extLst>
          </p:cNvPr>
          <p:cNvCxnSpPr>
            <a:cxnSpLocks/>
          </p:cNvCxnSpPr>
          <p:nvPr/>
        </p:nvCxnSpPr>
        <p:spPr>
          <a:xfrm>
            <a:off x="3491867" y="4930743"/>
            <a:ext cx="784760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E1A930BC-B879-4E02-89F7-964F78D0A288}"/>
              </a:ext>
            </a:extLst>
          </p:cNvPr>
          <p:cNvCxnSpPr>
            <a:cxnSpLocks/>
          </p:cNvCxnSpPr>
          <p:nvPr/>
        </p:nvCxnSpPr>
        <p:spPr>
          <a:xfrm>
            <a:off x="3546588" y="5083340"/>
            <a:ext cx="1008000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3ABCB6E0-CD82-4FC8-8F0A-7B4D9ECDD7A3}"/>
              </a:ext>
            </a:extLst>
          </p:cNvPr>
          <p:cNvCxnSpPr>
            <a:cxnSpLocks/>
          </p:cNvCxnSpPr>
          <p:nvPr/>
        </p:nvCxnSpPr>
        <p:spPr>
          <a:xfrm>
            <a:off x="3603494" y="5235740"/>
            <a:ext cx="1205573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BE40B135-C3DB-4C1F-9CFB-A27C390F8933}"/>
              </a:ext>
            </a:extLst>
          </p:cNvPr>
          <p:cNvCxnSpPr>
            <a:cxnSpLocks/>
          </p:cNvCxnSpPr>
          <p:nvPr/>
        </p:nvCxnSpPr>
        <p:spPr>
          <a:xfrm>
            <a:off x="3527540" y="5006426"/>
            <a:ext cx="892060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0F35188E-23B9-4CCA-A349-9E53BE02E0F4}"/>
              </a:ext>
            </a:extLst>
          </p:cNvPr>
          <p:cNvCxnSpPr>
            <a:cxnSpLocks/>
          </p:cNvCxnSpPr>
          <p:nvPr/>
        </p:nvCxnSpPr>
        <p:spPr>
          <a:xfrm>
            <a:off x="3565803" y="5158826"/>
            <a:ext cx="1125049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79ADEB01-D246-4829-AF56-44DA86407503}"/>
              </a:ext>
            </a:extLst>
          </p:cNvPr>
          <p:cNvCxnSpPr>
            <a:cxnSpLocks/>
          </p:cNvCxnSpPr>
          <p:nvPr/>
        </p:nvCxnSpPr>
        <p:spPr>
          <a:xfrm>
            <a:off x="3623662" y="5311226"/>
            <a:ext cx="1341609" cy="0"/>
          </a:xfrm>
          <a:prstGeom prst="line">
            <a:avLst/>
          </a:prstGeom>
          <a:ln w="31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3B853AE5-7022-40BE-8923-BC222911B9DF}"/>
              </a:ext>
            </a:extLst>
          </p:cNvPr>
          <p:cNvCxnSpPr>
            <a:cxnSpLocks/>
          </p:cNvCxnSpPr>
          <p:nvPr/>
        </p:nvCxnSpPr>
        <p:spPr>
          <a:xfrm>
            <a:off x="2712661" y="2160752"/>
            <a:ext cx="0" cy="16776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CE19164-FE32-47D5-B08A-275E9D97C44B}"/>
              </a:ext>
            </a:extLst>
          </p:cNvPr>
          <p:cNvCxnSpPr>
            <a:cxnSpLocks/>
          </p:cNvCxnSpPr>
          <p:nvPr/>
        </p:nvCxnSpPr>
        <p:spPr>
          <a:xfrm>
            <a:off x="3321247" y="2160159"/>
            <a:ext cx="22672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096188F7-75C5-4249-9A47-FB0278BB884D}"/>
              </a:ext>
            </a:extLst>
          </p:cNvPr>
          <p:cNvCxnSpPr>
            <a:cxnSpLocks/>
          </p:cNvCxnSpPr>
          <p:nvPr/>
        </p:nvCxnSpPr>
        <p:spPr>
          <a:xfrm>
            <a:off x="3633899" y="2795165"/>
            <a:ext cx="337564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AB200534-0383-4F3F-89AF-EFDFD7EAA379}"/>
              </a:ext>
            </a:extLst>
          </p:cNvPr>
          <p:cNvCxnSpPr>
            <a:cxnSpLocks/>
          </p:cNvCxnSpPr>
          <p:nvPr/>
        </p:nvCxnSpPr>
        <p:spPr>
          <a:xfrm>
            <a:off x="3307623" y="4398057"/>
            <a:ext cx="23337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B88925DA-2523-463A-8F3B-F78C038C2669}"/>
              </a:ext>
            </a:extLst>
          </p:cNvPr>
          <p:cNvCxnSpPr>
            <a:cxnSpLocks/>
          </p:cNvCxnSpPr>
          <p:nvPr/>
        </p:nvCxnSpPr>
        <p:spPr>
          <a:xfrm>
            <a:off x="3623662" y="5329132"/>
            <a:ext cx="230592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1F0AC478-C939-4742-B84D-3ABC233A4C1A}"/>
              </a:ext>
            </a:extLst>
          </p:cNvPr>
          <p:cNvCxnSpPr>
            <a:cxnSpLocks/>
          </p:cNvCxnSpPr>
          <p:nvPr/>
        </p:nvCxnSpPr>
        <p:spPr>
          <a:xfrm>
            <a:off x="3640716" y="5328798"/>
            <a:ext cx="1344447" cy="0"/>
          </a:xfrm>
          <a:prstGeom prst="line">
            <a:avLst/>
          </a:prstGeom>
          <a:ln w="31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4AE1BEDE-66B3-4788-9D00-0D84B672396A}"/>
              </a:ext>
            </a:extLst>
          </p:cNvPr>
          <p:cNvCxnSpPr>
            <a:cxnSpLocks/>
          </p:cNvCxnSpPr>
          <p:nvPr/>
        </p:nvCxnSpPr>
        <p:spPr>
          <a:xfrm>
            <a:off x="3308467" y="4391755"/>
            <a:ext cx="1675334" cy="9370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D6F39558-2BD8-481E-8FDF-1E4F49AD0B82}"/>
              </a:ext>
            </a:extLst>
          </p:cNvPr>
          <p:cNvCxnSpPr>
            <a:cxnSpLocks/>
          </p:cNvCxnSpPr>
          <p:nvPr/>
        </p:nvCxnSpPr>
        <p:spPr>
          <a:xfrm flipH="1">
            <a:off x="2691503" y="2223184"/>
            <a:ext cx="65758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4365F925-65D6-4058-AE94-A6C96BD0642D}"/>
              </a:ext>
            </a:extLst>
          </p:cNvPr>
          <p:cNvCxnSpPr>
            <a:cxnSpLocks/>
          </p:cNvCxnSpPr>
          <p:nvPr/>
        </p:nvCxnSpPr>
        <p:spPr>
          <a:xfrm flipH="1">
            <a:off x="2650787" y="2295733"/>
            <a:ext cx="75578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D3AA9B6-BC83-4D33-9E61-D2D9A3F34AEF}"/>
              </a:ext>
            </a:extLst>
          </p:cNvPr>
          <p:cNvCxnSpPr>
            <a:cxnSpLocks/>
          </p:cNvCxnSpPr>
          <p:nvPr/>
        </p:nvCxnSpPr>
        <p:spPr>
          <a:xfrm flipH="1">
            <a:off x="2595558" y="2382818"/>
            <a:ext cx="838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858483B8-7D30-498A-B581-CCE8B646CA0C}"/>
              </a:ext>
            </a:extLst>
          </p:cNvPr>
          <p:cNvCxnSpPr/>
          <p:nvPr/>
        </p:nvCxnSpPr>
        <p:spPr>
          <a:xfrm flipH="1">
            <a:off x="2568655" y="2455821"/>
            <a:ext cx="90409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73F40673-FFCC-493B-B665-5A1D6D10FD56}"/>
              </a:ext>
            </a:extLst>
          </p:cNvPr>
          <p:cNvCxnSpPr>
            <a:cxnSpLocks/>
          </p:cNvCxnSpPr>
          <p:nvPr/>
        </p:nvCxnSpPr>
        <p:spPr>
          <a:xfrm flipH="1">
            <a:off x="2518530" y="2530873"/>
            <a:ext cx="98789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E35C381D-516C-4CDC-9F8B-3ED9AF2BA7D2}"/>
              </a:ext>
            </a:extLst>
          </p:cNvPr>
          <p:cNvCxnSpPr>
            <a:cxnSpLocks/>
          </p:cNvCxnSpPr>
          <p:nvPr/>
        </p:nvCxnSpPr>
        <p:spPr>
          <a:xfrm flipH="1">
            <a:off x="2497604" y="2603314"/>
            <a:ext cx="1044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40EB0DF5-4C48-4397-AEC2-271122DFBE7F}"/>
              </a:ext>
            </a:extLst>
          </p:cNvPr>
          <p:cNvCxnSpPr>
            <a:cxnSpLocks/>
          </p:cNvCxnSpPr>
          <p:nvPr/>
        </p:nvCxnSpPr>
        <p:spPr>
          <a:xfrm flipH="1">
            <a:off x="2444989" y="2687618"/>
            <a:ext cx="115111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7C1A1907-AA3E-4A7A-9B73-CEB346C6AF54}"/>
              </a:ext>
            </a:extLst>
          </p:cNvPr>
          <p:cNvCxnSpPr>
            <a:cxnSpLocks/>
          </p:cNvCxnSpPr>
          <p:nvPr/>
        </p:nvCxnSpPr>
        <p:spPr>
          <a:xfrm flipH="1">
            <a:off x="2395990" y="2762194"/>
            <a:ext cx="123577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708FC3EE-CD46-47DF-9906-74E2086F7897}"/>
              </a:ext>
            </a:extLst>
          </p:cNvPr>
          <p:cNvCxnSpPr>
            <a:cxnSpLocks/>
          </p:cNvCxnSpPr>
          <p:nvPr/>
        </p:nvCxnSpPr>
        <p:spPr>
          <a:xfrm>
            <a:off x="2983326" y="3536980"/>
            <a:ext cx="1773443" cy="166645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4EE94CFA-587E-48FD-8EAA-C2E1DEAD679F}"/>
              </a:ext>
            </a:extLst>
          </p:cNvPr>
          <p:cNvCxnSpPr>
            <a:cxnSpLocks/>
          </p:cNvCxnSpPr>
          <p:nvPr/>
        </p:nvCxnSpPr>
        <p:spPr>
          <a:xfrm>
            <a:off x="2932244" y="3591672"/>
            <a:ext cx="1554029" cy="146028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87AD7D9C-FFF2-4D01-8285-255829674927}"/>
              </a:ext>
            </a:extLst>
          </p:cNvPr>
          <p:cNvCxnSpPr>
            <a:cxnSpLocks/>
          </p:cNvCxnSpPr>
          <p:nvPr/>
        </p:nvCxnSpPr>
        <p:spPr>
          <a:xfrm>
            <a:off x="2880902" y="3649188"/>
            <a:ext cx="1325637" cy="124566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4CC78A30-0BB0-4B80-AD6B-9D3F3EEBA37F}"/>
              </a:ext>
            </a:extLst>
          </p:cNvPr>
          <p:cNvCxnSpPr>
            <a:cxnSpLocks/>
          </p:cNvCxnSpPr>
          <p:nvPr/>
        </p:nvCxnSpPr>
        <p:spPr>
          <a:xfrm>
            <a:off x="2832981" y="3695491"/>
            <a:ext cx="1145171" cy="107608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53D64DF0-8C42-418E-A632-0AB8E2A0CE95}"/>
              </a:ext>
            </a:extLst>
          </p:cNvPr>
          <p:cNvCxnSpPr>
            <a:cxnSpLocks/>
          </p:cNvCxnSpPr>
          <p:nvPr/>
        </p:nvCxnSpPr>
        <p:spPr>
          <a:xfrm>
            <a:off x="2789347" y="3738701"/>
            <a:ext cx="950038" cy="89272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C7F0E52D-51D6-463A-AA54-3AF4FF20D59C}"/>
              </a:ext>
            </a:extLst>
          </p:cNvPr>
          <p:cNvCxnSpPr>
            <a:cxnSpLocks/>
          </p:cNvCxnSpPr>
          <p:nvPr/>
        </p:nvCxnSpPr>
        <p:spPr>
          <a:xfrm>
            <a:off x="2740714" y="3793418"/>
            <a:ext cx="736293" cy="69187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AA0A661E-6EF1-48A7-8FCB-191810D07ACD}"/>
              </a:ext>
            </a:extLst>
          </p:cNvPr>
          <p:cNvCxnSpPr>
            <a:cxnSpLocks/>
          </p:cNvCxnSpPr>
          <p:nvPr/>
        </p:nvCxnSpPr>
        <p:spPr>
          <a:xfrm>
            <a:off x="2669647" y="3861062"/>
            <a:ext cx="678961" cy="63800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32FE1436-4B40-42BB-99C4-342E517F5B0B}"/>
              </a:ext>
            </a:extLst>
          </p:cNvPr>
          <p:cNvCxnSpPr>
            <a:cxnSpLocks/>
          </p:cNvCxnSpPr>
          <p:nvPr/>
        </p:nvCxnSpPr>
        <p:spPr>
          <a:xfrm>
            <a:off x="2633547" y="3916672"/>
            <a:ext cx="767286" cy="72099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C1F51272-95BC-4029-B865-DD9F80C8607D}"/>
              </a:ext>
            </a:extLst>
          </p:cNvPr>
          <p:cNvCxnSpPr>
            <a:cxnSpLocks/>
          </p:cNvCxnSpPr>
          <p:nvPr/>
        </p:nvCxnSpPr>
        <p:spPr>
          <a:xfrm>
            <a:off x="2579784" y="3975578"/>
            <a:ext cx="874410" cy="82166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52F235CB-BC74-44A5-AB9B-8592463AD829}"/>
              </a:ext>
            </a:extLst>
          </p:cNvPr>
          <p:cNvCxnSpPr>
            <a:cxnSpLocks/>
          </p:cNvCxnSpPr>
          <p:nvPr/>
        </p:nvCxnSpPr>
        <p:spPr>
          <a:xfrm>
            <a:off x="2536781" y="4020802"/>
            <a:ext cx="962191" cy="90414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1A5BF79B-7E2B-4448-92AF-D78AA2E0275A}"/>
              </a:ext>
            </a:extLst>
          </p:cNvPr>
          <p:cNvCxnSpPr>
            <a:cxnSpLocks/>
          </p:cNvCxnSpPr>
          <p:nvPr/>
        </p:nvCxnSpPr>
        <p:spPr>
          <a:xfrm>
            <a:off x="2486699" y="4065672"/>
            <a:ext cx="1054981" cy="99133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34ACCF6E-02EB-438A-8937-8AECC3D04875}"/>
              </a:ext>
            </a:extLst>
          </p:cNvPr>
          <p:cNvCxnSpPr>
            <a:cxnSpLocks/>
          </p:cNvCxnSpPr>
          <p:nvPr/>
        </p:nvCxnSpPr>
        <p:spPr>
          <a:xfrm>
            <a:off x="2430993" y="4122852"/>
            <a:ext cx="1173207" cy="110243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DD23DD7A-DF18-4DD1-8476-4E3525BC92CE}"/>
              </a:ext>
            </a:extLst>
          </p:cNvPr>
          <p:cNvGrpSpPr/>
          <p:nvPr/>
        </p:nvGrpSpPr>
        <p:grpSpPr>
          <a:xfrm>
            <a:off x="3301923" y="1911934"/>
            <a:ext cx="2370382" cy="4683442"/>
            <a:chOff x="3301923" y="1911934"/>
            <a:chExt cx="2370382" cy="4683442"/>
          </a:xfrm>
        </p:grpSpPr>
        <p:grpSp>
          <p:nvGrpSpPr>
            <p:cNvPr id="158" name="Gruppo 157">
              <a:extLst>
                <a:ext uri="{FF2B5EF4-FFF2-40B4-BE49-F238E27FC236}">
                  <a16:creationId xmlns:a16="http://schemas.microsoft.com/office/drawing/2014/main" id="{4BC9897F-17F8-4368-A9B5-E03F3189C2B5}"/>
                </a:ext>
              </a:extLst>
            </p:cNvPr>
            <p:cNvGrpSpPr/>
            <p:nvPr/>
          </p:nvGrpSpPr>
          <p:grpSpPr>
            <a:xfrm>
              <a:off x="3301923" y="1911934"/>
              <a:ext cx="2370382" cy="4683442"/>
              <a:chOff x="3301923" y="1911934"/>
              <a:chExt cx="2370382" cy="4683442"/>
            </a:xfrm>
          </p:grpSpPr>
          <p:grpSp>
            <p:nvGrpSpPr>
              <p:cNvPr id="234" name="Gruppo 233">
                <a:extLst>
                  <a:ext uri="{FF2B5EF4-FFF2-40B4-BE49-F238E27FC236}">
                    <a16:creationId xmlns:a16="http://schemas.microsoft.com/office/drawing/2014/main" id="{38D46A66-53D9-4315-AB2A-41898B394732}"/>
                  </a:ext>
                </a:extLst>
              </p:cNvPr>
              <p:cNvGrpSpPr/>
              <p:nvPr/>
            </p:nvGrpSpPr>
            <p:grpSpPr>
              <a:xfrm>
                <a:off x="4725922" y="2152444"/>
                <a:ext cx="606915" cy="4199599"/>
                <a:chOff x="7061334" y="2152444"/>
                <a:chExt cx="606915" cy="4199599"/>
              </a:xfrm>
            </p:grpSpPr>
            <p:cxnSp>
              <p:nvCxnSpPr>
                <p:cNvPr id="39" name="Connettore diritto 38">
                  <a:extLst>
                    <a:ext uri="{FF2B5EF4-FFF2-40B4-BE49-F238E27FC236}">
                      <a16:creationId xmlns:a16="http://schemas.microsoft.com/office/drawing/2014/main" id="{7C780F0F-031D-475C-8AD4-C8A5C0BC6A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61797" y="2793780"/>
                  <a:ext cx="606452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Connettore diritto 112">
                  <a:extLst>
                    <a:ext uri="{FF2B5EF4-FFF2-40B4-BE49-F238E27FC236}">
                      <a16:creationId xmlns:a16="http://schemas.microsoft.com/office/drawing/2014/main" id="{44E00BE7-B271-4483-BDF7-21B034FE8F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667786" y="2786108"/>
                  <a:ext cx="0" cy="286392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Connettore diritto 114">
                  <a:extLst>
                    <a:ext uri="{FF2B5EF4-FFF2-40B4-BE49-F238E27FC236}">
                      <a16:creationId xmlns:a16="http://schemas.microsoft.com/office/drawing/2014/main" id="{B7D78B95-ACB7-40E7-8D22-3570007278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1334" y="2782907"/>
                  <a:ext cx="0" cy="356913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Connettore diritto 250">
                  <a:extLst>
                    <a:ext uri="{FF2B5EF4-FFF2-40B4-BE49-F238E27FC236}">
                      <a16:creationId xmlns:a16="http://schemas.microsoft.com/office/drawing/2014/main" id="{F1DD778E-1072-48BD-8212-1CFD68102E07}"/>
                    </a:ext>
                  </a:extLst>
                </p:cNvPr>
                <p:cNvCxnSpPr/>
                <p:nvPr/>
              </p:nvCxnSpPr>
              <p:spPr>
                <a:xfrm>
                  <a:off x="7373156" y="2152444"/>
                  <a:ext cx="0" cy="38393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6" name="Gruppo 155">
                <a:extLst>
                  <a:ext uri="{FF2B5EF4-FFF2-40B4-BE49-F238E27FC236}">
                    <a16:creationId xmlns:a16="http://schemas.microsoft.com/office/drawing/2014/main" id="{60E6E5F9-604A-42B9-8D28-579A2B53CC8B}"/>
                  </a:ext>
                </a:extLst>
              </p:cNvPr>
              <p:cNvGrpSpPr/>
              <p:nvPr/>
            </p:nvGrpSpPr>
            <p:grpSpPr>
              <a:xfrm>
                <a:off x="3308763" y="1911934"/>
                <a:ext cx="2326890" cy="1154031"/>
                <a:chOff x="3308763" y="1911934"/>
                <a:chExt cx="2326890" cy="1154031"/>
              </a:xfrm>
            </p:grpSpPr>
            <p:grpSp>
              <p:nvGrpSpPr>
                <p:cNvPr id="229" name="Gruppo 228">
                  <a:extLst>
                    <a:ext uri="{FF2B5EF4-FFF2-40B4-BE49-F238E27FC236}">
                      <a16:creationId xmlns:a16="http://schemas.microsoft.com/office/drawing/2014/main" id="{CF6AF75C-90DD-479A-A385-652AD81B5A53}"/>
                    </a:ext>
                  </a:extLst>
                </p:cNvPr>
                <p:cNvGrpSpPr/>
                <p:nvPr/>
              </p:nvGrpSpPr>
              <p:grpSpPr>
                <a:xfrm>
                  <a:off x="3308763" y="1911934"/>
                  <a:ext cx="2326890" cy="1154031"/>
                  <a:chOff x="5631109" y="1901176"/>
                  <a:chExt cx="2326890" cy="1154031"/>
                </a:xfrm>
              </p:grpSpPr>
              <p:sp>
                <p:nvSpPr>
                  <p:cNvPr id="70" name="CasellaDiTesto 69">
                    <a:extLst>
                      <a:ext uri="{FF2B5EF4-FFF2-40B4-BE49-F238E27FC236}">
                        <a16:creationId xmlns:a16="http://schemas.microsoft.com/office/drawing/2014/main" id="{EDD3A8A6-7208-4A74-A9CD-1CC3862756C9}"/>
                      </a:ext>
                    </a:extLst>
                  </p:cNvPr>
                  <p:cNvSpPr txBox="1"/>
                  <p:nvPr/>
                </p:nvSpPr>
                <p:spPr>
                  <a:xfrm>
                    <a:off x="6750377" y="2720964"/>
                    <a:ext cx="396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>
                        <a:latin typeface="Comic Sans MS" panose="030F0702030302020204" pitchFamily="66" charset="0"/>
                      </a:rPr>
                      <a:t>D’’</a:t>
                    </a:r>
                  </a:p>
                </p:txBody>
              </p:sp>
              <p:sp>
                <p:nvSpPr>
                  <p:cNvPr id="72" name="CasellaDiTesto 71">
                    <a:extLst>
                      <a:ext uri="{FF2B5EF4-FFF2-40B4-BE49-F238E27FC236}">
                        <a16:creationId xmlns:a16="http://schemas.microsoft.com/office/drawing/2014/main" id="{A576BDCB-C073-4FB7-A964-EDB01BDFE4C6}"/>
                      </a:ext>
                    </a:extLst>
                  </p:cNvPr>
                  <p:cNvSpPr txBox="1"/>
                  <p:nvPr/>
                </p:nvSpPr>
                <p:spPr>
                  <a:xfrm>
                    <a:off x="7221280" y="1901176"/>
                    <a:ext cx="360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>
                        <a:latin typeface="Comic Sans MS" panose="030F0702030302020204" pitchFamily="66" charset="0"/>
                      </a:rPr>
                      <a:t>E’’</a:t>
                    </a:r>
                  </a:p>
                </p:txBody>
              </p:sp>
              <p:sp>
                <p:nvSpPr>
                  <p:cNvPr id="74" name="CasellaDiTesto 73">
                    <a:extLst>
                      <a:ext uri="{FF2B5EF4-FFF2-40B4-BE49-F238E27FC236}">
                        <a16:creationId xmlns:a16="http://schemas.microsoft.com/office/drawing/2014/main" id="{BE55D94A-2E7C-4A52-A406-CB9BDF8AFB03}"/>
                      </a:ext>
                    </a:extLst>
                  </p:cNvPr>
                  <p:cNvSpPr txBox="1"/>
                  <p:nvPr/>
                </p:nvSpPr>
                <p:spPr>
                  <a:xfrm>
                    <a:off x="7597999" y="2747430"/>
                    <a:ext cx="360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>
                        <a:latin typeface="Comic Sans MS" panose="030F0702030302020204" pitchFamily="66" charset="0"/>
                      </a:rPr>
                      <a:t>F’’</a:t>
                    </a:r>
                  </a:p>
                </p:txBody>
              </p:sp>
              <p:cxnSp>
                <p:nvCxnSpPr>
                  <p:cNvPr id="121" name="Connettore diritto 120">
                    <a:extLst>
                      <a:ext uri="{FF2B5EF4-FFF2-40B4-BE49-F238E27FC236}">
                        <a16:creationId xmlns:a16="http://schemas.microsoft.com/office/drawing/2014/main" id="{D0DCABBB-C7B4-4D51-BA31-46A0E8DB4D8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61771" y="2149189"/>
                    <a:ext cx="295687" cy="641839"/>
                  </a:xfrm>
                  <a:prstGeom prst="line">
                    <a:avLst/>
                  </a:prstGeom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Connettore diritto 122">
                    <a:extLst>
                      <a:ext uri="{FF2B5EF4-FFF2-40B4-BE49-F238E27FC236}">
                        <a16:creationId xmlns:a16="http://schemas.microsoft.com/office/drawing/2014/main" id="{17F76915-53B0-4C1A-8F86-988AAF8EE2F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051006" y="2149185"/>
                    <a:ext cx="310764" cy="633722"/>
                  </a:xfrm>
                  <a:prstGeom prst="line">
                    <a:avLst/>
                  </a:prstGeom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Connettore diritto 231">
                    <a:extLst>
                      <a:ext uri="{FF2B5EF4-FFF2-40B4-BE49-F238E27FC236}">
                        <a16:creationId xmlns:a16="http://schemas.microsoft.com/office/drawing/2014/main" id="{F0797B5F-F821-4C2B-A444-FE0045DA3C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5631886" y="2146138"/>
                    <a:ext cx="336514" cy="641188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Connettore diritto 234">
                    <a:extLst>
                      <a:ext uri="{FF2B5EF4-FFF2-40B4-BE49-F238E27FC236}">
                        <a16:creationId xmlns:a16="http://schemas.microsoft.com/office/drawing/2014/main" id="{1732A241-1F45-4E80-A891-A0EA573CA769}"/>
                      </a:ext>
                    </a:extLst>
                  </p:cNvPr>
                  <p:cNvCxnSpPr/>
                  <p:nvPr/>
                </p:nvCxnSpPr>
                <p:spPr>
                  <a:xfrm>
                    <a:off x="5631109" y="2151584"/>
                    <a:ext cx="1686042" cy="639444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Connettore diritto 252">
                    <a:extLst>
                      <a:ext uri="{FF2B5EF4-FFF2-40B4-BE49-F238E27FC236}">
                        <a16:creationId xmlns:a16="http://schemas.microsoft.com/office/drawing/2014/main" id="{2E485B8A-67C7-44A0-A269-FC21056F5A09}"/>
                      </a:ext>
                    </a:extLst>
                  </p:cNvPr>
                  <p:cNvCxnSpPr/>
                  <p:nvPr/>
                </p:nvCxnSpPr>
                <p:spPr>
                  <a:xfrm>
                    <a:off x="5631109" y="2151584"/>
                    <a:ext cx="1725899" cy="0"/>
                  </a:xfrm>
                  <a:prstGeom prst="line">
                    <a:avLst/>
                  </a:prstGeom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9" name="Connettore diritto 98">
                  <a:extLst>
                    <a:ext uri="{FF2B5EF4-FFF2-40B4-BE49-F238E27FC236}">
                      <a16:creationId xmlns:a16="http://schemas.microsoft.com/office/drawing/2014/main" id="{1138223B-1BEB-4E02-8AF2-E24EE2534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39360" y="2221711"/>
                  <a:ext cx="167760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Connettore diritto 101">
                  <a:extLst>
                    <a:ext uri="{FF2B5EF4-FFF2-40B4-BE49-F238E27FC236}">
                      <a16:creationId xmlns:a16="http://schemas.microsoft.com/office/drawing/2014/main" id="{4BD4F33B-E240-467F-91DE-770758E1B8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78627" y="2295733"/>
                  <a:ext cx="159840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Connettore diritto 115">
                  <a:extLst>
                    <a:ext uri="{FF2B5EF4-FFF2-40B4-BE49-F238E27FC236}">
                      <a16:creationId xmlns:a16="http://schemas.microsoft.com/office/drawing/2014/main" id="{D0C5C1C1-B8EC-4637-A100-D0071E7980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22629" y="2382818"/>
                  <a:ext cx="151367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Connettore diritto 116">
                  <a:extLst>
                    <a:ext uri="{FF2B5EF4-FFF2-40B4-BE49-F238E27FC236}">
                      <a16:creationId xmlns:a16="http://schemas.microsoft.com/office/drawing/2014/main" id="{47BD51C3-8D8B-4CF5-84C6-BA799971C8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58262" y="2456840"/>
                  <a:ext cx="144202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onnettore diritto 117">
                  <a:extLst>
                    <a:ext uri="{FF2B5EF4-FFF2-40B4-BE49-F238E27FC236}">
                      <a16:creationId xmlns:a16="http://schemas.microsoft.com/office/drawing/2014/main" id="{292B6423-BB44-4521-86FF-BB4407555E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91867" y="2529287"/>
                  <a:ext cx="136962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Connettore diritto 124">
                  <a:extLst>
                    <a:ext uri="{FF2B5EF4-FFF2-40B4-BE49-F238E27FC236}">
                      <a16:creationId xmlns:a16="http://schemas.microsoft.com/office/drawing/2014/main" id="{B70D4F80-6EDC-4A89-8FB2-2EBF5CA191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42033" y="2603309"/>
                  <a:ext cx="1283437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nettore diritto 128">
                  <a:extLst>
                    <a:ext uri="{FF2B5EF4-FFF2-40B4-BE49-F238E27FC236}">
                      <a16:creationId xmlns:a16="http://schemas.microsoft.com/office/drawing/2014/main" id="{CC1150F1-3819-4830-8ABE-2082420E0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82882" y="2690394"/>
                  <a:ext cx="1201023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nettore diritto 129">
                  <a:extLst>
                    <a:ext uri="{FF2B5EF4-FFF2-40B4-BE49-F238E27FC236}">
                      <a16:creationId xmlns:a16="http://schemas.microsoft.com/office/drawing/2014/main" id="{41472266-B9C8-46D6-BBFD-8FA5FAA04F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19022" y="2764416"/>
                  <a:ext cx="112886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uppo 156">
                <a:extLst>
                  <a:ext uri="{FF2B5EF4-FFF2-40B4-BE49-F238E27FC236}">
                    <a16:creationId xmlns:a16="http://schemas.microsoft.com/office/drawing/2014/main" id="{05E16D37-512F-490E-A060-00D7ADE1DAC1}"/>
                  </a:ext>
                </a:extLst>
              </p:cNvPr>
              <p:cNvGrpSpPr/>
              <p:nvPr/>
            </p:nvGrpSpPr>
            <p:grpSpPr>
              <a:xfrm>
                <a:off x="3301923" y="4381176"/>
                <a:ext cx="2370382" cy="2214200"/>
                <a:chOff x="3301923" y="4381176"/>
                <a:chExt cx="2370382" cy="2214200"/>
              </a:xfrm>
            </p:grpSpPr>
            <p:grpSp>
              <p:nvGrpSpPr>
                <p:cNvPr id="248" name="Gruppo 247">
                  <a:extLst>
                    <a:ext uri="{FF2B5EF4-FFF2-40B4-BE49-F238E27FC236}">
                      <a16:creationId xmlns:a16="http://schemas.microsoft.com/office/drawing/2014/main" id="{B175C1E0-66A2-4F97-B16B-79D24BFFE48A}"/>
                    </a:ext>
                  </a:extLst>
                </p:cNvPr>
                <p:cNvGrpSpPr/>
                <p:nvPr/>
              </p:nvGrpSpPr>
              <p:grpSpPr>
                <a:xfrm>
                  <a:off x="3301923" y="4381176"/>
                  <a:ext cx="2370382" cy="2214200"/>
                  <a:chOff x="3850570" y="4381176"/>
                  <a:chExt cx="2370382" cy="2214200"/>
                </a:xfrm>
              </p:grpSpPr>
              <p:grpSp>
                <p:nvGrpSpPr>
                  <p:cNvPr id="230" name="Gruppo 229">
                    <a:extLst>
                      <a:ext uri="{FF2B5EF4-FFF2-40B4-BE49-F238E27FC236}">
                        <a16:creationId xmlns:a16="http://schemas.microsoft.com/office/drawing/2014/main" id="{0F0C5F1B-8B27-4145-9452-1A515A57497B}"/>
                      </a:ext>
                    </a:extLst>
                  </p:cNvPr>
                  <p:cNvGrpSpPr/>
                  <p:nvPr/>
                </p:nvGrpSpPr>
                <p:grpSpPr>
                  <a:xfrm>
                    <a:off x="3855774" y="4381176"/>
                    <a:ext cx="2365178" cy="2214200"/>
                    <a:chOff x="5632552" y="4382697"/>
                    <a:chExt cx="2365178" cy="2214200"/>
                  </a:xfrm>
                </p:grpSpPr>
                <p:cxnSp>
                  <p:nvCxnSpPr>
                    <p:cNvPr id="241" name="Connettore diritto 240">
                      <a:extLst>
                        <a:ext uri="{FF2B5EF4-FFF2-40B4-BE49-F238E27FC236}">
                          <a16:creationId xmlns:a16="http://schemas.microsoft.com/office/drawing/2014/main" id="{66E0F611-6E7F-4469-851C-8527140A349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308040" y="5324196"/>
                      <a:ext cx="349024" cy="325837"/>
                    </a:xfrm>
                    <a:prstGeom prst="line">
                      <a:avLst/>
                    </a:prstGeom>
                    <a:ln w="31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1" name="CasellaDiTesto 70">
                      <a:extLst>
                        <a:ext uri="{FF2B5EF4-FFF2-40B4-BE49-F238E27FC236}">
                          <a16:creationId xmlns:a16="http://schemas.microsoft.com/office/drawing/2014/main" id="{75611B05-CDFB-440E-AAA0-B020020745F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343322" y="5947680"/>
                      <a:ext cx="3600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>
                          <a:latin typeface="Comic Sans MS" panose="030F0702030302020204" pitchFamily="66" charset="0"/>
                        </a:rPr>
                        <a:t>E’</a:t>
                      </a:r>
                    </a:p>
                  </p:txBody>
                </p:sp>
                <p:sp>
                  <p:nvSpPr>
                    <p:cNvPr id="73" name="CasellaDiTesto 72">
                      <a:extLst>
                        <a:ext uri="{FF2B5EF4-FFF2-40B4-BE49-F238E27FC236}">
                          <a16:creationId xmlns:a16="http://schemas.microsoft.com/office/drawing/2014/main" id="{D835CD29-72D3-4D63-8A5A-6620792680F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637730" y="5563953"/>
                      <a:ext cx="3600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>
                          <a:latin typeface="Comic Sans MS" panose="030F0702030302020204" pitchFamily="66" charset="0"/>
                        </a:rPr>
                        <a:t>F’</a:t>
                      </a:r>
                    </a:p>
                  </p:txBody>
                </p:sp>
                <p:sp>
                  <p:nvSpPr>
                    <p:cNvPr id="120" name="CasellaDiTesto 119">
                      <a:extLst>
                        <a:ext uri="{FF2B5EF4-FFF2-40B4-BE49-F238E27FC236}">
                          <a16:creationId xmlns:a16="http://schemas.microsoft.com/office/drawing/2014/main" id="{320357B1-4163-4BE3-90ED-0E295C44E0C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998978" y="6289120"/>
                      <a:ext cx="3600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>
                          <a:latin typeface="Comic Sans MS" panose="030F0702030302020204" pitchFamily="66" charset="0"/>
                        </a:rPr>
                        <a:t>D’</a:t>
                      </a:r>
                    </a:p>
                  </p:txBody>
                </p:sp>
                <p:cxnSp>
                  <p:nvCxnSpPr>
                    <p:cNvPr id="19" name="Connettore diritto 18">
                      <a:extLst>
                        <a:ext uri="{FF2B5EF4-FFF2-40B4-BE49-F238E27FC236}">
                          <a16:creationId xmlns:a16="http://schemas.microsoft.com/office/drawing/2014/main" id="{942E78B0-4D47-4E84-AF89-1D98BAD6A3A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7047816" y="5650518"/>
                      <a:ext cx="606452" cy="690628"/>
                    </a:xfrm>
                    <a:prstGeom prst="line">
                      <a:avLst/>
                    </a:prstGeom>
                    <a:ln w="31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Connettore diritto 236">
                      <a:extLst>
                        <a:ext uri="{FF2B5EF4-FFF2-40B4-BE49-F238E27FC236}">
                          <a16:creationId xmlns:a16="http://schemas.microsoft.com/office/drawing/2014/main" id="{564A023A-20AB-452F-9DA3-C01F4A602F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2552" y="4382697"/>
                      <a:ext cx="325975" cy="933085"/>
                    </a:xfrm>
                    <a:prstGeom prst="line">
                      <a:avLst/>
                    </a:prstGeom>
                    <a:ln w="3175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Connettore diritto 232">
                      <a:extLst>
                        <a:ext uri="{FF2B5EF4-FFF2-40B4-BE49-F238E27FC236}">
                          <a16:creationId xmlns:a16="http://schemas.microsoft.com/office/drawing/2014/main" id="{804BFF55-AB4D-4BFA-BC3C-4B459CCC3F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956472" y="5324019"/>
                      <a:ext cx="1093884" cy="1016337"/>
                    </a:xfrm>
                    <a:prstGeom prst="line">
                      <a:avLst/>
                    </a:prstGeom>
                    <a:ln w="31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Connettore diritto 243">
                      <a:extLst>
                        <a:ext uri="{FF2B5EF4-FFF2-40B4-BE49-F238E27FC236}">
                          <a16:creationId xmlns:a16="http://schemas.microsoft.com/office/drawing/2014/main" id="{23969849-B9FE-4A14-B72C-FD1A9F4C9EC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4749" y="4392007"/>
                      <a:ext cx="1721255" cy="1599760"/>
                    </a:xfrm>
                    <a:prstGeom prst="line">
                      <a:avLst/>
                    </a:prstGeom>
                    <a:ln w="31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Connettore diritto 223">
                      <a:extLst>
                        <a:ext uri="{FF2B5EF4-FFF2-40B4-BE49-F238E27FC236}">
                          <a16:creationId xmlns:a16="http://schemas.microsoft.com/office/drawing/2014/main" id="{6CEB9EB7-7EB1-4096-8D4E-8045D077531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956472" y="5332370"/>
                      <a:ext cx="1358255" cy="0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  <a:prstDash val="lg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46" name="Connettore diritto 245">
                    <a:extLst>
                      <a:ext uri="{FF2B5EF4-FFF2-40B4-BE49-F238E27FC236}">
                        <a16:creationId xmlns:a16="http://schemas.microsoft.com/office/drawing/2014/main" id="{5B088DAC-FF3F-4DB1-9458-9075FC59072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3850570" y="4386981"/>
                    <a:ext cx="1680693" cy="935518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8" name="Connettore diritto 137">
                  <a:extLst>
                    <a:ext uri="{FF2B5EF4-FFF2-40B4-BE49-F238E27FC236}">
                      <a16:creationId xmlns:a16="http://schemas.microsoft.com/office/drawing/2014/main" id="{E798183B-A8FC-4798-A648-3696FD5B82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94945" y="4885286"/>
                  <a:ext cx="995555" cy="935497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nettore diritto 138">
                  <a:extLst>
                    <a:ext uri="{FF2B5EF4-FFF2-40B4-BE49-F238E27FC236}">
                      <a16:creationId xmlns:a16="http://schemas.microsoft.com/office/drawing/2014/main" id="{8AEA6EE4-0EA4-41EC-BD4D-69F44CF6CC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35167" y="5180228"/>
                  <a:ext cx="546714" cy="513733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Connettore diritto 141">
                  <a:extLst>
                    <a:ext uri="{FF2B5EF4-FFF2-40B4-BE49-F238E27FC236}">
                      <a16:creationId xmlns:a16="http://schemas.microsoft.com/office/drawing/2014/main" id="{5237DB4C-EF9E-4B27-843C-0CC5C54A68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69145" y="5032762"/>
                  <a:ext cx="778361" cy="731405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Connettore diritto 142">
                  <a:extLst>
                    <a:ext uri="{FF2B5EF4-FFF2-40B4-BE49-F238E27FC236}">
                      <a16:creationId xmlns:a16="http://schemas.microsoft.com/office/drawing/2014/main" id="{D2FE55FD-C9AE-4484-BD77-DF58739CD9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65108" y="4754763"/>
                  <a:ext cx="1178997" cy="1107872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nettore diritto 143">
                  <a:extLst>
                    <a:ext uri="{FF2B5EF4-FFF2-40B4-BE49-F238E27FC236}">
                      <a16:creationId xmlns:a16="http://schemas.microsoft.com/office/drawing/2014/main" id="{E427DE17-99D7-4476-991F-F68FB7792D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13222" y="4613315"/>
                  <a:ext cx="1386418" cy="1302781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nettore diritto 144">
                  <a:extLst>
                    <a:ext uri="{FF2B5EF4-FFF2-40B4-BE49-F238E27FC236}">
                      <a16:creationId xmlns:a16="http://schemas.microsoft.com/office/drawing/2014/main" id="{127B107C-2EAD-4816-9610-ADD903BF8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65482" y="4476262"/>
                  <a:ext cx="1590227" cy="1494294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nettore diritto 148">
                  <a:extLst>
                    <a:ext uri="{FF2B5EF4-FFF2-40B4-BE49-F238E27FC236}">
                      <a16:creationId xmlns:a16="http://schemas.microsoft.com/office/drawing/2014/main" id="{1C757ADF-E86F-45AE-86FC-CE7FBC2743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46943" y="4492316"/>
                  <a:ext cx="1646887" cy="1547537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nettore diritto 150">
                  <a:extLst>
                    <a:ext uri="{FF2B5EF4-FFF2-40B4-BE49-F238E27FC236}">
                      <a16:creationId xmlns:a16="http://schemas.microsoft.com/office/drawing/2014/main" id="{CB6D8619-F566-43D2-8F90-934632B935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01775" y="4639083"/>
                  <a:ext cx="1546524" cy="1453228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Connettore diritto 151">
                  <a:extLst>
                    <a:ext uri="{FF2B5EF4-FFF2-40B4-BE49-F238E27FC236}">
                      <a16:creationId xmlns:a16="http://schemas.microsoft.com/office/drawing/2014/main" id="{F9634890-8459-402E-90E8-4B321E94D0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50685" y="4791317"/>
                  <a:ext cx="1446253" cy="1359006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Connettore diritto 152">
                  <a:extLst>
                    <a:ext uri="{FF2B5EF4-FFF2-40B4-BE49-F238E27FC236}">
                      <a16:creationId xmlns:a16="http://schemas.microsoft.com/office/drawing/2014/main" id="{DCEEB15C-593F-4823-8D4C-CE8C9E311D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90739" y="4914639"/>
                  <a:ext cx="1356830" cy="1274977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Connettore diritto 153">
                  <a:extLst>
                    <a:ext uri="{FF2B5EF4-FFF2-40B4-BE49-F238E27FC236}">
                      <a16:creationId xmlns:a16="http://schemas.microsoft.com/office/drawing/2014/main" id="{EC66E6FA-3C39-41C7-9DF0-271B98DAD1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29075" y="5045905"/>
                  <a:ext cx="1281188" cy="1203899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Connettore diritto 154">
                  <a:extLst>
                    <a:ext uri="{FF2B5EF4-FFF2-40B4-BE49-F238E27FC236}">
                      <a16:creationId xmlns:a16="http://schemas.microsoft.com/office/drawing/2014/main" id="{9262C576-3880-45EA-82E9-1E5CFA5582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95745" y="5214828"/>
                  <a:ext cx="1168987" cy="1098466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61" name="Connettore diritto 160">
              <a:extLst>
                <a:ext uri="{FF2B5EF4-FFF2-40B4-BE49-F238E27FC236}">
                  <a16:creationId xmlns:a16="http://schemas.microsoft.com/office/drawing/2014/main" id="{B4D4FE82-3F65-49DF-A48A-9D4ABBC0AF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9784" y="2795111"/>
              <a:ext cx="1083863" cy="13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itolo 1">
            <a:extLst>
              <a:ext uri="{FF2B5EF4-FFF2-40B4-BE49-F238E27FC236}">
                <a16:creationId xmlns:a16="http://schemas.microsoft.com/office/drawing/2014/main" id="{FFB877D7-1C15-4E00-BAFB-8B13F23BD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26126"/>
            <a:ext cx="9072000" cy="360000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punteggiata di solido a facce: Prisma retto a base triangolare - Risultato</a:t>
            </a:r>
            <a:endParaRPr lang="it-IT" sz="1800" dirty="0"/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2FB0F941-A3C9-4606-872A-4F2DD95F5A00}"/>
              </a:ext>
            </a:extLst>
          </p:cNvPr>
          <p:cNvSpPr txBox="1"/>
          <p:nvPr/>
        </p:nvSpPr>
        <p:spPr>
          <a:xfrm>
            <a:off x="36000" y="400020"/>
            <a:ext cx="90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La diapositiva presente evidenzia  il risultato dell’operazione di sezione e il relativo poligono risultante (X,Y,Z) nelle rispettive immagini (X’,Y’,Z’)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e (X’’,Y’’,Z’’)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81EAD0EC-82BC-4417-BA2C-6D5B0373644B}"/>
              </a:ext>
            </a:extLst>
          </p:cNvPr>
          <p:cNvSpPr txBox="1"/>
          <p:nvPr/>
        </p:nvSpPr>
        <p:spPr>
          <a:xfrm>
            <a:off x="61998" y="6249804"/>
            <a:ext cx="2160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Triangolo di sezione risultante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56333F82-0D67-4C59-A724-7A357D80118B}"/>
              </a:ext>
            </a:extLst>
          </p:cNvPr>
          <p:cNvSpPr txBox="1"/>
          <p:nvPr/>
        </p:nvSpPr>
        <p:spPr>
          <a:xfrm>
            <a:off x="86513" y="1390624"/>
            <a:ext cx="2160000" cy="553998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Triangolo di sezione risultante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81" name="Connettore 2 180">
            <a:extLst>
              <a:ext uri="{FF2B5EF4-FFF2-40B4-BE49-F238E27FC236}">
                <a16:creationId xmlns:a16="http://schemas.microsoft.com/office/drawing/2014/main" id="{9194554E-979B-4B55-A361-A7EF11798DBD}"/>
              </a:ext>
            </a:extLst>
          </p:cNvPr>
          <p:cNvCxnSpPr>
            <a:stCxn id="214" idx="2"/>
          </p:cNvCxnSpPr>
          <p:nvPr/>
        </p:nvCxnSpPr>
        <p:spPr>
          <a:xfrm>
            <a:off x="1166513" y="1944622"/>
            <a:ext cx="2572872" cy="58324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2 184">
            <a:extLst>
              <a:ext uri="{FF2B5EF4-FFF2-40B4-BE49-F238E27FC236}">
                <a16:creationId xmlns:a16="http://schemas.microsoft.com/office/drawing/2014/main" id="{946D72CC-B71F-4445-955B-4C6C5D1FF96B}"/>
              </a:ext>
            </a:extLst>
          </p:cNvPr>
          <p:cNvCxnSpPr>
            <a:stCxn id="213" idx="0"/>
          </p:cNvCxnSpPr>
          <p:nvPr/>
        </p:nvCxnSpPr>
        <p:spPr>
          <a:xfrm flipV="1">
            <a:off x="1141998" y="5032762"/>
            <a:ext cx="2571224" cy="121704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2CBDBB96-1A90-4BA2-9BED-61940F52768F}"/>
              </a:ext>
            </a:extLst>
          </p:cNvPr>
          <p:cNvSpPr txBox="1"/>
          <p:nvPr/>
        </p:nvSpPr>
        <p:spPr>
          <a:xfrm>
            <a:off x="8417709" y="2831311"/>
            <a:ext cx="4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102DCCC3-2B44-499A-9C61-F5C04F00812B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2C72DE6-826B-4D4E-B74F-29C2F306E4EA}"/>
              </a:ext>
            </a:extLst>
          </p:cNvPr>
          <p:cNvSpPr txBox="1"/>
          <p:nvPr/>
        </p:nvSpPr>
        <p:spPr>
          <a:xfrm>
            <a:off x="64395" y="3179390"/>
            <a:ext cx="2052000" cy="25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Facendo scorrere una parte del solido si mette in evidenza proprio il triangolo di sezione che taglia il prisma in due parti</a:t>
            </a:r>
          </a:p>
        </p:txBody>
      </p: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DE26EAA3-207A-4DED-809F-EEC96E3803BD}"/>
              </a:ext>
            </a:extLst>
          </p:cNvPr>
          <p:cNvCxnSpPr>
            <a:cxnSpLocks/>
          </p:cNvCxnSpPr>
          <p:nvPr/>
        </p:nvCxnSpPr>
        <p:spPr>
          <a:xfrm>
            <a:off x="188400" y="69793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6824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fixed" ptsTypes="">
                                      <p:cBhvr>
                                        <p:cTn id="28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/>
      <p:bldP spid="213" grpId="0" animBg="1"/>
      <p:bldP spid="2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D80BBBF8-1BE0-4304-B4B3-E052A41381D8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3">
            <a:extLst>
              <a:ext uri="{FF2B5EF4-FFF2-40B4-BE49-F238E27FC236}">
                <a16:creationId xmlns:a16="http://schemas.microsoft.com/office/drawing/2014/main" id="{C1096841-AB09-4341-8341-C24750D0A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635481"/>
            <a:ext cx="9072000" cy="1587038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hangingPunct="1">
              <a:defRPr/>
            </a:pPr>
            <a:r>
              <a:rPr lang="it-IT" altLang="it-IT" sz="2100" kern="0" dirty="0">
                <a:solidFill>
                  <a:srgbClr val="00B05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685800" eaLnBrk="1" hangingPunct="1">
              <a:defRPr/>
            </a:pPr>
            <a:endParaRPr lang="it-IT" altLang="it-IT" sz="210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10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endParaRPr lang="it-IT" altLang="it-IT" sz="1013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591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850</Words>
  <Application>Microsoft Office PowerPoint</Application>
  <PresentationFormat>Presentazione su schermo (4:3)</PresentationFormat>
  <Paragraphs>222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MS Shell Dlg 2</vt:lpstr>
      <vt:lpstr>Symbol</vt:lpstr>
      <vt:lpstr>Tema di Office</vt:lpstr>
      <vt:lpstr>GEOMETRIA DESCRITTIVA DINAMICA</vt:lpstr>
      <vt:lpstr> Sezione punteggiata di solido a facce: Prisma retto a base triangolare</vt:lpstr>
      <vt:lpstr>Sezione punteggiata di solido a facce: Prisma retto a base triangolare -Passo 1-</vt:lpstr>
      <vt:lpstr>Sezione punteggiata di solido a facce: Prisma retto a base triangolare – Passi 2 e 3 </vt:lpstr>
      <vt:lpstr>Sezione punteggiata di solido a facce: Prisma retto a base triangolare – Verifica </vt:lpstr>
      <vt:lpstr>Sezione punteggiata di solido a facce: Prisma retto a base triangolare - Risultato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167</cp:revision>
  <dcterms:created xsi:type="dcterms:W3CDTF">2018-02-22T21:52:06Z</dcterms:created>
  <dcterms:modified xsi:type="dcterms:W3CDTF">2020-07-24T20:09:50Z</dcterms:modified>
</cp:coreProperties>
</file>