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28" r:id="rId2"/>
    <p:sldId id="355" r:id="rId3"/>
    <p:sldId id="356" r:id="rId4"/>
    <p:sldId id="357" r:id="rId5"/>
    <p:sldId id="29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B055D-4309-45D3-A0F5-83EDE3BFBCEC}" type="datetimeFigureOut">
              <a:rPr lang="it-IT" smtClean="0"/>
              <a:t>14/04/2024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4A7657-9F82-4F7C-8E2A-7567E113BA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3641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69E635-4B89-4698-92C2-4071089677AF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822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762AE5-F776-5F5F-16F7-D20E9EF30F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263BDA0-CF80-C8C3-F853-C47D5C0240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4554847-B946-EE11-081B-B74B3800F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14/04/2024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E03C39-2666-F999-07DE-F2A625E27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CC7F41-5083-51C3-F652-CDC341EF4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7954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436875-A955-7598-8933-C705C6277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296AA14-A3F4-D0E0-9D9D-AEDE702B3B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EB1AA2-FC5D-64BD-9A01-DD74948D9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14/04/2024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B9BD8D-14A9-83A6-B605-657C1968C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B9888E-C741-2442-4D34-F9422A2C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50871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5189B3E-61E2-1539-B415-43FD359F54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F7D28D-BDD2-9175-083A-4D8803FD60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CF6419-FABF-2F3E-411E-CEFAE048D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14/04/2024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29EDD0E-5628-CF38-18C5-983BCF71E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1116A5C-D968-B7AD-AB7E-93F314975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3342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030A7B-E8AD-C4F8-1E6A-33E711CBF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845C15-7BDF-D45A-0BC2-B332FB7A4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410F1B8-E9CC-01D0-EB06-3791C4B06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14/04/2024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0E7918F-ED12-2B29-DF07-10DFBC853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77916A-184E-B485-990B-5F6728005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7849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B6D40C-DF36-4038-3027-8A5797345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53B6FA4-7A8E-2D69-DD98-C6CD73BD5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88DDA72-5496-AF06-2C69-95B58DFEC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14/04/2024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EE3522-E6D4-A7F9-D441-FDE63E67A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5DE8663-8DDF-93C9-36C8-F952DD8FF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3238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15D78D-BAB4-B5EB-6F66-E31B4B99D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216639-E17F-6287-B89F-BB8B9C98E4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6C9320D-3928-90EB-A207-6EF7086E8F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8A7F4F8-E367-76C4-84C3-C76B5D23A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14/04/2024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37422CC-B5E6-1E06-7686-CCECA970D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3DA04AE-6A5C-3584-F6F2-09DB8ADD3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5353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A41916-F676-B81B-4FDD-49082A020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E223AE0-5CEF-4AF6-F5AB-74E899916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275B6DC-AE56-ACCA-CF28-79B3EE151C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D237B58-E42D-879E-CB29-71FA74FEA3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B6094B4-916F-FC41-0261-01C512B918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E152F91-11BF-6B35-9455-3E891D7A0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14/04/2024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B137F82-9199-4A39-03E9-61D68BFB4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7B1188E-F09D-2C09-C4DE-8B0C906D3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4370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C7E3A4-2909-284C-FBD6-8230ECE84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D642172-374D-DD04-45CD-BB40D9BC8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14/04/2024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8DB3CB5-7EC3-9ABD-3863-44BB8EC1B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3F51CAC-F3FF-D1FC-E8B7-ABEF46F44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5930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9BF69AD-33CA-3B5D-4D8A-3C3ECFDF9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14/04/2024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4145DAD-EFC2-9119-EC73-AAFC9D845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450F028-935F-CA3D-6BDD-3AFE22AD9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4470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972F0C-CA5C-DE36-CD0A-BCD85040C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26CE0D-2563-B374-E02C-7EABE0DD4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5F88B3A-E25E-36AB-5055-7A0455483C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2E575D1-7860-722D-AFE3-E1A794817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14/04/2024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BAA9CD2-49A7-95E1-FA96-57B796847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FD2E874-C829-423F-FD92-94F898447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0595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263871-CD6F-7886-AC91-65C6BBC03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D3DE597-67FD-3539-19A5-C3436789BD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0E15604-7B83-BEDA-310C-98CC0A582D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86F61AB-73A8-FE1A-B8D2-2190557F2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9978-02E4-48A2-90E8-F4DADA2F8CB5}" type="datetimeFigureOut">
              <a:rPr lang="it-IT" smtClean="0"/>
              <a:pPr/>
              <a:t>14/04/2024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830A45C-AFEF-95D6-F064-1F3C300FF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6FBF7AD-660F-9AB7-A61A-8F5CEA8D6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2076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673B8C2-F3BD-487C-88E2-658E2A633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316E77F-6E0E-D995-2D80-A9F9999B1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A2AD67-14E6-13D0-2699-DD006B99E5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79978-02E4-48A2-90E8-F4DADA2F8CB5}" type="datetimeFigureOut">
              <a:rPr lang="it-IT" smtClean="0"/>
              <a:pPr/>
              <a:t>14/04/2024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D3ED5A-B410-FE43-9159-FC34E6706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54E1F2E-A876-584B-8332-C32BBC6EF0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937BF-4841-4D13-BDE7-5251878F34D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3691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jpg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491906"/>
            <a:ext cx="12168000" cy="35401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40EFF9-23D5-475F-BB91-AD787EC78C92}"/>
              </a:ext>
            </a:extLst>
          </p:cNvPr>
          <p:cNvSpPr txBox="1"/>
          <p:nvPr/>
        </p:nvSpPr>
        <p:spPr>
          <a:xfrm>
            <a:off x="12000" y="887763"/>
            <a:ext cx="12168000" cy="40011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OPERAZIONI DI RIBALTAMENTO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0666" y="1652048"/>
            <a:ext cx="2843813" cy="489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 algn="ctr">
            <a:solidFill>
              <a:srgbClr val="0000FF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Il disegno di copertina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è stato eseguito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nell’a. s. 2008/09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Longo  Ilaria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della classe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3C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 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Liceo Artistico Statale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«</a:t>
            </a: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G. </a:t>
            </a:r>
            <a:r>
              <a:rPr kumimoji="0" lang="it-IT" sz="15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Misticoni</a:t>
            </a: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» di Pescara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per la materia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Discipline geometriche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 corso sperimentale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«Progetto Leonardo»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Insegnante: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Prof. Elio </a:t>
            </a:r>
            <a:r>
              <a:rPr kumimoji="0" lang="it-IT" sz="15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Fragassi</a:t>
            </a:r>
            <a:endParaRPr kumimoji="0" lang="it-IT" sz="15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C8C9BC4-89A5-47DE-A85B-0E5D24B9E4F5}"/>
              </a:ext>
            </a:extLst>
          </p:cNvPr>
          <p:cNvCxnSpPr>
            <a:cxnSpLocks/>
          </p:cNvCxnSpPr>
          <p:nvPr/>
        </p:nvCxnSpPr>
        <p:spPr>
          <a:xfrm>
            <a:off x="1103265" y="6858000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3B465C2-9476-4834-A0C3-FE16EC2A0C53}"/>
              </a:ext>
            </a:extLst>
          </p:cNvPr>
          <p:cNvSpPr txBox="1"/>
          <p:nvPr/>
        </p:nvSpPr>
        <p:spPr>
          <a:xfrm>
            <a:off x="3457520" y="1719874"/>
            <a:ext cx="58531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Indice 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534B261-35E0-4C14-819B-EF864955DEA1}"/>
              </a:ext>
            </a:extLst>
          </p:cNvPr>
          <p:cNvSpPr txBox="1"/>
          <p:nvPr/>
        </p:nvSpPr>
        <p:spPr>
          <a:xfrm>
            <a:off x="12000" y="1320452"/>
            <a:ext cx="12168000" cy="30777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RIBALTAMENTO DEL  PIANO GENERICO INCIDENTE  LINEA DI TERRA –ESEMPI CON PIRAMIDE,</a:t>
            </a:r>
            <a:r>
              <a:rPr kumimoji="0" lang="it-IT" sz="1400" b="1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CONO  E  SFERA</a:t>
            </a:r>
            <a:endParaRPr kumimoji="0" lang="it-IT" sz="1400" b="1" i="0" u="none" strike="noStrike" kern="1200" cap="none" spc="0" normalizeH="0" baseline="-2500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EF729A0-843B-473C-8263-824F68FA78F6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65A9C577-2EE5-4204-B15C-8DBAF6180F56}"/>
              </a:ext>
            </a:extLst>
          </p:cNvPr>
          <p:cNvSpPr txBox="1"/>
          <p:nvPr/>
        </p:nvSpPr>
        <p:spPr>
          <a:xfrm>
            <a:off x="3559946" y="5534985"/>
            <a:ext cx="57616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accedere alle pagine selezionare il numero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5228088B-0BA8-46AA-B589-31D74B8A7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" y="21998"/>
            <a:ext cx="12168000" cy="432000"/>
          </a:xfrm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</a:rPr>
              <a:t>Geometria descrittiva dinamica</a:t>
            </a:r>
            <a:endParaRPr lang="it-IT" dirty="0">
              <a:solidFill>
                <a:srgbClr val="C00000"/>
              </a:solidFill>
            </a:endParaRPr>
          </a:p>
        </p:txBody>
      </p: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B51553EB-32BB-4C01-9362-E83DEA2F8F39}"/>
              </a:ext>
            </a:extLst>
          </p:cNvPr>
          <p:cNvCxnSpPr>
            <a:cxnSpLocks/>
          </p:cNvCxnSpPr>
          <p:nvPr/>
        </p:nvCxnSpPr>
        <p:spPr>
          <a:xfrm>
            <a:off x="0" y="69286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E4F93527-07D7-1760-D48D-1DA051C4B759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21" y="6565339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7366" y="6567701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Autore   Prof. Arch. Elio Fragassi</a:t>
            </a: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BCB449B2-BDCC-5D05-1AD6-1B8A40D0A2D5}"/>
              </a:ext>
            </a:extLst>
          </p:cNvPr>
          <p:cNvCxnSpPr>
            <a:cxnSpLocks/>
          </p:cNvCxnSpPr>
          <p:nvPr/>
        </p:nvCxnSpPr>
        <p:spPr>
          <a:xfrm>
            <a:off x="-9550" y="684467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A1013070-6EBD-1046-F608-220BC3299D29}"/>
              </a:ext>
            </a:extLst>
          </p:cNvPr>
          <p:cNvCxnSpPr>
            <a:cxnSpLocks/>
          </p:cNvCxnSpPr>
          <p:nvPr/>
        </p:nvCxnSpPr>
        <p:spPr>
          <a:xfrm>
            <a:off x="-7404" y="6858676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ulsante di azione: vuoto 14">
            <a:hlinkClick r:id="rId3" action="ppaction://hlinksldjump"/>
            <a:extLst>
              <a:ext uri="{FF2B5EF4-FFF2-40B4-BE49-F238E27FC236}">
                <a16:creationId xmlns:a16="http://schemas.microsoft.com/office/drawing/2014/main" id="{5BA6CBAA-8DA2-3512-9AC2-A65B77EE8510}"/>
              </a:ext>
            </a:extLst>
          </p:cNvPr>
          <p:cNvSpPr/>
          <p:nvPr/>
        </p:nvSpPr>
        <p:spPr>
          <a:xfrm>
            <a:off x="3646794" y="2426916"/>
            <a:ext cx="35504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BE66286C-B027-FA8A-6199-D3AD50D0AEC2}"/>
              </a:ext>
            </a:extLst>
          </p:cNvPr>
          <p:cNvSpPr txBox="1"/>
          <p:nvPr/>
        </p:nvSpPr>
        <p:spPr>
          <a:xfrm>
            <a:off x="4068082" y="2286043"/>
            <a:ext cx="5242583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Ribaltamento 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su </a:t>
            </a:r>
            <a:r>
              <a:rPr lang="it-IT" dirty="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 e </a:t>
            </a:r>
            <a:r>
              <a:rPr lang="it-IT" dirty="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della sezione di una piramide retta a base quadrata</a:t>
            </a:r>
            <a:endParaRPr kumimoji="0" lang="it-IT" sz="1800" b="0" i="0" u="none" strike="noStrike" kern="120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7" name="Pulsante di azione: vuoto 16">
            <a:hlinkClick r:id="rId4" action="ppaction://hlinksldjump"/>
            <a:extLst>
              <a:ext uri="{FF2B5EF4-FFF2-40B4-BE49-F238E27FC236}">
                <a16:creationId xmlns:a16="http://schemas.microsoft.com/office/drawing/2014/main" id="{28A083F2-9FF7-5BE0-1FD8-C98F29AAED42}"/>
              </a:ext>
            </a:extLst>
          </p:cNvPr>
          <p:cNvSpPr/>
          <p:nvPr/>
        </p:nvSpPr>
        <p:spPr>
          <a:xfrm>
            <a:off x="3646793" y="3325302"/>
            <a:ext cx="336541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471B3EAE-8E47-385F-1C35-0EF09A184473}"/>
              </a:ext>
            </a:extLst>
          </p:cNvPr>
          <p:cNvSpPr txBox="1"/>
          <p:nvPr/>
        </p:nvSpPr>
        <p:spPr>
          <a:xfrm>
            <a:off x="4068082" y="3190777"/>
            <a:ext cx="4860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Ribaltamento 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su </a:t>
            </a:r>
            <a:r>
              <a:rPr lang="it-IT" dirty="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 e </a:t>
            </a:r>
            <a:r>
              <a:rPr lang="it-IT" dirty="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 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della sezione di un cono circolare retto</a:t>
            </a:r>
            <a:endParaRPr kumimoji="0" lang="it-IT" sz="1800" b="0" i="0" u="none" strike="noStrike" kern="120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3" name="Pulsante di azione: vuoto 22">
            <a:hlinkClick r:id="rId5" action="ppaction://hlinksldjump"/>
            <a:extLst>
              <a:ext uri="{FF2B5EF4-FFF2-40B4-BE49-F238E27FC236}">
                <a16:creationId xmlns:a16="http://schemas.microsoft.com/office/drawing/2014/main" id="{1CBF8D83-C7CC-AB39-2B00-AF1A456E9DC3}"/>
              </a:ext>
            </a:extLst>
          </p:cNvPr>
          <p:cNvSpPr/>
          <p:nvPr/>
        </p:nvSpPr>
        <p:spPr>
          <a:xfrm>
            <a:off x="3646792" y="4148179"/>
            <a:ext cx="354837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3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EF7B63F7-D047-38D5-2279-75B2657E0F94}"/>
              </a:ext>
            </a:extLst>
          </p:cNvPr>
          <p:cNvSpPr txBox="1"/>
          <p:nvPr/>
        </p:nvSpPr>
        <p:spPr>
          <a:xfrm>
            <a:off x="4068082" y="4006722"/>
            <a:ext cx="4860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Ribaltamento 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su </a:t>
            </a:r>
            <a:r>
              <a:rPr lang="it-IT" dirty="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00FF"/>
                </a:solidFill>
                <a:latin typeface="Comic Sans MS" panose="030F0702030302020204" pitchFamily="66" charset="0"/>
              </a:rPr>
              <a:t> e </a:t>
            </a:r>
            <a:r>
              <a:rPr lang="it-IT" dirty="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della sezione di una sfera</a:t>
            </a:r>
            <a:endParaRPr kumimoji="0" lang="it-IT" sz="1800" b="0" i="0" u="none" strike="noStrike" kern="120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7376CB18-57B7-AC6C-7510-529836DD5CA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9" y="1660943"/>
            <a:ext cx="3420000" cy="4870910"/>
          </a:xfrm>
          <a:prstGeom prst="rect">
            <a:avLst/>
          </a:prstGeom>
          <a:ln>
            <a:solidFill>
              <a:srgbClr val="0000FF"/>
            </a:solidFill>
          </a:ln>
        </p:spPr>
      </p:pic>
    </p:spTree>
    <p:extLst>
      <p:ext uri="{BB962C8B-B14F-4D97-AF65-F5344CB8AC3E}">
        <p14:creationId xmlns:p14="http://schemas.microsoft.com/office/powerpoint/2010/main" val="1393874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8" grpId="0" animBg="1"/>
      <p:bldP spid="29" grpId="0"/>
      <p:bldP spid="15" grpId="0" animBg="1"/>
      <p:bldP spid="16" grpId="0"/>
      <p:bldP spid="17" grpId="0" animBg="1"/>
      <p:bldP spid="20" grpId="0"/>
      <p:bldP spid="23" grpId="0" animBg="1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3">
            <a:extLst>
              <a:ext uri="{FF2B5EF4-FFF2-40B4-BE49-F238E27FC236}">
                <a16:creationId xmlns:a16="http://schemas.microsoft.com/office/drawing/2014/main" id="{8A3A1AD2-A046-EC06-539E-0F41F69B7CC7}"/>
              </a:ext>
            </a:extLst>
          </p:cNvPr>
          <p:cNvSpPr txBox="1">
            <a:spLocks/>
          </p:cNvSpPr>
          <p:nvPr/>
        </p:nvSpPr>
        <p:spPr>
          <a:xfrm>
            <a:off x="34843" y="0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  </a:t>
            </a: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 – RIBALTAMENTO  DEL PIANO GENERICO INCIDENTE  LA  LT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A5E4BCAA-1098-F4EC-BC34-F23A39033C7D}"/>
              </a:ext>
            </a:extLst>
          </p:cNvPr>
          <p:cNvCxnSpPr>
            <a:cxnSpLocks/>
          </p:cNvCxnSpPr>
          <p:nvPr/>
        </p:nvCxnSpPr>
        <p:spPr>
          <a:xfrm>
            <a:off x="1474" y="6859740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ulsante di azione: vuoto 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41E65F4-4060-AC73-087B-0A7861F104E5}"/>
              </a:ext>
            </a:extLst>
          </p:cNvPr>
          <p:cNvSpPr/>
          <p:nvPr/>
        </p:nvSpPr>
        <p:spPr>
          <a:xfrm>
            <a:off x="10824000" y="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B0DB8FFD-6AD1-BFFD-27C4-D9F9249DDC0B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34DA6FA1-F03B-9167-A0D0-815252CD9C72}"/>
              </a:ext>
            </a:extLst>
          </p:cNvPr>
          <p:cNvCxnSpPr>
            <a:cxnSpLocks/>
          </p:cNvCxnSpPr>
          <p:nvPr/>
        </p:nvCxnSpPr>
        <p:spPr>
          <a:xfrm>
            <a:off x="-7404" y="6858676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85A5F11E-CEE9-7D1D-FE54-1ADB5B269F68}"/>
              </a:ext>
            </a:extLst>
          </p:cNvPr>
          <p:cNvGrpSpPr/>
          <p:nvPr/>
        </p:nvGrpSpPr>
        <p:grpSpPr>
          <a:xfrm>
            <a:off x="3449133" y="3262601"/>
            <a:ext cx="1156241" cy="318140"/>
            <a:chOff x="3657947" y="3031774"/>
            <a:chExt cx="1156241" cy="318140"/>
          </a:xfrm>
        </p:grpSpPr>
        <p:sp>
          <p:nvSpPr>
            <p:cNvPr id="133" name="CasellaDiTesto 132">
              <a:extLst>
                <a:ext uri="{FF2B5EF4-FFF2-40B4-BE49-F238E27FC236}">
                  <a16:creationId xmlns:a16="http://schemas.microsoft.com/office/drawing/2014/main" id="{EC55E916-E8E1-A529-1431-9420AEFC2CEC}"/>
                </a:ext>
              </a:extLst>
            </p:cNvPr>
            <p:cNvSpPr txBox="1"/>
            <p:nvPr/>
          </p:nvSpPr>
          <p:spPr>
            <a:xfrm>
              <a:off x="4176289" y="3042137"/>
              <a:ext cx="637899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38573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t</a:t>
              </a:r>
              <a:r>
                <a:rPr kumimoji="0" lang="it-IT" sz="14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2</a:t>
              </a: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a</a:t>
              </a:r>
              <a:endPara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34" name="CasellaDiTesto 133">
              <a:extLst>
                <a:ext uri="{FF2B5EF4-FFF2-40B4-BE49-F238E27FC236}">
                  <a16:creationId xmlns:a16="http://schemas.microsoft.com/office/drawing/2014/main" id="{13691918-E5FB-0046-7E9D-DAD609280DE4}"/>
                </a:ext>
              </a:extLst>
            </p:cNvPr>
            <p:cNvSpPr txBox="1"/>
            <p:nvPr/>
          </p:nvSpPr>
          <p:spPr>
            <a:xfrm>
              <a:off x="3657947" y="3037361"/>
              <a:ext cx="637899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38573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t</a:t>
              </a:r>
              <a:r>
                <a:rPr kumimoji="0" lang="it-IT" sz="14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1</a:t>
              </a: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a</a:t>
              </a:r>
              <a:endPara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63" name="CasellaDiTesto 162">
              <a:extLst>
                <a:ext uri="{FF2B5EF4-FFF2-40B4-BE49-F238E27FC236}">
                  <a16:creationId xmlns:a16="http://schemas.microsoft.com/office/drawing/2014/main" id="{8275CD62-243F-9C9A-04A2-07859F62C5D7}"/>
                </a:ext>
              </a:extLst>
            </p:cNvPr>
            <p:cNvSpPr txBox="1"/>
            <p:nvPr/>
          </p:nvSpPr>
          <p:spPr>
            <a:xfrm>
              <a:off x="4020858" y="3031774"/>
              <a:ext cx="31570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º</a:t>
              </a:r>
              <a:endPara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Shell Dlg 2" panose="020B060403050404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75" name="CasellaDiTesto 174">
            <a:extLst>
              <a:ext uri="{FF2B5EF4-FFF2-40B4-BE49-F238E27FC236}">
                <a16:creationId xmlns:a16="http://schemas.microsoft.com/office/drawing/2014/main" id="{C4B58285-B795-62B8-03F6-E1B01E065498}"/>
              </a:ext>
            </a:extLst>
          </p:cNvPr>
          <p:cNvSpPr txBox="1"/>
          <p:nvPr/>
        </p:nvSpPr>
        <p:spPr>
          <a:xfrm>
            <a:off x="7488410" y="5585096"/>
            <a:ext cx="288000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0F5C4E13-2043-AEB2-C41C-5B98C2CC976E}"/>
              </a:ext>
            </a:extLst>
          </p:cNvPr>
          <p:cNvSpPr txBox="1"/>
          <p:nvPr/>
        </p:nvSpPr>
        <p:spPr>
          <a:xfrm>
            <a:off x="7513737" y="4290756"/>
            <a:ext cx="288000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</a:t>
            </a:r>
          </a:p>
        </p:txBody>
      </p:sp>
      <p:sp>
        <p:nvSpPr>
          <p:cNvPr id="107" name="CasellaDiTesto 106">
            <a:extLst>
              <a:ext uri="{FF2B5EF4-FFF2-40B4-BE49-F238E27FC236}">
                <a16:creationId xmlns:a16="http://schemas.microsoft.com/office/drawing/2014/main" id="{243BFDDC-B8C0-7DDD-62B8-96CB676D28A1}"/>
              </a:ext>
            </a:extLst>
          </p:cNvPr>
          <p:cNvSpPr txBox="1"/>
          <p:nvPr/>
        </p:nvSpPr>
        <p:spPr>
          <a:xfrm>
            <a:off x="8755466" y="4738836"/>
            <a:ext cx="288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E65CF7C9-7371-857D-94F1-E0036FCC4D9C}"/>
              </a:ext>
            </a:extLst>
          </p:cNvPr>
          <p:cNvCxnSpPr>
            <a:cxnSpLocks/>
          </p:cNvCxnSpPr>
          <p:nvPr/>
        </p:nvCxnSpPr>
        <p:spPr>
          <a:xfrm>
            <a:off x="34843" y="3550087"/>
            <a:ext cx="1212231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075B5A5D-8BB3-1338-92B5-C980CDAF43EA}"/>
              </a:ext>
            </a:extLst>
          </p:cNvPr>
          <p:cNvCxnSpPr>
            <a:cxnSpLocks/>
          </p:cNvCxnSpPr>
          <p:nvPr/>
        </p:nvCxnSpPr>
        <p:spPr>
          <a:xfrm>
            <a:off x="9452233" y="506651"/>
            <a:ext cx="0" cy="5885271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1B953E09-2321-78FB-A126-5C717B130CD8}"/>
              </a:ext>
            </a:extLst>
          </p:cNvPr>
          <p:cNvCxnSpPr>
            <a:cxnSpLocks/>
          </p:cNvCxnSpPr>
          <p:nvPr/>
        </p:nvCxnSpPr>
        <p:spPr>
          <a:xfrm flipV="1">
            <a:off x="9451388" y="1800395"/>
            <a:ext cx="2550223" cy="174969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ttangolo 26">
            <a:extLst>
              <a:ext uri="{FF2B5EF4-FFF2-40B4-BE49-F238E27FC236}">
                <a16:creationId xmlns:a16="http://schemas.microsoft.com/office/drawing/2014/main" id="{24F804D5-9544-0201-81E5-1C919C98AC27}"/>
              </a:ext>
            </a:extLst>
          </p:cNvPr>
          <p:cNvSpPr/>
          <p:nvPr/>
        </p:nvSpPr>
        <p:spPr>
          <a:xfrm rot="900000">
            <a:off x="7469936" y="4239506"/>
            <a:ext cx="1440000" cy="144000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23FAAB86-5EC0-657A-DF9E-16A1B3CE4D42}"/>
              </a:ext>
            </a:extLst>
          </p:cNvPr>
          <p:cNvCxnSpPr>
            <a:cxnSpLocks/>
          </p:cNvCxnSpPr>
          <p:nvPr/>
        </p:nvCxnSpPr>
        <p:spPr>
          <a:xfrm>
            <a:off x="7678606" y="4077689"/>
            <a:ext cx="1015429" cy="176049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259839BD-932C-B5C1-F00C-5864BEB9AC6E}"/>
              </a:ext>
            </a:extLst>
          </p:cNvPr>
          <p:cNvCxnSpPr>
            <a:cxnSpLocks/>
          </p:cNvCxnSpPr>
          <p:nvPr/>
        </p:nvCxnSpPr>
        <p:spPr>
          <a:xfrm flipV="1">
            <a:off x="7308119" y="4449396"/>
            <a:ext cx="1763634" cy="101990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7226AE2A-B38B-08F3-A7DB-B0E2ADDECC3A}"/>
              </a:ext>
            </a:extLst>
          </p:cNvPr>
          <p:cNvCxnSpPr>
            <a:cxnSpLocks/>
          </p:cNvCxnSpPr>
          <p:nvPr/>
        </p:nvCxnSpPr>
        <p:spPr>
          <a:xfrm flipV="1">
            <a:off x="7308119" y="3548368"/>
            <a:ext cx="0" cy="192093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520094FB-4EAB-4437-E488-A350154A3328}"/>
              </a:ext>
            </a:extLst>
          </p:cNvPr>
          <p:cNvCxnSpPr>
            <a:cxnSpLocks/>
          </p:cNvCxnSpPr>
          <p:nvPr/>
        </p:nvCxnSpPr>
        <p:spPr>
          <a:xfrm flipV="1">
            <a:off x="8190902" y="619125"/>
            <a:ext cx="0" cy="434038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010D2C28-D0FB-48FA-3F9B-2477F8CFE1D3}"/>
              </a:ext>
            </a:extLst>
          </p:cNvPr>
          <p:cNvCxnSpPr>
            <a:cxnSpLocks/>
          </p:cNvCxnSpPr>
          <p:nvPr/>
        </p:nvCxnSpPr>
        <p:spPr>
          <a:xfrm flipV="1">
            <a:off x="7678606" y="3548368"/>
            <a:ext cx="0" cy="52932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FA6146BD-3CBF-5E50-F2C7-A10AE59C2EAE}"/>
              </a:ext>
            </a:extLst>
          </p:cNvPr>
          <p:cNvCxnSpPr>
            <a:cxnSpLocks/>
          </p:cNvCxnSpPr>
          <p:nvPr/>
        </p:nvCxnSpPr>
        <p:spPr>
          <a:xfrm flipV="1">
            <a:off x="9068291" y="3548368"/>
            <a:ext cx="0" cy="90102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D8134C60-241A-C7EA-1C0B-064537CF0A61}"/>
              </a:ext>
            </a:extLst>
          </p:cNvPr>
          <p:cNvCxnSpPr>
            <a:cxnSpLocks/>
          </p:cNvCxnSpPr>
          <p:nvPr/>
        </p:nvCxnSpPr>
        <p:spPr>
          <a:xfrm flipV="1">
            <a:off x="8693853" y="3548368"/>
            <a:ext cx="0" cy="228981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C307246C-745D-BB6F-26AA-287BD43480A6}"/>
              </a:ext>
            </a:extLst>
          </p:cNvPr>
          <p:cNvCxnSpPr>
            <a:cxnSpLocks/>
          </p:cNvCxnSpPr>
          <p:nvPr/>
        </p:nvCxnSpPr>
        <p:spPr>
          <a:xfrm flipH="1" flipV="1">
            <a:off x="8186848" y="619125"/>
            <a:ext cx="881443" cy="292924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7A33960B-5AA9-DEA7-A0EC-59944E50D3A0}"/>
              </a:ext>
            </a:extLst>
          </p:cNvPr>
          <p:cNvCxnSpPr>
            <a:cxnSpLocks/>
          </p:cNvCxnSpPr>
          <p:nvPr/>
        </p:nvCxnSpPr>
        <p:spPr>
          <a:xfrm flipH="1" flipV="1">
            <a:off x="8186848" y="619125"/>
            <a:ext cx="507005" cy="292924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C0D38546-27A4-737A-F4C9-052551422657}"/>
              </a:ext>
            </a:extLst>
          </p:cNvPr>
          <p:cNvCxnSpPr>
            <a:cxnSpLocks/>
          </p:cNvCxnSpPr>
          <p:nvPr/>
        </p:nvCxnSpPr>
        <p:spPr>
          <a:xfrm flipV="1">
            <a:off x="7678606" y="619125"/>
            <a:ext cx="508242" cy="292924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9086E305-3776-6E2C-CC2C-C37CDC02B30E}"/>
              </a:ext>
            </a:extLst>
          </p:cNvPr>
          <p:cNvCxnSpPr>
            <a:cxnSpLocks/>
          </p:cNvCxnSpPr>
          <p:nvPr/>
        </p:nvCxnSpPr>
        <p:spPr>
          <a:xfrm flipV="1">
            <a:off x="7308119" y="619125"/>
            <a:ext cx="878729" cy="292924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E22DF82C-506A-432C-11E7-1188D9D4A1CA}"/>
              </a:ext>
            </a:extLst>
          </p:cNvPr>
          <p:cNvCxnSpPr>
            <a:cxnSpLocks/>
          </p:cNvCxnSpPr>
          <p:nvPr/>
        </p:nvCxnSpPr>
        <p:spPr>
          <a:xfrm>
            <a:off x="8186848" y="619125"/>
            <a:ext cx="268063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CF68E858-FAF7-9A22-6BA0-FFC93B3A84B4}"/>
              </a:ext>
            </a:extLst>
          </p:cNvPr>
          <p:cNvCxnSpPr/>
          <p:nvPr/>
        </p:nvCxnSpPr>
        <p:spPr>
          <a:xfrm>
            <a:off x="7678606" y="4077689"/>
            <a:ext cx="177278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2778B8BE-CE3F-AB5F-1B06-4E701967F50C}"/>
              </a:ext>
            </a:extLst>
          </p:cNvPr>
          <p:cNvCxnSpPr/>
          <p:nvPr/>
        </p:nvCxnSpPr>
        <p:spPr>
          <a:xfrm>
            <a:off x="9068291" y="4449396"/>
            <a:ext cx="38309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10763A52-7DFA-DA3C-86A9-03651B60E756}"/>
              </a:ext>
            </a:extLst>
          </p:cNvPr>
          <p:cNvCxnSpPr>
            <a:cxnSpLocks/>
          </p:cNvCxnSpPr>
          <p:nvPr/>
        </p:nvCxnSpPr>
        <p:spPr>
          <a:xfrm>
            <a:off x="8186848" y="4959507"/>
            <a:ext cx="126454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B2499B16-9AD3-4F5A-FF00-988BFBC4906D}"/>
              </a:ext>
            </a:extLst>
          </p:cNvPr>
          <p:cNvCxnSpPr/>
          <p:nvPr/>
        </p:nvCxnSpPr>
        <p:spPr>
          <a:xfrm>
            <a:off x="7317012" y="5469304"/>
            <a:ext cx="213437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A5474FCE-BBA6-52E4-1DAD-CC0B90461507}"/>
              </a:ext>
            </a:extLst>
          </p:cNvPr>
          <p:cNvCxnSpPr/>
          <p:nvPr/>
        </p:nvCxnSpPr>
        <p:spPr>
          <a:xfrm>
            <a:off x="8693853" y="5838184"/>
            <a:ext cx="74864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Arco 120">
            <a:extLst>
              <a:ext uri="{FF2B5EF4-FFF2-40B4-BE49-F238E27FC236}">
                <a16:creationId xmlns:a16="http://schemas.microsoft.com/office/drawing/2014/main" id="{9F3CCB34-67CF-81DF-CABD-452F1CF450F8}"/>
              </a:ext>
            </a:extLst>
          </p:cNvPr>
          <p:cNvSpPr/>
          <p:nvPr/>
        </p:nvSpPr>
        <p:spPr>
          <a:xfrm>
            <a:off x="8926606" y="3022090"/>
            <a:ext cx="1054800" cy="1054800"/>
          </a:xfrm>
          <a:prstGeom prst="arc">
            <a:avLst>
              <a:gd name="adj1" fmla="val 319"/>
              <a:gd name="adj2" fmla="val 541813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3" name="Arco 122">
            <a:extLst>
              <a:ext uri="{FF2B5EF4-FFF2-40B4-BE49-F238E27FC236}">
                <a16:creationId xmlns:a16="http://schemas.microsoft.com/office/drawing/2014/main" id="{E47F10B6-8057-D45C-5044-1B1A4ED0B9F4}"/>
              </a:ext>
            </a:extLst>
          </p:cNvPr>
          <p:cNvSpPr/>
          <p:nvPr/>
        </p:nvSpPr>
        <p:spPr>
          <a:xfrm>
            <a:off x="8560120" y="2659647"/>
            <a:ext cx="1789200" cy="1789200"/>
          </a:xfrm>
          <a:prstGeom prst="arc">
            <a:avLst>
              <a:gd name="adj1" fmla="val 21564547"/>
              <a:gd name="adj2" fmla="val 542251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6" name="Arco 125">
            <a:extLst>
              <a:ext uri="{FF2B5EF4-FFF2-40B4-BE49-F238E27FC236}">
                <a16:creationId xmlns:a16="http://schemas.microsoft.com/office/drawing/2014/main" id="{89936ED9-A112-1AB2-92A2-76D22D433F82}"/>
              </a:ext>
            </a:extLst>
          </p:cNvPr>
          <p:cNvSpPr/>
          <p:nvPr/>
        </p:nvSpPr>
        <p:spPr>
          <a:xfrm>
            <a:off x="8041499" y="2134628"/>
            <a:ext cx="2826000" cy="2826000"/>
          </a:xfrm>
          <a:prstGeom prst="arc">
            <a:avLst>
              <a:gd name="adj1" fmla="val 18622"/>
              <a:gd name="adj2" fmla="val 5425259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6E052875-3B89-2E5F-71D5-7D82073D8916}"/>
              </a:ext>
            </a:extLst>
          </p:cNvPr>
          <p:cNvCxnSpPr>
            <a:stCxn id="126" idx="0"/>
          </p:cNvCxnSpPr>
          <p:nvPr/>
        </p:nvCxnSpPr>
        <p:spPr>
          <a:xfrm flipV="1">
            <a:off x="10867478" y="619125"/>
            <a:ext cx="21" cy="293615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6CD925E5-A731-0D87-C8EE-1C59E8295F0B}"/>
              </a:ext>
            </a:extLst>
          </p:cNvPr>
          <p:cNvCxnSpPr>
            <a:stCxn id="121" idx="0"/>
          </p:cNvCxnSpPr>
          <p:nvPr/>
        </p:nvCxnSpPr>
        <p:spPr>
          <a:xfrm flipV="1">
            <a:off x="9981406" y="619125"/>
            <a:ext cx="886072" cy="293041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9427C785-82CF-81C5-7638-061F1DF5CF4D}"/>
              </a:ext>
            </a:extLst>
          </p:cNvPr>
          <p:cNvCxnSpPr>
            <a:cxnSpLocks/>
            <a:stCxn id="123" idx="0"/>
          </p:cNvCxnSpPr>
          <p:nvPr/>
        </p:nvCxnSpPr>
        <p:spPr>
          <a:xfrm flipV="1">
            <a:off x="10349272" y="622294"/>
            <a:ext cx="522260" cy="292272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Arco 143">
            <a:extLst>
              <a:ext uri="{FF2B5EF4-FFF2-40B4-BE49-F238E27FC236}">
                <a16:creationId xmlns:a16="http://schemas.microsoft.com/office/drawing/2014/main" id="{354DB89E-72F3-F102-44AC-4B2ACB0BC93F}"/>
              </a:ext>
            </a:extLst>
          </p:cNvPr>
          <p:cNvSpPr/>
          <p:nvPr/>
        </p:nvSpPr>
        <p:spPr>
          <a:xfrm>
            <a:off x="7538144" y="1633211"/>
            <a:ext cx="3837600" cy="3837600"/>
          </a:xfrm>
          <a:prstGeom prst="arc">
            <a:avLst>
              <a:gd name="adj1" fmla="val 21594170"/>
              <a:gd name="adj2" fmla="val 5418414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6" name="Arco 145">
            <a:extLst>
              <a:ext uri="{FF2B5EF4-FFF2-40B4-BE49-F238E27FC236}">
                <a16:creationId xmlns:a16="http://schemas.microsoft.com/office/drawing/2014/main" id="{3D5CF1E5-8CD7-66A2-E845-CD0CB2034BA1}"/>
              </a:ext>
            </a:extLst>
          </p:cNvPr>
          <p:cNvSpPr/>
          <p:nvPr/>
        </p:nvSpPr>
        <p:spPr>
          <a:xfrm>
            <a:off x="7169359" y="1272868"/>
            <a:ext cx="4564800" cy="4564800"/>
          </a:xfrm>
          <a:prstGeom prst="arc">
            <a:avLst>
              <a:gd name="adj1" fmla="val 21593164"/>
              <a:gd name="adj2" fmla="val 541585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CE1DC00E-D35B-35DB-5EC5-D2BDA5DBC52F}"/>
              </a:ext>
            </a:extLst>
          </p:cNvPr>
          <p:cNvCxnSpPr>
            <a:cxnSpLocks/>
            <a:stCxn id="144" idx="0"/>
          </p:cNvCxnSpPr>
          <p:nvPr/>
        </p:nvCxnSpPr>
        <p:spPr>
          <a:xfrm flipH="1" flipV="1">
            <a:off x="10864822" y="618484"/>
            <a:ext cx="510919" cy="293027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0EB30E3F-9E45-4546-CCF3-9AB2BAAA344F}"/>
              </a:ext>
            </a:extLst>
          </p:cNvPr>
          <p:cNvCxnSpPr>
            <a:cxnSpLocks/>
            <a:stCxn id="146" idx="0"/>
          </p:cNvCxnSpPr>
          <p:nvPr/>
        </p:nvCxnSpPr>
        <p:spPr>
          <a:xfrm flipH="1" flipV="1">
            <a:off x="10867478" y="615470"/>
            <a:ext cx="866676" cy="293525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F5C88D03-6D2A-0C80-1914-46EB455A27DB}"/>
              </a:ext>
            </a:extLst>
          </p:cNvPr>
          <p:cNvCxnSpPr>
            <a:cxnSpLocks/>
          </p:cNvCxnSpPr>
          <p:nvPr/>
        </p:nvCxnSpPr>
        <p:spPr>
          <a:xfrm flipH="1">
            <a:off x="8469304" y="2249833"/>
            <a:ext cx="288262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71BD6741-C862-75B6-48DD-E44333EE94B0}"/>
              </a:ext>
            </a:extLst>
          </p:cNvPr>
          <p:cNvCxnSpPr>
            <a:cxnSpLocks/>
          </p:cNvCxnSpPr>
          <p:nvPr/>
        </p:nvCxnSpPr>
        <p:spPr>
          <a:xfrm flipH="1">
            <a:off x="7659679" y="2375179"/>
            <a:ext cx="351700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B4466066-60E6-A825-8406-86C8BEE1DB25}"/>
              </a:ext>
            </a:extLst>
          </p:cNvPr>
          <p:cNvCxnSpPr>
            <a:cxnSpLocks/>
          </p:cNvCxnSpPr>
          <p:nvPr/>
        </p:nvCxnSpPr>
        <p:spPr>
          <a:xfrm flipH="1">
            <a:off x="8857447" y="2852757"/>
            <a:ext cx="161530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186BE3C2-2A48-896A-3F9B-BB5E497DA34F}"/>
              </a:ext>
            </a:extLst>
          </p:cNvPr>
          <p:cNvCxnSpPr>
            <a:cxnSpLocks/>
          </p:cNvCxnSpPr>
          <p:nvPr/>
        </p:nvCxnSpPr>
        <p:spPr>
          <a:xfrm flipH="1">
            <a:off x="7760559" y="3092514"/>
            <a:ext cx="236394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AC3EC0FC-FEA9-4E05-94AA-CCF30BC442FA}"/>
              </a:ext>
            </a:extLst>
          </p:cNvPr>
          <p:cNvCxnSpPr>
            <a:cxnSpLocks/>
          </p:cNvCxnSpPr>
          <p:nvPr/>
        </p:nvCxnSpPr>
        <p:spPr>
          <a:xfrm flipH="1">
            <a:off x="243867" y="2249833"/>
            <a:ext cx="8225437" cy="129608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6C4EF8B8-7217-8305-4056-27AC9912D938}"/>
              </a:ext>
            </a:extLst>
          </p:cNvPr>
          <p:cNvCxnSpPr>
            <a:cxnSpLocks/>
          </p:cNvCxnSpPr>
          <p:nvPr/>
        </p:nvCxnSpPr>
        <p:spPr>
          <a:xfrm>
            <a:off x="7657676" y="2375987"/>
            <a:ext cx="159275" cy="118034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30B60716-4A72-F142-1793-1B8E15C62333}"/>
              </a:ext>
            </a:extLst>
          </p:cNvPr>
          <p:cNvCxnSpPr>
            <a:cxnSpLocks/>
          </p:cNvCxnSpPr>
          <p:nvPr/>
        </p:nvCxnSpPr>
        <p:spPr>
          <a:xfrm>
            <a:off x="8469304" y="2246178"/>
            <a:ext cx="829309" cy="130630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60ADBD33-A232-12A7-CC6C-99EB668B4ACD}"/>
              </a:ext>
            </a:extLst>
          </p:cNvPr>
          <p:cNvCxnSpPr>
            <a:cxnSpLocks/>
          </p:cNvCxnSpPr>
          <p:nvPr/>
        </p:nvCxnSpPr>
        <p:spPr>
          <a:xfrm flipV="1">
            <a:off x="5672831" y="2852757"/>
            <a:ext cx="3184611" cy="69676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19EE1566-C75C-77F9-1E89-591C489E58D4}"/>
              </a:ext>
            </a:extLst>
          </p:cNvPr>
          <p:cNvCxnSpPr>
            <a:cxnSpLocks/>
          </p:cNvCxnSpPr>
          <p:nvPr/>
        </p:nvCxnSpPr>
        <p:spPr>
          <a:xfrm>
            <a:off x="7756875" y="3088512"/>
            <a:ext cx="0" cy="112933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AED8977C-6AC9-B3E6-1813-0EFE1372E124}"/>
              </a:ext>
            </a:extLst>
          </p:cNvPr>
          <p:cNvCxnSpPr/>
          <p:nvPr/>
        </p:nvCxnSpPr>
        <p:spPr>
          <a:xfrm>
            <a:off x="7655700" y="2369247"/>
            <a:ext cx="0" cy="290396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33B6ACB5-747D-286A-2EBC-979A4FC408C1}"/>
              </a:ext>
            </a:extLst>
          </p:cNvPr>
          <p:cNvCxnSpPr/>
          <p:nvPr/>
        </p:nvCxnSpPr>
        <p:spPr>
          <a:xfrm>
            <a:off x="8469304" y="2246178"/>
            <a:ext cx="0" cy="320615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nettore diritto 203">
            <a:extLst>
              <a:ext uri="{FF2B5EF4-FFF2-40B4-BE49-F238E27FC236}">
                <a16:creationId xmlns:a16="http://schemas.microsoft.com/office/drawing/2014/main" id="{1CB5A203-BA8D-A1DB-9FF6-6DC661D1F64F}"/>
              </a:ext>
            </a:extLst>
          </p:cNvPr>
          <p:cNvCxnSpPr>
            <a:cxnSpLocks/>
          </p:cNvCxnSpPr>
          <p:nvPr/>
        </p:nvCxnSpPr>
        <p:spPr>
          <a:xfrm>
            <a:off x="8857442" y="2843674"/>
            <a:ext cx="0" cy="173432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B08AD611-447C-E3B3-D378-A5F2A458474F}"/>
              </a:ext>
            </a:extLst>
          </p:cNvPr>
          <p:cNvCxnSpPr>
            <a:cxnSpLocks/>
          </p:cNvCxnSpPr>
          <p:nvPr/>
        </p:nvCxnSpPr>
        <p:spPr>
          <a:xfrm flipH="1">
            <a:off x="8468459" y="3555268"/>
            <a:ext cx="827136" cy="189460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D4F01F7F-D5E4-523A-0153-5DC7B9D4081A}"/>
              </a:ext>
            </a:extLst>
          </p:cNvPr>
          <p:cNvCxnSpPr>
            <a:cxnSpLocks/>
          </p:cNvCxnSpPr>
          <p:nvPr/>
        </p:nvCxnSpPr>
        <p:spPr>
          <a:xfrm flipH="1" flipV="1">
            <a:off x="270699" y="3551150"/>
            <a:ext cx="8197489" cy="189872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id="{ACAD4072-8B8F-549C-1ECB-6B8D57AC00A3}"/>
              </a:ext>
            </a:extLst>
          </p:cNvPr>
          <p:cNvCxnSpPr>
            <a:cxnSpLocks/>
          </p:cNvCxnSpPr>
          <p:nvPr/>
        </p:nvCxnSpPr>
        <p:spPr>
          <a:xfrm flipV="1">
            <a:off x="7653699" y="3549013"/>
            <a:ext cx="164912" cy="172047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84FAD060-AFC6-31E1-7B40-DC7A3698F4A0}"/>
              </a:ext>
            </a:extLst>
          </p:cNvPr>
          <p:cNvCxnSpPr>
            <a:cxnSpLocks/>
          </p:cNvCxnSpPr>
          <p:nvPr/>
        </p:nvCxnSpPr>
        <p:spPr>
          <a:xfrm>
            <a:off x="5691232" y="3557100"/>
            <a:ext cx="3164353" cy="101436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Rettangolo 223">
            <a:extLst>
              <a:ext uri="{FF2B5EF4-FFF2-40B4-BE49-F238E27FC236}">
                <a16:creationId xmlns:a16="http://schemas.microsoft.com/office/drawing/2014/main" id="{294CA711-1D27-7D75-4EC7-AD4BE5EF68EB}"/>
              </a:ext>
            </a:extLst>
          </p:cNvPr>
          <p:cNvSpPr/>
          <p:nvPr/>
        </p:nvSpPr>
        <p:spPr>
          <a:xfrm>
            <a:off x="7659452" y="1250089"/>
            <a:ext cx="1193609" cy="1493320"/>
          </a:xfrm>
          <a:custGeom>
            <a:avLst/>
            <a:gdLst>
              <a:gd name="connsiteX0" fmla="*/ 0 w 1087659"/>
              <a:gd name="connsiteY0" fmla="*/ 0 h 612967"/>
              <a:gd name="connsiteX1" fmla="*/ 1087659 w 1087659"/>
              <a:gd name="connsiteY1" fmla="*/ 0 h 612967"/>
              <a:gd name="connsiteX2" fmla="*/ 1087659 w 1087659"/>
              <a:gd name="connsiteY2" fmla="*/ 612967 h 612967"/>
              <a:gd name="connsiteX3" fmla="*/ 0 w 1087659"/>
              <a:gd name="connsiteY3" fmla="*/ 612967 h 612967"/>
              <a:gd name="connsiteX4" fmla="*/ 0 w 1087659"/>
              <a:gd name="connsiteY4" fmla="*/ 0 h 612967"/>
              <a:gd name="connsiteX0" fmla="*/ 0 w 1284645"/>
              <a:gd name="connsiteY0" fmla="*/ 89981 h 702948"/>
              <a:gd name="connsiteX1" fmla="*/ 1284645 w 1284645"/>
              <a:gd name="connsiteY1" fmla="*/ 0 h 702948"/>
              <a:gd name="connsiteX2" fmla="*/ 1087659 w 1284645"/>
              <a:gd name="connsiteY2" fmla="*/ 702948 h 702948"/>
              <a:gd name="connsiteX3" fmla="*/ 0 w 1284645"/>
              <a:gd name="connsiteY3" fmla="*/ 702948 h 702948"/>
              <a:gd name="connsiteX4" fmla="*/ 0 w 1284645"/>
              <a:gd name="connsiteY4" fmla="*/ 89981 h 702948"/>
              <a:gd name="connsiteX0" fmla="*/ 471791 w 1284645"/>
              <a:gd name="connsiteY0" fmla="*/ 226168 h 702948"/>
              <a:gd name="connsiteX1" fmla="*/ 1284645 w 1284645"/>
              <a:gd name="connsiteY1" fmla="*/ 0 h 702948"/>
              <a:gd name="connsiteX2" fmla="*/ 1087659 w 1284645"/>
              <a:gd name="connsiteY2" fmla="*/ 702948 h 702948"/>
              <a:gd name="connsiteX3" fmla="*/ 0 w 1284645"/>
              <a:gd name="connsiteY3" fmla="*/ 702948 h 702948"/>
              <a:gd name="connsiteX4" fmla="*/ 471791 w 1284645"/>
              <a:gd name="connsiteY4" fmla="*/ 226168 h 702948"/>
              <a:gd name="connsiteX0" fmla="*/ 471791 w 1668886"/>
              <a:gd name="connsiteY0" fmla="*/ 226168 h 1079895"/>
              <a:gd name="connsiteX1" fmla="*/ 1284645 w 1668886"/>
              <a:gd name="connsiteY1" fmla="*/ 0 h 1079895"/>
              <a:gd name="connsiteX2" fmla="*/ 1668886 w 1668886"/>
              <a:gd name="connsiteY2" fmla="*/ 1079895 h 1079895"/>
              <a:gd name="connsiteX3" fmla="*/ 0 w 1668886"/>
              <a:gd name="connsiteY3" fmla="*/ 702948 h 1079895"/>
              <a:gd name="connsiteX4" fmla="*/ 471791 w 1668886"/>
              <a:gd name="connsiteY4" fmla="*/ 226168 h 1079895"/>
              <a:gd name="connsiteX0" fmla="*/ 0 w 1197095"/>
              <a:gd name="connsiteY0" fmla="*/ 226168 h 1493320"/>
              <a:gd name="connsiteX1" fmla="*/ 812854 w 1197095"/>
              <a:gd name="connsiteY1" fmla="*/ 0 h 1493320"/>
              <a:gd name="connsiteX2" fmla="*/ 1197095 w 1197095"/>
              <a:gd name="connsiteY2" fmla="*/ 1079895 h 1493320"/>
              <a:gd name="connsiteX3" fmla="*/ 97277 w 1197095"/>
              <a:gd name="connsiteY3" fmla="*/ 1493320 h 1493320"/>
              <a:gd name="connsiteX4" fmla="*/ 0 w 1197095"/>
              <a:gd name="connsiteY4" fmla="*/ 226168 h 1493320"/>
              <a:gd name="connsiteX0" fmla="*/ 0 w 1189799"/>
              <a:gd name="connsiteY0" fmla="*/ 226168 h 1493320"/>
              <a:gd name="connsiteX1" fmla="*/ 812854 w 1189799"/>
              <a:gd name="connsiteY1" fmla="*/ 0 h 1493320"/>
              <a:gd name="connsiteX2" fmla="*/ 1189799 w 1189799"/>
              <a:gd name="connsiteY2" fmla="*/ 1075031 h 1493320"/>
              <a:gd name="connsiteX3" fmla="*/ 97277 w 1189799"/>
              <a:gd name="connsiteY3" fmla="*/ 1493320 h 1493320"/>
              <a:gd name="connsiteX4" fmla="*/ 0 w 1189799"/>
              <a:gd name="connsiteY4" fmla="*/ 226168 h 1493320"/>
              <a:gd name="connsiteX0" fmla="*/ 0 w 1193609"/>
              <a:gd name="connsiteY0" fmla="*/ 226168 h 1493320"/>
              <a:gd name="connsiteX1" fmla="*/ 812854 w 1193609"/>
              <a:gd name="connsiteY1" fmla="*/ 0 h 1493320"/>
              <a:gd name="connsiteX2" fmla="*/ 1193609 w 1193609"/>
              <a:gd name="connsiteY2" fmla="*/ 1073126 h 1493320"/>
              <a:gd name="connsiteX3" fmla="*/ 97277 w 1193609"/>
              <a:gd name="connsiteY3" fmla="*/ 1493320 h 1493320"/>
              <a:gd name="connsiteX4" fmla="*/ 0 w 1193609"/>
              <a:gd name="connsiteY4" fmla="*/ 226168 h 1493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3609" h="1493320">
                <a:moveTo>
                  <a:pt x="0" y="226168"/>
                </a:moveTo>
                <a:lnTo>
                  <a:pt x="812854" y="0"/>
                </a:lnTo>
                <a:lnTo>
                  <a:pt x="1193609" y="1073126"/>
                </a:lnTo>
                <a:lnTo>
                  <a:pt x="97277" y="1493320"/>
                </a:lnTo>
                <a:lnTo>
                  <a:pt x="0" y="226168"/>
                </a:lnTo>
                <a:close/>
              </a:path>
            </a:pathLst>
          </a:custGeom>
          <a:solidFill>
            <a:srgbClr val="FF0000">
              <a:alpha val="20000"/>
            </a:srgbClr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D69E2B48-4741-D506-AE24-8D0459046D95}"/>
              </a:ext>
            </a:extLst>
          </p:cNvPr>
          <p:cNvCxnSpPr>
            <a:cxnSpLocks/>
          </p:cNvCxnSpPr>
          <p:nvPr/>
        </p:nvCxnSpPr>
        <p:spPr>
          <a:xfrm>
            <a:off x="11351929" y="2246178"/>
            <a:ext cx="0" cy="130910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EADC8F5D-0796-3004-3DB2-2AEDCF07459B}"/>
              </a:ext>
            </a:extLst>
          </p:cNvPr>
          <p:cNvCxnSpPr>
            <a:cxnSpLocks/>
          </p:cNvCxnSpPr>
          <p:nvPr/>
        </p:nvCxnSpPr>
        <p:spPr>
          <a:xfrm>
            <a:off x="11168475" y="2375986"/>
            <a:ext cx="0" cy="117929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nettore diritto 230">
            <a:extLst>
              <a:ext uri="{FF2B5EF4-FFF2-40B4-BE49-F238E27FC236}">
                <a16:creationId xmlns:a16="http://schemas.microsoft.com/office/drawing/2014/main" id="{D13DBE9E-B173-E675-3CEB-D12801921FDE}"/>
              </a:ext>
            </a:extLst>
          </p:cNvPr>
          <p:cNvCxnSpPr>
            <a:cxnSpLocks/>
          </p:cNvCxnSpPr>
          <p:nvPr/>
        </p:nvCxnSpPr>
        <p:spPr>
          <a:xfrm>
            <a:off x="10472750" y="2855478"/>
            <a:ext cx="0" cy="69980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nettore diritto 231">
            <a:extLst>
              <a:ext uri="{FF2B5EF4-FFF2-40B4-BE49-F238E27FC236}">
                <a16:creationId xmlns:a16="http://schemas.microsoft.com/office/drawing/2014/main" id="{9E9EE0AB-C9D8-9DC7-C9AF-FD5B29B796D8}"/>
              </a:ext>
            </a:extLst>
          </p:cNvPr>
          <p:cNvCxnSpPr>
            <a:cxnSpLocks/>
          </p:cNvCxnSpPr>
          <p:nvPr/>
        </p:nvCxnSpPr>
        <p:spPr>
          <a:xfrm>
            <a:off x="10118848" y="3091233"/>
            <a:ext cx="0" cy="45713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Arco 236">
            <a:extLst>
              <a:ext uri="{FF2B5EF4-FFF2-40B4-BE49-F238E27FC236}">
                <a16:creationId xmlns:a16="http://schemas.microsoft.com/office/drawing/2014/main" id="{90AFBE9D-2A88-9645-BF4E-6C0648F48E02}"/>
              </a:ext>
            </a:extLst>
          </p:cNvPr>
          <p:cNvSpPr/>
          <p:nvPr/>
        </p:nvSpPr>
        <p:spPr>
          <a:xfrm>
            <a:off x="7150372" y="1250239"/>
            <a:ext cx="4608000" cy="4608000"/>
          </a:xfrm>
          <a:prstGeom prst="arc">
            <a:avLst>
              <a:gd name="adj1" fmla="val 19530584"/>
              <a:gd name="adj2" fmla="val 5400527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41" name="Connettore diritto 240">
            <a:extLst>
              <a:ext uri="{FF2B5EF4-FFF2-40B4-BE49-F238E27FC236}">
                <a16:creationId xmlns:a16="http://schemas.microsoft.com/office/drawing/2014/main" id="{E17B5490-7D97-32EC-6915-5E0106DF0D55}"/>
              </a:ext>
            </a:extLst>
          </p:cNvPr>
          <p:cNvCxnSpPr>
            <a:cxnSpLocks/>
            <a:stCxn id="237" idx="2"/>
          </p:cNvCxnSpPr>
          <p:nvPr/>
        </p:nvCxnSpPr>
        <p:spPr>
          <a:xfrm flipH="1">
            <a:off x="8468188" y="5858239"/>
            <a:ext cx="98583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nettore diritto 242">
            <a:extLst>
              <a:ext uri="{FF2B5EF4-FFF2-40B4-BE49-F238E27FC236}">
                <a16:creationId xmlns:a16="http://schemas.microsoft.com/office/drawing/2014/main" id="{76557AAA-283E-F676-46ED-7F6AB770FAF3}"/>
              </a:ext>
            </a:extLst>
          </p:cNvPr>
          <p:cNvCxnSpPr>
            <a:cxnSpLocks/>
          </p:cNvCxnSpPr>
          <p:nvPr/>
        </p:nvCxnSpPr>
        <p:spPr>
          <a:xfrm>
            <a:off x="8470093" y="5449186"/>
            <a:ext cx="0" cy="40905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Arco 245">
            <a:extLst>
              <a:ext uri="{FF2B5EF4-FFF2-40B4-BE49-F238E27FC236}">
                <a16:creationId xmlns:a16="http://schemas.microsoft.com/office/drawing/2014/main" id="{528A85A6-8639-A23F-89F9-B21AACDBBDDC}"/>
              </a:ext>
            </a:extLst>
          </p:cNvPr>
          <p:cNvSpPr/>
          <p:nvPr/>
        </p:nvSpPr>
        <p:spPr>
          <a:xfrm>
            <a:off x="7373113" y="1470885"/>
            <a:ext cx="4158000" cy="4158000"/>
          </a:xfrm>
          <a:prstGeom prst="arc">
            <a:avLst>
              <a:gd name="adj1" fmla="val 19530584"/>
              <a:gd name="adj2" fmla="val 5401712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48" name="Connettore diritto 247">
            <a:extLst>
              <a:ext uri="{FF2B5EF4-FFF2-40B4-BE49-F238E27FC236}">
                <a16:creationId xmlns:a16="http://schemas.microsoft.com/office/drawing/2014/main" id="{3D87ACD1-1FDD-F511-ABEB-1DBA483135A3}"/>
              </a:ext>
            </a:extLst>
          </p:cNvPr>
          <p:cNvCxnSpPr>
            <a:cxnSpLocks/>
            <a:stCxn id="246" idx="2"/>
          </p:cNvCxnSpPr>
          <p:nvPr/>
        </p:nvCxnSpPr>
        <p:spPr>
          <a:xfrm flipH="1">
            <a:off x="7650491" y="5628885"/>
            <a:ext cx="180058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nettore diritto 249">
            <a:extLst>
              <a:ext uri="{FF2B5EF4-FFF2-40B4-BE49-F238E27FC236}">
                <a16:creationId xmlns:a16="http://schemas.microsoft.com/office/drawing/2014/main" id="{5E71455D-A92C-A2DD-C70D-701BE9D21F2E}"/>
              </a:ext>
            </a:extLst>
          </p:cNvPr>
          <p:cNvCxnSpPr>
            <a:cxnSpLocks/>
          </p:cNvCxnSpPr>
          <p:nvPr/>
        </p:nvCxnSpPr>
        <p:spPr>
          <a:xfrm>
            <a:off x="7654301" y="5269487"/>
            <a:ext cx="0" cy="35939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Arco 257">
            <a:extLst>
              <a:ext uri="{FF2B5EF4-FFF2-40B4-BE49-F238E27FC236}">
                <a16:creationId xmlns:a16="http://schemas.microsoft.com/office/drawing/2014/main" id="{E67AEABC-66AB-44A8-9022-3554CE0D81DE}"/>
              </a:ext>
            </a:extLst>
          </p:cNvPr>
          <p:cNvSpPr/>
          <p:nvPr/>
        </p:nvSpPr>
        <p:spPr>
          <a:xfrm>
            <a:off x="8220760" y="2316041"/>
            <a:ext cx="2466000" cy="2466000"/>
          </a:xfrm>
          <a:prstGeom prst="arc">
            <a:avLst>
              <a:gd name="adj1" fmla="val 19531353"/>
              <a:gd name="adj2" fmla="val 540725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61" name="Connettore diritto 260">
            <a:extLst>
              <a:ext uri="{FF2B5EF4-FFF2-40B4-BE49-F238E27FC236}">
                <a16:creationId xmlns:a16="http://schemas.microsoft.com/office/drawing/2014/main" id="{F38E7D35-D7AF-8331-4B17-78F57B4866D1}"/>
              </a:ext>
            </a:extLst>
          </p:cNvPr>
          <p:cNvCxnSpPr>
            <a:cxnSpLocks/>
            <a:stCxn id="258" idx="2"/>
          </p:cNvCxnSpPr>
          <p:nvPr/>
        </p:nvCxnSpPr>
        <p:spPr>
          <a:xfrm flipH="1">
            <a:off x="8855585" y="4782038"/>
            <a:ext cx="59557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nettore diritto 262">
            <a:extLst>
              <a:ext uri="{FF2B5EF4-FFF2-40B4-BE49-F238E27FC236}">
                <a16:creationId xmlns:a16="http://schemas.microsoft.com/office/drawing/2014/main" id="{2932414F-3096-4827-24EC-44B50C780F22}"/>
              </a:ext>
            </a:extLst>
          </p:cNvPr>
          <p:cNvCxnSpPr>
            <a:cxnSpLocks/>
          </p:cNvCxnSpPr>
          <p:nvPr/>
        </p:nvCxnSpPr>
        <p:spPr>
          <a:xfrm>
            <a:off x="8857442" y="4578003"/>
            <a:ext cx="0" cy="20403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Connettore diritto 270">
            <a:extLst>
              <a:ext uri="{FF2B5EF4-FFF2-40B4-BE49-F238E27FC236}">
                <a16:creationId xmlns:a16="http://schemas.microsoft.com/office/drawing/2014/main" id="{8BBEF267-887A-1083-4AA9-4AE683B9FF9C}"/>
              </a:ext>
            </a:extLst>
          </p:cNvPr>
          <p:cNvCxnSpPr>
            <a:cxnSpLocks/>
          </p:cNvCxnSpPr>
          <p:nvPr/>
        </p:nvCxnSpPr>
        <p:spPr>
          <a:xfrm>
            <a:off x="243867" y="3551418"/>
            <a:ext cx="8224321" cy="230682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Connettore diritto 272">
            <a:extLst>
              <a:ext uri="{FF2B5EF4-FFF2-40B4-BE49-F238E27FC236}">
                <a16:creationId xmlns:a16="http://schemas.microsoft.com/office/drawing/2014/main" id="{F35921FA-E3A8-EAFD-623D-29C5AD1D402E}"/>
              </a:ext>
            </a:extLst>
          </p:cNvPr>
          <p:cNvCxnSpPr>
            <a:cxnSpLocks/>
          </p:cNvCxnSpPr>
          <p:nvPr/>
        </p:nvCxnSpPr>
        <p:spPr>
          <a:xfrm flipV="1">
            <a:off x="8468188" y="3543174"/>
            <a:ext cx="833347" cy="231506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Arco 273">
            <a:extLst>
              <a:ext uri="{FF2B5EF4-FFF2-40B4-BE49-F238E27FC236}">
                <a16:creationId xmlns:a16="http://schemas.microsoft.com/office/drawing/2014/main" id="{5424DA0B-7197-54EA-A96B-97758E6A127E}"/>
              </a:ext>
            </a:extLst>
          </p:cNvPr>
          <p:cNvSpPr/>
          <p:nvPr/>
        </p:nvSpPr>
        <p:spPr>
          <a:xfrm>
            <a:off x="8646177" y="2743524"/>
            <a:ext cx="1612800" cy="1612800"/>
          </a:xfrm>
          <a:prstGeom prst="arc">
            <a:avLst>
              <a:gd name="adj1" fmla="val 19527469"/>
              <a:gd name="adj2" fmla="val 541174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76" name="Connettore diritto 275">
            <a:extLst>
              <a:ext uri="{FF2B5EF4-FFF2-40B4-BE49-F238E27FC236}">
                <a16:creationId xmlns:a16="http://schemas.microsoft.com/office/drawing/2014/main" id="{9C577B22-3571-646E-BDDF-7BAD6E4A7932}"/>
              </a:ext>
            </a:extLst>
          </p:cNvPr>
          <p:cNvCxnSpPr>
            <a:cxnSpLocks/>
          </p:cNvCxnSpPr>
          <p:nvPr/>
        </p:nvCxnSpPr>
        <p:spPr>
          <a:xfrm flipH="1">
            <a:off x="7755845" y="4356319"/>
            <a:ext cx="170481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nettore diritto 279">
            <a:extLst>
              <a:ext uri="{FF2B5EF4-FFF2-40B4-BE49-F238E27FC236}">
                <a16:creationId xmlns:a16="http://schemas.microsoft.com/office/drawing/2014/main" id="{13B10F88-B054-4EF1-3664-7D30E721E4A0}"/>
              </a:ext>
            </a:extLst>
          </p:cNvPr>
          <p:cNvCxnSpPr>
            <a:cxnSpLocks/>
          </p:cNvCxnSpPr>
          <p:nvPr/>
        </p:nvCxnSpPr>
        <p:spPr>
          <a:xfrm>
            <a:off x="7758318" y="4214348"/>
            <a:ext cx="0" cy="14197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nettore diritto 285">
            <a:extLst>
              <a:ext uri="{FF2B5EF4-FFF2-40B4-BE49-F238E27FC236}">
                <a16:creationId xmlns:a16="http://schemas.microsoft.com/office/drawing/2014/main" id="{DB915D91-9C5F-9504-8678-97701D1CA4D5}"/>
              </a:ext>
            </a:extLst>
          </p:cNvPr>
          <p:cNvCxnSpPr>
            <a:cxnSpLocks/>
          </p:cNvCxnSpPr>
          <p:nvPr/>
        </p:nvCxnSpPr>
        <p:spPr>
          <a:xfrm>
            <a:off x="5675889" y="3551150"/>
            <a:ext cx="3179696" cy="12308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nettore diritto 287">
            <a:extLst>
              <a:ext uri="{FF2B5EF4-FFF2-40B4-BE49-F238E27FC236}">
                <a16:creationId xmlns:a16="http://schemas.microsoft.com/office/drawing/2014/main" id="{57E81285-4B7C-66FD-6940-E95FACE1C01C}"/>
              </a:ext>
            </a:extLst>
          </p:cNvPr>
          <p:cNvCxnSpPr>
            <a:cxnSpLocks/>
          </p:cNvCxnSpPr>
          <p:nvPr/>
        </p:nvCxnSpPr>
        <p:spPr>
          <a:xfrm flipH="1">
            <a:off x="7651667" y="4351706"/>
            <a:ext cx="109395" cy="12808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rco 1">
            <a:extLst>
              <a:ext uri="{FF2B5EF4-FFF2-40B4-BE49-F238E27FC236}">
                <a16:creationId xmlns:a16="http://schemas.microsoft.com/office/drawing/2014/main" id="{8A47C45E-31D6-A1F7-5F4C-04A907B0CABD}"/>
              </a:ext>
            </a:extLst>
          </p:cNvPr>
          <p:cNvSpPr/>
          <p:nvPr/>
        </p:nvSpPr>
        <p:spPr>
          <a:xfrm>
            <a:off x="8785735" y="2885950"/>
            <a:ext cx="1332000" cy="1332000"/>
          </a:xfrm>
          <a:prstGeom prst="arc">
            <a:avLst>
              <a:gd name="adj1" fmla="val 21580526"/>
              <a:gd name="adj2" fmla="val 5378314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3AE4319C-F99B-0691-EAAF-F3D9B0BB3134}"/>
              </a:ext>
            </a:extLst>
          </p:cNvPr>
          <p:cNvCxnSpPr/>
          <p:nvPr/>
        </p:nvCxnSpPr>
        <p:spPr>
          <a:xfrm flipH="1">
            <a:off x="7755845" y="4218158"/>
            <a:ext cx="169523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o 10">
            <a:extLst>
              <a:ext uri="{FF2B5EF4-FFF2-40B4-BE49-F238E27FC236}">
                <a16:creationId xmlns:a16="http://schemas.microsoft.com/office/drawing/2014/main" id="{7B96A2AA-80C3-7912-7A66-E45CFD1D86FB}"/>
              </a:ext>
            </a:extLst>
          </p:cNvPr>
          <p:cNvSpPr/>
          <p:nvPr/>
        </p:nvSpPr>
        <p:spPr>
          <a:xfrm>
            <a:off x="8430884" y="2531492"/>
            <a:ext cx="2041200" cy="2041200"/>
          </a:xfrm>
          <a:prstGeom prst="arc">
            <a:avLst>
              <a:gd name="adj1" fmla="val 5977"/>
              <a:gd name="adj2" fmla="val 5393442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1C7A607D-97A2-1BF6-2D90-49E4585F67FD}"/>
              </a:ext>
            </a:extLst>
          </p:cNvPr>
          <p:cNvCxnSpPr>
            <a:cxnSpLocks/>
          </p:cNvCxnSpPr>
          <p:nvPr/>
        </p:nvCxnSpPr>
        <p:spPr>
          <a:xfrm flipH="1">
            <a:off x="8851313" y="4569744"/>
            <a:ext cx="59901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rco 19">
            <a:extLst>
              <a:ext uri="{FF2B5EF4-FFF2-40B4-BE49-F238E27FC236}">
                <a16:creationId xmlns:a16="http://schemas.microsoft.com/office/drawing/2014/main" id="{1F3CF200-4FEB-EA9A-AC0B-0734E009FAC3}"/>
              </a:ext>
            </a:extLst>
          </p:cNvPr>
          <p:cNvSpPr/>
          <p:nvPr/>
        </p:nvSpPr>
        <p:spPr>
          <a:xfrm>
            <a:off x="7737610" y="1834483"/>
            <a:ext cx="3430800" cy="3430800"/>
          </a:xfrm>
          <a:prstGeom prst="arc">
            <a:avLst>
              <a:gd name="adj1" fmla="val 21590678"/>
              <a:gd name="adj2" fmla="val 5407185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903BD7D6-D15C-BD16-582E-500041D24CEE}"/>
              </a:ext>
            </a:extLst>
          </p:cNvPr>
          <p:cNvCxnSpPr/>
          <p:nvPr/>
        </p:nvCxnSpPr>
        <p:spPr>
          <a:xfrm flipH="1">
            <a:off x="7650491" y="5263256"/>
            <a:ext cx="179983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o 24">
            <a:extLst>
              <a:ext uri="{FF2B5EF4-FFF2-40B4-BE49-F238E27FC236}">
                <a16:creationId xmlns:a16="http://schemas.microsoft.com/office/drawing/2014/main" id="{A61999DE-7309-8FB1-5F00-C79A45DAFD7D}"/>
              </a:ext>
            </a:extLst>
          </p:cNvPr>
          <p:cNvSpPr/>
          <p:nvPr/>
        </p:nvSpPr>
        <p:spPr>
          <a:xfrm>
            <a:off x="7559550" y="1654411"/>
            <a:ext cx="3790800" cy="3790800"/>
          </a:xfrm>
          <a:prstGeom prst="arc">
            <a:avLst>
              <a:gd name="adj1" fmla="val 21594638"/>
              <a:gd name="adj2" fmla="val 540342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32D22776-FDDA-8EED-09BA-62AA239B2E3A}"/>
              </a:ext>
            </a:extLst>
          </p:cNvPr>
          <p:cNvCxnSpPr>
            <a:stCxn id="25" idx="2"/>
          </p:cNvCxnSpPr>
          <p:nvPr/>
        </p:nvCxnSpPr>
        <p:spPr>
          <a:xfrm flipH="1">
            <a:off x="8468188" y="5445210"/>
            <a:ext cx="984873" cy="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rco 29">
            <a:extLst>
              <a:ext uri="{FF2B5EF4-FFF2-40B4-BE49-F238E27FC236}">
                <a16:creationId xmlns:a16="http://schemas.microsoft.com/office/drawing/2014/main" id="{CBDD67C2-11A8-2370-7F7D-BF3973795AD9}"/>
              </a:ext>
            </a:extLst>
          </p:cNvPr>
          <p:cNvSpPr/>
          <p:nvPr/>
        </p:nvSpPr>
        <p:spPr>
          <a:xfrm>
            <a:off x="7145693" y="1251005"/>
            <a:ext cx="4608000" cy="4608000"/>
          </a:xfrm>
          <a:prstGeom prst="arc">
            <a:avLst>
              <a:gd name="adj1" fmla="val 16185333"/>
              <a:gd name="adj2" fmla="val 19515334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499DF675-9855-D8CD-64AA-232E142A2C30}"/>
              </a:ext>
            </a:extLst>
          </p:cNvPr>
          <p:cNvCxnSpPr>
            <a:cxnSpLocks/>
          </p:cNvCxnSpPr>
          <p:nvPr/>
        </p:nvCxnSpPr>
        <p:spPr>
          <a:xfrm flipH="1">
            <a:off x="8468188" y="1250239"/>
            <a:ext cx="99469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68DC4F9D-0FC7-8793-FE89-301F63937461}"/>
              </a:ext>
            </a:extLst>
          </p:cNvPr>
          <p:cNvCxnSpPr>
            <a:cxnSpLocks/>
          </p:cNvCxnSpPr>
          <p:nvPr/>
        </p:nvCxnSpPr>
        <p:spPr>
          <a:xfrm flipV="1">
            <a:off x="8470117" y="1250239"/>
            <a:ext cx="0" cy="99593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Arco 41">
            <a:extLst>
              <a:ext uri="{FF2B5EF4-FFF2-40B4-BE49-F238E27FC236}">
                <a16:creationId xmlns:a16="http://schemas.microsoft.com/office/drawing/2014/main" id="{561227F0-A954-361A-47B0-1856A31F9CE3}"/>
              </a:ext>
            </a:extLst>
          </p:cNvPr>
          <p:cNvSpPr/>
          <p:nvPr/>
        </p:nvSpPr>
        <p:spPr>
          <a:xfrm>
            <a:off x="7372297" y="1475177"/>
            <a:ext cx="4158000" cy="4158000"/>
          </a:xfrm>
          <a:prstGeom prst="arc">
            <a:avLst>
              <a:gd name="adj1" fmla="val 16193925"/>
              <a:gd name="adj2" fmla="val 19546598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BDF0AE0E-963E-8721-E410-4853DED5D8D6}"/>
              </a:ext>
            </a:extLst>
          </p:cNvPr>
          <p:cNvCxnSpPr>
            <a:cxnSpLocks/>
          </p:cNvCxnSpPr>
          <p:nvPr/>
        </p:nvCxnSpPr>
        <p:spPr>
          <a:xfrm flipH="1">
            <a:off x="7657676" y="1476408"/>
            <a:ext cx="179697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033C6899-FAF5-37E6-432F-454DB7A0EEE4}"/>
              </a:ext>
            </a:extLst>
          </p:cNvPr>
          <p:cNvCxnSpPr>
            <a:cxnSpLocks/>
          </p:cNvCxnSpPr>
          <p:nvPr/>
        </p:nvCxnSpPr>
        <p:spPr>
          <a:xfrm>
            <a:off x="7655217" y="1476408"/>
            <a:ext cx="0" cy="89957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7B9519C0-6123-5DB3-99BF-32AA10210C44}"/>
              </a:ext>
            </a:extLst>
          </p:cNvPr>
          <p:cNvCxnSpPr>
            <a:cxnSpLocks/>
          </p:cNvCxnSpPr>
          <p:nvPr/>
        </p:nvCxnSpPr>
        <p:spPr>
          <a:xfrm flipV="1">
            <a:off x="218473" y="1250239"/>
            <a:ext cx="8249715" cy="23008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Arco 64">
            <a:extLst>
              <a:ext uri="{FF2B5EF4-FFF2-40B4-BE49-F238E27FC236}">
                <a16:creationId xmlns:a16="http://schemas.microsoft.com/office/drawing/2014/main" id="{618BD470-0357-D740-F245-9F67237F3D03}"/>
              </a:ext>
            </a:extLst>
          </p:cNvPr>
          <p:cNvSpPr/>
          <p:nvPr/>
        </p:nvSpPr>
        <p:spPr>
          <a:xfrm>
            <a:off x="8222465" y="2320733"/>
            <a:ext cx="2466000" cy="2466000"/>
          </a:xfrm>
          <a:prstGeom prst="arc">
            <a:avLst>
              <a:gd name="adj1" fmla="val 16178814"/>
              <a:gd name="adj2" fmla="val 1953552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D1891431-CCAF-BDAC-28FD-9848CC2380AA}"/>
              </a:ext>
            </a:extLst>
          </p:cNvPr>
          <p:cNvCxnSpPr>
            <a:cxnSpLocks/>
          </p:cNvCxnSpPr>
          <p:nvPr/>
        </p:nvCxnSpPr>
        <p:spPr>
          <a:xfrm flipH="1">
            <a:off x="8857442" y="2320756"/>
            <a:ext cx="59042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EA6D441B-751D-E358-7392-AA97016EA182}"/>
              </a:ext>
            </a:extLst>
          </p:cNvPr>
          <p:cNvCxnSpPr>
            <a:cxnSpLocks/>
          </p:cNvCxnSpPr>
          <p:nvPr/>
        </p:nvCxnSpPr>
        <p:spPr>
          <a:xfrm>
            <a:off x="8854671" y="2312420"/>
            <a:ext cx="0" cy="55107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567C9DD7-36E9-0C8A-B1B8-9E0B528D2F7F}"/>
              </a:ext>
            </a:extLst>
          </p:cNvPr>
          <p:cNvCxnSpPr>
            <a:cxnSpLocks/>
          </p:cNvCxnSpPr>
          <p:nvPr/>
        </p:nvCxnSpPr>
        <p:spPr>
          <a:xfrm>
            <a:off x="8468188" y="1250239"/>
            <a:ext cx="830425" cy="229908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Arco 84">
            <a:extLst>
              <a:ext uri="{FF2B5EF4-FFF2-40B4-BE49-F238E27FC236}">
                <a16:creationId xmlns:a16="http://schemas.microsoft.com/office/drawing/2014/main" id="{226F9F5B-A5C3-EB7C-5584-A084B0B6C9EA}"/>
              </a:ext>
            </a:extLst>
          </p:cNvPr>
          <p:cNvSpPr/>
          <p:nvPr/>
        </p:nvSpPr>
        <p:spPr>
          <a:xfrm>
            <a:off x="8645300" y="2744424"/>
            <a:ext cx="1612800" cy="1612800"/>
          </a:xfrm>
          <a:prstGeom prst="arc">
            <a:avLst>
              <a:gd name="adj1" fmla="val 16210405"/>
              <a:gd name="adj2" fmla="val 1954073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1A6BD29F-5C41-0017-F211-85ABECDB2A55}"/>
              </a:ext>
            </a:extLst>
          </p:cNvPr>
          <p:cNvCxnSpPr>
            <a:cxnSpLocks/>
          </p:cNvCxnSpPr>
          <p:nvPr/>
        </p:nvCxnSpPr>
        <p:spPr>
          <a:xfrm flipH="1">
            <a:off x="7755845" y="2746564"/>
            <a:ext cx="169829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BFB6E860-9F4F-315C-33A1-42EA5E4C2EDE}"/>
              </a:ext>
            </a:extLst>
          </p:cNvPr>
          <p:cNvCxnSpPr>
            <a:cxnSpLocks/>
          </p:cNvCxnSpPr>
          <p:nvPr/>
        </p:nvCxnSpPr>
        <p:spPr>
          <a:xfrm>
            <a:off x="7758263" y="2743524"/>
            <a:ext cx="0" cy="3523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C0767B2F-2556-EEA2-6277-BF317432FF79}"/>
              </a:ext>
            </a:extLst>
          </p:cNvPr>
          <p:cNvCxnSpPr>
            <a:cxnSpLocks/>
          </p:cNvCxnSpPr>
          <p:nvPr/>
        </p:nvCxnSpPr>
        <p:spPr>
          <a:xfrm flipH="1">
            <a:off x="5673267" y="2320733"/>
            <a:ext cx="3184175" cy="123156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CC5BA367-4513-8791-93B6-C122D352865A}"/>
              </a:ext>
            </a:extLst>
          </p:cNvPr>
          <p:cNvCxnSpPr>
            <a:cxnSpLocks/>
          </p:cNvCxnSpPr>
          <p:nvPr/>
        </p:nvCxnSpPr>
        <p:spPr>
          <a:xfrm>
            <a:off x="7659379" y="1474114"/>
            <a:ext cx="96466" cy="126941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ttangolo 223">
            <a:extLst>
              <a:ext uri="{FF2B5EF4-FFF2-40B4-BE49-F238E27FC236}">
                <a16:creationId xmlns:a16="http://schemas.microsoft.com/office/drawing/2014/main" id="{9D6D952A-66E2-36CF-FA11-774BB532014F}"/>
              </a:ext>
            </a:extLst>
          </p:cNvPr>
          <p:cNvSpPr/>
          <p:nvPr/>
        </p:nvSpPr>
        <p:spPr>
          <a:xfrm rot="10800000" flipH="1">
            <a:off x="7658420" y="4361561"/>
            <a:ext cx="1193609" cy="1493320"/>
          </a:xfrm>
          <a:custGeom>
            <a:avLst/>
            <a:gdLst>
              <a:gd name="connsiteX0" fmla="*/ 0 w 1087659"/>
              <a:gd name="connsiteY0" fmla="*/ 0 h 612967"/>
              <a:gd name="connsiteX1" fmla="*/ 1087659 w 1087659"/>
              <a:gd name="connsiteY1" fmla="*/ 0 h 612967"/>
              <a:gd name="connsiteX2" fmla="*/ 1087659 w 1087659"/>
              <a:gd name="connsiteY2" fmla="*/ 612967 h 612967"/>
              <a:gd name="connsiteX3" fmla="*/ 0 w 1087659"/>
              <a:gd name="connsiteY3" fmla="*/ 612967 h 612967"/>
              <a:gd name="connsiteX4" fmla="*/ 0 w 1087659"/>
              <a:gd name="connsiteY4" fmla="*/ 0 h 612967"/>
              <a:gd name="connsiteX0" fmla="*/ 0 w 1284645"/>
              <a:gd name="connsiteY0" fmla="*/ 89981 h 702948"/>
              <a:gd name="connsiteX1" fmla="*/ 1284645 w 1284645"/>
              <a:gd name="connsiteY1" fmla="*/ 0 h 702948"/>
              <a:gd name="connsiteX2" fmla="*/ 1087659 w 1284645"/>
              <a:gd name="connsiteY2" fmla="*/ 702948 h 702948"/>
              <a:gd name="connsiteX3" fmla="*/ 0 w 1284645"/>
              <a:gd name="connsiteY3" fmla="*/ 702948 h 702948"/>
              <a:gd name="connsiteX4" fmla="*/ 0 w 1284645"/>
              <a:gd name="connsiteY4" fmla="*/ 89981 h 702948"/>
              <a:gd name="connsiteX0" fmla="*/ 471791 w 1284645"/>
              <a:gd name="connsiteY0" fmla="*/ 226168 h 702948"/>
              <a:gd name="connsiteX1" fmla="*/ 1284645 w 1284645"/>
              <a:gd name="connsiteY1" fmla="*/ 0 h 702948"/>
              <a:gd name="connsiteX2" fmla="*/ 1087659 w 1284645"/>
              <a:gd name="connsiteY2" fmla="*/ 702948 h 702948"/>
              <a:gd name="connsiteX3" fmla="*/ 0 w 1284645"/>
              <a:gd name="connsiteY3" fmla="*/ 702948 h 702948"/>
              <a:gd name="connsiteX4" fmla="*/ 471791 w 1284645"/>
              <a:gd name="connsiteY4" fmla="*/ 226168 h 702948"/>
              <a:gd name="connsiteX0" fmla="*/ 471791 w 1668886"/>
              <a:gd name="connsiteY0" fmla="*/ 226168 h 1079895"/>
              <a:gd name="connsiteX1" fmla="*/ 1284645 w 1668886"/>
              <a:gd name="connsiteY1" fmla="*/ 0 h 1079895"/>
              <a:gd name="connsiteX2" fmla="*/ 1668886 w 1668886"/>
              <a:gd name="connsiteY2" fmla="*/ 1079895 h 1079895"/>
              <a:gd name="connsiteX3" fmla="*/ 0 w 1668886"/>
              <a:gd name="connsiteY3" fmla="*/ 702948 h 1079895"/>
              <a:gd name="connsiteX4" fmla="*/ 471791 w 1668886"/>
              <a:gd name="connsiteY4" fmla="*/ 226168 h 1079895"/>
              <a:gd name="connsiteX0" fmla="*/ 0 w 1197095"/>
              <a:gd name="connsiteY0" fmla="*/ 226168 h 1493320"/>
              <a:gd name="connsiteX1" fmla="*/ 812854 w 1197095"/>
              <a:gd name="connsiteY1" fmla="*/ 0 h 1493320"/>
              <a:gd name="connsiteX2" fmla="*/ 1197095 w 1197095"/>
              <a:gd name="connsiteY2" fmla="*/ 1079895 h 1493320"/>
              <a:gd name="connsiteX3" fmla="*/ 97277 w 1197095"/>
              <a:gd name="connsiteY3" fmla="*/ 1493320 h 1493320"/>
              <a:gd name="connsiteX4" fmla="*/ 0 w 1197095"/>
              <a:gd name="connsiteY4" fmla="*/ 226168 h 1493320"/>
              <a:gd name="connsiteX0" fmla="*/ 0 w 1189799"/>
              <a:gd name="connsiteY0" fmla="*/ 226168 h 1493320"/>
              <a:gd name="connsiteX1" fmla="*/ 812854 w 1189799"/>
              <a:gd name="connsiteY1" fmla="*/ 0 h 1493320"/>
              <a:gd name="connsiteX2" fmla="*/ 1189799 w 1189799"/>
              <a:gd name="connsiteY2" fmla="*/ 1075031 h 1493320"/>
              <a:gd name="connsiteX3" fmla="*/ 97277 w 1189799"/>
              <a:gd name="connsiteY3" fmla="*/ 1493320 h 1493320"/>
              <a:gd name="connsiteX4" fmla="*/ 0 w 1189799"/>
              <a:gd name="connsiteY4" fmla="*/ 226168 h 1493320"/>
              <a:gd name="connsiteX0" fmla="*/ 0 w 1193609"/>
              <a:gd name="connsiteY0" fmla="*/ 226168 h 1493320"/>
              <a:gd name="connsiteX1" fmla="*/ 812854 w 1193609"/>
              <a:gd name="connsiteY1" fmla="*/ 0 h 1493320"/>
              <a:gd name="connsiteX2" fmla="*/ 1193609 w 1193609"/>
              <a:gd name="connsiteY2" fmla="*/ 1073126 h 1493320"/>
              <a:gd name="connsiteX3" fmla="*/ 97277 w 1193609"/>
              <a:gd name="connsiteY3" fmla="*/ 1493320 h 1493320"/>
              <a:gd name="connsiteX4" fmla="*/ 0 w 1193609"/>
              <a:gd name="connsiteY4" fmla="*/ 226168 h 1493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3609" h="1493320">
                <a:moveTo>
                  <a:pt x="0" y="226168"/>
                </a:moveTo>
                <a:lnTo>
                  <a:pt x="812854" y="0"/>
                </a:lnTo>
                <a:lnTo>
                  <a:pt x="1193609" y="1073126"/>
                </a:lnTo>
                <a:lnTo>
                  <a:pt x="97277" y="1493320"/>
                </a:lnTo>
                <a:lnTo>
                  <a:pt x="0" y="226168"/>
                </a:lnTo>
                <a:close/>
              </a:path>
            </a:pathLst>
          </a:custGeom>
          <a:solidFill>
            <a:srgbClr val="FF0000">
              <a:alpha val="20000"/>
            </a:srgbClr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5FEB17F-C322-8367-15C4-DBED37054E8B}"/>
              </a:ext>
            </a:extLst>
          </p:cNvPr>
          <p:cNvSpPr txBox="1"/>
          <p:nvPr/>
        </p:nvSpPr>
        <p:spPr>
          <a:xfrm>
            <a:off x="-9256" y="325308"/>
            <a:ext cx="7984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Sia data una piramide retta a base quadrata con i lati della base obliqui ai piani di proiezione e uniti a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1</a:t>
            </a:r>
            <a:r>
              <a:rPr lang="it-IT" sz="1600" dirty="0"/>
              <a:t> e il vertice nello spazio del diedro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A772A828-1CF0-9389-D975-08DAD3FAF9C8}"/>
              </a:ext>
            </a:extLst>
          </p:cNvPr>
          <p:cNvSpPr txBox="1"/>
          <p:nvPr/>
        </p:nvSpPr>
        <p:spPr>
          <a:xfrm>
            <a:off x="0" y="846739"/>
            <a:ext cx="7793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Il solido è sezionato dal piano 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(</a:t>
            </a:r>
            <a:r>
              <a:rPr lang="it-IT" sz="1600" dirty="0">
                <a:latin typeface="Symbol" panose="05050102010706020507" pitchFamily="18" charset="2"/>
              </a:rPr>
              <a:t>Ð p</a:t>
            </a:r>
            <a:r>
              <a:rPr lang="it-IT" sz="1600" baseline="-25000" dirty="0"/>
              <a:t>1 </a:t>
            </a:r>
            <a:r>
              <a:rPr lang="it-IT" sz="1600" dirty="0">
                <a:latin typeface="Symbol" panose="05050102010706020507" pitchFamily="18" charset="2"/>
              </a:rPr>
              <a:t>ºÐ p</a:t>
            </a:r>
            <a:r>
              <a:rPr lang="it-IT" sz="1600" baseline="-25000" dirty="0"/>
              <a:t>2</a:t>
            </a:r>
            <a:r>
              <a:rPr lang="it-IT" sz="1600" dirty="0">
                <a:latin typeface="Symbol" panose="05050102010706020507" pitchFamily="18" charset="2"/>
              </a:rPr>
              <a:t> º </a:t>
            </a:r>
            <a:r>
              <a:rPr lang="it-IT" sz="1600" dirty="0"/>
              <a:t>lt) per la determinazione del quale lo si interseca con </a:t>
            </a:r>
            <a:r>
              <a:rPr lang="it-IT" sz="16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chemeClr val="accent6"/>
                </a:solidFill>
              </a:rPr>
              <a:t>(</a:t>
            </a:r>
            <a:r>
              <a:rPr lang="it-IT" sz="1600" dirty="0">
                <a:solidFill>
                  <a:schemeClr val="accent6"/>
                </a:solidFill>
                <a:latin typeface="Symbol" panose="05050102010706020507" pitchFamily="18" charset="2"/>
              </a:rPr>
              <a:t>^p</a:t>
            </a:r>
            <a:r>
              <a:rPr lang="it-IT" sz="1600" baseline="-25000" dirty="0">
                <a:solidFill>
                  <a:schemeClr val="accent6"/>
                </a:solidFill>
              </a:rPr>
              <a:t>1</a:t>
            </a:r>
            <a:r>
              <a:rPr lang="it-IT" sz="1600" dirty="0">
                <a:solidFill>
                  <a:schemeClr val="accent6"/>
                </a:solidFill>
                <a:latin typeface="Symbol" panose="05050102010706020507" pitchFamily="18" charset="2"/>
              </a:rPr>
              <a:t>^p</a:t>
            </a:r>
            <a:r>
              <a:rPr lang="it-IT" sz="1600" baseline="-25000" dirty="0">
                <a:solidFill>
                  <a:schemeClr val="accent6"/>
                </a:solidFill>
              </a:rPr>
              <a:t>2</a:t>
            </a:r>
            <a:r>
              <a:rPr lang="it-IT" sz="1600" dirty="0">
                <a:solidFill>
                  <a:schemeClr val="accent6"/>
                </a:solidFill>
              </a:rPr>
              <a:t>) </a:t>
            </a:r>
            <a:r>
              <a:rPr lang="it-IT" sz="1600" dirty="0"/>
              <a:t>determinando t</a:t>
            </a:r>
            <a:r>
              <a:rPr lang="it-IT" sz="1600" baseline="-25000" dirty="0"/>
              <a:t>3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B1AFCBB2-568A-279C-CB51-3A7A63100F7C}"/>
              </a:ext>
            </a:extLst>
          </p:cNvPr>
          <p:cNvSpPr txBox="1"/>
          <p:nvPr/>
        </p:nvSpPr>
        <p:spPr>
          <a:xfrm>
            <a:off x="11829764" y="3286731"/>
            <a:ext cx="40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lt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1EA190F3-74AB-B91D-1A6B-8917DC9F1B5F}"/>
              </a:ext>
            </a:extLst>
          </p:cNvPr>
          <p:cNvSpPr txBox="1"/>
          <p:nvPr/>
        </p:nvSpPr>
        <p:spPr>
          <a:xfrm>
            <a:off x="0" y="1351022"/>
            <a:ext cx="61552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Definite le proiezioni </a:t>
            </a:r>
            <a:r>
              <a:rPr lang="it-IT" sz="1600" dirty="0">
                <a:solidFill>
                  <a:srgbClr val="00B0F0"/>
                </a:solidFill>
              </a:rPr>
              <a:t>(A’,A’’,A’’’); (B’,B’’,B’’’); (C’,C’’,C’’’); (D’,D’’,D’’’) </a:t>
            </a:r>
            <a:r>
              <a:rPr lang="it-IT" sz="1600" dirty="0"/>
              <a:t>del quadrilatero di sezione </a:t>
            </a:r>
            <a:r>
              <a:rPr lang="it-IT" sz="1600" dirty="0">
                <a:solidFill>
                  <a:srgbClr val="00B0F0"/>
                </a:solidFill>
              </a:rPr>
              <a:t>A,B,C,D</a:t>
            </a:r>
            <a:r>
              <a:rPr lang="it-IT" sz="1600" dirty="0"/>
              <a:t> e le relative rette </a:t>
            </a:r>
            <a:r>
              <a:rPr lang="it-IT" sz="1600" dirty="0">
                <a:solidFill>
                  <a:srgbClr val="00B0F0"/>
                </a:solidFill>
              </a:rPr>
              <a:t>a, b, c, d </a:t>
            </a:r>
          </a:p>
          <a:p>
            <a:r>
              <a:rPr lang="it-IT" sz="1600" dirty="0"/>
              <a:t>con le tracce </a:t>
            </a:r>
            <a:r>
              <a:rPr lang="it-IT" sz="1600" dirty="0">
                <a:solidFill>
                  <a:srgbClr val="00B0F0"/>
                </a:solidFill>
              </a:rPr>
              <a:t>T</a:t>
            </a:r>
            <a:r>
              <a:rPr lang="it-IT" sz="1600" baseline="-25000" dirty="0">
                <a:solidFill>
                  <a:srgbClr val="00B0F0"/>
                </a:solidFill>
              </a:rPr>
              <a:t>1</a:t>
            </a:r>
            <a:r>
              <a:rPr lang="it-IT" sz="1600" dirty="0">
                <a:solidFill>
                  <a:srgbClr val="00B0F0"/>
                </a:solidFill>
              </a:rPr>
              <a:t>a,T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a,T</a:t>
            </a:r>
            <a:r>
              <a:rPr lang="it-IT" sz="1600" baseline="-25000" dirty="0">
                <a:solidFill>
                  <a:srgbClr val="00B0F0"/>
                </a:solidFill>
              </a:rPr>
              <a:t>1</a:t>
            </a:r>
            <a:r>
              <a:rPr lang="it-IT" sz="1600" dirty="0">
                <a:solidFill>
                  <a:srgbClr val="00B0F0"/>
                </a:solidFill>
              </a:rPr>
              <a:t>b,T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b,T</a:t>
            </a:r>
            <a:r>
              <a:rPr lang="it-IT" sz="1600" baseline="-25000" dirty="0">
                <a:solidFill>
                  <a:srgbClr val="00B0F0"/>
                </a:solidFill>
              </a:rPr>
              <a:t>1</a:t>
            </a:r>
            <a:r>
              <a:rPr lang="it-IT" sz="1600" dirty="0">
                <a:solidFill>
                  <a:srgbClr val="00B0F0"/>
                </a:solidFill>
              </a:rPr>
              <a:t>c,T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c,T</a:t>
            </a:r>
            <a:r>
              <a:rPr lang="it-IT" sz="1600" baseline="-25000" dirty="0">
                <a:solidFill>
                  <a:srgbClr val="00B0F0"/>
                </a:solidFill>
              </a:rPr>
              <a:t>1</a:t>
            </a:r>
            <a:r>
              <a:rPr lang="it-IT" sz="1600" dirty="0">
                <a:solidFill>
                  <a:srgbClr val="00B0F0"/>
                </a:solidFill>
              </a:rPr>
              <a:t>d,T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d </a:t>
            </a:r>
            <a:r>
              <a:rPr lang="it-IT" sz="1600" dirty="0"/>
              <a:t>incidenti </a:t>
            </a:r>
          </a:p>
          <a:p>
            <a:r>
              <a:rPr lang="it-IT" sz="1600" dirty="0"/>
              <a:t>la lt passiamo a definire i ribaltamenti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81E98621-265F-FC18-E5AB-66D568DF33CB}"/>
              </a:ext>
            </a:extLst>
          </p:cNvPr>
          <p:cNvSpPr txBox="1"/>
          <p:nvPr/>
        </p:nvSpPr>
        <p:spPr>
          <a:xfrm>
            <a:off x="0" y="2428240"/>
            <a:ext cx="25848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RIBALTAMENTO SU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E8983BBE-7552-C645-6C72-2EDAABDA2C13}"/>
              </a:ext>
            </a:extLst>
          </p:cNvPr>
          <p:cNvSpPr txBox="1"/>
          <p:nvPr/>
        </p:nvSpPr>
        <p:spPr>
          <a:xfrm>
            <a:off x="11647" y="4157328"/>
            <a:ext cx="52497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Ribaltando e proiettando</a:t>
            </a:r>
          </a:p>
          <a:p>
            <a:r>
              <a:rPr lang="it-IT" sz="1600" dirty="0"/>
              <a:t>i punti </a:t>
            </a:r>
            <a:r>
              <a:rPr lang="it-IT" sz="1600" dirty="0">
                <a:solidFill>
                  <a:srgbClr val="00B0F0"/>
                </a:solidFill>
              </a:rPr>
              <a:t>A’’’,B’’’,C’’’,D’’’</a:t>
            </a:r>
            <a:r>
              <a:rPr lang="it-IT" sz="1600" dirty="0"/>
              <a:t> su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1</a:t>
            </a:r>
            <a:r>
              <a:rPr lang="it-IT" sz="1600" dirty="0"/>
              <a:t> fissiamo</a:t>
            </a:r>
          </a:p>
          <a:p>
            <a:r>
              <a:rPr lang="it-IT" sz="1600" dirty="0"/>
              <a:t>i vertici reali </a:t>
            </a:r>
            <a:r>
              <a:rPr lang="it-IT" sz="1600" dirty="0">
                <a:solidFill>
                  <a:srgbClr val="FF0000"/>
                </a:solidFill>
              </a:rPr>
              <a:t>A,B,C,D</a:t>
            </a:r>
            <a:r>
              <a:rPr lang="it-IT" sz="1600" dirty="0"/>
              <a:t> del quadrilatero reale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8EB815F6-A3B8-A173-3AB0-4C5D2028BFD8}"/>
              </a:ext>
            </a:extLst>
          </p:cNvPr>
          <p:cNvSpPr txBox="1"/>
          <p:nvPr/>
        </p:nvSpPr>
        <p:spPr>
          <a:xfrm>
            <a:off x="0" y="4998799"/>
            <a:ext cx="6382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Si noti come le tracce </a:t>
            </a:r>
            <a:r>
              <a:rPr lang="it-IT" sz="1600" dirty="0">
                <a:solidFill>
                  <a:srgbClr val="FF0000"/>
                </a:solidFill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</a:rPr>
              <a:t>1</a:t>
            </a:r>
            <a:r>
              <a:rPr lang="it-IT" sz="1600" dirty="0">
                <a:solidFill>
                  <a:srgbClr val="FF0000"/>
                </a:solidFill>
              </a:rPr>
              <a:t>a,T</a:t>
            </a:r>
            <a:r>
              <a:rPr lang="it-IT" sz="1600" baseline="-25000" dirty="0">
                <a:solidFill>
                  <a:srgbClr val="FF0000"/>
                </a:solidFill>
              </a:rPr>
              <a:t>1</a:t>
            </a:r>
            <a:r>
              <a:rPr lang="it-IT" sz="1600" dirty="0">
                <a:solidFill>
                  <a:srgbClr val="FF0000"/>
                </a:solidFill>
              </a:rPr>
              <a:t>b,T</a:t>
            </a:r>
            <a:r>
              <a:rPr lang="it-IT" sz="1600" baseline="-25000" dirty="0">
                <a:solidFill>
                  <a:srgbClr val="FF0000"/>
                </a:solidFill>
              </a:rPr>
              <a:t>1</a:t>
            </a:r>
            <a:r>
              <a:rPr lang="it-IT" sz="1600" dirty="0">
                <a:solidFill>
                  <a:srgbClr val="FF0000"/>
                </a:solidFill>
              </a:rPr>
              <a:t>c,T</a:t>
            </a:r>
            <a:r>
              <a:rPr lang="it-IT" sz="1600" baseline="-25000" dirty="0">
                <a:solidFill>
                  <a:srgbClr val="FF0000"/>
                </a:solidFill>
              </a:rPr>
              <a:t>1</a:t>
            </a:r>
            <a:r>
              <a:rPr lang="it-IT" sz="1600" dirty="0">
                <a:solidFill>
                  <a:srgbClr val="FF0000"/>
                </a:solidFill>
              </a:rPr>
              <a:t>d </a:t>
            </a:r>
            <a:r>
              <a:rPr lang="it-IT" sz="1600" dirty="0"/>
              <a:t>delle rette </a:t>
            </a:r>
            <a:r>
              <a:rPr lang="it-IT" sz="1600" dirty="0" err="1">
                <a:solidFill>
                  <a:srgbClr val="FF0000"/>
                </a:solidFill>
              </a:rPr>
              <a:t>a’,b’,c’,d</a:t>
            </a:r>
            <a:r>
              <a:rPr lang="it-IT" sz="1600" dirty="0">
                <a:solidFill>
                  <a:srgbClr val="FF0000"/>
                </a:solidFill>
              </a:rPr>
              <a:t>’ </a:t>
            </a:r>
            <a:r>
              <a:rPr lang="it-IT" sz="1600" dirty="0"/>
              <a:t>concorrano sulla lt negli stessi punti delle tracce delle proiezioni 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28C5742B-A155-179B-D30D-7B68A7FC8BB6}"/>
              </a:ext>
            </a:extLst>
          </p:cNvPr>
          <p:cNvSpPr txBox="1"/>
          <p:nvPr/>
        </p:nvSpPr>
        <p:spPr>
          <a:xfrm>
            <a:off x="-26883" y="5662783"/>
            <a:ext cx="25848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RIBALTAMENTO SU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D0E0D60D-E1D4-1A80-9A55-C31EB80AD8A1}"/>
              </a:ext>
            </a:extLst>
          </p:cNvPr>
          <p:cNvSpPr txBox="1"/>
          <p:nvPr/>
        </p:nvSpPr>
        <p:spPr>
          <a:xfrm>
            <a:off x="0" y="5947694"/>
            <a:ext cx="75782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dirty="0"/>
              <a:t>Ribaltando e proiettando i punti </a:t>
            </a:r>
            <a:r>
              <a:rPr lang="it-IT" sz="1600" dirty="0">
                <a:solidFill>
                  <a:srgbClr val="00B0F0"/>
                </a:solidFill>
              </a:rPr>
              <a:t>A’’’,B’’’,C’’’,D’’’</a:t>
            </a:r>
            <a:r>
              <a:rPr lang="it-IT" sz="1600" dirty="0"/>
              <a:t> su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2</a:t>
            </a:r>
            <a:r>
              <a:rPr lang="it-IT" sz="1600" dirty="0"/>
              <a:t> fissiamo i vertici reali </a:t>
            </a:r>
            <a:r>
              <a:rPr lang="it-IT" sz="1600" dirty="0">
                <a:solidFill>
                  <a:srgbClr val="FF0000"/>
                </a:solidFill>
              </a:rPr>
              <a:t>A,B,C,D</a:t>
            </a:r>
            <a:r>
              <a:rPr lang="it-IT" sz="1600" dirty="0"/>
              <a:t> del quadrilatero reale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C86DDC34-6549-8788-D2E8-2768DCCAC9B9}"/>
              </a:ext>
            </a:extLst>
          </p:cNvPr>
          <p:cNvSpPr txBox="1"/>
          <p:nvPr/>
        </p:nvSpPr>
        <p:spPr>
          <a:xfrm>
            <a:off x="0" y="6471041"/>
            <a:ext cx="121671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Si noti come le tracce </a:t>
            </a:r>
            <a:r>
              <a:rPr lang="it-IT" sz="1600" dirty="0">
                <a:solidFill>
                  <a:srgbClr val="FF0000"/>
                </a:solidFill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a,T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b,T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c,T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d </a:t>
            </a:r>
            <a:r>
              <a:rPr lang="it-IT" sz="1600" dirty="0"/>
              <a:t>delle rette </a:t>
            </a:r>
            <a:r>
              <a:rPr lang="it-IT" sz="1600" dirty="0" err="1">
                <a:solidFill>
                  <a:srgbClr val="FF0000"/>
                </a:solidFill>
              </a:rPr>
              <a:t>a,b,c,d</a:t>
            </a:r>
            <a:r>
              <a:rPr lang="it-IT" sz="1600" dirty="0">
                <a:solidFill>
                  <a:srgbClr val="FF0000"/>
                </a:solidFill>
              </a:rPr>
              <a:t> </a:t>
            </a:r>
            <a:r>
              <a:rPr lang="it-IT" sz="1600" dirty="0"/>
              <a:t>concorrano sulla lt negli stessi punti delle tracce delle proiezioni 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673CBCEF-9DBC-371A-58D9-F4A3BF299524}"/>
              </a:ext>
            </a:extLst>
          </p:cNvPr>
          <p:cNvSpPr txBox="1"/>
          <p:nvPr/>
        </p:nvSpPr>
        <p:spPr>
          <a:xfrm>
            <a:off x="11166823" y="1974176"/>
            <a:ext cx="451740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D’’’</a:t>
            </a: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794FFA6A-B95D-ABF6-5186-8D0E87F7F67E}"/>
              </a:ext>
            </a:extLst>
          </p:cNvPr>
          <p:cNvSpPr txBox="1"/>
          <p:nvPr/>
        </p:nvSpPr>
        <p:spPr>
          <a:xfrm>
            <a:off x="7470263" y="1200787"/>
            <a:ext cx="288000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6CE1AA88-E91F-8E12-C654-E6C4FBC9834D}"/>
              </a:ext>
            </a:extLst>
          </p:cNvPr>
          <p:cNvSpPr txBox="1"/>
          <p:nvPr/>
        </p:nvSpPr>
        <p:spPr>
          <a:xfrm>
            <a:off x="9922103" y="2844506"/>
            <a:ext cx="396000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B’’’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52240B60-7976-CF18-9FC6-D45D215E04D2}"/>
              </a:ext>
            </a:extLst>
          </p:cNvPr>
          <p:cNvSpPr txBox="1"/>
          <p:nvPr/>
        </p:nvSpPr>
        <p:spPr>
          <a:xfrm>
            <a:off x="7486472" y="2615915"/>
            <a:ext cx="288000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6BC87093-D5BC-9FDC-B9FD-1D5CE4805D63}"/>
              </a:ext>
            </a:extLst>
          </p:cNvPr>
          <p:cNvSpPr txBox="1"/>
          <p:nvPr/>
        </p:nvSpPr>
        <p:spPr>
          <a:xfrm>
            <a:off x="10909718" y="2162296"/>
            <a:ext cx="432000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A’’’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3067E57B-00C9-008D-540B-5F480E5FE717}"/>
              </a:ext>
            </a:extLst>
          </p:cNvPr>
          <p:cNvSpPr txBox="1"/>
          <p:nvPr/>
        </p:nvSpPr>
        <p:spPr>
          <a:xfrm>
            <a:off x="10223413" y="2616355"/>
            <a:ext cx="396000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77D58E9C-96C3-3155-E01D-3E3D59AB290B}"/>
              </a:ext>
            </a:extLst>
          </p:cNvPr>
          <p:cNvSpPr txBox="1"/>
          <p:nvPr/>
        </p:nvSpPr>
        <p:spPr>
          <a:xfrm>
            <a:off x="8794284" y="2112914"/>
            <a:ext cx="288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DBF565EE-3E68-6623-9074-79BBC27906AA}"/>
              </a:ext>
            </a:extLst>
          </p:cNvPr>
          <p:cNvSpPr txBox="1"/>
          <p:nvPr/>
        </p:nvSpPr>
        <p:spPr>
          <a:xfrm>
            <a:off x="8892843" y="2403688"/>
            <a:ext cx="367504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d’’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FF9D1E7A-5D9F-D684-95F0-33FC184A9E1B}"/>
              </a:ext>
            </a:extLst>
          </p:cNvPr>
          <p:cNvSpPr txBox="1"/>
          <p:nvPr/>
        </p:nvSpPr>
        <p:spPr>
          <a:xfrm>
            <a:off x="8948822" y="2924714"/>
            <a:ext cx="359792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d’’</a:t>
            </a:r>
          </a:p>
        </p:txBody>
      </p: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857EE74E-E720-00AC-69B2-FD1840718A3E}"/>
              </a:ext>
            </a:extLst>
          </p:cNvPr>
          <p:cNvSpPr txBox="1"/>
          <p:nvPr/>
        </p:nvSpPr>
        <p:spPr>
          <a:xfrm>
            <a:off x="9080971" y="3864686"/>
            <a:ext cx="374627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d’</a:t>
            </a:r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4E3D5A7B-46E7-CEAB-A3F6-3297D76E74F5}"/>
              </a:ext>
            </a:extLst>
          </p:cNvPr>
          <p:cNvSpPr txBox="1"/>
          <p:nvPr/>
        </p:nvSpPr>
        <p:spPr>
          <a:xfrm>
            <a:off x="6863147" y="3014441"/>
            <a:ext cx="360000" cy="28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c’’</a:t>
            </a:r>
          </a:p>
        </p:txBody>
      </p: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D900C819-2C5E-FA41-68D2-A834FE7CC12A}"/>
              </a:ext>
            </a:extLst>
          </p:cNvPr>
          <p:cNvSpPr txBox="1"/>
          <p:nvPr/>
        </p:nvSpPr>
        <p:spPr>
          <a:xfrm>
            <a:off x="8367411" y="973238"/>
            <a:ext cx="288000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8AACA330-7DAE-70E2-1154-34EE67FD1F02}"/>
              </a:ext>
            </a:extLst>
          </p:cNvPr>
          <p:cNvSpPr txBox="1"/>
          <p:nvPr/>
        </p:nvSpPr>
        <p:spPr>
          <a:xfrm>
            <a:off x="6359154" y="2279315"/>
            <a:ext cx="494455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4CA94A92-D4D0-C063-0EF4-BF8D36A668D0}"/>
              </a:ext>
            </a:extLst>
          </p:cNvPr>
          <p:cNvSpPr txBox="1"/>
          <p:nvPr/>
        </p:nvSpPr>
        <p:spPr>
          <a:xfrm>
            <a:off x="7697397" y="3164974"/>
            <a:ext cx="357288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b’’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06F2EE43-9778-236C-6431-EA2CCFDB0367}"/>
              </a:ext>
            </a:extLst>
          </p:cNvPr>
          <p:cNvSpPr txBox="1"/>
          <p:nvPr/>
        </p:nvSpPr>
        <p:spPr>
          <a:xfrm>
            <a:off x="8333926" y="5832519"/>
            <a:ext cx="288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35E1A362-F615-C54A-22E4-C374795AB125}"/>
              </a:ext>
            </a:extLst>
          </p:cNvPr>
          <p:cNvSpPr txBox="1"/>
          <p:nvPr/>
        </p:nvSpPr>
        <p:spPr>
          <a:xfrm>
            <a:off x="7386361" y="5110507"/>
            <a:ext cx="360000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6111458B-592D-21AE-2C0C-C2D0ED505236}"/>
              </a:ext>
            </a:extLst>
          </p:cNvPr>
          <p:cNvSpPr txBox="1"/>
          <p:nvPr/>
        </p:nvSpPr>
        <p:spPr>
          <a:xfrm>
            <a:off x="7353501" y="2154296"/>
            <a:ext cx="396000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A’’</a:t>
            </a:r>
          </a:p>
        </p:txBody>
      </p:sp>
      <p:sp>
        <p:nvSpPr>
          <p:cNvPr id="75" name="CasellaDiTesto 74">
            <a:extLst>
              <a:ext uri="{FF2B5EF4-FFF2-40B4-BE49-F238E27FC236}">
                <a16:creationId xmlns:a16="http://schemas.microsoft.com/office/drawing/2014/main" id="{7F56F704-8C89-439E-648E-9DAC5197E177}"/>
              </a:ext>
            </a:extLst>
          </p:cNvPr>
          <p:cNvSpPr txBox="1"/>
          <p:nvPr/>
        </p:nvSpPr>
        <p:spPr>
          <a:xfrm>
            <a:off x="7467475" y="4098655"/>
            <a:ext cx="360000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3A885BF5-4D49-722E-E6C4-401FD2C37A08}"/>
              </a:ext>
            </a:extLst>
          </p:cNvPr>
          <p:cNvSpPr txBox="1"/>
          <p:nvPr/>
        </p:nvSpPr>
        <p:spPr>
          <a:xfrm>
            <a:off x="7452410" y="2987733"/>
            <a:ext cx="360000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B’’</a:t>
            </a:r>
          </a:p>
        </p:txBody>
      </p: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3A6C6F99-D624-7853-8D35-81C5A834C777}"/>
              </a:ext>
            </a:extLst>
          </p:cNvPr>
          <p:cNvSpPr txBox="1"/>
          <p:nvPr/>
        </p:nvSpPr>
        <p:spPr>
          <a:xfrm>
            <a:off x="8474060" y="5289935"/>
            <a:ext cx="360000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D’</a:t>
            </a: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92F92038-8086-ED89-CBBF-7411785AD0DA}"/>
              </a:ext>
            </a:extLst>
          </p:cNvPr>
          <p:cNvSpPr txBox="1"/>
          <p:nvPr/>
        </p:nvSpPr>
        <p:spPr>
          <a:xfrm>
            <a:off x="8809921" y="2784245"/>
            <a:ext cx="360000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C’’</a:t>
            </a:r>
          </a:p>
        </p:txBody>
      </p:sp>
      <p:sp>
        <p:nvSpPr>
          <p:cNvPr id="83" name="CasellaDiTesto 82">
            <a:extLst>
              <a:ext uri="{FF2B5EF4-FFF2-40B4-BE49-F238E27FC236}">
                <a16:creationId xmlns:a16="http://schemas.microsoft.com/office/drawing/2014/main" id="{F3BE3502-D36A-B89A-7AA5-CC42188DC15E}"/>
              </a:ext>
            </a:extLst>
          </p:cNvPr>
          <p:cNvSpPr txBox="1"/>
          <p:nvPr/>
        </p:nvSpPr>
        <p:spPr>
          <a:xfrm>
            <a:off x="8808714" y="4418917"/>
            <a:ext cx="324000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</a:t>
            </a:r>
          </a:p>
        </p:txBody>
      </p:sp>
      <p:sp>
        <p:nvSpPr>
          <p:cNvPr id="84" name="CasellaDiTesto 83">
            <a:extLst>
              <a:ext uri="{FF2B5EF4-FFF2-40B4-BE49-F238E27FC236}">
                <a16:creationId xmlns:a16="http://schemas.microsoft.com/office/drawing/2014/main" id="{FFCEFF0D-79C8-C980-D42E-0A69CA19F8F1}"/>
              </a:ext>
            </a:extLst>
          </p:cNvPr>
          <p:cNvSpPr txBox="1"/>
          <p:nvPr/>
        </p:nvSpPr>
        <p:spPr>
          <a:xfrm>
            <a:off x="8201952" y="1972027"/>
            <a:ext cx="396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D’’</a:t>
            </a:r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562DD475-D780-E436-06F1-B72AEEA29CD5}"/>
              </a:ext>
            </a:extLst>
          </p:cNvPr>
          <p:cNvSpPr txBox="1"/>
          <p:nvPr/>
        </p:nvSpPr>
        <p:spPr>
          <a:xfrm>
            <a:off x="8876767" y="3764894"/>
            <a:ext cx="396000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d’</a:t>
            </a:r>
          </a:p>
        </p:txBody>
      </p:sp>
      <p:sp>
        <p:nvSpPr>
          <p:cNvPr id="95" name="CasellaDiTesto 94">
            <a:extLst>
              <a:ext uri="{FF2B5EF4-FFF2-40B4-BE49-F238E27FC236}">
                <a16:creationId xmlns:a16="http://schemas.microsoft.com/office/drawing/2014/main" id="{BA16D24D-9EB3-8B5A-8797-34D4AF4598AD}"/>
              </a:ext>
            </a:extLst>
          </p:cNvPr>
          <p:cNvSpPr txBox="1"/>
          <p:nvPr/>
        </p:nvSpPr>
        <p:spPr>
          <a:xfrm>
            <a:off x="6875600" y="3739443"/>
            <a:ext cx="360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</a:t>
            </a:r>
          </a:p>
        </p:txBody>
      </p:sp>
      <p:sp>
        <p:nvSpPr>
          <p:cNvPr id="98" name="CasellaDiTesto 97">
            <a:extLst>
              <a:ext uri="{FF2B5EF4-FFF2-40B4-BE49-F238E27FC236}">
                <a16:creationId xmlns:a16="http://schemas.microsoft.com/office/drawing/2014/main" id="{7FE48DB0-4F49-6B47-49FE-CBD0F4E06282}"/>
              </a:ext>
            </a:extLst>
          </p:cNvPr>
          <p:cNvSpPr txBox="1"/>
          <p:nvPr/>
        </p:nvSpPr>
        <p:spPr>
          <a:xfrm>
            <a:off x="4711564" y="4347674"/>
            <a:ext cx="494455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03" name="CasellaDiTesto 102">
            <a:extLst>
              <a:ext uri="{FF2B5EF4-FFF2-40B4-BE49-F238E27FC236}">
                <a16:creationId xmlns:a16="http://schemas.microsoft.com/office/drawing/2014/main" id="{56A4E84E-B802-16FE-7F3C-5569F221ED25}"/>
              </a:ext>
            </a:extLst>
          </p:cNvPr>
          <p:cNvSpPr txBox="1"/>
          <p:nvPr/>
        </p:nvSpPr>
        <p:spPr>
          <a:xfrm>
            <a:off x="9160158" y="3265257"/>
            <a:ext cx="504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2</a:t>
            </a:r>
            <a:r>
              <a:rPr lang="it-IT" sz="1400" dirty="0">
                <a:solidFill>
                  <a:srgbClr val="00B0F0"/>
                </a:solidFill>
              </a:rPr>
              <a:t>d</a:t>
            </a:r>
          </a:p>
        </p:txBody>
      </p:sp>
      <p:sp>
        <p:nvSpPr>
          <p:cNvPr id="104" name="CasellaDiTesto 103">
            <a:extLst>
              <a:ext uri="{FF2B5EF4-FFF2-40B4-BE49-F238E27FC236}">
                <a16:creationId xmlns:a16="http://schemas.microsoft.com/office/drawing/2014/main" id="{D0C93066-D3B9-E262-AA6C-67428571CC89}"/>
              </a:ext>
            </a:extLst>
          </p:cNvPr>
          <p:cNvSpPr txBox="1"/>
          <p:nvPr/>
        </p:nvSpPr>
        <p:spPr>
          <a:xfrm>
            <a:off x="5353596" y="3268257"/>
            <a:ext cx="504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2</a:t>
            </a:r>
            <a:r>
              <a:rPr lang="it-IT" sz="1400" dirty="0">
                <a:solidFill>
                  <a:srgbClr val="00B0F0"/>
                </a:solidFill>
              </a:rPr>
              <a:t>c</a:t>
            </a:r>
          </a:p>
        </p:txBody>
      </p:sp>
      <p:sp>
        <p:nvSpPr>
          <p:cNvPr id="105" name="CasellaDiTesto 104">
            <a:extLst>
              <a:ext uri="{FF2B5EF4-FFF2-40B4-BE49-F238E27FC236}">
                <a16:creationId xmlns:a16="http://schemas.microsoft.com/office/drawing/2014/main" id="{095E5F64-8D92-3894-CC86-716074423802}"/>
              </a:ext>
            </a:extLst>
          </p:cNvPr>
          <p:cNvSpPr txBox="1"/>
          <p:nvPr/>
        </p:nvSpPr>
        <p:spPr>
          <a:xfrm>
            <a:off x="7680102" y="3295929"/>
            <a:ext cx="504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2</a:t>
            </a:r>
            <a:r>
              <a:rPr lang="it-IT" sz="1400" dirty="0">
                <a:solidFill>
                  <a:srgbClr val="00B0F0"/>
                </a:solidFill>
              </a:rPr>
              <a:t>b</a:t>
            </a:r>
          </a:p>
        </p:txBody>
      </p:sp>
      <p:sp>
        <p:nvSpPr>
          <p:cNvPr id="106" name="CasellaDiTesto 105">
            <a:extLst>
              <a:ext uri="{FF2B5EF4-FFF2-40B4-BE49-F238E27FC236}">
                <a16:creationId xmlns:a16="http://schemas.microsoft.com/office/drawing/2014/main" id="{3DF06EDE-5D4D-FDB4-5880-5CDD8D3325C1}"/>
              </a:ext>
            </a:extLst>
          </p:cNvPr>
          <p:cNvSpPr txBox="1"/>
          <p:nvPr/>
        </p:nvSpPr>
        <p:spPr>
          <a:xfrm>
            <a:off x="-44539" y="3279290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2</a:t>
            </a:r>
            <a:r>
              <a:rPr lang="it-IT" sz="1400" dirty="0">
                <a:solidFill>
                  <a:srgbClr val="00B0F0"/>
                </a:solidFill>
              </a:rPr>
              <a:t>a</a:t>
            </a:r>
          </a:p>
        </p:txBody>
      </p:sp>
      <p:sp>
        <p:nvSpPr>
          <p:cNvPr id="108" name="CasellaDiTesto 107">
            <a:extLst>
              <a:ext uri="{FF2B5EF4-FFF2-40B4-BE49-F238E27FC236}">
                <a16:creationId xmlns:a16="http://schemas.microsoft.com/office/drawing/2014/main" id="{A29718DA-D188-FB5E-DE2C-B931CD6A3A91}"/>
              </a:ext>
            </a:extLst>
          </p:cNvPr>
          <p:cNvSpPr txBox="1"/>
          <p:nvPr/>
        </p:nvSpPr>
        <p:spPr>
          <a:xfrm>
            <a:off x="9173811" y="3512838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1</a:t>
            </a:r>
            <a:r>
              <a:rPr lang="it-IT" sz="1400" dirty="0">
                <a:solidFill>
                  <a:srgbClr val="00B0F0"/>
                </a:solidFill>
              </a:rPr>
              <a:t>d</a:t>
            </a:r>
          </a:p>
        </p:txBody>
      </p:sp>
      <p:sp>
        <p:nvSpPr>
          <p:cNvPr id="109" name="CasellaDiTesto 108">
            <a:extLst>
              <a:ext uri="{FF2B5EF4-FFF2-40B4-BE49-F238E27FC236}">
                <a16:creationId xmlns:a16="http://schemas.microsoft.com/office/drawing/2014/main" id="{DD87C807-9B51-DCF8-1CE1-478CF5E12641}"/>
              </a:ext>
            </a:extLst>
          </p:cNvPr>
          <p:cNvSpPr txBox="1"/>
          <p:nvPr/>
        </p:nvSpPr>
        <p:spPr>
          <a:xfrm>
            <a:off x="5342815" y="3509556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1</a:t>
            </a:r>
            <a:r>
              <a:rPr lang="it-IT" sz="1400" dirty="0">
                <a:solidFill>
                  <a:srgbClr val="00B0F0"/>
                </a:solidFill>
              </a:rPr>
              <a:t>c</a:t>
            </a:r>
          </a:p>
        </p:txBody>
      </p:sp>
      <p:sp>
        <p:nvSpPr>
          <p:cNvPr id="110" name="CasellaDiTesto 109">
            <a:extLst>
              <a:ext uri="{FF2B5EF4-FFF2-40B4-BE49-F238E27FC236}">
                <a16:creationId xmlns:a16="http://schemas.microsoft.com/office/drawing/2014/main" id="{5558790C-C199-6DCE-0E2E-6B48E2F13F41}"/>
              </a:ext>
            </a:extLst>
          </p:cNvPr>
          <p:cNvSpPr txBox="1"/>
          <p:nvPr/>
        </p:nvSpPr>
        <p:spPr>
          <a:xfrm>
            <a:off x="7720720" y="3480313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1</a:t>
            </a:r>
            <a:r>
              <a:rPr lang="it-IT" sz="1400" dirty="0">
                <a:solidFill>
                  <a:srgbClr val="00B0F0"/>
                </a:solidFill>
              </a:rPr>
              <a:t>b</a:t>
            </a:r>
          </a:p>
        </p:txBody>
      </p:sp>
      <p:sp>
        <p:nvSpPr>
          <p:cNvPr id="111" name="CasellaDiTesto 110">
            <a:extLst>
              <a:ext uri="{FF2B5EF4-FFF2-40B4-BE49-F238E27FC236}">
                <a16:creationId xmlns:a16="http://schemas.microsoft.com/office/drawing/2014/main" id="{912E2945-CE94-5E5B-FBE9-44F76098DC27}"/>
              </a:ext>
            </a:extLst>
          </p:cNvPr>
          <p:cNvSpPr txBox="1"/>
          <p:nvPr/>
        </p:nvSpPr>
        <p:spPr>
          <a:xfrm>
            <a:off x="-26652" y="3525941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1</a:t>
            </a:r>
            <a:r>
              <a:rPr lang="it-IT" sz="1400" dirty="0">
                <a:solidFill>
                  <a:srgbClr val="00B0F0"/>
                </a:solidFill>
              </a:rPr>
              <a:t>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72CEE89-C1E2-5934-CDE4-BE19ACB50480}"/>
              </a:ext>
            </a:extLst>
          </p:cNvPr>
          <p:cNvSpPr txBox="1"/>
          <p:nvPr/>
        </p:nvSpPr>
        <p:spPr>
          <a:xfrm>
            <a:off x="6579399" y="2863496"/>
            <a:ext cx="360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c’’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44FC392A-A322-4E86-F959-96A237519EB5}"/>
              </a:ext>
            </a:extLst>
          </p:cNvPr>
          <p:cNvSpPr txBox="1"/>
          <p:nvPr/>
        </p:nvSpPr>
        <p:spPr>
          <a:xfrm>
            <a:off x="6166729" y="1800640"/>
            <a:ext cx="494455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’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42D746BD-DA43-A902-882C-B626CC247564}"/>
              </a:ext>
            </a:extLst>
          </p:cNvPr>
          <p:cNvSpPr txBox="1"/>
          <p:nvPr/>
        </p:nvSpPr>
        <p:spPr>
          <a:xfrm>
            <a:off x="6699557" y="3987614"/>
            <a:ext cx="360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</a:t>
            </a:r>
          </a:p>
        </p:txBody>
      </p:sp>
      <p:sp>
        <p:nvSpPr>
          <p:cNvPr id="87" name="CasellaDiTesto 86">
            <a:extLst>
              <a:ext uri="{FF2B5EF4-FFF2-40B4-BE49-F238E27FC236}">
                <a16:creationId xmlns:a16="http://schemas.microsoft.com/office/drawing/2014/main" id="{772344E5-E4A4-B7CD-8CDE-5CBB0697B5A2}"/>
              </a:ext>
            </a:extLst>
          </p:cNvPr>
          <p:cNvSpPr txBox="1"/>
          <p:nvPr/>
        </p:nvSpPr>
        <p:spPr>
          <a:xfrm>
            <a:off x="5735107" y="4862795"/>
            <a:ext cx="494455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grpSp>
        <p:nvGrpSpPr>
          <p:cNvPr id="114" name="Gruppo 113">
            <a:extLst>
              <a:ext uri="{FF2B5EF4-FFF2-40B4-BE49-F238E27FC236}">
                <a16:creationId xmlns:a16="http://schemas.microsoft.com/office/drawing/2014/main" id="{853FB73A-B8F8-520F-A5C2-EE54C6917E58}"/>
              </a:ext>
            </a:extLst>
          </p:cNvPr>
          <p:cNvGrpSpPr/>
          <p:nvPr/>
        </p:nvGrpSpPr>
        <p:grpSpPr>
          <a:xfrm>
            <a:off x="305777" y="3535926"/>
            <a:ext cx="584089" cy="308308"/>
            <a:chOff x="3168290" y="3844035"/>
            <a:chExt cx="584089" cy="308308"/>
          </a:xfrm>
        </p:grpSpPr>
        <p:sp>
          <p:nvSpPr>
            <p:cNvPr id="112" name="CasellaDiTesto 111">
              <a:extLst>
                <a:ext uri="{FF2B5EF4-FFF2-40B4-BE49-F238E27FC236}">
                  <a16:creationId xmlns:a16="http://schemas.microsoft.com/office/drawing/2014/main" id="{6DBF9082-DCC6-9354-BD49-8A8A44C1BDF0}"/>
                </a:ext>
              </a:extLst>
            </p:cNvPr>
            <p:cNvSpPr txBox="1"/>
            <p:nvPr/>
          </p:nvSpPr>
          <p:spPr>
            <a:xfrm>
              <a:off x="3284379" y="3844035"/>
              <a:ext cx="468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FF0000"/>
                  </a:solidFill>
                </a:rPr>
                <a:t>T</a:t>
              </a:r>
              <a:r>
                <a:rPr lang="it-IT" sz="1400" baseline="-25000" dirty="0">
                  <a:solidFill>
                    <a:srgbClr val="FF0000"/>
                  </a:solidFill>
                </a:rPr>
                <a:t>1</a:t>
              </a:r>
              <a:r>
                <a:rPr lang="it-IT" sz="1400" dirty="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113" name="CasellaDiTesto 112">
              <a:extLst>
                <a:ext uri="{FF2B5EF4-FFF2-40B4-BE49-F238E27FC236}">
                  <a16:creationId xmlns:a16="http://schemas.microsoft.com/office/drawing/2014/main" id="{ED7C0A43-63BF-56AE-0294-4DD8CEF074A3}"/>
                </a:ext>
              </a:extLst>
            </p:cNvPr>
            <p:cNvSpPr txBox="1"/>
            <p:nvPr/>
          </p:nvSpPr>
          <p:spPr>
            <a:xfrm>
              <a:off x="3168290" y="3844566"/>
              <a:ext cx="31570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º</a:t>
              </a:r>
              <a:endPara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Shell Dlg 2" panose="020B060403050404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17" name="Gruppo 116">
            <a:extLst>
              <a:ext uri="{FF2B5EF4-FFF2-40B4-BE49-F238E27FC236}">
                <a16:creationId xmlns:a16="http://schemas.microsoft.com/office/drawing/2014/main" id="{E3154CB8-06AC-5064-6B5E-D63F104BB1C4}"/>
              </a:ext>
            </a:extLst>
          </p:cNvPr>
          <p:cNvGrpSpPr/>
          <p:nvPr/>
        </p:nvGrpSpPr>
        <p:grpSpPr>
          <a:xfrm>
            <a:off x="5646927" y="3512838"/>
            <a:ext cx="573933" cy="307778"/>
            <a:chOff x="3919078" y="3899772"/>
            <a:chExt cx="573933" cy="307778"/>
          </a:xfrm>
        </p:grpSpPr>
        <p:sp>
          <p:nvSpPr>
            <p:cNvPr id="115" name="CasellaDiTesto 114">
              <a:extLst>
                <a:ext uri="{FF2B5EF4-FFF2-40B4-BE49-F238E27FC236}">
                  <a16:creationId xmlns:a16="http://schemas.microsoft.com/office/drawing/2014/main" id="{4673D4E1-CC81-B0BE-4400-095356FFC01E}"/>
                </a:ext>
              </a:extLst>
            </p:cNvPr>
            <p:cNvSpPr txBox="1"/>
            <p:nvPr/>
          </p:nvSpPr>
          <p:spPr>
            <a:xfrm>
              <a:off x="4025011" y="3899773"/>
              <a:ext cx="468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FF0000"/>
                  </a:solidFill>
                </a:rPr>
                <a:t>T</a:t>
              </a:r>
              <a:r>
                <a:rPr lang="it-IT" sz="1400" baseline="-25000" dirty="0">
                  <a:solidFill>
                    <a:srgbClr val="FF0000"/>
                  </a:solidFill>
                </a:rPr>
                <a:t>1</a:t>
              </a:r>
              <a:r>
                <a:rPr lang="it-IT" sz="1400" dirty="0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116" name="CasellaDiTesto 115">
              <a:extLst>
                <a:ext uri="{FF2B5EF4-FFF2-40B4-BE49-F238E27FC236}">
                  <a16:creationId xmlns:a16="http://schemas.microsoft.com/office/drawing/2014/main" id="{22518537-BC9D-D987-7112-349E09A36609}"/>
                </a:ext>
              </a:extLst>
            </p:cNvPr>
            <p:cNvSpPr txBox="1"/>
            <p:nvPr/>
          </p:nvSpPr>
          <p:spPr>
            <a:xfrm>
              <a:off x="3919078" y="3899772"/>
              <a:ext cx="31570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º</a:t>
              </a:r>
              <a:endPara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Shell Dlg 2" panose="020B060403050404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18" name="Gruppo 117">
            <a:extLst>
              <a:ext uri="{FF2B5EF4-FFF2-40B4-BE49-F238E27FC236}">
                <a16:creationId xmlns:a16="http://schemas.microsoft.com/office/drawing/2014/main" id="{EFA1671E-B40C-EF50-1B81-535545B74960}"/>
              </a:ext>
            </a:extLst>
          </p:cNvPr>
          <p:cNvGrpSpPr/>
          <p:nvPr/>
        </p:nvGrpSpPr>
        <p:grpSpPr>
          <a:xfrm>
            <a:off x="9475637" y="3491296"/>
            <a:ext cx="573933" cy="307778"/>
            <a:chOff x="3919078" y="3899772"/>
            <a:chExt cx="573933" cy="307778"/>
          </a:xfrm>
        </p:grpSpPr>
        <p:sp>
          <p:nvSpPr>
            <p:cNvPr id="119" name="CasellaDiTesto 118">
              <a:extLst>
                <a:ext uri="{FF2B5EF4-FFF2-40B4-BE49-F238E27FC236}">
                  <a16:creationId xmlns:a16="http://schemas.microsoft.com/office/drawing/2014/main" id="{AD805102-ACB2-1859-9E7A-ADDB8A0E01AF}"/>
                </a:ext>
              </a:extLst>
            </p:cNvPr>
            <p:cNvSpPr txBox="1"/>
            <p:nvPr/>
          </p:nvSpPr>
          <p:spPr>
            <a:xfrm>
              <a:off x="4025011" y="3899773"/>
              <a:ext cx="468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FF0000"/>
                  </a:solidFill>
                </a:rPr>
                <a:t>T</a:t>
              </a:r>
              <a:r>
                <a:rPr lang="it-IT" sz="1400" baseline="-25000" dirty="0">
                  <a:solidFill>
                    <a:srgbClr val="FF0000"/>
                  </a:solidFill>
                </a:rPr>
                <a:t>1</a:t>
              </a:r>
              <a:r>
                <a:rPr lang="it-IT" sz="1400" dirty="0">
                  <a:solidFill>
                    <a:srgbClr val="FF0000"/>
                  </a:solidFill>
                </a:rPr>
                <a:t>d</a:t>
              </a:r>
            </a:p>
          </p:txBody>
        </p:sp>
        <p:sp>
          <p:nvSpPr>
            <p:cNvPr id="120" name="CasellaDiTesto 119">
              <a:extLst>
                <a:ext uri="{FF2B5EF4-FFF2-40B4-BE49-F238E27FC236}">
                  <a16:creationId xmlns:a16="http://schemas.microsoft.com/office/drawing/2014/main" id="{0B5188B1-B6F3-7C80-BCAB-C1B88539F030}"/>
                </a:ext>
              </a:extLst>
            </p:cNvPr>
            <p:cNvSpPr txBox="1"/>
            <p:nvPr/>
          </p:nvSpPr>
          <p:spPr>
            <a:xfrm>
              <a:off x="3919078" y="3899772"/>
              <a:ext cx="31570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º</a:t>
              </a:r>
              <a:endPara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Shell Dlg 2" panose="020B060403050404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32" name="Gruppo 131">
            <a:extLst>
              <a:ext uri="{FF2B5EF4-FFF2-40B4-BE49-F238E27FC236}">
                <a16:creationId xmlns:a16="http://schemas.microsoft.com/office/drawing/2014/main" id="{E4A29164-66E6-C18F-0FEA-2C47FDCFBF90}"/>
              </a:ext>
            </a:extLst>
          </p:cNvPr>
          <p:cNvGrpSpPr/>
          <p:nvPr/>
        </p:nvGrpSpPr>
        <p:grpSpPr>
          <a:xfrm>
            <a:off x="344779" y="3280949"/>
            <a:ext cx="584089" cy="308308"/>
            <a:chOff x="3168290" y="3844035"/>
            <a:chExt cx="584089" cy="308308"/>
          </a:xfrm>
        </p:grpSpPr>
        <p:sp>
          <p:nvSpPr>
            <p:cNvPr id="135" name="CasellaDiTesto 134">
              <a:extLst>
                <a:ext uri="{FF2B5EF4-FFF2-40B4-BE49-F238E27FC236}">
                  <a16:creationId xmlns:a16="http://schemas.microsoft.com/office/drawing/2014/main" id="{66AE2D4D-9920-82B3-870B-FC9F264673B4}"/>
                </a:ext>
              </a:extLst>
            </p:cNvPr>
            <p:cNvSpPr txBox="1"/>
            <p:nvPr/>
          </p:nvSpPr>
          <p:spPr>
            <a:xfrm>
              <a:off x="3284379" y="3844035"/>
              <a:ext cx="468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FF0000"/>
                  </a:solidFill>
                </a:rPr>
                <a:t>T</a:t>
              </a:r>
              <a:r>
                <a:rPr lang="it-IT" sz="1400" baseline="-25000" dirty="0">
                  <a:solidFill>
                    <a:srgbClr val="FF0000"/>
                  </a:solidFill>
                </a:rPr>
                <a:t>2</a:t>
              </a:r>
              <a:r>
                <a:rPr lang="it-IT" sz="1400" dirty="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136" name="CasellaDiTesto 135">
              <a:extLst>
                <a:ext uri="{FF2B5EF4-FFF2-40B4-BE49-F238E27FC236}">
                  <a16:creationId xmlns:a16="http://schemas.microsoft.com/office/drawing/2014/main" id="{AA53D9C7-5328-96E2-2CE4-2E16D7F240DA}"/>
                </a:ext>
              </a:extLst>
            </p:cNvPr>
            <p:cNvSpPr txBox="1"/>
            <p:nvPr/>
          </p:nvSpPr>
          <p:spPr>
            <a:xfrm>
              <a:off x="3168290" y="3844566"/>
              <a:ext cx="31570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º</a:t>
              </a:r>
              <a:endPara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Shell Dlg 2" panose="020B060403050404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37" name="Gruppo 136">
            <a:extLst>
              <a:ext uri="{FF2B5EF4-FFF2-40B4-BE49-F238E27FC236}">
                <a16:creationId xmlns:a16="http://schemas.microsoft.com/office/drawing/2014/main" id="{1BCF32A7-83E6-4F2E-2B92-13D1C2972ADF}"/>
              </a:ext>
            </a:extLst>
          </p:cNvPr>
          <p:cNvGrpSpPr/>
          <p:nvPr/>
        </p:nvGrpSpPr>
        <p:grpSpPr>
          <a:xfrm>
            <a:off x="5678812" y="3274719"/>
            <a:ext cx="609933" cy="307777"/>
            <a:chOff x="3919078" y="3899772"/>
            <a:chExt cx="609933" cy="307777"/>
          </a:xfrm>
        </p:grpSpPr>
        <p:sp>
          <p:nvSpPr>
            <p:cNvPr id="138" name="CasellaDiTesto 137">
              <a:extLst>
                <a:ext uri="{FF2B5EF4-FFF2-40B4-BE49-F238E27FC236}">
                  <a16:creationId xmlns:a16="http://schemas.microsoft.com/office/drawing/2014/main" id="{FF65393B-1A96-1A69-393A-44C6CF087AE5}"/>
                </a:ext>
              </a:extLst>
            </p:cNvPr>
            <p:cNvSpPr txBox="1"/>
            <p:nvPr/>
          </p:nvSpPr>
          <p:spPr>
            <a:xfrm>
              <a:off x="4025011" y="3899773"/>
              <a:ext cx="504000" cy="18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FF0000"/>
                  </a:solidFill>
                </a:rPr>
                <a:t>T</a:t>
              </a:r>
              <a:r>
                <a:rPr lang="it-IT" sz="1400" baseline="-25000" dirty="0">
                  <a:solidFill>
                    <a:srgbClr val="FF0000"/>
                  </a:solidFill>
                </a:rPr>
                <a:t>2</a:t>
              </a:r>
              <a:r>
                <a:rPr lang="it-IT" sz="1400" dirty="0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140" name="CasellaDiTesto 139">
              <a:extLst>
                <a:ext uri="{FF2B5EF4-FFF2-40B4-BE49-F238E27FC236}">
                  <a16:creationId xmlns:a16="http://schemas.microsoft.com/office/drawing/2014/main" id="{98681886-A101-DDB4-8052-2561CA61690D}"/>
                </a:ext>
              </a:extLst>
            </p:cNvPr>
            <p:cNvSpPr txBox="1"/>
            <p:nvPr/>
          </p:nvSpPr>
          <p:spPr>
            <a:xfrm>
              <a:off x="3919078" y="3899772"/>
              <a:ext cx="31570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º</a:t>
              </a:r>
              <a:endPara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Shell Dlg 2" panose="020B060403050404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90" name="Gruppo 89">
            <a:extLst>
              <a:ext uri="{FF2B5EF4-FFF2-40B4-BE49-F238E27FC236}">
                <a16:creationId xmlns:a16="http://schemas.microsoft.com/office/drawing/2014/main" id="{9A779263-1F55-4935-BAB2-D367722C4888}"/>
              </a:ext>
            </a:extLst>
          </p:cNvPr>
          <p:cNvGrpSpPr/>
          <p:nvPr/>
        </p:nvGrpSpPr>
        <p:grpSpPr>
          <a:xfrm>
            <a:off x="9478779" y="3255431"/>
            <a:ext cx="580400" cy="307777"/>
            <a:chOff x="3919078" y="3899772"/>
            <a:chExt cx="580400" cy="307777"/>
          </a:xfrm>
        </p:grpSpPr>
        <p:sp>
          <p:nvSpPr>
            <p:cNvPr id="93" name="CasellaDiTesto 92">
              <a:extLst>
                <a:ext uri="{FF2B5EF4-FFF2-40B4-BE49-F238E27FC236}">
                  <a16:creationId xmlns:a16="http://schemas.microsoft.com/office/drawing/2014/main" id="{CE245578-0E71-5615-256A-4D52B5939A47}"/>
                </a:ext>
              </a:extLst>
            </p:cNvPr>
            <p:cNvSpPr txBox="1"/>
            <p:nvPr/>
          </p:nvSpPr>
          <p:spPr>
            <a:xfrm>
              <a:off x="3995478" y="3912479"/>
              <a:ext cx="504000" cy="288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FF0000"/>
                  </a:solidFill>
                </a:rPr>
                <a:t>T</a:t>
              </a:r>
              <a:r>
                <a:rPr lang="it-IT" sz="1400" baseline="-25000" dirty="0">
                  <a:solidFill>
                    <a:srgbClr val="FF0000"/>
                  </a:solidFill>
                </a:rPr>
                <a:t>2</a:t>
              </a:r>
              <a:r>
                <a:rPr lang="it-IT" sz="1400" dirty="0">
                  <a:solidFill>
                    <a:srgbClr val="FF0000"/>
                  </a:solidFill>
                </a:rPr>
                <a:t>d</a:t>
              </a:r>
            </a:p>
          </p:txBody>
        </p:sp>
        <p:sp>
          <p:nvSpPr>
            <p:cNvPr id="99" name="CasellaDiTesto 98">
              <a:extLst>
                <a:ext uri="{FF2B5EF4-FFF2-40B4-BE49-F238E27FC236}">
                  <a16:creationId xmlns:a16="http://schemas.microsoft.com/office/drawing/2014/main" id="{794A4398-7843-4330-8459-E3B076A5D881}"/>
                </a:ext>
              </a:extLst>
            </p:cNvPr>
            <p:cNvSpPr txBox="1"/>
            <p:nvPr/>
          </p:nvSpPr>
          <p:spPr>
            <a:xfrm>
              <a:off x="3919078" y="3899772"/>
              <a:ext cx="31570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º</a:t>
              </a:r>
              <a:endPara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Shell Dlg 2" panose="020B060403050404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22" name="Rettangolo 121">
            <a:extLst>
              <a:ext uri="{FF2B5EF4-FFF2-40B4-BE49-F238E27FC236}">
                <a16:creationId xmlns:a16="http://schemas.microsoft.com/office/drawing/2014/main" id="{8EE37CB5-D136-C9E2-B171-E669327756DA}"/>
              </a:ext>
            </a:extLst>
          </p:cNvPr>
          <p:cNvSpPr/>
          <p:nvPr/>
        </p:nvSpPr>
        <p:spPr>
          <a:xfrm>
            <a:off x="7656572" y="4219524"/>
            <a:ext cx="1197511" cy="1229501"/>
          </a:xfrm>
          <a:custGeom>
            <a:avLst/>
            <a:gdLst>
              <a:gd name="connsiteX0" fmla="*/ 0 w 742315"/>
              <a:gd name="connsiteY0" fmla="*/ 0 h 857143"/>
              <a:gd name="connsiteX1" fmla="*/ 742315 w 742315"/>
              <a:gd name="connsiteY1" fmla="*/ 0 h 857143"/>
              <a:gd name="connsiteX2" fmla="*/ 742315 w 742315"/>
              <a:gd name="connsiteY2" fmla="*/ 857143 h 857143"/>
              <a:gd name="connsiteX3" fmla="*/ 0 w 742315"/>
              <a:gd name="connsiteY3" fmla="*/ 857143 h 857143"/>
              <a:gd name="connsiteX4" fmla="*/ 0 w 742315"/>
              <a:gd name="connsiteY4" fmla="*/ 0 h 857143"/>
              <a:gd name="connsiteX0" fmla="*/ 0 w 897857"/>
              <a:gd name="connsiteY0" fmla="*/ 183823 h 857143"/>
              <a:gd name="connsiteX1" fmla="*/ 897857 w 897857"/>
              <a:gd name="connsiteY1" fmla="*/ 0 h 857143"/>
              <a:gd name="connsiteX2" fmla="*/ 897857 w 897857"/>
              <a:gd name="connsiteY2" fmla="*/ 857143 h 857143"/>
              <a:gd name="connsiteX3" fmla="*/ 155542 w 897857"/>
              <a:gd name="connsiteY3" fmla="*/ 857143 h 857143"/>
              <a:gd name="connsiteX4" fmla="*/ 0 w 897857"/>
              <a:gd name="connsiteY4" fmla="*/ 183823 h 857143"/>
              <a:gd name="connsiteX0" fmla="*/ 0 w 1107603"/>
              <a:gd name="connsiteY0" fmla="*/ 0 h 673320"/>
              <a:gd name="connsiteX1" fmla="*/ 1107603 w 1107603"/>
              <a:gd name="connsiteY1" fmla="*/ 428919 h 673320"/>
              <a:gd name="connsiteX2" fmla="*/ 897857 w 1107603"/>
              <a:gd name="connsiteY2" fmla="*/ 673320 h 673320"/>
              <a:gd name="connsiteX3" fmla="*/ 155542 w 1107603"/>
              <a:gd name="connsiteY3" fmla="*/ 673320 h 673320"/>
              <a:gd name="connsiteX4" fmla="*/ 0 w 1107603"/>
              <a:gd name="connsiteY4" fmla="*/ 0 h 673320"/>
              <a:gd name="connsiteX0" fmla="*/ 110765 w 1218368"/>
              <a:gd name="connsiteY0" fmla="*/ 0 h 906633"/>
              <a:gd name="connsiteX1" fmla="*/ 1218368 w 1218368"/>
              <a:gd name="connsiteY1" fmla="*/ 428919 h 906633"/>
              <a:gd name="connsiteX2" fmla="*/ 1008622 w 1218368"/>
              <a:gd name="connsiteY2" fmla="*/ 673320 h 906633"/>
              <a:gd name="connsiteX3" fmla="*/ 0 w 1218368"/>
              <a:gd name="connsiteY3" fmla="*/ 906633 h 906633"/>
              <a:gd name="connsiteX4" fmla="*/ 110765 w 1218368"/>
              <a:gd name="connsiteY4" fmla="*/ 0 h 906633"/>
              <a:gd name="connsiteX0" fmla="*/ 106052 w 1218368"/>
              <a:gd name="connsiteY0" fmla="*/ 0 h 1043321"/>
              <a:gd name="connsiteX1" fmla="*/ 1218368 w 1218368"/>
              <a:gd name="connsiteY1" fmla="*/ 565607 h 1043321"/>
              <a:gd name="connsiteX2" fmla="*/ 1008622 w 1218368"/>
              <a:gd name="connsiteY2" fmla="*/ 810008 h 1043321"/>
              <a:gd name="connsiteX3" fmla="*/ 0 w 1218368"/>
              <a:gd name="connsiteY3" fmla="*/ 1043321 h 1043321"/>
              <a:gd name="connsiteX4" fmla="*/ 106052 w 1218368"/>
              <a:gd name="connsiteY4" fmla="*/ 0 h 1043321"/>
              <a:gd name="connsiteX0" fmla="*/ 106052 w 1208941"/>
              <a:gd name="connsiteY0" fmla="*/ 0 h 1043321"/>
              <a:gd name="connsiteX1" fmla="*/ 1208941 w 1208941"/>
              <a:gd name="connsiteY1" fmla="*/ 348791 h 1043321"/>
              <a:gd name="connsiteX2" fmla="*/ 1008622 w 1208941"/>
              <a:gd name="connsiteY2" fmla="*/ 810008 h 1043321"/>
              <a:gd name="connsiteX3" fmla="*/ 0 w 1208941"/>
              <a:gd name="connsiteY3" fmla="*/ 1043321 h 1043321"/>
              <a:gd name="connsiteX4" fmla="*/ 106052 w 1208941"/>
              <a:gd name="connsiteY4" fmla="*/ 0 h 1043321"/>
              <a:gd name="connsiteX0" fmla="*/ 106052 w 1208941"/>
              <a:gd name="connsiteY0" fmla="*/ 0 h 1229501"/>
              <a:gd name="connsiteX1" fmla="*/ 1208941 w 1208941"/>
              <a:gd name="connsiteY1" fmla="*/ 348791 h 1229501"/>
              <a:gd name="connsiteX2" fmla="*/ 822443 w 1208941"/>
              <a:gd name="connsiteY2" fmla="*/ 1229501 h 1229501"/>
              <a:gd name="connsiteX3" fmla="*/ 0 w 1208941"/>
              <a:gd name="connsiteY3" fmla="*/ 1043321 h 1229501"/>
              <a:gd name="connsiteX4" fmla="*/ 106052 w 1208941"/>
              <a:gd name="connsiteY4" fmla="*/ 0 h 1229501"/>
              <a:gd name="connsiteX0" fmla="*/ 106052 w 1208941"/>
              <a:gd name="connsiteY0" fmla="*/ 0 h 1229501"/>
              <a:gd name="connsiteX1" fmla="*/ 1208941 w 1208941"/>
              <a:gd name="connsiteY1" fmla="*/ 348791 h 1229501"/>
              <a:gd name="connsiteX2" fmla="*/ 822443 w 1208941"/>
              <a:gd name="connsiteY2" fmla="*/ 1229501 h 1229501"/>
              <a:gd name="connsiteX3" fmla="*/ 0 w 1208941"/>
              <a:gd name="connsiteY3" fmla="*/ 1036251 h 1229501"/>
              <a:gd name="connsiteX4" fmla="*/ 106052 w 1208941"/>
              <a:gd name="connsiteY4" fmla="*/ 0 h 1229501"/>
              <a:gd name="connsiteX0" fmla="*/ 106052 w 1205131"/>
              <a:gd name="connsiteY0" fmla="*/ 0 h 1229501"/>
              <a:gd name="connsiteX1" fmla="*/ 1205131 w 1205131"/>
              <a:gd name="connsiteY1" fmla="*/ 350696 h 1229501"/>
              <a:gd name="connsiteX2" fmla="*/ 822443 w 1205131"/>
              <a:gd name="connsiteY2" fmla="*/ 1229501 h 1229501"/>
              <a:gd name="connsiteX3" fmla="*/ 0 w 1205131"/>
              <a:gd name="connsiteY3" fmla="*/ 1036251 h 1229501"/>
              <a:gd name="connsiteX4" fmla="*/ 106052 w 1205131"/>
              <a:gd name="connsiteY4" fmla="*/ 0 h 1229501"/>
              <a:gd name="connsiteX0" fmla="*/ 98432 w 1197511"/>
              <a:gd name="connsiteY0" fmla="*/ 0 h 1229501"/>
              <a:gd name="connsiteX1" fmla="*/ 1197511 w 1197511"/>
              <a:gd name="connsiteY1" fmla="*/ 350696 h 1229501"/>
              <a:gd name="connsiteX2" fmla="*/ 814823 w 1197511"/>
              <a:gd name="connsiteY2" fmla="*/ 1229501 h 1229501"/>
              <a:gd name="connsiteX3" fmla="*/ 0 w 1197511"/>
              <a:gd name="connsiteY3" fmla="*/ 1036251 h 1229501"/>
              <a:gd name="connsiteX4" fmla="*/ 98432 w 1197511"/>
              <a:gd name="connsiteY4" fmla="*/ 0 h 1229501"/>
              <a:gd name="connsiteX0" fmla="*/ 98432 w 1197511"/>
              <a:gd name="connsiteY0" fmla="*/ 0 h 1229501"/>
              <a:gd name="connsiteX1" fmla="*/ 1197511 w 1197511"/>
              <a:gd name="connsiteY1" fmla="*/ 350696 h 1229501"/>
              <a:gd name="connsiteX2" fmla="*/ 814823 w 1197511"/>
              <a:gd name="connsiteY2" fmla="*/ 1229501 h 1229501"/>
              <a:gd name="connsiteX3" fmla="*/ 0 w 1197511"/>
              <a:gd name="connsiteY3" fmla="*/ 1041966 h 1229501"/>
              <a:gd name="connsiteX4" fmla="*/ 98432 w 1197511"/>
              <a:gd name="connsiteY4" fmla="*/ 0 h 1229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7511" h="1229501">
                <a:moveTo>
                  <a:pt x="98432" y="0"/>
                </a:moveTo>
                <a:lnTo>
                  <a:pt x="1197511" y="350696"/>
                </a:lnTo>
                <a:lnTo>
                  <a:pt x="814823" y="1229501"/>
                </a:lnTo>
                <a:lnTo>
                  <a:pt x="0" y="1041966"/>
                </a:lnTo>
                <a:lnTo>
                  <a:pt x="98432" y="0"/>
                </a:lnTo>
                <a:close/>
              </a:path>
            </a:pathLst>
          </a:custGeom>
          <a:solidFill>
            <a:srgbClr val="00B0F0">
              <a:alpha val="10000"/>
            </a:srgbClr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4" name="Rettangolo 123">
            <a:extLst>
              <a:ext uri="{FF2B5EF4-FFF2-40B4-BE49-F238E27FC236}">
                <a16:creationId xmlns:a16="http://schemas.microsoft.com/office/drawing/2014/main" id="{2C08E0A6-3E1D-5410-9861-9447A19D0A13}"/>
              </a:ext>
            </a:extLst>
          </p:cNvPr>
          <p:cNvSpPr/>
          <p:nvPr/>
        </p:nvSpPr>
        <p:spPr>
          <a:xfrm>
            <a:off x="7659617" y="2248659"/>
            <a:ext cx="1192889" cy="843800"/>
          </a:xfrm>
          <a:custGeom>
            <a:avLst/>
            <a:gdLst>
              <a:gd name="connsiteX0" fmla="*/ 0 w 691001"/>
              <a:gd name="connsiteY0" fmla="*/ 0 h 708201"/>
              <a:gd name="connsiteX1" fmla="*/ 691001 w 691001"/>
              <a:gd name="connsiteY1" fmla="*/ 0 h 708201"/>
              <a:gd name="connsiteX2" fmla="*/ 691001 w 691001"/>
              <a:gd name="connsiteY2" fmla="*/ 708201 h 708201"/>
              <a:gd name="connsiteX3" fmla="*/ 0 w 691001"/>
              <a:gd name="connsiteY3" fmla="*/ 708201 h 708201"/>
              <a:gd name="connsiteX4" fmla="*/ 0 w 691001"/>
              <a:gd name="connsiteY4" fmla="*/ 0 h 708201"/>
              <a:gd name="connsiteX0" fmla="*/ 130629 w 821630"/>
              <a:gd name="connsiteY0" fmla="*/ 0 h 921332"/>
              <a:gd name="connsiteX1" fmla="*/ 821630 w 821630"/>
              <a:gd name="connsiteY1" fmla="*/ 0 h 921332"/>
              <a:gd name="connsiteX2" fmla="*/ 821630 w 821630"/>
              <a:gd name="connsiteY2" fmla="*/ 708201 h 921332"/>
              <a:gd name="connsiteX3" fmla="*/ 0 w 821630"/>
              <a:gd name="connsiteY3" fmla="*/ 921332 h 921332"/>
              <a:gd name="connsiteX4" fmla="*/ 130629 w 821630"/>
              <a:gd name="connsiteY4" fmla="*/ 0 h 921332"/>
              <a:gd name="connsiteX0" fmla="*/ 0 w 920174"/>
              <a:gd name="connsiteY0" fmla="*/ 206256 h 921332"/>
              <a:gd name="connsiteX1" fmla="*/ 920174 w 920174"/>
              <a:gd name="connsiteY1" fmla="*/ 0 h 921332"/>
              <a:gd name="connsiteX2" fmla="*/ 920174 w 920174"/>
              <a:gd name="connsiteY2" fmla="*/ 708201 h 921332"/>
              <a:gd name="connsiteX3" fmla="*/ 98544 w 920174"/>
              <a:gd name="connsiteY3" fmla="*/ 921332 h 921332"/>
              <a:gd name="connsiteX4" fmla="*/ 0 w 920174"/>
              <a:gd name="connsiteY4" fmla="*/ 206256 h 921332"/>
              <a:gd name="connsiteX0" fmla="*/ 0 w 920174"/>
              <a:gd name="connsiteY0" fmla="*/ 130629 h 845705"/>
              <a:gd name="connsiteX1" fmla="*/ 819338 w 920174"/>
              <a:gd name="connsiteY1" fmla="*/ 0 h 845705"/>
              <a:gd name="connsiteX2" fmla="*/ 920174 w 920174"/>
              <a:gd name="connsiteY2" fmla="*/ 632574 h 845705"/>
              <a:gd name="connsiteX3" fmla="*/ 98544 w 920174"/>
              <a:gd name="connsiteY3" fmla="*/ 845705 h 845705"/>
              <a:gd name="connsiteX4" fmla="*/ 0 w 920174"/>
              <a:gd name="connsiteY4" fmla="*/ 130629 h 845705"/>
              <a:gd name="connsiteX0" fmla="*/ 0 w 1192889"/>
              <a:gd name="connsiteY0" fmla="*/ 130629 h 845705"/>
              <a:gd name="connsiteX1" fmla="*/ 819338 w 1192889"/>
              <a:gd name="connsiteY1" fmla="*/ 0 h 845705"/>
              <a:gd name="connsiteX2" fmla="*/ 1192889 w 1192889"/>
              <a:gd name="connsiteY2" fmla="*/ 609656 h 845705"/>
              <a:gd name="connsiteX3" fmla="*/ 98544 w 1192889"/>
              <a:gd name="connsiteY3" fmla="*/ 845705 h 845705"/>
              <a:gd name="connsiteX4" fmla="*/ 0 w 1192889"/>
              <a:gd name="connsiteY4" fmla="*/ 130629 h 845705"/>
              <a:gd name="connsiteX0" fmla="*/ 0 w 1192889"/>
              <a:gd name="connsiteY0" fmla="*/ 128724 h 843800"/>
              <a:gd name="connsiteX1" fmla="*/ 811718 w 1192889"/>
              <a:gd name="connsiteY1" fmla="*/ 0 h 843800"/>
              <a:gd name="connsiteX2" fmla="*/ 1192889 w 1192889"/>
              <a:gd name="connsiteY2" fmla="*/ 607751 h 843800"/>
              <a:gd name="connsiteX3" fmla="*/ 98544 w 1192889"/>
              <a:gd name="connsiteY3" fmla="*/ 843800 h 843800"/>
              <a:gd name="connsiteX4" fmla="*/ 0 w 1192889"/>
              <a:gd name="connsiteY4" fmla="*/ 128724 h 843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2889" h="843800">
                <a:moveTo>
                  <a:pt x="0" y="128724"/>
                </a:moveTo>
                <a:lnTo>
                  <a:pt x="811718" y="0"/>
                </a:lnTo>
                <a:lnTo>
                  <a:pt x="1192889" y="607751"/>
                </a:lnTo>
                <a:lnTo>
                  <a:pt x="98544" y="843800"/>
                </a:lnTo>
                <a:lnTo>
                  <a:pt x="0" y="128724"/>
                </a:lnTo>
                <a:close/>
              </a:path>
            </a:pathLst>
          </a:custGeom>
          <a:solidFill>
            <a:srgbClr val="00B0F0">
              <a:alpha val="10000"/>
            </a:srgbClr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7" name="CasellaDiTesto 126">
            <a:extLst>
              <a:ext uri="{FF2B5EF4-FFF2-40B4-BE49-F238E27FC236}">
                <a16:creationId xmlns:a16="http://schemas.microsoft.com/office/drawing/2014/main" id="{172B5A25-4499-EB11-08AD-907ECF69CF31}"/>
              </a:ext>
            </a:extLst>
          </p:cNvPr>
          <p:cNvSpPr txBox="1"/>
          <p:nvPr/>
        </p:nvSpPr>
        <p:spPr>
          <a:xfrm>
            <a:off x="9420302" y="710064"/>
            <a:ext cx="64769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8" name="CasellaDiTesto 127">
            <a:extLst>
              <a:ext uri="{FF2B5EF4-FFF2-40B4-BE49-F238E27FC236}">
                <a16:creationId xmlns:a16="http://schemas.microsoft.com/office/drawing/2014/main" id="{52FB4817-5745-0D93-B48B-856A3FE13BB1}"/>
              </a:ext>
            </a:extLst>
          </p:cNvPr>
          <p:cNvSpPr txBox="1"/>
          <p:nvPr/>
        </p:nvSpPr>
        <p:spPr>
          <a:xfrm>
            <a:off x="9454880" y="5932221"/>
            <a:ext cx="64769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9" name="CasellaDiTesto 128">
            <a:extLst>
              <a:ext uri="{FF2B5EF4-FFF2-40B4-BE49-F238E27FC236}">
                <a16:creationId xmlns:a16="http://schemas.microsoft.com/office/drawing/2014/main" id="{AC033235-55F4-F575-C6EB-C0879E0222FF}"/>
              </a:ext>
            </a:extLst>
          </p:cNvPr>
          <p:cNvSpPr txBox="1"/>
          <p:nvPr/>
        </p:nvSpPr>
        <p:spPr>
          <a:xfrm>
            <a:off x="11478149" y="1580101"/>
            <a:ext cx="647697" cy="302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37110F31-8E4A-9076-100B-2186DD2788CB}"/>
              </a:ext>
            </a:extLst>
          </p:cNvPr>
          <p:cNvCxnSpPr>
            <a:cxnSpLocks/>
          </p:cNvCxnSpPr>
          <p:nvPr/>
        </p:nvCxnSpPr>
        <p:spPr>
          <a:xfrm flipV="1">
            <a:off x="10115748" y="2247517"/>
            <a:ext cx="1236570" cy="84840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5D329E14-9738-9A67-5C96-B69B8C6B6CCD}"/>
              </a:ext>
            </a:extLst>
          </p:cNvPr>
          <p:cNvCxnSpPr>
            <a:cxnSpLocks/>
          </p:cNvCxnSpPr>
          <p:nvPr/>
        </p:nvCxnSpPr>
        <p:spPr>
          <a:xfrm>
            <a:off x="-35334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877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1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1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1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8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1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4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7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4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3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1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6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9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5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1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9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0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6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9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0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4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5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1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9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0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8" dur="10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1" dur="10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4" dur="10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7"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0" dur="10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3" dur="10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6"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9" dur="1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4" dur="10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7" dur="10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0" dur="10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3" dur="1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>
                      <p:stCondLst>
                        <p:cond delay="indefinite"/>
                      </p:stCondLst>
                      <p:childTnLst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8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9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8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9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0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" fill="hold">
                      <p:stCondLst>
                        <p:cond delay="indefinite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2" fill="hold">
                      <p:stCondLst>
                        <p:cond delay="indefinite"/>
                      </p:stCondLst>
                      <p:childTnLst>
                        <p:par>
                          <p:cTn id="433" fill="hold">
                            <p:stCondLst>
                              <p:cond delay="0"/>
                            </p:stCondLst>
                            <p:childTnLst>
                              <p:par>
                                <p:cTn id="4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6" dur="10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9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1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4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5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>
                      <p:stCondLst>
                        <p:cond delay="indefinite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1" dur="1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9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0" fill="hold">
                      <p:stCondLst>
                        <p:cond delay="indefinite"/>
                      </p:stCondLst>
                      <p:childTnLst>
                        <p:par>
                          <p:cTn id="461" fill="hold">
                            <p:stCondLst>
                              <p:cond delay="0"/>
                            </p:stCondLst>
                            <p:childTnLst>
                              <p:par>
                                <p:cTn id="4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4" dur="10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2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3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4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7" dur="1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8" fill="hold">
                      <p:stCondLst>
                        <p:cond delay="indefinite"/>
                      </p:stCondLst>
                      <p:childTnLst>
                        <p:par>
                          <p:cTn id="479" fill="hold">
                            <p:stCondLst>
                              <p:cond delay="0"/>
                            </p:stCondLst>
                            <p:childTnLst>
                              <p:par>
                                <p:cTn id="4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3" fill="hold">
                      <p:stCondLst>
                        <p:cond delay="indefinite"/>
                      </p:stCondLst>
                      <p:childTnLst>
                        <p:par>
                          <p:cTn id="484" fill="hold">
                            <p:stCondLst>
                              <p:cond delay="0"/>
                            </p:stCondLst>
                            <p:childTnLst>
                              <p:par>
                                <p:cTn id="4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9" fill="hold">
                      <p:stCondLst>
                        <p:cond delay="indefinite"/>
                      </p:stCondLst>
                      <p:childTnLst>
                        <p:par>
                          <p:cTn id="490" fill="hold">
                            <p:stCondLst>
                              <p:cond delay="0"/>
                            </p:stCondLst>
                            <p:childTnLst>
                              <p:par>
                                <p:cTn id="4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5" fill="hold">
                      <p:stCondLst>
                        <p:cond delay="indefinite"/>
                      </p:stCondLst>
                      <p:childTnLst>
                        <p:par>
                          <p:cTn id="496" fill="hold">
                            <p:stCondLst>
                              <p:cond delay="0"/>
                            </p:stCondLst>
                            <p:childTnLst>
                              <p:par>
                                <p:cTn id="4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9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1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1" fill="hold">
                      <p:stCondLst>
                        <p:cond delay="indefinite"/>
                      </p:stCondLst>
                      <p:childTnLst>
                        <p:par>
                          <p:cTn id="522" fill="hold">
                            <p:stCondLst>
                              <p:cond delay="0"/>
                            </p:stCondLst>
                            <p:childTnLst>
                              <p:par>
                                <p:cTn id="5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8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5" fill="hold">
                      <p:stCondLst>
                        <p:cond delay="indefinite"/>
                      </p:stCondLst>
                      <p:childTnLst>
                        <p:par>
                          <p:cTn id="536" fill="hold">
                            <p:stCondLst>
                              <p:cond delay="0"/>
                            </p:stCondLst>
                            <p:childTnLst>
                              <p:par>
                                <p:cTn id="5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4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7" fill="hold">
                      <p:stCondLst>
                        <p:cond delay="indefinite"/>
                      </p:stCondLst>
                      <p:childTnLst>
                        <p:par>
                          <p:cTn id="558" fill="hold">
                            <p:stCondLst>
                              <p:cond delay="0"/>
                            </p:stCondLst>
                            <p:childTnLst>
                              <p:par>
                                <p:cTn id="5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3" fill="hold">
                      <p:stCondLst>
                        <p:cond delay="indefinite"/>
                      </p:stCondLst>
                      <p:childTnLst>
                        <p:par>
                          <p:cTn id="564" fill="hold">
                            <p:stCondLst>
                              <p:cond delay="0"/>
                            </p:stCondLst>
                            <p:childTnLst>
                              <p:par>
                                <p:cTn id="5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0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1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2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8" fill="hold">
                      <p:stCondLst>
                        <p:cond delay="indefinite"/>
                      </p:stCondLst>
                      <p:childTnLst>
                        <p:par>
                          <p:cTn id="579" fill="hold">
                            <p:stCondLst>
                              <p:cond delay="0"/>
                            </p:stCondLst>
                            <p:childTnLst>
                              <p:par>
                                <p:cTn id="5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2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0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1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2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3" fill="hold">
                      <p:stCondLst>
                        <p:cond delay="indefinite"/>
                      </p:stCondLst>
                      <p:childTnLst>
                        <p:par>
                          <p:cTn id="594" fill="hold">
                            <p:stCondLst>
                              <p:cond delay="0"/>
                            </p:stCondLst>
                            <p:childTnLst>
                              <p:par>
                                <p:cTn id="5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5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6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7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8" fill="hold">
                      <p:stCondLst>
                        <p:cond delay="indefinite"/>
                      </p:stCondLst>
                      <p:childTnLst>
                        <p:par>
                          <p:cTn id="609" fill="hold">
                            <p:stCondLst>
                              <p:cond delay="0"/>
                            </p:stCondLst>
                            <p:childTnLst>
                              <p:par>
                                <p:cTn id="6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2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5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" grpId="0"/>
      <p:bldP spid="68" grpId="0"/>
      <p:bldP spid="107" grpId="0"/>
      <p:bldP spid="121" grpId="0" animBg="1"/>
      <p:bldP spid="123" grpId="0" animBg="1"/>
      <p:bldP spid="126" grpId="0" animBg="1"/>
      <p:bldP spid="144" grpId="0" animBg="1"/>
      <p:bldP spid="146" grpId="0" animBg="1"/>
      <p:bldP spid="224" grpId="0" animBg="1"/>
      <p:bldP spid="237" grpId="0" animBg="1"/>
      <p:bldP spid="246" grpId="0" animBg="1"/>
      <p:bldP spid="258" grpId="0" animBg="1"/>
      <p:bldP spid="274" grpId="0" animBg="1"/>
      <p:bldP spid="2" grpId="0" animBg="1"/>
      <p:bldP spid="11" grpId="0" animBg="1"/>
      <p:bldP spid="20" grpId="0" animBg="1"/>
      <p:bldP spid="25" grpId="0" animBg="1"/>
      <p:bldP spid="30" grpId="0" animBg="1"/>
      <p:bldP spid="42" grpId="0" animBg="1"/>
      <p:bldP spid="65" grpId="0" animBg="1"/>
      <p:bldP spid="85" grpId="0" animBg="1"/>
      <p:bldP spid="19" grpId="0" animBg="1"/>
      <p:bldP spid="3" grpId="0"/>
      <p:bldP spid="9" grpId="0"/>
      <p:bldP spid="17" grpId="0"/>
      <p:bldP spid="18" grpId="0"/>
      <p:bldP spid="21" grpId="0"/>
      <p:bldP spid="24" grpId="0"/>
      <p:bldP spid="26" grpId="0"/>
      <p:bldP spid="33" grpId="0"/>
      <p:bldP spid="35" grpId="0"/>
      <p:bldP spid="40" grpId="0"/>
      <p:bldP spid="41" grpId="0"/>
      <p:bldP spid="43" grpId="0"/>
      <p:bldP spid="45" grpId="0"/>
      <p:bldP spid="47" grpId="0"/>
      <p:bldP spid="48" grpId="0"/>
      <p:bldP spid="51" grpId="0"/>
      <p:bldP spid="52" grpId="0"/>
      <p:bldP spid="54" grpId="0"/>
      <p:bldP spid="55" grpId="0"/>
      <p:bldP spid="56" grpId="0"/>
      <p:bldP spid="61" grpId="0"/>
      <p:bldP spid="62" grpId="0"/>
      <p:bldP spid="64" grpId="0"/>
      <p:bldP spid="66" grpId="0"/>
      <p:bldP spid="69" grpId="0"/>
      <p:bldP spid="74" grpId="0"/>
      <p:bldP spid="75" grpId="0"/>
      <p:bldP spid="77" grpId="0"/>
      <p:bldP spid="78" grpId="0"/>
      <p:bldP spid="80" grpId="0"/>
      <p:bldP spid="83" grpId="0"/>
      <p:bldP spid="84" grpId="0"/>
      <p:bldP spid="94" grpId="0"/>
      <p:bldP spid="95" grpId="0"/>
      <p:bldP spid="98" grpId="0"/>
      <p:bldP spid="103" grpId="0"/>
      <p:bldP spid="104" grpId="0"/>
      <p:bldP spid="105" grpId="0"/>
      <p:bldP spid="106" grpId="0"/>
      <p:bldP spid="108" grpId="0"/>
      <p:bldP spid="109" grpId="0"/>
      <p:bldP spid="110" grpId="0"/>
      <p:bldP spid="111" grpId="0"/>
      <p:bldP spid="7" grpId="0"/>
      <p:bldP spid="15" grpId="0"/>
      <p:bldP spid="31" grpId="0"/>
      <p:bldP spid="87" grpId="0"/>
      <p:bldP spid="122" grpId="0" animBg="1"/>
      <p:bldP spid="124" grpId="0" animBg="1"/>
      <p:bldP spid="127" grpId="0"/>
      <p:bldP spid="128" grpId="0"/>
      <p:bldP spid="1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3">
            <a:extLst>
              <a:ext uri="{FF2B5EF4-FFF2-40B4-BE49-F238E27FC236}">
                <a16:creationId xmlns:a16="http://schemas.microsoft.com/office/drawing/2014/main" id="{8A3A1AD2-A046-EC06-539E-0F41F69B7CC7}"/>
              </a:ext>
            </a:extLst>
          </p:cNvPr>
          <p:cNvSpPr txBox="1">
            <a:spLocks/>
          </p:cNvSpPr>
          <p:nvPr/>
        </p:nvSpPr>
        <p:spPr>
          <a:xfrm>
            <a:off x="34843" y="0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  </a:t>
            </a: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 – RIBALTAMENTO  DEL PIANO GENERICO INCIDENTE  LA  LT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A5E4BCAA-1098-F4EC-BC34-F23A39033C7D}"/>
              </a:ext>
            </a:extLst>
          </p:cNvPr>
          <p:cNvCxnSpPr>
            <a:cxnSpLocks/>
          </p:cNvCxnSpPr>
          <p:nvPr/>
        </p:nvCxnSpPr>
        <p:spPr>
          <a:xfrm>
            <a:off x="1474" y="6859740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ulsante di azione: vuoto 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41E65F4-4060-AC73-087B-0A7861F104E5}"/>
              </a:ext>
            </a:extLst>
          </p:cNvPr>
          <p:cNvSpPr/>
          <p:nvPr/>
        </p:nvSpPr>
        <p:spPr>
          <a:xfrm>
            <a:off x="10824000" y="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B0DB8FFD-6AD1-BFFD-27C4-D9F9249DDC0B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34DA6FA1-F03B-9167-A0D0-815252CD9C72}"/>
              </a:ext>
            </a:extLst>
          </p:cNvPr>
          <p:cNvCxnSpPr>
            <a:cxnSpLocks/>
          </p:cNvCxnSpPr>
          <p:nvPr/>
        </p:nvCxnSpPr>
        <p:spPr>
          <a:xfrm>
            <a:off x="-7404" y="6858676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27D8A18B-8359-9820-AA6E-B68FABFABB78}"/>
              </a:ext>
            </a:extLst>
          </p:cNvPr>
          <p:cNvSpPr txBox="1"/>
          <p:nvPr/>
        </p:nvSpPr>
        <p:spPr>
          <a:xfrm>
            <a:off x="7976103" y="3040818"/>
            <a:ext cx="396000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B’’</a:t>
            </a:r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165CB492-190B-03B2-7955-701BC17A2967}"/>
              </a:ext>
            </a:extLst>
          </p:cNvPr>
          <p:cNvSpPr txBox="1"/>
          <p:nvPr/>
        </p:nvSpPr>
        <p:spPr>
          <a:xfrm>
            <a:off x="8138863" y="5477625"/>
            <a:ext cx="342198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</a:t>
            </a:r>
          </a:p>
        </p:txBody>
      </p: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E65CF7C9-7371-857D-94F1-E0036FCC4D9C}"/>
              </a:ext>
            </a:extLst>
          </p:cNvPr>
          <p:cNvCxnSpPr>
            <a:cxnSpLocks/>
          </p:cNvCxnSpPr>
          <p:nvPr/>
        </p:nvCxnSpPr>
        <p:spPr>
          <a:xfrm>
            <a:off x="4882896" y="3550087"/>
            <a:ext cx="725562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075B5A5D-8BB3-1338-92B5-C980CDAF43EA}"/>
              </a:ext>
            </a:extLst>
          </p:cNvPr>
          <p:cNvCxnSpPr>
            <a:cxnSpLocks/>
          </p:cNvCxnSpPr>
          <p:nvPr/>
        </p:nvCxnSpPr>
        <p:spPr>
          <a:xfrm>
            <a:off x="8741052" y="435006"/>
            <a:ext cx="0" cy="6276512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1B953E09-2321-78FB-A126-5C717B130CD8}"/>
              </a:ext>
            </a:extLst>
          </p:cNvPr>
          <p:cNvCxnSpPr>
            <a:cxnSpLocks/>
          </p:cNvCxnSpPr>
          <p:nvPr/>
        </p:nvCxnSpPr>
        <p:spPr>
          <a:xfrm flipV="1">
            <a:off x="8740207" y="1594406"/>
            <a:ext cx="2850458" cy="195568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520094FB-4EAB-4437-E488-A350154A3328}"/>
              </a:ext>
            </a:extLst>
          </p:cNvPr>
          <p:cNvCxnSpPr>
            <a:cxnSpLocks/>
          </p:cNvCxnSpPr>
          <p:nvPr/>
        </p:nvCxnSpPr>
        <p:spPr>
          <a:xfrm flipV="1">
            <a:off x="7479721" y="619125"/>
            <a:ext cx="0" cy="451916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E22DF82C-506A-432C-11E7-1188D9D4A1CA}"/>
              </a:ext>
            </a:extLst>
          </p:cNvPr>
          <p:cNvCxnSpPr>
            <a:cxnSpLocks/>
          </p:cNvCxnSpPr>
          <p:nvPr/>
        </p:nvCxnSpPr>
        <p:spPr>
          <a:xfrm>
            <a:off x="7475667" y="619125"/>
            <a:ext cx="285846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uppo 25">
            <a:extLst>
              <a:ext uri="{FF2B5EF4-FFF2-40B4-BE49-F238E27FC236}">
                <a16:creationId xmlns:a16="http://schemas.microsoft.com/office/drawing/2014/main" id="{2784E8DC-8F8E-77B9-4602-691EF60A309C}"/>
              </a:ext>
            </a:extLst>
          </p:cNvPr>
          <p:cNvGrpSpPr/>
          <p:nvPr/>
        </p:nvGrpSpPr>
        <p:grpSpPr>
          <a:xfrm>
            <a:off x="6389880" y="4057863"/>
            <a:ext cx="2160000" cy="2160000"/>
            <a:chOff x="5481257" y="4063626"/>
            <a:chExt cx="2160000" cy="2160000"/>
          </a:xfrm>
        </p:grpSpPr>
        <p:sp>
          <p:nvSpPr>
            <p:cNvPr id="3" name="Ovale 2">
              <a:extLst>
                <a:ext uri="{FF2B5EF4-FFF2-40B4-BE49-F238E27FC236}">
                  <a16:creationId xmlns:a16="http://schemas.microsoft.com/office/drawing/2014/main" id="{6AB136C4-8D74-C2F6-191B-AC206EB5A7DF}"/>
                </a:ext>
              </a:extLst>
            </p:cNvPr>
            <p:cNvSpPr/>
            <p:nvPr/>
          </p:nvSpPr>
          <p:spPr>
            <a:xfrm>
              <a:off x="5481257" y="4063626"/>
              <a:ext cx="2160000" cy="216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DCA8B66A-3975-5BBB-11E5-E5B2EEF17C2E}"/>
                </a:ext>
              </a:extLst>
            </p:cNvPr>
            <p:cNvCxnSpPr>
              <a:cxnSpLocks/>
            </p:cNvCxnSpPr>
            <p:nvPr/>
          </p:nvCxnSpPr>
          <p:spPr>
            <a:xfrm>
              <a:off x="6471823" y="5143626"/>
              <a:ext cx="180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diritto 14">
              <a:extLst>
                <a:ext uri="{FF2B5EF4-FFF2-40B4-BE49-F238E27FC236}">
                  <a16:creationId xmlns:a16="http://schemas.microsoft.com/office/drawing/2014/main" id="{F965E7FD-5F86-0813-E40D-1B13FA601AD4}"/>
                </a:ext>
              </a:extLst>
            </p:cNvPr>
            <p:cNvCxnSpPr>
              <a:cxnSpLocks/>
            </p:cNvCxnSpPr>
            <p:nvPr/>
          </p:nvCxnSpPr>
          <p:spPr>
            <a:xfrm>
              <a:off x="6570135" y="5048287"/>
              <a:ext cx="0" cy="180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AE307DF8-FDE4-500B-C349-5A1DEA6416AF}"/>
              </a:ext>
            </a:extLst>
          </p:cNvPr>
          <p:cNvCxnSpPr>
            <a:cxnSpLocks/>
            <a:stCxn id="3" idx="2"/>
          </p:cNvCxnSpPr>
          <p:nvPr/>
        </p:nvCxnSpPr>
        <p:spPr>
          <a:xfrm flipV="1">
            <a:off x="6389880" y="3550929"/>
            <a:ext cx="0" cy="158693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0C7DDBBD-EB15-44F4-A352-4A8C36FF1612}"/>
              </a:ext>
            </a:extLst>
          </p:cNvPr>
          <p:cNvCxnSpPr>
            <a:stCxn id="3" idx="6"/>
          </p:cNvCxnSpPr>
          <p:nvPr/>
        </p:nvCxnSpPr>
        <p:spPr>
          <a:xfrm flipV="1">
            <a:off x="8549880" y="3544324"/>
            <a:ext cx="0" cy="159353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02C902D2-E9F1-E6E3-009D-890BEB48EC4D}"/>
              </a:ext>
            </a:extLst>
          </p:cNvPr>
          <p:cNvCxnSpPr>
            <a:cxnSpLocks/>
          </p:cNvCxnSpPr>
          <p:nvPr/>
        </p:nvCxnSpPr>
        <p:spPr>
          <a:xfrm flipH="1">
            <a:off x="6385991" y="618062"/>
            <a:ext cx="1093729" cy="294097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DCEBB1E7-AC11-C142-D3F0-BCE19C930C9F}"/>
              </a:ext>
            </a:extLst>
          </p:cNvPr>
          <p:cNvCxnSpPr>
            <a:cxnSpLocks/>
          </p:cNvCxnSpPr>
          <p:nvPr/>
        </p:nvCxnSpPr>
        <p:spPr>
          <a:xfrm>
            <a:off x="7479721" y="618062"/>
            <a:ext cx="1070159" cy="293286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FA23257D-385C-E815-A6B2-0FEDDBBE84F1}"/>
              </a:ext>
            </a:extLst>
          </p:cNvPr>
          <p:cNvCxnSpPr>
            <a:cxnSpLocks/>
          </p:cNvCxnSpPr>
          <p:nvPr/>
        </p:nvCxnSpPr>
        <p:spPr>
          <a:xfrm>
            <a:off x="7477596" y="4059768"/>
            <a:ext cx="127117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FF50E0D6-9E16-4581-BDEF-E99B8CC3F5B5}"/>
              </a:ext>
            </a:extLst>
          </p:cNvPr>
          <p:cNvCxnSpPr>
            <a:cxnSpLocks/>
            <a:stCxn id="3" idx="4"/>
          </p:cNvCxnSpPr>
          <p:nvPr/>
        </p:nvCxnSpPr>
        <p:spPr>
          <a:xfrm>
            <a:off x="7469880" y="6217863"/>
            <a:ext cx="127032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583978E4-5192-F982-5FB7-57EFF44C718D}"/>
              </a:ext>
            </a:extLst>
          </p:cNvPr>
          <p:cNvCxnSpPr>
            <a:cxnSpLocks/>
          </p:cNvCxnSpPr>
          <p:nvPr/>
        </p:nvCxnSpPr>
        <p:spPr>
          <a:xfrm>
            <a:off x="7380446" y="5138287"/>
            <a:ext cx="135976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Arco 76">
            <a:extLst>
              <a:ext uri="{FF2B5EF4-FFF2-40B4-BE49-F238E27FC236}">
                <a16:creationId xmlns:a16="http://schemas.microsoft.com/office/drawing/2014/main" id="{26ED04C8-4CFC-63C4-CA2E-A086A36971B3}"/>
              </a:ext>
            </a:extLst>
          </p:cNvPr>
          <p:cNvSpPr/>
          <p:nvPr/>
        </p:nvSpPr>
        <p:spPr>
          <a:xfrm>
            <a:off x="7166130" y="1969215"/>
            <a:ext cx="3168000" cy="3168000"/>
          </a:xfrm>
          <a:prstGeom prst="arc">
            <a:avLst>
              <a:gd name="adj1" fmla="val 21593397"/>
              <a:gd name="adj2" fmla="val 540743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0EE1B8B7-ADC0-9185-CD42-4E867DBB7ADC}"/>
              </a:ext>
            </a:extLst>
          </p:cNvPr>
          <p:cNvCxnSpPr>
            <a:cxnSpLocks/>
          </p:cNvCxnSpPr>
          <p:nvPr/>
        </p:nvCxnSpPr>
        <p:spPr>
          <a:xfrm flipV="1">
            <a:off x="10334527" y="618062"/>
            <a:ext cx="0" cy="293211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Arco 86">
            <a:extLst>
              <a:ext uri="{FF2B5EF4-FFF2-40B4-BE49-F238E27FC236}">
                <a16:creationId xmlns:a16="http://schemas.microsoft.com/office/drawing/2014/main" id="{88BBE95E-3ECE-A03E-BCDB-C17690B5223A}"/>
              </a:ext>
            </a:extLst>
          </p:cNvPr>
          <p:cNvSpPr/>
          <p:nvPr/>
        </p:nvSpPr>
        <p:spPr>
          <a:xfrm>
            <a:off x="6073293" y="876838"/>
            <a:ext cx="5338800" cy="5338800"/>
          </a:xfrm>
          <a:prstGeom prst="arc">
            <a:avLst>
              <a:gd name="adj1" fmla="val 1431"/>
              <a:gd name="adj2" fmla="val 5398201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3" name="Arco 92">
            <a:extLst>
              <a:ext uri="{FF2B5EF4-FFF2-40B4-BE49-F238E27FC236}">
                <a16:creationId xmlns:a16="http://schemas.microsoft.com/office/drawing/2014/main" id="{9CD1AFC3-BD6F-BD89-079F-ED899775BDB4}"/>
              </a:ext>
            </a:extLst>
          </p:cNvPr>
          <p:cNvSpPr/>
          <p:nvPr/>
        </p:nvSpPr>
        <p:spPr>
          <a:xfrm>
            <a:off x="8238632" y="3043403"/>
            <a:ext cx="1015200" cy="1015200"/>
          </a:xfrm>
          <a:prstGeom prst="arc">
            <a:avLst>
              <a:gd name="adj1" fmla="val 21588689"/>
              <a:gd name="adj2" fmla="val 5410751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E761EB82-BB49-B401-FE59-0ADFC0D77275}"/>
              </a:ext>
            </a:extLst>
          </p:cNvPr>
          <p:cNvCxnSpPr>
            <a:cxnSpLocks/>
            <a:stCxn id="93" idx="0"/>
          </p:cNvCxnSpPr>
          <p:nvPr/>
        </p:nvCxnSpPr>
        <p:spPr>
          <a:xfrm flipV="1">
            <a:off x="9253829" y="618062"/>
            <a:ext cx="1080301" cy="293127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EB78172B-F9E9-018F-0A1C-47CC13E56537}"/>
              </a:ext>
            </a:extLst>
          </p:cNvPr>
          <p:cNvCxnSpPr>
            <a:cxnSpLocks/>
            <a:stCxn id="87" idx="0"/>
          </p:cNvCxnSpPr>
          <p:nvPr/>
        </p:nvCxnSpPr>
        <p:spPr>
          <a:xfrm flipH="1" flipV="1">
            <a:off x="10334130" y="614051"/>
            <a:ext cx="1077963" cy="293329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CA58C291-CBCF-B302-590C-64CF3C5403D5}"/>
              </a:ext>
            </a:extLst>
          </p:cNvPr>
          <p:cNvCxnSpPr>
            <a:cxnSpLocks/>
          </p:cNvCxnSpPr>
          <p:nvPr/>
        </p:nvCxnSpPr>
        <p:spPr>
          <a:xfrm>
            <a:off x="10873684" y="2088330"/>
            <a:ext cx="0" cy="146488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Arco 115">
            <a:extLst>
              <a:ext uri="{FF2B5EF4-FFF2-40B4-BE49-F238E27FC236}">
                <a16:creationId xmlns:a16="http://schemas.microsoft.com/office/drawing/2014/main" id="{667D3FC6-BF1F-D976-9937-4C4AA46983AA}"/>
              </a:ext>
            </a:extLst>
          </p:cNvPr>
          <p:cNvSpPr/>
          <p:nvPr/>
        </p:nvSpPr>
        <p:spPr>
          <a:xfrm>
            <a:off x="8063093" y="2870677"/>
            <a:ext cx="1360800" cy="1360800"/>
          </a:xfrm>
          <a:prstGeom prst="arc">
            <a:avLst>
              <a:gd name="adj1" fmla="val 19979"/>
              <a:gd name="adj2" fmla="val 542195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2" name="Arco 121">
            <a:extLst>
              <a:ext uri="{FF2B5EF4-FFF2-40B4-BE49-F238E27FC236}">
                <a16:creationId xmlns:a16="http://schemas.microsoft.com/office/drawing/2014/main" id="{4BDDEA53-C8EF-79D6-8C58-252B82B52ED4}"/>
              </a:ext>
            </a:extLst>
          </p:cNvPr>
          <p:cNvSpPr/>
          <p:nvPr/>
        </p:nvSpPr>
        <p:spPr>
          <a:xfrm>
            <a:off x="6607833" y="1416637"/>
            <a:ext cx="4266000" cy="4266000"/>
          </a:xfrm>
          <a:prstGeom prst="arc">
            <a:avLst>
              <a:gd name="adj1" fmla="val 1612"/>
              <a:gd name="adj2" fmla="val 5395624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5" name="Arco 324">
            <a:extLst>
              <a:ext uri="{FF2B5EF4-FFF2-40B4-BE49-F238E27FC236}">
                <a16:creationId xmlns:a16="http://schemas.microsoft.com/office/drawing/2014/main" id="{8547BD11-564E-FD45-30E7-D7B3973A6885}"/>
              </a:ext>
            </a:extLst>
          </p:cNvPr>
          <p:cNvSpPr/>
          <p:nvPr/>
        </p:nvSpPr>
        <p:spPr>
          <a:xfrm>
            <a:off x="7336577" y="2136077"/>
            <a:ext cx="2826000" cy="2826000"/>
          </a:xfrm>
          <a:prstGeom prst="arc">
            <a:avLst>
              <a:gd name="adj1" fmla="val 3831"/>
              <a:gd name="adj2" fmla="val 5432025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354" name="Connettore diritto 353">
            <a:extLst>
              <a:ext uri="{FF2B5EF4-FFF2-40B4-BE49-F238E27FC236}">
                <a16:creationId xmlns:a16="http://schemas.microsoft.com/office/drawing/2014/main" id="{7ACE09C5-3F1F-5439-4FE6-DDB96E826F0D}"/>
              </a:ext>
            </a:extLst>
          </p:cNvPr>
          <p:cNvCxnSpPr>
            <a:cxnSpLocks/>
            <a:stCxn id="116" idx="0"/>
          </p:cNvCxnSpPr>
          <p:nvPr/>
        </p:nvCxnSpPr>
        <p:spPr>
          <a:xfrm flipV="1">
            <a:off x="9423882" y="3083839"/>
            <a:ext cx="0" cy="47119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Connettore diritto 356">
            <a:extLst>
              <a:ext uri="{FF2B5EF4-FFF2-40B4-BE49-F238E27FC236}">
                <a16:creationId xmlns:a16="http://schemas.microsoft.com/office/drawing/2014/main" id="{919C6515-77C7-3FA5-DD03-0159BB824415}"/>
              </a:ext>
            </a:extLst>
          </p:cNvPr>
          <p:cNvCxnSpPr>
            <a:cxnSpLocks/>
            <a:stCxn id="116" idx="2"/>
          </p:cNvCxnSpPr>
          <p:nvPr/>
        </p:nvCxnSpPr>
        <p:spPr>
          <a:xfrm flipH="1">
            <a:off x="6776095" y="4231463"/>
            <a:ext cx="196305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Connettore diritto 358">
            <a:extLst>
              <a:ext uri="{FF2B5EF4-FFF2-40B4-BE49-F238E27FC236}">
                <a16:creationId xmlns:a16="http://schemas.microsoft.com/office/drawing/2014/main" id="{6179DCAE-8711-3DDF-0C34-A590B8093171}"/>
              </a:ext>
            </a:extLst>
          </p:cNvPr>
          <p:cNvCxnSpPr>
            <a:cxnSpLocks/>
            <a:stCxn id="122" idx="2"/>
          </p:cNvCxnSpPr>
          <p:nvPr/>
        </p:nvCxnSpPr>
        <p:spPr>
          <a:xfrm flipH="1">
            <a:off x="6776095" y="5682635"/>
            <a:ext cx="196745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Connettore diritto 378">
            <a:extLst>
              <a:ext uri="{FF2B5EF4-FFF2-40B4-BE49-F238E27FC236}">
                <a16:creationId xmlns:a16="http://schemas.microsoft.com/office/drawing/2014/main" id="{9E3B73EF-B3A4-4958-692D-66D065EBF34F}"/>
              </a:ext>
            </a:extLst>
          </p:cNvPr>
          <p:cNvCxnSpPr>
            <a:cxnSpLocks/>
          </p:cNvCxnSpPr>
          <p:nvPr/>
        </p:nvCxnSpPr>
        <p:spPr>
          <a:xfrm flipH="1">
            <a:off x="9607789" y="2576861"/>
            <a:ext cx="144693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Connettore diritto 384">
            <a:extLst>
              <a:ext uri="{FF2B5EF4-FFF2-40B4-BE49-F238E27FC236}">
                <a16:creationId xmlns:a16="http://schemas.microsoft.com/office/drawing/2014/main" id="{70D2042D-72E7-E1AC-794D-266758370374}"/>
              </a:ext>
            </a:extLst>
          </p:cNvPr>
          <p:cNvCxnSpPr>
            <a:cxnSpLocks/>
          </p:cNvCxnSpPr>
          <p:nvPr/>
        </p:nvCxnSpPr>
        <p:spPr>
          <a:xfrm>
            <a:off x="10165897" y="2573499"/>
            <a:ext cx="0" cy="97743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Connettore diritto 387">
            <a:extLst>
              <a:ext uri="{FF2B5EF4-FFF2-40B4-BE49-F238E27FC236}">
                <a16:creationId xmlns:a16="http://schemas.microsoft.com/office/drawing/2014/main" id="{32FB2731-C7F4-156B-5DB8-84735E6A933F}"/>
              </a:ext>
            </a:extLst>
          </p:cNvPr>
          <p:cNvCxnSpPr>
            <a:cxnSpLocks/>
          </p:cNvCxnSpPr>
          <p:nvPr/>
        </p:nvCxnSpPr>
        <p:spPr>
          <a:xfrm flipH="1">
            <a:off x="6776013" y="4961253"/>
            <a:ext cx="196163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Connettore diritto 389">
            <a:extLst>
              <a:ext uri="{FF2B5EF4-FFF2-40B4-BE49-F238E27FC236}">
                <a16:creationId xmlns:a16="http://schemas.microsoft.com/office/drawing/2014/main" id="{5E03AA55-1429-F05A-6018-A58596DABA5A}"/>
              </a:ext>
            </a:extLst>
          </p:cNvPr>
          <p:cNvCxnSpPr>
            <a:cxnSpLocks/>
          </p:cNvCxnSpPr>
          <p:nvPr/>
        </p:nvCxnSpPr>
        <p:spPr>
          <a:xfrm flipV="1">
            <a:off x="6776095" y="4231463"/>
            <a:ext cx="0" cy="145117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Connettore diritto 391">
            <a:extLst>
              <a:ext uri="{FF2B5EF4-FFF2-40B4-BE49-F238E27FC236}">
                <a16:creationId xmlns:a16="http://schemas.microsoft.com/office/drawing/2014/main" id="{96B64A6B-4A4B-2021-9225-AF782A52B8D4}"/>
              </a:ext>
            </a:extLst>
          </p:cNvPr>
          <p:cNvCxnSpPr>
            <a:cxnSpLocks/>
          </p:cNvCxnSpPr>
          <p:nvPr/>
        </p:nvCxnSpPr>
        <p:spPr>
          <a:xfrm flipV="1">
            <a:off x="8181915" y="4231463"/>
            <a:ext cx="0" cy="145117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Connettore diritto 399">
            <a:extLst>
              <a:ext uri="{FF2B5EF4-FFF2-40B4-BE49-F238E27FC236}">
                <a16:creationId xmlns:a16="http://schemas.microsoft.com/office/drawing/2014/main" id="{EBC6A821-4BDC-596D-A9C7-3A23933CAC06}"/>
              </a:ext>
            </a:extLst>
          </p:cNvPr>
          <p:cNvCxnSpPr>
            <a:cxnSpLocks/>
          </p:cNvCxnSpPr>
          <p:nvPr/>
        </p:nvCxnSpPr>
        <p:spPr>
          <a:xfrm>
            <a:off x="6111270" y="3546153"/>
            <a:ext cx="2072620" cy="213648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Connettore diritto 401">
            <a:extLst>
              <a:ext uri="{FF2B5EF4-FFF2-40B4-BE49-F238E27FC236}">
                <a16:creationId xmlns:a16="http://schemas.microsoft.com/office/drawing/2014/main" id="{8772F97D-3541-670D-025A-47EACB2A6E6B}"/>
              </a:ext>
            </a:extLst>
          </p:cNvPr>
          <p:cNvCxnSpPr>
            <a:cxnSpLocks/>
          </p:cNvCxnSpPr>
          <p:nvPr/>
        </p:nvCxnSpPr>
        <p:spPr>
          <a:xfrm flipV="1">
            <a:off x="6776933" y="3546238"/>
            <a:ext cx="2069263" cy="213473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4" name="Connettore diritto 403">
            <a:extLst>
              <a:ext uri="{FF2B5EF4-FFF2-40B4-BE49-F238E27FC236}">
                <a16:creationId xmlns:a16="http://schemas.microsoft.com/office/drawing/2014/main" id="{8557F101-AA30-4B42-2878-D83100F34204}"/>
              </a:ext>
            </a:extLst>
          </p:cNvPr>
          <p:cNvCxnSpPr>
            <a:cxnSpLocks/>
          </p:cNvCxnSpPr>
          <p:nvPr/>
        </p:nvCxnSpPr>
        <p:spPr>
          <a:xfrm flipV="1">
            <a:off x="6773164" y="2083697"/>
            <a:ext cx="0" cy="214580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Connettore diritto 405">
            <a:extLst>
              <a:ext uri="{FF2B5EF4-FFF2-40B4-BE49-F238E27FC236}">
                <a16:creationId xmlns:a16="http://schemas.microsoft.com/office/drawing/2014/main" id="{CE4FDF5F-187C-CC6F-9D2F-1A7FC948F05E}"/>
              </a:ext>
            </a:extLst>
          </p:cNvPr>
          <p:cNvCxnSpPr>
            <a:cxnSpLocks/>
          </p:cNvCxnSpPr>
          <p:nvPr/>
        </p:nvCxnSpPr>
        <p:spPr>
          <a:xfrm flipV="1">
            <a:off x="8180959" y="2083697"/>
            <a:ext cx="0" cy="214580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" name="Connettore diritto 409">
            <a:extLst>
              <a:ext uri="{FF2B5EF4-FFF2-40B4-BE49-F238E27FC236}">
                <a16:creationId xmlns:a16="http://schemas.microsoft.com/office/drawing/2014/main" id="{A28EDC85-9154-6617-AB88-E2319F12B505}"/>
              </a:ext>
            </a:extLst>
          </p:cNvPr>
          <p:cNvCxnSpPr>
            <a:cxnSpLocks/>
          </p:cNvCxnSpPr>
          <p:nvPr/>
        </p:nvCxnSpPr>
        <p:spPr>
          <a:xfrm flipH="1">
            <a:off x="6776013" y="3080900"/>
            <a:ext cx="264784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Connettore diritto 411">
            <a:extLst>
              <a:ext uri="{FF2B5EF4-FFF2-40B4-BE49-F238E27FC236}">
                <a16:creationId xmlns:a16="http://schemas.microsoft.com/office/drawing/2014/main" id="{DD1E3C82-3922-7858-A4AD-5F78372332C5}"/>
              </a:ext>
            </a:extLst>
          </p:cNvPr>
          <p:cNvCxnSpPr>
            <a:cxnSpLocks/>
          </p:cNvCxnSpPr>
          <p:nvPr/>
        </p:nvCxnSpPr>
        <p:spPr>
          <a:xfrm flipH="1">
            <a:off x="6776013" y="2088330"/>
            <a:ext cx="410298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Connettore diritto 414">
            <a:extLst>
              <a:ext uri="{FF2B5EF4-FFF2-40B4-BE49-F238E27FC236}">
                <a16:creationId xmlns:a16="http://schemas.microsoft.com/office/drawing/2014/main" id="{85D7E59C-F902-36D1-8B76-AD5CA2F85242}"/>
              </a:ext>
            </a:extLst>
          </p:cNvPr>
          <p:cNvCxnSpPr>
            <a:cxnSpLocks/>
          </p:cNvCxnSpPr>
          <p:nvPr/>
        </p:nvCxnSpPr>
        <p:spPr>
          <a:xfrm flipH="1">
            <a:off x="6768380" y="2577757"/>
            <a:ext cx="356575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7" name="Connettore diritto 416">
            <a:extLst>
              <a:ext uri="{FF2B5EF4-FFF2-40B4-BE49-F238E27FC236}">
                <a16:creationId xmlns:a16="http://schemas.microsoft.com/office/drawing/2014/main" id="{377F6FA1-AF5D-A584-ECF6-2F165EDB6CED}"/>
              </a:ext>
            </a:extLst>
          </p:cNvPr>
          <p:cNvCxnSpPr>
            <a:cxnSpLocks/>
          </p:cNvCxnSpPr>
          <p:nvPr/>
        </p:nvCxnSpPr>
        <p:spPr>
          <a:xfrm>
            <a:off x="6768380" y="2083697"/>
            <a:ext cx="2077816" cy="146723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9" name="Connettore diritto 418">
            <a:extLst>
              <a:ext uri="{FF2B5EF4-FFF2-40B4-BE49-F238E27FC236}">
                <a16:creationId xmlns:a16="http://schemas.microsoft.com/office/drawing/2014/main" id="{1C7B1240-F518-A639-476D-5BCD09B71B89}"/>
              </a:ext>
            </a:extLst>
          </p:cNvPr>
          <p:cNvCxnSpPr>
            <a:cxnSpLocks/>
          </p:cNvCxnSpPr>
          <p:nvPr/>
        </p:nvCxnSpPr>
        <p:spPr>
          <a:xfrm flipV="1">
            <a:off x="6103654" y="2083697"/>
            <a:ext cx="2079388" cy="147372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3" name="Ovale 422">
            <a:extLst>
              <a:ext uri="{FF2B5EF4-FFF2-40B4-BE49-F238E27FC236}">
                <a16:creationId xmlns:a16="http://schemas.microsoft.com/office/drawing/2014/main" id="{D23FC375-7EA8-C941-2373-D810713CD13A}"/>
              </a:ext>
            </a:extLst>
          </p:cNvPr>
          <p:cNvSpPr/>
          <p:nvPr/>
        </p:nvSpPr>
        <p:spPr>
          <a:xfrm>
            <a:off x="6772233" y="2087059"/>
            <a:ext cx="1404000" cy="993842"/>
          </a:xfrm>
          <a:prstGeom prst="ellipse">
            <a:avLst/>
          </a:prstGeom>
          <a:solidFill>
            <a:srgbClr val="00B0F0">
              <a:alpha val="10000"/>
            </a:srgbClr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4" name="Ovale 423">
            <a:extLst>
              <a:ext uri="{FF2B5EF4-FFF2-40B4-BE49-F238E27FC236}">
                <a16:creationId xmlns:a16="http://schemas.microsoft.com/office/drawing/2014/main" id="{80D05DC4-A2BD-1B26-87AA-33860C740023}"/>
              </a:ext>
            </a:extLst>
          </p:cNvPr>
          <p:cNvSpPr/>
          <p:nvPr/>
        </p:nvSpPr>
        <p:spPr>
          <a:xfrm>
            <a:off x="6783946" y="4232096"/>
            <a:ext cx="1404000" cy="1451169"/>
          </a:xfrm>
          <a:prstGeom prst="ellipse">
            <a:avLst/>
          </a:prstGeom>
          <a:solidFill>
            <a:srgbClr val="00B0F0">
              <a:alpha val="10000"/>
            </a:srgbClr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42" name="Connettore diritto 441">
            <a:extLst>
              <a:ext uri="{FF2B5EF4-FFF2-40B4-BE49-F238E27FC236}">
                <a16:creationId xmlns:a16="http://schemas.microsoft.com/office/drawing/2014/main" id="{53267973-C8E0-A489-E01B-362325279EAE}"/>
              </a:ext>
            </a:extLst>
          </p:cNvPr>
          <p:cNvCxnSpPr>
            <a:cxnSpLocks/>
          </p:cNvCxnSpPr>
          <p:nvPr/>
        </p:nvCxnSpPr>
        <p:spPr>
          <a:xfrm flipV="1">
            <a:off x="6985343" y="2229714"/>
            <a:ext cx="0" cy="324103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Connettore diritto 445">
            <a:extLst>
              <a:ext uri="{FF2B5EF4-FFF2-40B4-BE49-F238E27FC236}">
                <a16:creationId xmlns:a16="http://schemas.microsoft.com/office/drawing/2014/main" id="{AFF17183-042B-95A7-5DCD-D162BF7745E6}"/>
              </a:ext>
            </a:extLst>
          </p:cNvPr>
          <p:cNvCxnSpPr>
            <a:cxnSpLocks/>
          </p:cNvCxnSpPr>
          <p:nvPr/>
        </p:nvCxnSpPr>
        <p:spPr>
          <a:xfrm flipV="1">
            <a:off x="7978121" y="2229714"/>
            <a:ext cx="0" cy="324103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9" name="Arco 448">
            <a:extLst>
              <a:ext uri="{FF2B5EF4-FFF2-40B4-BE49-F238E27FC236}">
                <a16:creationId xmlns:a16="http://schemas.microsoft.com/office/drawing/2014/main" id="{792DB025-2193-26DF-436F-662E41893AC8}"/>
              </a:ext>
            </a:extLst>
          </p:cNvPr>
          <p:cNvSpPr/>
          <p:nvPr/>
        </p:nvSpPr>
        <p:spPr>
          <a:xfrm>
            <a:off x="6158817" y="964156"/>
            <a:ext cx="5166000" cy="5166000"/>
          </a:xfrm>
          <a:prstGeom prst="arc">
            <a:avLst>
              <a:gd name="adj1" fmla="val 19526639"/>
              <a:gd name="adj2" fmla="val 5402177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51" name="Connettore diritto 450">
            <a:extLst>
              <a:ext uri="{FF2B5EF4-FFF2-40B4-BE49-F238E27FC236}">
                <a16:creationId xmlns:a16="http://schemas.microsoft.com/office/drawing/2014/main" id="{72DF8D3E-FCAF-3919-6830-67790A98746C}"/>
              </a:ext>
            </a:extLst>
          </p:cNvPr>
          <p:cNvCxnSpPr>
            <a:cxnSpLocks/>
            <a:stCxn id="449" idx="2"/>
          </p:cNvCxnSpPr>
          <p:nvPr/>
        </p:nvCxnSpPr>
        <p:spPr>
          <a:xfrm flipH="1">
            <a:off x="6776013" y="6130155"/>
            <a:ext cx="196416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Connettore diritto 453">
            <a:extLst>
              <a:ext uri="{FF2B5EF4-FFF2-40B4-BE49-F238E27FC236}">
                <a16:creationId xmlns:a16="http://schemas.microsoft.com/office/drawing/2014/main" id="{2FD1C995-30EB-0035-D1D5-B47BC093359E}"/>
              </a:ext>
            </a:extLst>
          </p:cNvPr>
          <p:cNvCxnSpPr>
            <a:cxnSpLocks/>
          </p:cNvCxnSpPr>
          <p:nvPr/>
        </p:nvCxnSpPr>
        <p:spPr>
          <a:xfrm>
            <a:off x="6776013" y="5680969"/>
            <a:ext cx="0" cy="44918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Connettore diritto 454">
            <a:extLst>
              <a:ext uri="{FF2B5EF4-FFF2-40B4-BE49-F238E27FC236}">
                <a16:creationId xmlns:a16="http://schemas.microsoft.com/office/drawing/2014/main" id="{C8EEEE92-E992-28C2-384B-39EA5537722D}"/>
              </a:ext>
            </a:extLst>
          </p:cNvPr>
          <p:cNvCxnSpPr>
            <a:cxnSpLocks/>
          </p:cNvCxnSpPr>
          <p:nvPr/>
        </p:nvCxnSpPr>
        <p:spPr>
          <a:xfrm>
            <a:off x="8180959" y="5680969"/>
            <a:ext cx="0" cy="44918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" name="Arco 460">
            <a:extLst>
              <a:ext uri="{FF2B5EF4-FFF2-40B4-BE49-F238E27FC236}">
                <a16:creationId xmlns:a16="http://schemas.microsoft.com/office/drawing/2014/main" id="{B9464DA4-4F37-D904-7478-A15832220707}"/>
              </a:ext>
            </a:extLst>
          </p:cNvPr>
          <p:cNvSpPr/>
          <p:nvPr/>
        </p:nvSpPr>
        <p:spPr>
          <a:xfrm>
            <a:off x="7914779" y="2720213"/>
            <a:ext cx="1656000" cy="1656000"/>
          </a:xfrm>
          <a:prstGeom prst="arc">
            <a:avLst>
              <a:gd name="adj1" fmla="val 19526838"/>
              <a:gd name="adj2" fmla="val 541583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63" name="Connettore diritto 462">
            <a:extLst>
              <a:ext uri="{FF2B5EF4-FFF2-40B4-BE49-F238E27FC236}">
                <a16:creationId xmlns:a16="http://schemas.microsoft.com/office/drawing/2014/main" id="{CB4D4FDF-0421-1D85-3885-3FD268FE2353}"/>
              </a:ext>
            </a:extLst>
          </p:cNvPr>
          <p:cNvCxnSpPr>
            <a:stCxn id="461" idx="2"/>
          </p:cNvCxnSpPr>
          <p:nvPr/>
        </p:nvCxnSpPr>
        <p:spPr>
          <a:xfrm flipH="1">
            <a:off x="6768380" y="4376204"/>
            <a:ext cx="1970586" cy="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Connettore diritto 464">
            <a:extLst>
              <a:ext uri="{FF2B5EF4-FFF2-40B4-BE49-F238E27FC236}">
                <a16:creationId xmlns:a16="http://schemas.microsoft.com/office/drawing/2014/main" id="{D515B321-71D6-0436-AB50-56DDFAB0F6A9}"/>
              </a:ext>
            </a:extLst>
          </p:cNvPr>
          <p:cNvCxnSpPr>
            <a:cxnSpLocks/>
          </p:cNvCxnSpPr>
          <p:nvPr/>
        </p:nvCxnSpPr>
        <p:spPr>
          <a:xfrm>
            <a:off x="6776013" y="4229498"/>
            <a:ext cx="0" cy="14670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Connettore diritto 466">
            <a:extLst>
              <a:ext uri="{FF2B5EF4-FFF2-40B4-BE49-F238E27FC236}">
                <a16:creationId xmlns:a16="http://schemas.microsoft.com/office/drawing/2014/main" id="{7F9B3CC4-6ED5-45D0-2C6E-0FA14FFE2BF4}"/>
              </a:ext>
            </a:extLst>
          </p:cNvPr>
          <p:cNvCxnSpPr>
            <a:cxnSpLocks/>
          </p:cNvCxnSpPr>
          <p:nvPr/>
        </p:nvCxnSpPr>
        <p:spPr>
          <a:xfrm>
            <a:off x="8181024" y="4229498"/>
            <a:ext cx="0" cy="14670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Connettore diritto 468">
            <a:extLst>
              <a:ext uri="{FF2B5EF4-FFF2-40B4-BE49-F238E27FC236}">
                <a16:creationId xmlns:a16="http://schemas.microsoft.com/office/drawing/2014/main" id="{3796CBE3-902A-541C-A197-64F28BF1A512}"/>
              </a:ext>
            </a:extLst>
          </p:cNvPr>
          <p:cNvCxnSpPr>
            <a:cxnSpLocks/>
          </p:cNvCxnSpPr>
          <p:nvPr/>
        </p:nvCxnSpPr>
        <p:spPr>
          <a:xfrm>
            <a:off x="6113973" y="3550929"/>
            <a:ext cx="2069069" cy="257922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Connettore diritto 470">
            <a:extLst>
              <a:ext uri="{FF2B5EF4-FFF2-40B4-BE49-F238E27FC236}">
                <a16:creationId xmlns:a16="http://schemas.microsoft.com/office/drawing/2014/main" id="{DA9E3637-091B-AFAB-2CE2-C1E268E7D72C}"/>
              </a:ext>
            </a:extLst>
          </p:cNvPr>
          <p:cNvCxnSpPr>
            <a:cxnSpLocks/>
          </p:cNvCxnSpPr>
          <p:nvPr/>
        </p:nvCxnSpPr>
        <p:spPr>
          <a:xfrm flipH="1">
            <a:off x="6770848" y="3549637"/>
            <a:ext cx="2068623" cy="257804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Connettore diritto 480">
            <a:extLst>
              <a:ext uri="{FF2B5EF4-FFF2-40B4-BE49-F238E27FC236}">
                <a16:creationId xmlns:a16="http://schemas.microsoft.com/office/drawing/2014/main" id="{4DB2BE7A-0C37-7C30-65FA-95FB6ED9105A}"/>
              </a:ext>
            </a:extLst>
          </p:cNvPr>
          <p:cNvCxnSpPr/>
          <p:nvPr/>
        </p:nvCxnSpPr>
        <p:spPr>
          <a:xfrm>
            <a:off x="7477596" y="4376204"/>
            <a:ext cx="0" cy="175147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3" name="Connettore diritto 482">
            <a:extLst>
              <a:ext uri="{FF2B5EF4-FFF2-40B4-BE49-F238E27FC236}">
                <a16:creationId xmlns:a16="http://schemas.microsoft.com/office/drawing/2014/main" id="{7FC97BF4-1AEB-36B8-DC78-635564885F41}"/>
              </a:ext>
            </a:extLst>
          </p:cNvPr>
          <p:cNvCxnSpPr>
            <a:cxnSpLocks/>
          </p:cNvCxnSpPr>
          <p:nvPr/>
        </p:nvCxnSpPr>
        <p:spPr>
          <a:xfrm>
            <a:off x="6779042" y="5251941"/>
            <a:ext cx="195860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4" name="Ovale 483">
            <a:extLst>
              <a:ext uri="{FF2B5EF4-FFF2-40B4-BE49-F238E27FC236}">
                <a16:creationId xmlns:a16="http://schemas.microsoft.com/office/drawing/2014/main" id="{A005C573-0814-C2FC-AAA2-B24960DBDBB4}"/>
              </a:ext>
            </a:extLst>
          </p:cNvPr>
          <p:cNvSpPr/>
          <p:nvPr/>
        </p:nvSpPr>
        <p:spPr>
          <a:xfrm>
            <a:off x="6775436" y="4376204"/>
            <a:ext cx="1407900" cy="1753200"/>
          </a:xfrm>
          <a:prstGeom prst="ellipse">
            <a:avLst/>
          </a:prstGeom>
          <a:solidFill>
            <a:srgbClr val="FF0000">
              <a:alpha val="20000"/>
            </a:srgbClr>
          </a:solidFill>
          <a:ln w="63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6" name="Arco 485">
            <a:extLst>
              <a:ext uri="{FF2B5EF4-FFF2-40B4-BE49-F238E27FC236}">
                <a16:creationId xmlns:a16="http://schemas.microsoft.com/office/drawing/2014/main" id="{83ED7C9C-8AF9-13B2-F0D7-A9D8ADD0F737}"/>
              </a:ext>
            </a:extLst>
          </p:cNvPr>
          <p:cNvSpPr/>
          <p:nvPr/>
        </p:nvSpPr>
        <p:spPr>
          <a:xfrm>
            <a:off x="7913050" y="2719956"/>
            <a:ext cx="1656000" cy="1656000"/>
          </a:xfrm>
          <a:prstGeom prst="arc">
            <a:avLst>
              <a:gd name="adj1" fmla="val 16215929"/>
              <a:gd name="adj2" fmla="val 1953489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90" name="Connettore diritto 489">
            <a:extLst>
              <a:ext uri="{FF2B5EF4-FFF2-40B4-BE49-F238E27FC236}">
                <a16:creationId xmlns:a16="http://schemas.microsoft.com/office/drawing/2014/main" id="{FE76E07D-1490-D028-5083-F3C569343F44}"/>
              </a:ext>
            </a:extLst>
          </p:cNvPr>
          <p:cNvCxnSpPr>
            <a:cxnSpLocks/>
            <a:stCxn id="486" idx="0"/>
          </p:cNvCxnSpPr>
          <p:nvPr/>
        </p:nvCxnSpPr>
        <p:spPr>
          <a:xfrm flipH="1">
            <a:off x="6768380" y="2719965"/>
            <a:ext cx="197650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2" name="Arco 491">
            <a:extLst>
              <a:ext uri="{FF2B5EF4-FFF2-40B4-BE49-F238E27FC236}">
                <a16:creationId xmlns:a16="http://schemas.microsoft.com/office/drawing/2014/main" id="{204605FB-0E2E-8FA2-F1BC-17DE9B40BC6F}"/>
              </a:ext>
            </a:extLst>
          </p:cNvPr>
          <p:cNvSpPr/>
          <p:nvPr/>
        </p:nvSpPr>
        <p:spPr>
          <a:xfrm>
            <a:off x="6158211" y="963549"/>
            <a:ext cx="5166000" cy="5166000"/>
          </a:xfrm>
          <a:prstGeom prst="arc">
            <a:avLst>
              <a:gd name="adj1" fmla="val 16201858"/>
              <a:gd name="adj2" fmla="val 1953341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94" name="Connettore diritto 493">
            <a:extLst>
              <a:ext uri="{FF2B5EF4-FFF2-40B4-BE49-F238E27FC236}">
                <a16:creationId xmlns:a16="http://schemas.microsoft.com/office/drawing/2014/main" id="{A39E4745-10AD-AE46-5993-FF3494DE968D}"/>
              </a:ext>
            </a:extLst>
          </p:cNvPr>
          <p:cNvCxnSpPr>
            <a:cxnSpLocks/>
          </p:cNvCxnSpPr>
          <p:nvPr/>
        </p:nvCxnSpPr>
        <p:spPr>
          <a:xfrm flipH="1">
            <a:off x="6763513" y="963549"/>
            <a:ext cx="196163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Connettore diritto 495">
            <a:extLst>
              <a:ext uri="{FF2B5EF4-FFF2-40B4-BE49-F238E27FC236}">
                <a16:creationId xmlns:a16="http://schemas.microsoft.com/office/drawing/2014/main" id="{511BBC72-63EF-415B-12E5-BD68BEFABFEA}"/>
              </a:ext>
            </a:extLst>
          </p:cNvPr>
          <p:cNvCxnSpPr>
            <a:cxnSpLocks/>
          </p:cNvCxnSpPr>
          <p:nvPr/>
        </p:nvCxnSpPr>
        <p:spPr>
          <a:xfrm flipV="1">
            <a:off x="8181137" y="963549"/>
            <a:ext cx="0" cy="175640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Connettore diritto 497">
            <a:extLst>
              <a:ext uri="{FF2B5EF4-FFF2-40B4-BE49-F238E27FC236}">
                <a16:creationId xmlns:a16="http://schemas.microsoft.com/office/drawing/2014/main" id="{54E65F40-7854-5369-AC6C-2C659F81E880}"/>
              </a:ext>
            </a:extLst>
          </p:cNvPr>
          <p:cNvCxnSpPr>
            <a:cxnSpLocks/>
          </p:cNvCxnSpPr>
          <p:nvPr/>
        </p:nvCxnSpPr>
        <p:spPr>
          <a:xfrm flipV="1">
            <a:off x="6772203" y="963549"/>
            <a:ext cx="0" cy="176908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Connettore diritto 500">
            <a:extLst>
              <a:ext uri="{FF2B5EF4-FFF2-40B4-BE49-F238E27FC236}">
                <a16:creationId xmlns:a16="http://schemas.microsoft.com/office/drawing/2014/main" id="{7F7CBAB7-BAB4-3A2A-4F30-8979754DC345}"/>
              </a:ext>
            </a:extLst>
          </p:cNvPr>
          <p:cNvCxnSpPr>
            <a:cxnSpLocks/>
          </p:cNvCxnSpPr>
          <p:nvPr/>
        </p:nvCxnSpPr>
        <p:spPr>
          <a:xfrm flipH="1">
            <a:off x="6111369" y="963549"/>
            <a:ext cx="2071673" cy="258608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Connettore diritto 504">
            <a:extLst>
              <a:ext uri="{FF2B5EF4-FFF2-40B4-BE49-F238E27FC236}">
                <a16:creationId xmlns:a16="http://schemas.microsoft.com/office/drawing/2014/main" id="{EE84EA1D-21B5-989B-16ED-B62BDAB04CC7}"/>
              </a:ext>
            </a:extLst>
          </p:cNvPr>
          <p:cNvCxnSpPr>
            <a:cxnSpLocks/>
          </p:cNvCxnSpPr>
          <p:nvPr/>
        </p:nvCxnSpPr>
        <p:spPr>
          <a:xfrm>
            <a:off x="6768380" y="963549"/>
            <a:ext cx="2071091" cy="258608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" name="Connettore diritto 506">
            <a:extLst>
              <a:ext uri="{FF2B5EF4-FFF2-40B4-BE49-F238E27FC236}">
                <a16:creationId xmlns:a16="http://schemas.microsoft.com/office/drawing/2014/main" id="{9CCE41C8-D791-F69C-4C35-853592860FA8}"/>
              </a:ext>
            </a:extLst>
          </p:cNvPr>
          <p:cNvCxnSpPr>
            <a:cxnSpLocks/>
          </p:cNvCxnSpPr>
          <p:nvPr/>
        </p:nvCxnSpPr>
        <p:spPr>
          <a:xfrm>
            <a:off x="6761584" y="1844231"/>
            <a:ext cx="197080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9" name="Ovale 508">
            <a:extLst>
              <a:ext uri="{FF2B5EF4-FFF2-40B4-BE49-F238E27FC236}">
                <a16:creationId xmlns:a16="http://schemas.microsoft.com/office/drawing/2014/main" id="{1B336F3B-BC10-4F88-5095-EEE5EE4294FA}"/>
              </a:ext>
            </a:extLst>
          </p:cNvPr>
          <p:cNvSpPr/>
          <p:nvPr/>
        </p:nvSpPr>
        <p:spPr>
          <a:xfrm>
            <a:off x="6774033" y="963020"/>
            <a:ext cx="1407600" cy="1754598"/>
          </a:xfrm>
          <a:prstGeom prst="ellipse">
            <a:avLst/>
          </a:prstGeom>
          <a:solidFill>
            <a:srgbClr val="FF0000">
              <a:alpha val="20000"/>
            </a:srgbClr>
          </a:solidFill>
          <a:ln w="63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11" name="Connettore diritto 510">
            <a:extLst>
              <a:ext uri="{FF2B5EF4-FFF2-40B4-BE49-F238E27FC236}">
                <a16:creationId xmlns:a16="http://schemas.microsoft.com/office/drawing/2014/main" id="{29112E89-B12B-5549-F403-BEE6AF8E95F5}"/>
              </a:ext>
            </a:extLst>
          </p:cNvPr>
          <p:cNvCxnSpPr>
            <a:cxnSpLocks/>
          </p:cNvCxnSpPr>
          <p:nvPr/>
        </p:nvCxnSpPr>
        <p:spPr>
          <a:xfrm>
            <a:off x="7479470" y="963020"/>
            <a:ext cx="0" cy="176649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" name="Connettore diritto 513">
            <a:extLst>
              <a:ext uri="{FF2B5EF4-FFF2-40B4-BE49-F238E27FC236}">
                <a16:creationId xmlns:a16="http://schemas.microsoft.com/office/drawing/2014/main" id="{99059D31-15EE-8BD3-B1C7-4C567655C2FC}"/>
              </a:ext>
            </a:extLst>
          </p:cNvPr>
          <p:cNvCxnSpPr>
            <a:stCxn id="424" idx="3"/>
          </p:cNvCxnSpPr>
          <p:nvPr/>
        </p:nvCxnSpPr>
        <p:spPr>
          <a:xfrm>
            <a:off x="6989557" y="5470746"/>
            <a:ext cx="0" cy="39423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6" name="Connettore diritto 515">
            <a:extLst>
              <a:ext uri="{FF2B5EF4-FFF2-40B4-BE49-F238E27FC236}">
                <a16:creationId xmlns:a16="http://schemas.microsoft.com/office/drawing/2014/main" id="{F277AB04-7646-078C-4A4E-9AC675C6A4A5}"/>
              </a:ext>
            </a:extLst>
          </p:cNvPr>
          <p:cNvCxnSpPr>
            <a:stCxn id="424" idx="5"/>
          </p:cNvCxnSpPr>
          <p:nvPr/>
        </p:nvCxnSpPr>
        <p:spPr>
          <a:xfrm>
            <a:off x="7982335" y="5470746"/>
            <a:ext cx="0" cy="41691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7D8A18B-8359-9820-AA6E-B68FABFABB78}"/>
              </a:ext>
            </a:extLst>
          </p:cNvPr>
          <p:cNvSpPr txBox="1"/>
          <p:nvPr/>
        </p:nvSpPr>
        <p:spPr>
          <a:xfrm>
            <a:off x="9362066" y="2991526"/>
            <a:ext cx="494455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A’’’</a:t>
            </a:r>
          </a:p>
        </p:txBody>
      </p:sp>
      <p:sp>
        <p:nvSpPr>
          <p:cNvPr id="125" name="CasellaDiTesto 124">
            <a:extLst>
              <a:ext uri="{FF2B5EF4-FFF2-40B4-BE49-F238E27FC236}">
                <a16:creationId xmlns:a16="http://schemas.microsoft.com/office/drawing/2014/main" id="{0C1369E7-3A80-D2FC-8426-8B29621DE889}"/>
              </a:ext>
            </a:extLst>
          </p:cNvPr>
          <p:cNvSpPr txBox="1"/>
          <p:nvPr/>
        </p:nvSpPr>
        <p:spPr>
          <a:xfrm>
            <a:off x="6664802" y="6101357"/>
            <a:ext cx="366829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</a:t>
            </a:r>
          </a:p>
        </p:txBody>
      </p:sp>
      <p:sp>
        <p:nvSpPr>
          <p:cNvPr id="50" name="CasellaDiTesto 49">
            <a:extLst>
              <a:ext uri="{FF2B5EF4-FFF2-40B4-BE49-F238E27FC236}">
                <a16:creationId xmlns:a16="http://schemas.microsoft.com/office/drawing/2014/main" id="{B07D21CB-75D1-8534-15DE-B5C850695301}"/>
              </a:ext>
            </a:extLst>
          </p:cNvPr>
          <p:cNvSpPr txBox="1"/>
          <p:nvPr/>
        </p:nvSpPr>
        <p:spPr>
          <a:xfrm>
            <a:off x="6495574" y="5586679"/>
            <a:ext cx="379334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D’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DA8D4EA7-4BD0-E915-41CD-567E7ACB0C06}"/>
              </a:ext>
            </a:extLst>
          </p:cNvPr>
          <p:cNvSpPr txBox="1"/>
          <p:nvPr/>
        </p:nvSpPr>
        <p:spPr>
          <a:xfrm>
            <a:off x="8111250" y="2022754"/>
            <a:ext cx="396000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C’’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08C5F87-7D12-DEBD-B574-C5AB54AE5FCC}"/>
              </a:ext>
            </a:extLst>
          </p:cNvPr>
          <p:cNvSpPr txBox="1"/>
          <p:nvPr/>
        </p:nvSpPr>
        <p:spPr>
          <a:xfrm>
            <a:off x="6629276" y="3055970"/>
            <a:ext cx="396000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A’’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65CB492-190B-03B2-7955-701BC17A2967}"/>
              </a:ext>
            </a:extLst>
          </p:cNvPr>
          <p:cNvSpPr txBox="1"/>
          <p:nvPr/>
        </p:nvSpPr>
        <p:spPr>
          <a:xfrm>
            <a:off x="6503026" y="1972849"/>
            <a:ext cx="396000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D’’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2823DF3-F333-570B-26C6-0580DB338872}"/>
              </a:ext>
            </a:extLst>
          </p:cNvPr>
          <p:cNvSpPr txBox="1"/>
          <p:nvPr/>
        </p:nvSpPr>
        <p:spPr>
          <a:xfrm>
            <a:off x="8752466" y="407652"/>
            <a:ext cx="64769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4871E78A-C65B-E009-A050-AEBA5EA76AD5}"/>
              </a:ext>
            </a:extLst>
          </p:cNvPr>
          <p:cNvSpPr txBox="1"/>
          <p:nvPr/>
        </p:nvSpPr>
        <p:spPr>
          <a:xfrm>
            <a:off x="8737650" y="6341465"/>
            <a:ext cx="64769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199464A7-2040-2038-3267-C3441E969D0B}"/>
              </a:ext>
            </a:extLst>
          </p:cNvPr>
          <p:cNvSpPr txBox="1"/>
          <p:nvPr/>
        </p:nvSpPr>
        <p:spPr>
          <a:xfrm>
            <a:off x="11002768" y="1468938"/>
            <a:ext cx="647697" cy="302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64AF62AB-8605-84D3-C381-4B80E41FF7EE}"/>
              </a:ext>
            </a:extLst>
          </p:cNvPr>
          <p:cNvSpPr txBox="1"/>
          <p:nvPr/>
        </p:nvSpPr>
        <p:spPr>
          <a:xfrm>
            <a:off x="0" y="338053"/>
            <a:ext cx="68313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Sia dato un cono circolare retto con la base unita a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1</a:t>
            </a:r>
            <a:r>
              <a:rPr lang="it-IT" sz="1600" dirty="0"/>
              <a:t> e il vertice nello spazio del diedro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1A94C096-2885-E605-9843-3F8F85C999D5}"/>
              </a:ext>
            </a:extLst>
          </p:cNvPr>
          <p:cNvSpPr txBox="1"/>
          <p:nvPr/>
        </p:nvSpPr>
        <p:spPr>
          <a:xfrm>
            <a:off x="0" y="840655"/>
            <a:ext cx="651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Il cono è sezionato dal piano 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(</a:t>
            </a:r>
            <a:r>
              <a:rPr lang="it-IT" sz="1600" dirty="0">
                <a:latin typeface="Symbol" panose="05050102010706020507" pitchFamily="18" charset="2"/>
              </a:rPr>
              <a:t>Ð p</a:t>
            </a:r>
            <a:r>
              <a:rPr lang="it-IT" sz="1600" baseline="-25000" dirty="0"/>
              <a:t>1 </a:t>
            </a:r>
            <a:r>
              <a:rPr lang="it-IT" sz="1600" dirty="0">
                <a:latin typeface="Symbol" panose="05050102010706020507" pitchFamily="18" charset="2"/>
              </a:rPr>
              <a:t>ºÐ p</a:t>
            </a:r>
            <a:r>
              <a:rPr lang="it-IT" sz="1600" baseline="-25000" dirty="0"/>
              <a:t>2</a:t>
            </a:r>
            <a:r>
              <a:rPr lang="it-IT" sz="1600" dirty="0">
                <a:latin typeface="Symbol" panose="05050102010706020507" pitchFamily="18" charset="2"/>
              </a:rPr>
              <a:t> º </a:t>
            </a:r>
            <a:r>
              <a:rPr lang="it-IT" sz="1600" dirty="0"/>
              <a:t>lt) per la definizione del quale lo si interseca con il piano </a:t>
            </a:r>
            <a:r>
              <a:rPr lang="it-IT" sz="16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chemeClr val="accent6"/>
                </a:solidFill>
              </a:rPr>
              <a:t>(</a:t>
            </a:r>
            <a:r>
              <a:rPr lang="it-IT" sz="1600" dirty="0">
                <a:solidFill>
                  <a:schemeClr val="accent6"/>
                </a:solidFill>
                <a:latin typeface="Symbol" panose="05050102010706020507" pitchFamily="18" charset="2"/>
              </a:rPr>
              <a:t>^p</a:t>
            </a:r>
            <a:r>
              <a:rPr lang="it-IT" sz="1600" baseline="-25000" dirty="0">
                <a:solidFill>
                  <a:schemeClr val="accent6"/>
                </a:solidFill>
              </a:rPr>
              <a:t>1</a:t>
            </a:r>
            <a:r>
              <a:rPr lang="it-IT" sz="1600" dirty="0">
                <a:solidFill>
                  <a:schemeClr val="accent6"/>
                </a:solidFill>
                <a:latin typeface="Symbol" panose="05050102010706020507" pitchFamily="18" charset="2"/>
              </a:rPr>
              <a:t>^p</a:t>
            </a:r>
            <a:r>
              <a:rPr lang="it-IT" sz="1600" baseline="-25000" dirty="0">
                <a:solidFill>
                  <a:schemeClr val="accent6"/>
                </a:solidFill>
              </a:rPr>
              <a:t>2</a:t>
            </a:r>
            <a:r>
              <a:rPr lang="it-IT" sz="1600" dirty="0">
                <a:solidFill>
                  <a:schemeClr val="accent6"/>
                </a:solidFill>
              </a:rPr>
              <a:t>) </a:t>
            </a:r>
            <a:r>
              <a:rPr lang="it-IT" sz="1600" dirty="0"/>
              <a:t>determinando la posizione della traccia t</a:t>
            </a:r>
            <a:r>
              <a:rPr lang="it-IT" sz="1600" baseline="-25000" dirty="0"/>
              <a:t>3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</a:t>
            </a:r>
          </a:p>
        </p:txBody>
      </p:sp>
      <p:grpSp>
        <p:nvGrpSpPr>
          <p:cNvPr id="23" name="Gruppo 22">
            <a:extLst>
              <a:ext uri="{FF2B5EF4-FFF2-40B4-BE49-F238E27FC236}">
                <a16:creationId xmlns:a16="http://schemas.microsoft.com/office/drawing/2014/main" id="{8905F556-BA2B-157F-97B3-3B68D9BF4017}"/>
              </a:ext>
            </a:extLst>
          </p:cNvPr>
          <p:cNvGrpSpPr/>
          <p:nvPr/>
        </p:nvGrpSpPr>
        <p:grpSpPr>
          <a:xfrm>
            <a:off x="4831068" y="3261675"/>
            <a:ext cx="1156241" cy="318140"/>
            <a:chOff x="3657947" y="3031774"/>
            <a:chExt cx="1156241" cy="318140"/>
          </a:xfrm>
        </p:grpSpPr>
        <p:sp>
          <p:nvSpPr>
            <p:cNvPr id="24" name="CasellaDiTesto 23">
              <a:extLst>
                <a:ext uri="{FF2B5EF4-FFF2-40B4-BE49-F238E27FC236}">
                  <a16:creationId xmlns:a16="http://schemas.microsoft.com/office/drawing/2014/main" id="{FB584BEE-FA35-2418-EA65-DAC59C04D57F}"/>
                </a:ext>
              </a:extLst>
            </p:cNvPr>
            <p:cNvSpPr txBox="1"/>
            <p:nvPr/>
          </p:nvSpPr>
          <p:spPr>
            <a:xfrm>
              <a:off x="4176289" y="3042137"/>
              <a:ext cx="637899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38573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t</a:t>
              </a:r>
              <a:r>
                <a:rPr kumimoji="0" lang="it-IT" sz="14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2</a:t>
              </a: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a</a:t>
              </a:r>
              <a:endPara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5" name="CasellaDiTesto 24">
              <a:extLst>
                <a:ext uri="{FF2B5EF4-FFF2-40B4-BE49-F238E27FC236}">
                  <a16:creationId xmlns:a16="http://schemas.microsoft.com/office/drawing/2014/main" id="{9D697EDC-3891-86B8-9CE2-4F44D2E6A038}"/>
                </a:ext>
              </a:extLst>
            </p:cNvPr>
            <p:cNvSpPr txBox="1"/>
            <p:nvPr/>
          </p:nvSpPr>
          <p:spPr>
            <a:xfrm>
              <a:off x="3657947" y="3037361"/>
              <a:ext cx="637899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38573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t</a:t>
              </a:r>
              <a:r>
                <a:rPr kumimoji="0" lang="it-IT" sz="14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1</a:t>
              </a: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a</a:t>
              </a:r>
              <a:endPara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7" name="CasellaDiTesto 26">
              <a:extLst>
                <a:ext uri="{FF2B5EF4-FFF2-40B4-BE49-F238E27FC236}">
                  <a16:creationId xmlns:a16="http://schemas.microsoft.com/office/drawing/2014/main" id="{FFC7B369-0118-B4BF-574E-DE19D3313193}"/>
                </a:ext>
              </a:extLst>
            </p:cNvPr>
            <p:cNvSpPr txBox="1"/>
            <p:nvPr/>
          </p:nvSpPr>
          <p:spPr>
            <a:xfrm>
              <a:off x="4020858" y="3031774"/>
              <a:ext cx="31570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º</a:t>
              </a:r>
              <a:endPara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Shell Dlg 2" panose="020B060403050404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423ACC17-DC75-649E-4460-C97322F06916}"/>
              </a:ext>
            </a:extLst>
          </p:cNvPr>
          <p:cNvSpPr txBox="1"/>
          <p:nvPr/>
        </p:nvSpPr>
        <p:spPr>
          <a:xfrm>
            <a:off x="11829764" y="3286731"/>
            <a:ext cx="40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lt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A8CD0A65-BE5F-B2EF-702B-59745F4E4E91}"/>
              </a:ext>
            </a:extLst>
          </p:cNvPr>
          <p:cNvSpPr txBox="1"/>
          <p:nvPr/>
        </p:nvSpPr>
        <p:spPr>
          <a:xfrm>
            <a:off x="0" y="1587590"/>
            <a:ext cx="6408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Partendo dallo scorcio totale dell’ellisse di sezione definita dai quattro vertici del rettangolo </a:t>
            </a:r>
            <a:r>
              <a:rPr lang="it-IT" sz="1600" dirty="0">
                <a:solidFill>
                  <a:srgbClr val="00B0F0"/>
                </a:solidFill>
              </a:rPr>
              <a:t>A’’’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r>
              <a:rPr lang="it-IT" sz="1600" dirty="0">
                <a:solidFill>
                  <a:srgbClr val="00B0F0"/>
                </a:solidFill>
              </a:rPr>
              <a:t>B’’’ </a:t>
            </a:r>
            <a:r>
              <a:rPr lang="it-IT" sz="1600" dirty="0"/>
              <a:t>e </a:t>
            </a:r>
            <a:r>
              <a:rPr lang="it-IT" sz="1600" dirty="0">
                <a:solidFill>
                  <a:srgbClr val="00B0F0"/>
                </a:solidFill>
              </a:rPr>
              <a:t>C’’’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r>
              <a:rPr lang="it-IT" sz="1600" dirty="0">
                <a:solidFill>
                  <a:srgbClr val="00B0F0"/>
                </a:solidFill>
              </a:rPr>
              <a:t>D’’’ </a:t>
            </a:r>
            <a:r>
              <a:rPr lang="it-IT" sz="1600" dirty="0"/>
              <a:t>determiniamo l’ellisse su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1</a:t>
            </a:r>
            <a:r>
              <a:rPr lang="it-IT" sz="1600" dirty="0"/>
              <a:t> inscritta nel rettangolo </a:t>
            </a:r>
            <a:r>
              <a:rPr lang="it-IT" sz="1600" dirty="0">
                <a:solidFill>
                  <a:srgbClr val="00B0F0"/>
                </a:solidFill>
              </a:rPr>
              <a:t>A’,B’C’,D’ </a:t>
            </a:r>
            <a:r>
              <a:rPr lang="it-IT" sz="1600" dirty="0"/>
              <a:t>e quella su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2</a:t>
            </a:r>
            <a:r>
              <a:rPr lang="it-IT" sz="1600" dirty="0"/>
              <a:t> </a:t>
            </a:r>
            <a:r>
              <a:rPr lang="it-IT" sz="1600" dirty="0">
                <a:solidFill>
                  <a:srgbClr val="00B0F0"/>
                </a:solidFill>
              </a:rPr>
              <a:t>A’’,B’’,C’’,D’’ </a:t>
            </a:r>
            <a:r>
              <a:rPr lang="it-IT" sz="1600" dirty="0"/>
              <a:t>ottenuta con le relative proiezioni</a:t>
            </a:r>
            <a:endParaRPr lang="it-IT" sz="1600" dirty="0">
              <a:solidFill>
                <a:srgbClr val="00B0F0"/>
              </a:solidFill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8CF8D0A5-1943-796D-8B27-50836AAFCF27}"/>
              </a:ext>
            </a:extLst>
          </p:cNvPr>
          <p:cNvSpPr txBox="1"/>
          <p:nvPr/>
        </p:nvSpPr>
        <p:spPr>
          <a:xfrm>
            <a:off x="0" y="2576028"/>
            <a:ext cx="57719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Date le caratteristiche del piano le tracce  </a:t>
            </a:r>
            <a:r>
              <a:rPr lang="it-IT" sz="1600" dirty="0">
                <a:solidFill>
                  <a:srgbClr val="00B0F0"/>
                </a:solidFill>
              </a:rPr>
              <a:t>T</a:t>
            </a:r>
            <a:r>
              <a:rPr lang="it-IT" sz="1600" baseline="-25000" dirty="0">
                <a:solidFill>
                  <a:srgbClr val="00B0F0"/>
                </a:solidFill>
              </a:rPr>
              <a:t>1</a:t>
            </a:r>
            <a:r>
              <a:rPr lang="it-IT" sz="1600" dirty="0">
                <a:solidFill>
                  <a:srgbClr val="00B0F0"/>
                </a:solidFill>
              </a:rPr>
              <a:t>a,T</a:t>
            </a:r>
            <a:r>
              <a:rPr lang="it-IT" sz="1600" baseline="-25000" dirty="0">
                <a:solidFill>
                  <a:srgbClr val="00B0F0"/>
                </a:solidFill>
              </a:rPr>
              <a:t>1</a:t>
            </a:r>
            <a:r>
              <a:rPr lang="it-IT" sz="1600" dirty="0">
                <a:solidFill>
                  <a:srgbClr val="00B0F0"/>
                </a:solidFill>
              </a:rPr>
              <a:t>b,T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a,T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b </a:t>
            </a:r>
            <a:r>
              <a:rPr lang="it-IT" sz="1600" dirty="0"/>
              <a:t>delle diagonali </a:t>
            </a:r>
            <a:r>
              <a:rPr lang="it-IT" sz="1600" dirty="0">
                <a:solidFill>
                  <a:srgbClr val="00B0F0"/>
                </a:solidFill>
              </a:rPr>
              <a:t>a(</a:t>
            </a:r>
            <a:r>
              <a:rPr lang="it-IT" sz="1600" dirty="0" err="1">
                <a:solidFill>
                  <a:srgbClr val="00B0F0"/>
                </a:solidFill>
              </a:rPr>
              <a:t>a’,a</a:t>
            </a:r>
            <a:r>
              <a:rPr lang="it-IT" sz="1600" dirty="0">
                <a:solidFill>
                  <a:srgbClr val="00B0F0"/>
                </a:solidFill>
              </a:rPr>
              <a:t>’’); b(</a:t>
            </a:r>
            <a:r>
              <a:rPr lang="it-IT" sz="1600" dirty="0" err="1">
                <a:solidFill>
                  <a:srgbClr val="00B0F0"/>
                </a:solidFill>
              </a:rPr>
              <a:t>b,’b</a:t>
            </a:r>
            <a:r>
              <a:rPr lang="it-IT" sz="1600" dirty="0">
                <a:solidFill>
                  <a:srgbClr val="00B0F0"/>
                </a:solidFill>
              </a:rPr>
              <a:t>’’) </a:t>
            </a:r>
            <a:r>
              <a:rPr lang="it-IT" sz="1600" dirty="0"/>
              <a:t>dei rettangoli </a:t>
            </a:r>
          </a:p>
          <a:p>
            <a:r>
              <a:rPr lang="it-IT" sz="1600" dirty="0"/>
              <a:t>convergono sulla linea di terra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60AECB09-D59D-03BB-4D3A-88421CE246EF}"/>
              </a:ext>
            </a:extLst>
          </p:cNvPr>
          <p:cNvSpPr txBox="1"/>
          <p:nvPr/>
        </p:nvSpPr>
        <p:spPr>
          <a:xfrm>
            <a:off x="0" y="3318245"/>
            <a:ext cx="43352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Definita la sezione operiamo il ribaltamento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79518744-B626-37EB-3A92-EFFB51AED7B1}"/>
              </a:ext>
            </a:extLst>
          </p:cNvPr>
          <p:cNvSpPr txBox="1"/>
          <p:nvPr/>
        </p:nvSpPr>
        <p:spPr>
          <a:xfrm>
            <a:off x="0" y="3595057"/>
            <a:ext cx="26212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RIBALTAMENTO SU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3F4BF85C-4A99-8BE9-46A4-25B96E061282}"/>
              </a:ext>
            </a:extLst>
          </p:cNvPr>
          <p:cNvSpPr txBox="1"/>
          <p:nvPr/>
        </p:nvSpPr>
        <p:spPr>
          <a:xfrm>
            <a:off x="0" y="5399828"/>
            <a:ext cx="65891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Ribaltando su </a:t>
            </a:r>
            <a:r>
              <a:rPr lang="it-IT" sz="1600" dirty="0">
                <a:solidFill>
                  <a:schemeClr val="accent6"/>
                </a:solidFill>
              </a:rPr>
              <a:t>t</a:t>
            </a:r>
            <a:r>
              <a:rPr lang="it-IT" sz="1600" baseline="-25000" dirty="0">
                <a:solidFill>
                  <a:schemeClr val="accent6"/>
                </a:solidFill>
              </a:rPr>
              <a:t>2</a:t>
            </a:r>
            <a:r>
              <a:rPr lang="it-IT" sz="16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600" dirty="0"/>
              <a:t> e proiettando su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2 </a:t>
            </a:r>
            <a:r>
              <a:rPr lang="it-IT" sz="1600" dirty="0"/>
              <a:t>i punti </a:t>
            </a:r>
            <a:r>
              <a:rPr lang="it-IT" sz="1600" dirty="0">
                <a:solidFill>
                  <a:srgbClr val="00B0F0"/>
                </a:solidFill>
              </a:rPr>
              <a:t>A’’’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r>
              <a:rPr lang="it-IT" sz="1600" dirty="0">
                <a:solidFill>
                  <a:srgbClr val="00B0F0"/>
                </a:solidFill>
              </a:rPr>
              <a:t>B’’’, C’’’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r>
              <a:rPr lang="it-IT" sz="1600" dirty="0">
                <a:solidFill>
                  <a:srgbClr val="00B0F0"/>
                </a:solidFill>
              </a:rPr>
              <a:t>,D’’’</a:t>
            </a:r>
            <a:r>
              <a:rPr lang="it-IT" sz="1600" dirty="0"/>
              <a:t> relativi allo scorcio totale dell’ellisse su t</a:t>
            </a:r>
            <a:r>
              <a:rPr lang="it-IT" sz="1600" baseline="-25000" dirty="0"/>
              <a:t>3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fissiamo i vertici </a:t>
            </a:r>
            <a:r>
              <a:rPr lang="it-IT" sz="1600" dirty="0">
                <a:solidFill>
                  <a:srgbClr val="FF0000"/>
                </a:solidFill>
              </a:rPr>
              <a:t>A,B,C,D</a:t>
            </a:r>
            <a:r>
              <a:rPr lang="it-IT" sz="1600" dirty="0"/>
              <a:t> del rettangolo reale circoscritto all’ellisse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3C612A94-D921-9880-97EA-481BFF379CDC}"/>
              </a:ext>
            </a:extLst>
          </p:cNvPr>
          <p:cNvSpPr txBox="1"/>
          <p:nvPr/>
        </p:nvSpPr>
        <p:spPr>
          <a:xfrm>
            <a:off x="-1" y="4597215"/>
            <a:ext cx="63417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Si noti come le tracce </a:t>
            </a:r>
            <a:r>
              <a:rPr lang="it-IT" sz="1600" dirty="0">
                <a:solidFill>
                  <a:srgbClr val="FF0000"/>
                </a:solidFill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</a:rPr>
              <a:t>1</a:t>
            </a:r>
            <a:r>
              <a:rPr lang="it-IT" sz="1600" dirty="0">
                <a:solidFill>
                  <a:srgbClr val="FF0000"/>
                </a:solidFill>
              </a:rPr>
              <a:t>a,T</a:t>
            </a:r>
            <a:r>
              <a:rPr lang="it-IT" sz="1600" baseline="-25000" dirty="0">
                <a:solidFill>
                  <a:srgbClr val="FF0000"/>
                </a:solidFill>
              </a:rPr>
              <a:t>1</a:t>
            </a:r>
            <a:r>
              <a:rPr lang="it-IT" sz="1600" dirty="0">
                <a:solidFill>
                  <a:srgbClr val="FF0000"/>
                </a:solidFill>
              </a:rPr>
              <a:t>b</a:t>
            </a:r>
            <a:r>
              <a:rPr lang="it-IT" sz="1600" dirty="0"/>
              <a:t> delle rette reali </a:t>
            </a:r>
            <a:r>
              <a:rPr lang="it-IT" sz="1600" dirty="0" err="1">
                <a:solidFill>
                  <a:srgbClr val="FF0000"/>
                </a:solidFill>
              </a:rPr>
              <a:t>a,b</a:t>
            </a:r>
            <a:r>
              <a:rPr lang="it-IT" sz="1600" dirty="0"/>
              <a:t> coincidono sulla linea di terra con le tracce </a:t>
            </a:r>
            <a:r>
              <a:rPr lang="it-IT" sz="1600" dirty="0">
                <a:solidFill>
                  <a:srgbClr val="00B0F0"/>
                </a:solidFill>
              </a:rPr>
              <a:t>T</a:t>
            </a:r>
            <a:r>
              <a:rPr lang="it-IT" sz="1600" baseline="-25000" dirty="0">
                <a:solidFill>
                  <a:srgbClr val="00B0F0"/>
                </a:solidFill>
              </a:rPr>
              <a:t>1</a:t>
            </a:r>
            <a:r>
              <a:rPr lang="it-IT" sz="1600" dirty="0">
                <a:solidFill>
                  <a:srgbClr val="00B0F0"/>
                </a:solidFill>
              </a:rPr>
              <a:t>a,T</a:t>
            </a:r>
            <a:r>
              <a:rPr lang="it-IT" sz="1600" baseline="-25000" dirty="0">
                <a:solidFill>
                  <a:srgbClr val="00B0F0"/>
                </a:solidFill>
              </a:rPr>
              <a:t>1</a:t>
            </a:r>
            <a:r>
              <a:rPr lang="it-IT" sz="1600" dirty="0">
                <a:solidFill>
                  <a:srgbClr val="00B0F0"/>
                </a:solidFill>
              </a:rPr>
              <a:t>b </a:t>
            </a:r>
            <a:r>
              <a:rPr lang="it-IT" sz="1600" dirty="0"/>
              <a:t>delle proiezioni </a:t>
            </a:r>
            <a:r>
              <a:rPr lang="it-IT" sz="1600" dirty="0" err="1">
                <a:solidFill>
                  <a:srgbClr val="00B0F0"/>
                </a:solidFill>
              </a:rPr>
              <a:t>a’</a:t>
            </a:r>
            <a:r>
              <a:rPr lang="it-IT" sz="1600" dirty="0">
                <a:solidFill>
                  <a:srgbClr val="00B0F0"/>
                </a:solidFill>
              </a:rPr>
              <a:t> </a:t>
            </a:r>
            <a:r>
              <a:rPr lang="it-IT" sz="1600" dirty="0"/>
              <a:t>e </a:t>
            </a:r>
            <a:r>
              <a:rPr lang="it-IT" sz="1600" dirty="0">
                <a:solidFill>
                  <a:srgbClr val="00B0F0"/>
                </a:solidFill>
              </a:rPr>
              <a:t>b’ 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36A17D1B-7065-A8CA-7B5F-B293C602E28F}"/>
              </a:ext>
            </a:extLst>
          </p:cNvPr>
          <p:cNvSpPr txBox="1"/>
          <p:nvPr/>
        </p:nvSpPr>
        <p:spPr>
          <a:xfrm>
            <a:off x="0" y="5126325"/>
            <a:ext cx="26212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RIBALTAMENTO SU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8BBF72E7-F5D8-E4FC-6236-A585F5AAC413}"/>
              </a:ext>
            </a:extLst>
          </p:cNvPr>
          <p:cNvSpPr txBox="1"/>
          <p:nvPr/>
        </p:nvSpPr>
        <p:spPr>
          <a:xfrm>
            <a:off x="0" y="3847804"/>
            <a:ext cx="5928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Ribaltando su </a:t>
            </a:r>
            <a:r>
              <a:rPr lang="it-IT" sz="1600" dirty="0">
                <a:solidFill>
                  <a:schemeClr val="accent6"/>
                </a:solidFill>
              </a:rPr>
              <a:t>t</a:t>
            </a:r>
            <a:r>
              <a:rPr lang="it-IT" sz="1600" baseline="-25000" dirty="0">
                <a:solidFill>
                  <a:schemeClr val="accent6"/>
                </a:solidFill>
              </a:rPr>
              <a:t>1</a:t>
            </a:r>
            <a:r>
              <a:rPr lang="it-IT" sz="16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600" dirty="0"/>
              <a:t> e proiettando su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1 </a:t>
            </a:r>
            <a:r>
              <a:rPr lang="it-IT" sz="1600" dirty="0"/>
              <a:t>i punti </a:t>
            </a:r>
            <a:r>
              <a:rPr lang="it-IT" sz="1600" dirty="0">
                <a:solidFill>
                  <a:srgbClr val="00B0F0"/>
                </a:solidFill>
              </a:rPr>
              <a:t>A’’’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r>
              <a:rPr lang="it-IT" sz="1600" dirty="0">
                <a:solidFill>
                  <a:srgbClr val="00B0F0"/>
                </a:solidFill>
              </a:rPr>
              <a:t>B’’’, C’’’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r>
              <a:rPr lang="it-IT" sz="1600" dirty="0">
                <a:solidFill>
                  <a:srgbClr val="00B0F0"/>
                </a:solidFill>
              </a:rPr>
              <a:t>,D’’’</a:t>
            </a:r>
            <a:r>
              <a:rPr lang="it-IT" sz="1600" dirty="0"/>
              <a:t> relativi allo scorcio totale dell’ellisse su t</a:t>
            </a:r>
            <a:r>
              <a:rPr lang="it-IT" sz="1600" baseline="-25000" dirty="0"/>
              <a:t>3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fissiamo i vertici </a:t>
            </a:r>
            <a:r>
              <a:rPr lang="it-IT" sz="1600" dirty="0">
                <a:solidFill>
                  <a:srgbClr val="FF0000"/>
                </a:solidFill>
              </a:rPr>
              <a:t>A,B,C,D</a:t>
            </a:r>
            <a:r>
              <a:rPr lang="it-IT" sz="1600" dirty="0"/>
              <a:t> del rettangolo reale circoscritto all’ellisse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99E389BE-5B7D-A646-59E4-2BDBC45C2959}"/>
              </a:ext>
            </a:extLst>
          </p:cNvPr>
          <p:cNvSpPr txBox="1"/>
          <p:nvPr/>
        </p:nvSpPr>
        <p:spPr>
          <a:xfrm>
            <a:off x="0" y="6172549"/>
            <a:ext cx="66969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Si noti come le tracce </a:t>
            </a:r>
            <a:r>
              <a:rPr lang="it-IT" sz="1600" dirty="0">
                <a:solidFill>
                  <a:srgbClr val="FF0000"/>
                </a:solidFill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a,T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b</a:t>
            </a:r>
            <a:r>
              <a:rPr lang="it-IT" sz="1600" dirty="0"/>
              <a:t> delle rette reali </a:t>
            </a:r>
            <a:r>
              <a:rPr lang="it-IT" sz="1600" dirty="0" err="1">
                <a:solidFill>
                  <a:srgbClr val="FF0000"/>
                </a:solidFill>
              </a:rPr>
              <a:t>a,b</a:t>
            </a:r>
            <a:r>
              <a:rPr lang="it-IT" sz="1600" dirty="0"/>
              <a:t> coincidono sulla </a:t>
            </a:r>
          </a:p>
          <a:p>
            <a:r>
              <a:rPr lang="it-IT" sz="1600" dirty="0"/>
              <a:t>linea di terra con le tracce </a:t>
            </a:r>
            <a:r>
              <a:rPr lang="it-IT" sz="1600" dirty="0">
                <a:solidFill>
                  <a:srgbClr val="00B0F0"/>
                </a:solidFill>
              </a:rPr>
              <a:t>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a,T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b </a:t>
            </a:r>
            <a:r>
              <a:rPr lang="it-IT" sz="1600" dirty="0"/>
              <a:t>delle proiezioni </a:t>
            </a:r>
            <a:r>
              <a:rPr lang="it-IT" sz="1600" dirty="0" err="1">
                <a:solidFill>
                  <a:srgbClr val="00B0F0"/>
                </a:solidFill>
              </a:rPr>
              <a:t>a’</a:t>
            </a:r>
            <a:r>
              <a:rPr lang="it-IT" sz="1600" dirty="0">
                <a:solidFill>
                  <a:srgbClr val="00B0F0"/>
                </a:solidFill>
              </a:rPr>
              <a:t>’ </a:t>
            </a:r>
            <a:r>
              <a:rPr lang="it-IT" sz="1600" dirty="0"/>
              <a:t>e </a:t>
            </a:r>
            <a:r>
              <a:rPr lang="it-IT" sz="1600" dirty="0">
                <a:solidFill>
                  <a:srgbClr val="00B0F0"/>
                </a:solidFill>
              </a:rPr>
              <a:t>b’’ 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BB35CB13-E777-A9F5-A941-56D1A4B9433B}"/>
              </a:ext>
            </a:extLst>
          </p:cNvPr>
          <p:cNvSpPr txBox="1"/>
          <p:nvPr/>
        </p:nvSpPr>
        <p:spPr>
          <a:xfrm>
            <a:off x="9761253" y="2979092"/>
            <a:ext cx="435054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B’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’’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A093DDAF-9923-65A7-8E6B-D543E63943A0}"/>
              </a:ext>
            </a:extLst>
          </p:cNvPr>
          <p:cNvSpPr txBox="1"/>
          <p:nvPr/>
        </p:nvSpPr>
        <p:spPr>
          <a:xfrm>
            <a:off x="11237516" y="2000380"/>
            <a:ext cx="494455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D’’’      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B91DF652-EDCC-4172-9B87-7D00169D4F40}"/>
              </a:ext>
            </a:extLst>
          </p:cNvPr>
          <p:cNvSpPr txBox="1"/>
          <p:nvPr/>
        </p:nvSpPr>
        <p:spPr>
          <a:xfrm>
            <a:off x="8022750" y="6120271"/>
            <a:ext cx="369127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9FF3D851-ECB9-C04F-20C2-AE24071931CA}"/>
              </a:ext>
            </a:extLst>
          </p:cNvPr>
          <p:cNvSpPr txBox="1"/>
          <p:nvPr/>
        </p:nvSpPr>
        <p:spPr>
          <a:xfrm>
            <a:off x="7997465" y="3998981"/>
            <a:ext cx="340335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</a:t>
            </a:r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id="{D5AE8A1E-F736-A2E5-03D3-84B29A84EDDA}"/>
              </a:ext>
            </a:extLst>
          </p:cNvPr>
          <p:cNvSpPr txBox="1"/>
          <p:nvPr/>
        </p:nvSpPr>
        <p:spPr>
          <a:xfrm>
            <a:off x="6638575" y="3977744"/>
            <a:ext cx="353587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AE0C2018-20A2-6627-DA0A-BFFFA091FFF8}"/>
              </a:ext>
            </a:extLst>
          </p:cNvPr>
          <p:cNvSpPr txBox="1"/>
          <p:nvPr/>
        </p:nvSpPr>
        <p:spPr>
          <a:xfrm>
            <a:off x="10852051" y="1975022"/>
            <a:ext cx="494455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C’’’  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041A180F-D9CF-A01B-224D-D1842F342693}"/>
              </a:ext>
            </a:extLst>
          </p:cNvPr>
          <p:cNvSpPr txBox="1"/>
          <p:nvPr/>
        </p:nvSpPr>
        <p:spPr>
          <a:xfrm>
            <a:off x="5764035" y="3233281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2</a:t>
            </a:r>
            <a:r>
              <a:rPr lang="it-IT" sz="1400" dirty="0">
                <a:solidFill>
                  <a:srgbClr val="00B0F0"/>
                </a:solidFill>
              </a:rPr>
              <a:t>a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10AF8EFE-8739-2785-2028-23942FA378BB}"/>
              </a:ext>
            </a:extLst>
          </p:cNvPr>
          <p:cNvSpPr txBox="1"/>
          <p:nvPr/>
        </p:nvSpPr>
        <p:spPr>
          <a:xfrm>
            <a:off x="5770788" y="3501967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1</a:t>
            </a:r>
            <a:r>
              <a:rPr lang="it-IT" sz="1400" dirty="0">
                <a:solidFill>
                  <a:srgbClr val="00B0F0"/>
                </a:solidFill>
              </a:rPr>
              <a:t>a</a:t>
            </a:r>
          </a:p>
        </p:txBody>
      </p:sp>
      <p:grpSp>
        <p:nvGrpSpPr>
          <p:cNvPr id="48" name="Gruppo 47">
            <a:extLst>
              <a:ext uri="{FF2B5EF4-FFF2-40B4-BE49-F238E27FC236}">
                <a16:creationId xmlns:a16="http://schemas.microsoft.com/office/drawing/2014/main" id="{F5F3DF85-B04C-CC1A-BB1F-61EC6446EF9F}"/>
              </a:ext>
            </a:extLst>
          </p:cNvPr>
          <p:cNvGrpSpPr/>
          <p:nvPr/>
        </p:nvGrpSpPr>
        <p:grpSpPr>
          <a:xfrm>
            <a:off x="6074900" y="3505249"/>
            <a:ext cx="573933" cy="307778"/>
            <a:chOff x="3919078" y="3899772"/>
            <a:chExt cx="573933" cy="307778"/>
          </a:xfrm>
        </p:grpSpPr>
        <p:sp>
          <p:nvSpPr>
            <p:cNvPr id="49" name="CasellaDiTesto 48">
              <a:extLst>
                <a:ext uri="{FF2B5EF4-FFF2-40B4-BE49-F238E27FC236}">
                  <a16:creationId xmlns:a16="http://schemas.microsoft.com/office/drawing/2014/main" id="{01BE55FE-D353-8B8D-ACD0-2B5C8EEB3922}"/>
                </a:ext>
              </a:extLst>
            </p:cNvPr>
            <p:cNvSpPr txBox="1"/>
            <p:nvPr/>
          </p:nvSpPr>
          <p:spPr>
            <a:xfrm>
              <a:off x="4025011" y="3899773"/>
              <a:ext cx="468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FF0000"/>
                  </a:solidFill>
                </a:rPr>
                <a:t>T</a:t>
              </a:r>
              <a:r>
                <a:rPr lang="it-IT" sz="1400" baseline="-25000" dirty="0">
                  <a:solidFill>
                    <a:srgbClr val="FF0000"/>
                  </a:solidFill>
                </a:rPr>
                <a:t>1</a:t>
              </a:r>
              <a:r>
                <a:rPr lang="it-IT" sz="1400" dirty="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51" name="CasellaDiTesto 50">
              <a:extLst>
                <a:ext uri="{FF2B5EF4-FFF2-40B4-BE49-F238E27FC236}">
                  <a16:creationId xmlns:a16="http://schemas.microsoft.com/office/drawing/2014/main" id="{42BEC41D-232C-A544-5FC2-0095EEBE3324}"/>
                </a:ext>
              </a:extLst>
            </p:cNvPr>
            <p:cNvSpPr txBox="1"/>
            <p:nvPr/>
          </p:nvSpPr>
          <p:spPr>
            <a:xfrm>
              <a:off x="3919078" y="3899772"/>
              <a:ext cx="31570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º</a:t>
              </a:r>
              <a:endPara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Shell Dlg 2" panose="020B060403050404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52" name="Gruppo 51">
            <a:extLst>
              <a:ext uri="{FF2B5EF4-FFF2-40B4-BE49-F238E27FC236}">
                <a16:creationId xmlns:a16="http://schemas.microsoft.com/office/drawing/2014/main" id="{C0C1AF02-5477-84F3-F388-D7009618C012}"/>
              </a:ext>
            </a:extLst>
          </p:cNvPr>
          <p:cNvGrpSpPr/>
          <p:nvPr/>
        </p:nvGrpSpPr>
        <p:grpSpPr>
          <a:xfrm>
            <a:off x="6157966" y="3257377"/>
            <a:ext cx="609933" cy="307778"/>
            <a:chOff x="3919078" y="3899772"/>
            <a:chExt cx="609933" cy="307778"/>
          </a:xfrm>
        </p:grpSpPr>
        <p:sp>
          <p:nvSpPr>
            <p:cNvPr id="54" name="CasellaDiTesto 53">
              <a:extLst>
                <a:ext uri="{FF2B5EF4-FFF2-40B4-BE49-F238E27FC236}">
                  <a16:creationId xmlns:a16="http://schemas.microsoft.com/office/drawing/2014/main" id="{5ECE443E-A466-8555-ECCE-37D720AF4A49}"/>
                </a:ext>
              </a:extLst>
            </p:cNvPr>
            <p:cNvSpPr txBox="1"/>
            <p:nvPr/>
          </p:nvSpPr>
          <p:spPr>
            <a:xfrm>
              <a:off x="4025011" y="3899773"/>
              <a:ext cx="504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FF0000"/>
                  </a:solidFill>
                </a:rPr>
                <a:t>T</a:t>
              </a:r>
              <a:r>
                <a:rPr lang="it-IT" sz="1400" baseline="-25000" dirty="0">
                  <a:solidFill>
                    <a:srgbClr val="FF0000"/>
                  </a:solidFill>
                </a:rPr>
                <a:t>2</a:t>
              </a:r>
              <a:r>
                <a:rPr lang="it-IT" sz="1400" dirty="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55" name="CasellaDiTesto 54">
              <a:extLst>
                <a:ext uri="{FF2B5EF4-FFF2-40B4-BE49-F238E27FC236}">
                  <a16:creationId xmlns:a16="http://schemas.microsoft.com/office/drawing/2014/main" id="{D684A2B6-8A13-5980-6755-EF525CF68D9C}"/>
                </a:ext>
              </a:extLst>
            </p:cNvPr>
            <p:cNvSpPr txBox="1"/>
            <p:nvPr/>
          </p:nvSpPr>
          <p:spPr>
            <a:xfrm>
              <a:off x="3919078" y="3899772"/>
              <a:ext cx="31570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º</a:t>
              </a:r>
              <a:endPara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Shell Dlg 2" panose="020B060403050404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FA2512AE-71AD-4F18-0F8D-B9C0669FDC73}"/>
              </a:ext>
            </a:extLst>
          </p:cNvPr>
          <p:cNvSpPr txBox="1"/>
          <p:nvPr/>
        </p:nvSpPr>
        <p:spPr>
          <a:xfrm>
            <a:off x="8369734" y="3284619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2</a:t>
            </a:r>
            <a:r>
              <a:rPr lang="it-IT" sz="1400" dirty="0">
                <a:solidFill>
                  <a:srgbClr val="00B0F0"/>
                </a:solidFill>
              </a:rPr>
              <a:t>b</a:t>
            </a:r>
          </a:p>
        </p:txBody>
      </p:sp>
      <p:sp>
        <p:nvSpPr>
          <p:cNvPr id="57" name="CasellaDiTesto 56">
            <a:extLst>
              <a:ext uri="{FF2B5EF4-FFF2-40B4-BE49-F238E27FC236}">
                <a16:creationId xmlns:a16="http://schemas.microsoft.com/office/drawing/2014/main" id="{924A8950-735C-C1C4-FF37-A50F5600208F}"/>
              </a:ext>
            </a:extLst>
          </p:cNvPr>
          <p:cNvSpPr txBox="1"/>
          <p:nvPr/>
        </p:nvSpPr>
        <p:spPr>
          <a:xfrm>
            <a:off x="8394887" y="3527677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1</a:t>
            </a:r>
            <a:r>
              <a:rPr lang="it-IT" sz="1400" dirty="0">
                <a:solidFill>
                  <a:srgbClr val="00B0F0"/>
                </a:solidFill>
              </a:rPr>
              <a:t>b</a:t>
            </a:r>
          </a:p>
        </p:txBody>
      </p:sp>
      <p:grpSp>
        <p:nvGrpSpPr>
          <p:cNvPr id="58" name="Gruppo 57">
            <a:extLst>
              <a:ext uri="{FF2B5EF4-FFF2-40B4-BE49-F238E27FC236}">
                <a16:creationId xmlns:a16="http://schemas.microsoft.com/office/drawing/2014/main" id="{0553F193-E5FE-60DC-9E8B-4197E4A7B303}"/>
              </a:ext>
            </a:extLst>
          </p:cNvPr>
          <p:cNvGrpSpPr/>
          <p:nvPr/>
        </p:nvGrpSpPr>
        <p:grpSpPr>
          <a:xfrm>
            <a:off x="8742743" y="3503845"/>
            <a:ext cx="573933" cy="307778"/>
            <a:chOff x="3919078" y="3899772"/>
            <a:chExt cx="573933" cy="307778"/>
          </a:xfrm>
        </p:grpSpPr>
        <p:sp>
          <p:nvSpPr>
            <p:cNvPr id="59" name="CasellaDiTesto 58">
              <a:extLst>
                <a:ext uri="{FF2B5EF4-FFF2-40B4-BE49-F238E27FC236}">
                  <a16:creationId xmlns:a16="http://schemas.microsoft.com/office/drawing/2014/main" id="{E6D75522-8ECA-4AED-8599-FED712A87579}"/>
                </a:ext>
              </a:extLst>
            </p:cNvPr>
            <p:cNvSpPr txBox="1"/>
            <p:nvPr/>
          </p:nvSpPr>
          <p:spPr>
            <a:xfrm>
              <a:off x="4025011" y="3899773"/>
              <a:ext cx="468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FF0000"/>
                  </a:solidFill>
                </a:rPr>
                <a:t>T</a:t>
              </a:r>
              <a:r>
                <a:rPr lang="it-IT" sz="1400" baseline="-25000" dirty="0">
                  <a:solidFill>
                    <a:srgbClr val="FF0000"/>
                  </a:solidFill>
                </a:rPr>
                <a:t>1</a:t>
              </a:r>
              <a:r>
                <a:rPr lang="it-IT" sz="1400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62" name="CasellaDiTesto 61">
              <a:extLst>
                <a:ext uri="{FF2B5EF4-FFF2-40B4-BE49-F238E27FC236}">
                  <a16:creationId xmlns:a16="http://schemas.microsoft.com/office/drawing/2014/main" id="{B6F58B50-1AF5-578B-8ACD-4870061F04C9}"/>
                </a:ext>
              </a:extLst>
            </p:cNvPr>
            <p:cNvSpPr txBox="1"/>
            <p:nvPr/>
          </p:nvSpPr>
          <p:spPr>
            <a:xfrm>
              <a:off x="3919078" y="3899772"/>
              <a:ext cx="31570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º</a:t>
              </a:r>
              <a:endPara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Shell Dlg 2" panose="020B060403050404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63" name="Gruppo 62">
            <a:extLst>
              <a:ext uri="{FF2B5EF4-FFF2-40B4-BE49-F238E27FC236}">
                <a16:creationId xmlns:a16="http://schemas.microsoft.com/office/drawing/2014/main" id="{F8CA6E30-BC13-E697-AB18-046A429AA281}"/>
              </a:ext>
            </a:extLst>
          </p:cNvPr>
          <p:cNvGrpSpPr/>
          <p:nvPr/>
        </p:nvGrpSpPr>
        <p:grpSpPr>
          <a:xfrm>
            <a:off x="8712824" y="3274931"/>
            <a:ext cx="609933" cy="307778"/>
            <a:chOff x="3919078" y="3899772"/>
            <a:chExt cx="609933" cy="307778"/>
          </a:xfrm>
        </p:grpSpPr>
        <p:sp>
          <p:nvSpPr>
            <p:cNvPr id="448" name="CasellaDiTesto 447">
              <a:extLst>
                <a:ext uri="{FF2B5EF4-FFF2-40B4-BE49-F238E27FC236}">
                  <a16:creationId xmlns:a16="http://schemas.microsoft.com/office/drawing/2014/main" id="{7E975147-D6FE-0D0E-104D-1C7489CD5E21}"/>
                </a:ext>
              </a:extLst>
            </p:cNvPr>
            <p:cNvSpPr txBox="1"/>
            <p:nvPr/>
          </p:nvSpPr>
          <p:spPr>
            <a:xfrm>
              <a:off x="4025011" y="3899773"/>
              <a:ext cx="504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FF0000"/>
                  </a:solidFill>
                </a:rPr>
                <a:t>T</a:t>
              </a:r>
              <a:r>
                <a:rPr lang="it-IT" sz="1400" baseline="-25000" dirty="0">
                  <a:solidFill>
                    <a:srgbClr val="FF0000"/>
                  </a:solidFill>
                </a:rPr>
                <a:t>2</a:t>
              </a:r>
              <a:r>
                <a:rPr lang="it-IT" sz="1400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450" name="CasellaDiTesto 449">
              <a:extLst>
                <a:ext uri="{FF2B5EF4-FFF2-40B4-BE49-F238E27FC236}">
                  <a16:creationId xmlns:a16="http://schemas.microsoft.com/office/drawing/2014/main" id="{0FEB8435-4CC6-FDBC-3209-C657EFEFD616}"/>
                </a:ext>
              </a:extLst>
            </p:cNvPr>
            <p:cNvSpPr txBox="1"/>
            <p:nvPr/>
          </p:nvSpPr>
          <p:spPr>
            <a:xfrm>
              <a:off x="3919078" y="3899772"/>
              <a:ext cx="31570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º</a:t>
              </a:r>
              <a:endPara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Shell Dlg 2" panose="020B060403050404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452" name="CasellaDiTesto 451">
            <a:extLst>
              <a:ext uri="{FF2B5EF4-FFF2-40B4-BE49-F238E27FC236}">
                <a16:creationId xmlns:a16="http://schemas.microsoft.com/office/drawing/2014/main" id="{30147725-FAEF-E3FE-A412-839ACD0857D1}"/>
              </a:ext>
            </a:extLst>
          </p:cNvPr>
          <p:cNvSpPr txBox="1"/>
          <p:nvPr/>
        </p:nvSpPr>
        <p:spPr>
          <a:xfrm>
            <a:off x="7599842" y="2760027"/>
            <a:ext cx="432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b’’</a:t>
            </a:r>
          </a:p>
        </p:txBody>
      </p:sp>
      <p:sp>
        <p:nvSpPr>
          <p:cNvPr id="453" name="CasellaDiTesto 452">
            <a:extLst>
              <a:ext uri="{FF2B5EF4-FFF2-40B4-BE49-F238E27FC236}">
                <a16:creationId xmlns:a16="http://schemas.microsoft.com/office/drawing/2014/main" id="{AB2F66CF-21A1-FF37-7D96-BC801F49D562}"/>
              </a:ext>
            </a:extLst>
          </p:cNvPr>
          <p:cNvSpPr txBox="1"/>
          <p:nvPr/>
        </p:nvSpPr>
        <p:spPr>
          <a:xfrm>
            <a:off x="8126630" y="3819409"/>
            <a:ext cx="38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b’</a:t>
            </a:r>
          </a:p>
        </p:txBody>
      </p:sp>
      <p:sp>
        <p:nvSpPr>
          <p:cNvPr id="456" name="CasellaDiTesto 455">
            <a:extLst>
              <a:ext uri="{FF2B5EF4-FFF2-40B4-BE49-F238E27FC236}">
                <a16:creationId xmlns:a16="http://schemas.microsoft.com/office/drawing/2014/main" id="{3E746868-AB58-6491-8BE4-7B41427871C4}"/>
              </a:ext>
            </a:extLst>
          </p:cNvPr>
          <p:cNvSpPr txBox="1"/>
          <p:nvPr/>
        </p:nvSpPr>
        <p:spPr>
          <a:xfrm>
            <a:off x="7015295" y="2709013"/>
            <a:ext cx="38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solidFill>
                  <a:srgbClr val="00B0F0"/>
                </a:solidFill>
              </a:rPr>
              <a:t>a’</a:t>
            </a:r>
            <a:r>
              <a:rPr lang="it-IT" dirty="0">
                <a:solidFill>
                  <a:srgbClr val="00B0F0"/>
                </a:solidFill>
              </a:rPr>
              <a:t>’</a:t>
            </a:r>
          </a:p>
        </p:txBody>
      </p:sp>
      <p:sp>
        <p:nvSpPr>
          <p:cNvPr id="457" name="CasellaDiTesto 456">
            <a:extLst>
              <a:ext uri="{FF2B5EF4-FFF2-40B4-BE49-F238E27FC236}">
                <a16:creationId xmlns:a16="http://schemas.microsoft.com/office/drawing/2014/main" id="{BE0A9F08-7CC7-DC41-DB1D-DFDD4FE71DFC}"/>
              </a:ext>
            </a:extLst>
          </p:cNvPr>
          <p:cNvSpPr txBox="1"/>
          <p:nvPr/>
        </p:nvSpPr>
        <p:spPr>
          <a:xfrm>
            <a:off x="6503376" y="3776284"/>
            <a:ext cx="38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solidFill>
                  <a:srgbClr val="00B0F0"/>
                </a:solidFill>
              </a:rPr>
              <a:t>a’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458" name="CasellaDiTesto 457">
            <a:extLst>
              <a:ext uri="{FF2B5EF4-FFF2-40B4-BE49-F238E27FC236}">
                <a16:creationId xmlns:a16="http://schemas.microsoft.com/office/drawing/2014/main" id="{84989239-5DF9-F07F-9EC6-CAFAABDEBADD}"/>
              </a:ext>
            </a:extLst>
          </p:cNvPr>
          <p:cNvSpPr txBox="1"/>
          <p:nvPr/>
        </p:nvSpPr>
        <p:spPr>
          <a:xfrm>
            <a:off x="6648833" y="721700"/>
            <a:ext cx="312441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</a:t>
            </a:r>
          </a:p>
        </p:txBody>
      </p:sp>
      <p:sp>
        <p:nvSpPr>
          <p:cNvPr id="459" name="CasellaDiTesto 458">
            <a:extLst>
              <a:ext uri="{FF2B5EF4-FFF2-40B4-BE49-F238E27FC236}">
                <a16:creationId xmlns:a16="http://schemas.microsoft.com/office/drawing/2014/main" id="{65E70534-5934-5055-C806-490A7FF16EE3}"/>
              </a:ext>
            </a:extLst>
          </p:cNvPr>
          <p:cNvSpPr txBox="1"/>
          <p:nvPr/>
        </p:nvSpPr>
        <p:spPr>
          <a:xfrm>
            <a:off x="8127041" y="2506510"/>
            <a:ext cx="308381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</a:t>
            </a:r>
          </a:p>
        </p:txBody>
      </p:sp>
      <p:sp>
        <p:nvSpPr>
          <p:cNvPr id="460" name="CasellaDiTesto 459">
            <a:extLst>
              <a:ext uri="{FF2B5EF4-FFF2-40B4-BE49-F238E27FC236}">
                <a16:creationId xmlns:a16="http://schemas.microsoft.com/office/drawing/2014/main" id="{DB079DC6-DD80-D6DB-EA9E-72ABA81C2F33}"/>
              </a:ext>
            </a:extLst>
          </p:cNvPr>
          <p:cNvSpPr txBox="1"/>
          <p:nvPr/>
        </p:nvSpPr>
        <p:spPr>
          <a:xfrm>
            <a:off x="8035008" y="689096"/>
            <a:ext cx="268102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</a:t>
            </a:r>
          </a:p>
        </p:txBody>
      </p:sp>
      <p:sp>
        <p:nvSpPr>
          <p:cNvPr id="462" name="CasellaDiTesto 461">
            <a:extLst>
              <a:ext uri="{FF2B5EF4-FFF2-40B4-BE49-F238E27FC236}">
                <a16:creationId xmlns:a16="http://schemas.microsoft.com/office/drawing/2014/main" id="{9F9ADC8B-3905-8207-FC9B-2BA85367686D}"/>
              </a:ext>
            </a:extLst>
          </p:cNvPr>
          <p:cNvSpPr txBox="1"/>
          <p:nvPr/>
        </p:nvSpPr>
        <p:spPr>
          <a:xfrm>
            <a:off x="6525881" y="4301715"/>
            <a:ext cx="297328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</a:p>
        </p:txBody>
      </p:sp>
      <p:sp>
        <p:nvSpPr>
          <p:cNvPr id="464" name="CasellaDiTesto 463">
            <a:extLst>
              <a:ext uri="{FF2B5EF4-FFF2-40B4-BE49-F238E27FC236}">
                <a16:creationId xmlns:a16="http://schemas.microsoft.com/office/drawing/2014/main" id="{24B8AACD-5026-2B3B-830C-95D62A83942A}"/>
              </a:ext>
            </a:extLst>
          </p:cNvPr>
          <p:cNvSpPr txBox="1"/>
          <p:nvPr/>
        </p:nvSpPr>
        <p:spPr>
          <a:xfrm>
            <a:off x="6473182" y="2511149"/>
            <a:ext cx="252000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</a:p>
        </p:txBody>
      </p:sp>
      <p:sp>
        <p:nvSpPr>
          <p:cNvPr id="466" name="CasellaDiTesto 465">
            <a:extLst>
              <a:ext uri="{FF2B5EF4-FFF2-40B4-BE49-F238E27FC236}">
                <a16:creationId xmlns:a16="http://schemas.microsoft.com/office/drawing/2014/main" id="{24B2FF7F-6555-30BB-E28E-168DB71D42ED}"/>
              </a:ext>
            </a:extLst>
          </p:cNvPr>
          <p:cNvSpPr txBox="1"/>
          <p:nvPr/>
        </p:nvSpPr>
        <p:spPr>
          <a:xfrm>
            <a:off x="8116696" y="4354538"/>
            <a:ext cx="494455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</a:t>
            </a:r>
          </a:p>
        </p:txBody>
      </p:sp>
      <p:sp>
        <p:nvSpPr>
          <p:cNvPr id="470" name="CasellaDiTesto 469">
            <a:extLst>
              <a:ext uri="{FF2B5EF4-FFF2-40B4-BE49-F238E27FC236}">
                <a16:creationId xmlns:a16="http://schemas.microsoft.com/office/drawing/2014/main" id="{1F4983D2-B53B-7BF2-64C6-6AD641EA803D}"/>
              </a:ext>
            </a:extLst>
          </p:cNvPr>
          <p:cNvSpPr txBox="1"/>
          <p:nvPr/>
        </p:nvSpPr>
        <p:spPr>
          <a:xfrm>
            <a:off x="9598446" y="2916603"/>
            <a:ext cx="3734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endParaRPr lang="it-IT" dirty="0"/>
          </a:p>
        </p:txBody>
      </p:sp>
      <p:sp>
        <p:nvSpPr>
          <p:cNvPr id="472" name="CasellaDiTesto 471">
            <a:extLst>
              <a:ext uri="{FF2B5EF4-FFF2-40B4-BE49-F238E27FC236}">
                <a16:creationId xmlns:a16="http://schemas.microsoft.com/office/drawing/2014/main" id="{538EB7E1-41FD-1EF4-A3D4-6626630B9194}"/>
              </a:ext>
            </a:extLst>
          </p:cNvPr>
          <p:cNvSpPr txBox="1"/>
          <p:nvPr/>
        </p:nvSpPr>
        <p:spPr>
          <a:xfrm>
            <a:off x="11085913" y="1915192"/>
            <a:ext cx="3734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endParaRPr lang="it-IT" dirty="0"/>
          </a:p>
        </p:txBody>
      </p:sp>
      <p:cxnSp>
        <p:nvCxnSpPr>
          <p:cNvPr id="478" name="Connettore diritto 477">
            <a:extLst>
              <a:ext uri="{FF2B5EF4-FFF2-40B4-BE49-F238E27FC236}">
                <a16:creationId xmlns:a16="http://schemas.microsoft.com/office/drawing/2014/main" id="{23D0E197-4D93-8F8D-C230-55CF3F9DA1A3}"/>
              </a:ext>
            </a:extLst>
          </p:cNvPr>
          <p:cNvCxnSpPr>
            <a:cxnSpLocks/>
          </p:cNvCxnSpPr>
          <p:nvPr/>
        </p:nvCxnSpPr>
        <p:spPr>
          <a:xfrm flipV="1">
            <a:off x="9429927" y="2090478"/>
            <a:ext cx="1441420" cy="98894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9" name="Arco 488">
            <a:extLst>
              <a:ext uri="{FF2B5EF4-FFF2-40B4-BE49-F238E27FC236}">
                <a16:creationId xmlns:a16="http://schemas.microsoft.com/office/drawing/2014/main" id="{CC8FF991-1F01-1C09-2264-05A0743DFF44}"/>
              </a:ext>
            </a:extLst>
          </p:cNvPr>
          <p:cNvSpPr/>
          <p:nvPr/>
        </p:nvSpPr>
        <p:spPr>
          <a:xfrm>
            <a:off x="7037180" y="1830750"/>
            <a:ext cx="3420000" cy="3420000"/>
          </a:xfrm>
          <a:prstGeom prst="arc">
            <a:avLst>
              <a:gd name="adj1" fmla="val 19526838"/>
              <a:gd name="adj2" fmla="val 5416547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93" name="CasellaDiTesto 492">
            <a:extLst>
              <a:ext uri="{FF2B5EF4-FFF2-40B4-BE49-F238E27FC236}">
                <a16:creationId xmlns:a16="http://schemas.microsoft.com/office/drawing/2014/main" id="{FE0A74D6-4FA1-C8CB-719C-5B490C216600}"/>
              </a:ext>
            </a:extLst>
          </p:cNvPr>
          <p:cNvSpPr txBox="1"/>
          <p:nvPr/>
        </p:nvSpPr>
        <p:spPr>
          <a:xfrm>
            <a:off x="6266638" y="3849548"/>
            <a:ext cx="38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468" name="CasellaDiTesto 467">
            <a:extLst>
              <a:ext uri="{FF2B5EF4-FFF2-40B4-BE49-F238E27FC236}">
                <a16:creationId xmlns:a16="http://schemas.microsoft.com/office/drawing/2014/main" id="{9C4320D8-E73A-46F2-7275-8ECF452A2A59}"/>
              </a:ext>
            </a:extLst>
          </p:cNvPr>
          <p:cNvSpPr txBox="1"/>
          <p:nvPr/>
        </p:nvSpPr>
        <p:spPr>
          <a:xfrm>
            <a:off x="8338912" y="3937048"/>
            <a:ext cx="38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473" name="CasellaDiTesto 472">
            <a:extLst>
              <a:ext uri="{FF2B5EF4-FFF2-40B4-BE49-F238E27FC236}">
                <a16:creationId xmlns:a16="http://schemas.microsoft.com/office/drawing/2014/main" id="{5F91DC11-E8D5-EC26-03C4-2834F34B031A}"/>
              </a:ext>
            </a:extLst>
          </p:cNvPr>
          <p:cNvSpPr txBox="1"/>
          <p:nvPr/>
        </p:nvSpPr>
        <p:spPr>
          <a:xfrm>
            <a:off x="6282615" y="2771210"/>
            <a:ext cx="38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474" name="CasellaDiTesto 473">
            <a:extLst>
              <a:ext uri="{FF2B5EF4-FFF2-40B4-BE49-F238E27FC236}">
                <a16:creationId xmlns:a16="http://schemas.microsoft.com/office/drawing/2014/main" id="{B83D2447-6DC2-3C8E-9294-43629D31DB4A}"/>
              </a:ext>
            </a:extLst>
          </p:cNvPr>
          <p:cNvSpPr txBox="1"/>
          <p:nvPr/>
        </p:nvSpPr>
        <p:spPr>
          <a:xfrm>
            <a:off x="8303111" y="2739326"/>
            <a:ext cx="314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475" name="Arco 474">
            <a:extLst>
              <a:ext uri="{FF2B5EF4-FFF2-40B4-BE49-F238E27FC236}">
                <a16:creationId xmlns:a16="http://schemas.microsoft.com/office/drawing/2014/main" id="{D08A83ED-892A-8D1F-DE44-7F016A763FC2}"/>
              </a:ext>
            </a:extLst>
          </p:cNvPr>
          <p:cNvSpPr/>
          <p:nvPr/>
        </p:nvSpPr>
        <p:spPr>
          <a:xfrm>
            <a:off x="7043655" y="1843542"/>
            <a:ext cx="3420000" cy="3420000"/>
          </a:xfrm>
          <a:prstGeom prst="arc">
            <a:avLst>
              <a:gd name="adj1" fmla="val 16183698"/>
              <a:gd name="adj2" fmla="val 1950764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77" name="Connettore diritto 476">
            <a:extLst>
              <a:ext uri="{FF2B5EF4-FFF2-40B4-BE49-F238E27FC236}">
                <a16:creationId xmlns:a16="http://schemas.microsoft.com/office/drawing/2014/main" id="{3B32833D-7D94-1181-76DD-012A0055C770}"/>
              </a:ext>
            </a:extLst>
          </p:cNvPr>
          <p:cNvCxnSpPr>
            <a:cxnSpLocks/>
          </p:cNvCxnSpPr>
          <p:nvPr/>
        </p:nvCxnSpPr>
        <p:spPr>
          <a:xfrm>
            <a:off x="6790740" y="4244934"/>
            <a:ext cx="1388300" cy="143107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Connettore diritto 478">
            <a:extLst>
              <a:ext uri="{FF2B5EF4-FFF2-40B4-BE49-F238E27FC236}">
                <a16:creationId xmlns:a16="http://schemas.microsoft.com/office/drawing/2014/main" id="{B89A217F-1175-34E0-C0F9-BBC088901B61}"/>
              </a:ext>
            </a:extLst>
          </p:cNvPr>
          <p:cNvCxnSpPr>
            <a:cxnSpLocks/>
          </p:cNvCxnSpPr>
          <p:nvPr/>
        </p:nvCxnSpPr>
        <p:spPr>
          <a:xfrm flipV="1">
            <a:off x="6778597" y="4226213"/>
            <a:ext cx="1413370" cy="145808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Connettore diritto 475">
            <a:extLst>
              <a:ext uri="{FF2B5EF4-FFF2-40B4-BE49-F238E27FC236}">
                <a16:creationId xmlns:a16="http://schemas.microsoft.com/office/drawing/2014/main" id="{67A5F969-9533-FAC5-651B-6AC8CC4191B1}"/>
              </a:ext>
            </a:extLst>
          </p:cNvPr>
          <p:cNvCxnSpPr>
            <a:cxnSpLocks/>
          </p:cNvCxnSpPr>
          <p:nvPr/>
        </p:nvCxnSpPr>
        <p:spPr>
          <a:xfrm>
            <a:off x="6770889" y="2086282"/>
            <a:ext cx="1415742" cy="99971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Connettore diritto 479">
            <a:extLst>
              <a:ext uri="{FF2B5EF4-FFF2-40B4-BE49-F238E27FC236}">
                <a16:creationId xmlns:a16="http://schemas.microsoft.com/office/drawing/2014/main" id="{426B94EF-B343-6DA8-4A07-CD87972EE462}"/>
              </a:ext>
            </a:extLst>
          </p:cNvPr>
          <p:cNvCxnSpPr>
            <a:cxnSpLocks/>
          </p:cNvCxnSpPr>
          <p:nvPr/>
        </p:nvCxnSpPr>
        <p:spPr>
          <a:xfrm flipV="1">
            <a:off x="6779919" y="2090536"/>
            <a:ext cx="1396480" cy="98972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7" name="Connettore diritto 496">
            <a:extLst>
              <a:ext uri="{FF2B5EF4-FFF2-40B4-BE49-F238E27FC236}">
                <a16:creationId xmlns:a16="http://schemas.microsoft.com/office/drawing/2014/main" id="{2209CA13-8AEE-D269-B0B5-E8F2DBCB1DD7}"/>
              </a:ext>
            </a:extLst>
          </p:cNvPr>
          <p:cNvCxnSpPr>
            <a:cxnSpLocks/>
          </p:cNvCxnSpPr>
          <p:nvPr/>
        </p:nvCxnSpPr>
        <p:spPr>
          <a:xfrm>
            <a:off x="6983236" y="1215688"/>
            <a:ext cx="0" cy="104090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2" name="Connettore diritto 501">
            <a:extLst>
              <a:ext uri="{FF2B5EF4-FFF2-40B4-BE49-F238E27FC236}">
                <a16:creationId xmlns:a16="http://schemas.microsoft.com/office/drawing/2014/main" id="{008146DB-350A-2795-6029-B814D353BAF7}"/>
              </a:ext>
            </a:extLst>
          </p:cNvPr>
          <p:cNvCxnSpPr>
            <a:cxnSpLocks/>
          </p:cNvCxnSpPr>
          <p:nvPr/>
        </p:nvCxnSpPr>
        <p:spPr>
          <a:xfrm>
            <a:off x="7976103" y="1215687"/>
            <a:ext cx="0" cy="104090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Connettore diritto 481">
            <a:extLst>
              <a:ext uri="{FF2B5EF4-FFF2-40B4-BE49-F238E27FC236}">
                <a16:creationId xmlns:a16="http://schemas.microsoft.com/office/drawing/2014/main" id="{61D77236-BFE2-4C15-A3A4-9165F936084E}"/>
              </a:ext>
            </a:extLst>
          </p:cNvPr>
          <p:cNvCxnSpPr>
            <a:cxnSpLocks/>
          </p:cNvCxnSpPr>
          <p:nvPr/>
        </p:nvCxnSpPr>
        <p:spPr>
          <a:xfrm>
            <a:off x="-35334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0969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10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10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6" dur="10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10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2" dur="10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5" dur="10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8" dur="10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10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10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10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10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2" dur="10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5" dur="10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8" dur="10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10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6" dur="10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1" dur="10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4" dur="10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10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10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10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8" dur="10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10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2" dur="1000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1000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3" dur="10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6" dur="10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7" dur="1000" fill="hold"/>
                                        <p:tgtEl>
                                          <p:spTgt spid="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8" dur="10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1" dur="10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2" dur="1000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3" dur="10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6" dur="10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7" dur="1000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1000" fill="hold"/>
                                        <p:tgtEl>
                                          <p:spTgt spid="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6" dur="10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9" dur="10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2" dur="1000"/>
                                        <p:tgtEl>
                                          <p:spTgt spid="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7" dur="10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0" dur="1000"/>
                                        <p:tgtEl>
                                          <p:spTgt spid="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3" dur="10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8" dur="10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1" dur="10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4" dur="10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7" dur="10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0" dur="10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" fill="hold">
                      <p:stCondLst>
                        <p:cond delay="indefinite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5" dur="100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6" dur="1000" fill="hold"/>
                                        <p:tgtEl>
                                          <p:spTgt spid="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 fill="hold"/>
                                        <p:tgtEl>
                                          <p:spTgt spid="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0" dur="10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1" dur="1000" fill="hold"/>
                                        <p:tgtEl>
                                          <p:spTgt spid="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1000" fill="hold"/>
                                        <p:tgtEl>
                                          <p:spTgt spid="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0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1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2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3" fill="hold">
                      <p:stCondLst>
                        <p:cond delay="indefinite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3" dur="10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6" dur="100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7" dur="100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>
                      <p:stCondLst>
                        <p:cond delay="indefinite"/>
                      </p:stCondLst>
                      <p:childTnLst>
                        <p:par>
                          <p:cTn id="435" fill="hold">
                            <p:stCondLst>
                              <p:cond delay="0"/>
                            </p:stCondLst>
                            <p:childTnLst>
                              <p:par>
                                <p:cTn id="4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8" dur="1000"/>
                                        <p:tgtEl>
                                          <p:spTgt spid="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1" dur="1000"/>
                                        <p:tgtEl>
                                          <p:spTgt spid="4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2" dur="1000" fill="hold"/>
                                        <p:tgtEl>
                                          <p:spTgt spid="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3" dur="1000" fill="hold"/>
                                        <p:tgtEl>
                                          <p:spTgt spid="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1" dur="1000"/>
                                        <p:tgtEl>
                                          <p:spTgt spid="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4" dur="1000"/>
                                        <p:tgtEl>
                                          <p:spTgt spid="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5" fill="hold">
                      <p:stCondLst>
                        <p:cond delay="indefinite"/>
                      </p:stCondLst>
                      <p:childTnLst>
                        <p:par>
                          <p:cTn id="456" fill="hold">
                            <p:stCondLst>
                              <p:cond delay="0"/>
                            </p:stCondLst>
                            <p:childTnLst>
                              <p:par>
                                <p:cTn id="4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9" dur="10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0" fill="hold">
                      <p:stCondLst>
                        <p:cond delay="indefinite"/>
                      </p:stCondLst>
                      <p:childTnLst>
                        <p:par>
                          <p:cTn id="461" fill="hold">
                            <p:stCondLst>
                              <p:cond delay="0"/>
                            </p:stCondLst>
                            <p:childTnLst>
                              <p:par>
                                <p:cTn id="4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6" fill="hold">
                      <p:stCondLst>
                        <p:cond delay="indefinite"/>
                      </p:stCondLst>
                      <p:childTnLst>
                        <p:par>
                          <p:cTn id="467" fill="hold">
                            <p:stCondLst>
                              <p:cond delay="0"/>
                            </p:stCondLst>
                            <p:childTnLst>
                              <p:par>
                                <p:cTn id="4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2" fill="hold">
                      <p:stCondLst>
                        <p:cond delay="indefinite"/>
                      </p:stCondLst>
                      <p:childTnLst>
                        <p:par>
                          <p:cTn id="473" fill="hold">
                            <p:stCondLst>
                              <p:cond delay="0"/>
                            </p:stCondLst>
                            <p:childTnLst>
                              <p:par>
                                <p:cTn id="4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6" dur="10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9" dur="10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2" dur="1000"/>
                                        <p:tgtEl>
                                          <p:spTgt spid="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3" fill="hold">
                      <p:stCondLst>
                        <p:cond delay="indefinite"/>
                      </p:stCondLst>
                      <p:childTnLst>
                        <p:par>
                          <p:cTn id="484" fill="hold">
                            <p:stCondLst>
                              <p:cond delay="0"/>
                            </p:stCondLst>
                            <p:childTnLst>
                              <p:par>
                                <p:cTn id="48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7" dur="10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0" dur="100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3" dur="1000"/>
                                        <p:tgtEl>
                                          <p:spTgt spid="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6" dur="10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9" dur="1000"/>
                                        <p:tgtEl>
                                          <p:spTgt spid="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2" dur="10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3" fill="hold">
                      <p:stCondLst>
                        <p:cond delay="indefinite"/>
                      </p:stCondLst>
                      <p:childTnLst>
                        <p:par>
                          <p:cTn id="504" fill="hold">
                            <p:stCondLst>
                              <p:cond delay="0"/>
                            </p:stCondLst>
                            <p:childTnLst>
                              <p:par>
                                <p:cTn id="5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7" dur="10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8" dur="1000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9" dur="1000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2" dur="10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3" dur="1000" fill="hold"/>
                                        <p:tgtEl>
                                          <p:spTgt spid="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4" dur="1000" fill="hold"/>
                                        <p:tgtEl>
                                          <p:spTgt spid="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7" dur="10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8" dur="1000" fill="hold"/>
                                        <p:tgtEl>
                                          <p:spTgt spid="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9" dur="1000" fill="hold"/>
                                        <p:tgtEl>
                                          <p:spTgt spid="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2" dur="10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3" dur="1000" fill="hold"/>
                                        <p:tgtEl>
                                          <p:spTgt spid="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4" dur="1000" fill="hold"/>
                                        <p:tgtEl>
                                          <p:spTgt spid="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5" fill="hold">
                      <p:stCondLst>
                        <p:cond delay="indefinite"/>
                      </p:stCondLst>
                      <p:childTnLst>
                        <p:par>
                          <p:cTn id="526" fill="hold">
                            <p:stCondLst>
                              <p:cond delay="0"/>
                            </p:stCondLst>
                            <p:childTnLst>
                              <p:par>
                                <p:cTn id="5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1" fill="hold">
                      <p:stCondLst>
                        <p:cond delay="indefinite"/>
                      </p:stCondLst>
                      <p:childTnLst>
                        <p:par>
                          <p:cTn id="532" fill="hold">
                            <p:stCondLst>
                              <p:cond delay="0"/>
                            </p:stCondLst>
                            <p:childTnLst>
                              <p:par>
                                <p:cTn id="5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5" dur="1000"/>
                                        <p:tgtEl>
                                          <p:spTgt spid="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8" dur="10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9" dur="1000" fill="hold"/>
                                        <p:tgtEl>
                                          <p:spTgt spid="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0" dur="1000" fill="hold"/>
                                        <p:tgtEl>
                                          <p:spTgt spid="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6" fill="hold">
                      <p:stCondLst>
                        <p:cond delay="indefinite"/>
                      </p:stCondLst>
                      <p:childTnLst>
                        <p:par>
                          <p:cTn id="547" fill="hold">
                            <p:stCondLst>
                              <p:cond delay="0"/>
                            </p:stCondLst>
                            <p:childTnLst>
                              <p:par>
                                <p:cTn id="5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0" dur="100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3" dur="1000"/>
                                        <p:tgtEl>
                                          <p:spTgt spid="4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4" dur="1000" fill="hold"/>
                                        <p:tgtEl>
                                          <p:spTgt spid="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5" dur="1000" fill="hold"/>
                                        <p:tgtEl>
                                          <p:spTgt spid="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8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1" fill="hold">
                      <p:stCondLst>
                        <p:cond delay="indefinite"/>
                      </p:stCondLst>
                      <p:childTnLst>
                        <p:par>
                          <p:cTn id="562" fill="hold">
                            <p:stCondLst>
                              <p:cond delay="0"/>
                            </p:stCondLst>
                            <p:childTnLst>
                              <p:par>
                                <p:cTn id="5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5" dur="1000"/>
                                        <p:tgtEl>
                                          <p:spTgt spid="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8" dur="1000"/>
                                        <p:tgtEl>
                                          <p:spTgt spid="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9" fill="hold">
                      <p:stCondLst>
                        <p:cond delay="indefinite"/>
                      </p:stCondLst>
                      <p:childTnLst>
                        <p:par>
                          <p:cTn id="570" fill="hold">
                            <p:stCondLst>
                              <p:cond delay="0"/>
                            </p:stCondLst>
                            <p:childTnLst>
                              <p:par>
                                <p:cTn id="5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3" dur="10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72" grpId="0"/>
      <p:bldP spid="77" grpId="0" animBg="1"/>
      <p:bldP spid="87" grpId="0" animBg="1"/>
      <p:bldP spid="93" grpId="0" animBg="1"/>
      <p:bldP spid="116" grpId="0" animBg="1"/>
      <p:bldP spid="122" grpId="0" animBg="1"/>
      <p:bldP spid="325" grpId="0" animBg="1"/>
      <p:bldP spid="423" grpId="0" animBg="1"/>
      <p:bldP spid="424" grpId="0" animBg="1"/>
      <p:bldP spid="449" grpId="0" animBg="1"/>
      <p:bldP spid="461" grpId="0" animBg="1"/>
      <p:bldP spid="484" grpId="0" animBg="1"/>
      <p:bldP spid="486" grpId="0" animBg="1"/>
      <p:bldP spid="492" grpId="0" animBg="1"/>
      <p:bldP spid="509" grpId="0" animBg="1"/>
      <p:bldP spid="2" grpId="0"/>
      <p:bldP spid="125" grpId="0"/>
      <p:bldP spid="50" grpId="0"/>
      <p:bldP spid="60" grpId="0"/>
      <p:bldP spid="4" grpId="0"/>
      <p:bldP spid="7" grpId="0"/>
      <p:bldP spid="11" grpId="0"/>
      <p:bldP spid="12" grpId="0"/>
      <p:bldP spid="13" grpId="0"/>
      <p:bldP spid="20" grpId="0"/>
      <p:bldP spid="21" grpId="0"/>
      <p:bldP spid="16" grpId="0"/>
      <p:bldP spid="18" grpId="0"/>
      <p:bldP spid="19" grpId="0"/>
      <p:bldP spid="29" grpId="0"/>
      <p:bldP spid="30" grpId="0"/>
      <p:bldP spid="31" grpId="0"/>
      <p:bldP spid="32" grpId="0"/>
      <p:bldP spid="17" grpId="0"/>
      <p:bldP spid="34" grpId="0"/>
      <p:bldP spid="35" grpId="0"/>
      <p:bldP spid="36" grpId="0"/>
      <p:bldP spid="40" grpId="0"/>
      <p:bldP spid="42" grpId="0"/>
      <p:bldP spid="43" grpId="0"/>
      <p:bldP spid="44" grpId="0"/>
      <p:bldP spid="46" grpId="0"/>
      <p:bldP spid="47" grpId="0"/>
      <p:bldP spid="56" grpId="0"/>
      <p:bldP spid="57" grpId="0"/>
      <p:bldP spid="452" grpId="0"/>
      <p:bldP spid="453" grpId="0"/>
      <p:bldP spid="456" grpId="0"/>
      <p:bldP spid="457" grpId="0"/>
      <p:bldP spid="458" grpId="0"/>
      <p:bldP spid="459" grpId="0"/>
      <p:bldP spid="460" grpId="0"/>
      <p:bldP spid="462" grpId="0"/>
      <p:bldP spid="464" grpId="0"/>
      <p:bldP spid="466" grpId="0"/>
      <p:bldP spid="470" grpId="0"/>
      <p:bldP spid="472" grpId="0"/>
      <p:bldP spid="489" grpId="0" animBg="1"/>
      <p:bldP spid="493" grpId="0"/>
      <p:bldP spid="468" grpId="0"/>
      <p:bldP spid="473" grpId="0"/>
      <p:bldP spid="474" grpId="0"/>
      <p:bldP spid="47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3">
            <a:extLst>
              <a:ext uri="{FF2B5EF4-FFF2-40B4-BE49-F238E27FC236}">
                <a16:creationId xmlns:a16="http://schemas.microsoft.com/office/drawing/2014/main" id="{8A3A1AD2-A046-EC06-539E-0F41F69B7CC7}"/>
              </a:ext>
            </a:extLst>
          </p:cNvPr>
          <p:cNvSpPr txBox="1">
            <a:spLocks/>
          </p:cNvSpPr>
          <p:nvPr/>
        </p:nvSpPr>
        <p:spPr>
          <a:xfrm>
            <a:off x="25566" y="0"/>
            <a:ext cx="12140869" cy="324000"/>
          </a:xfrm>
          <a:prstGeom prst="rect">
            <a:avLst/>
          </a:prstGeom>
          <a:ln w="3175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   </a:t>
            </a:r>
            <a:r>
              <a:rPr kumimoji="0" lang="it-IT" sz="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 – RIBALTAMENTO  DEL PIANO GENERICO INCIDENTE  LA  LT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A5E4BCAA-1098-F4EC-BC34-F23A39033C7D}"/>
              </a:ext>
            </a:extLst>
          </p:cNvPr>
          <p:cNvCxnSpPr>
            <a:cxnSpLocks/>
          </p:cNvCxnSpPr>
          <p:nvPr/>
        </p:nvCxnSpPr>
        <p:spPr>
          <a:xfrm>
            <a:off x="1474" y="6859740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ulsante di azione: vuoto 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41E65F4-4060-AC73-087B-0A7861F104E5}"/>
              </a:ext>
            </a:extLst>
          </p:cNvPr>
          <p:cNvSpPr/>
          <p:nvPr/>
        </p:nvSpPr>
        <p:spPr>
          <a:xfrm>
            <a:off x="10824000" y="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B0DB8FFD-6AD1-BFFD-27C4-D9F9249DDC0B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34DA6FA1-F03B-9167-A0D0-815252CD9C72}"/>
              </a:ext>
            </a:extLst>
          </p:cNvPr>
          <p:cNvCxnSpPr>
            <a:cxnSpLocks/>
          </p:cNvCxnSpPr>
          <p:nvPr/>
        </p:nvCxnSpPr>
        <p:spPr>
          <a:xfrm>
            <a:off x="-7404" y="6858676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E65CF7C9-7371-857D-94F1-E0036FCC4D9C}"/>
              </a:ext>
            </a:extLst>
          </p:cNvPr>
          <p:cNvCxnSpPr>
            <a:cxnSpLocks/>
          </p:cNvCxnSpPr>
          <p:nvPr/>
        </p:nvCxnSpPr>
        <p:spPr>
          <a:xfrm>
            <a:off x="3977196" y="3562864"/>
            <a:ext cx="8048128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075B5A5D-8BB3-1338-92B5-C980CDAF43EA}"/>
              </a:ext>
            </a:extLst>
          </p:cNvPr>
          <p:cNvCxnSpPr>
            <a:cxnSpLocks/>
          </p:cNvCxnSpPr>
          <p:nvPr/>
        </p:nvCxnSpPr>
        <p:spPr>
          <a:xfrm>
            <a:off x="8750906" y="336967"/>
            <a:ext cx="0" cy="6370626"/>
          </a:xfrm>
          <a:prstGeom prst="line">
            <a:avLst/>
          </a:prstGeom>
          <a:ln w="31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1B953E09-2321-78FB-A126-5C717B130CD8}"/>
              </a:ext>
            </a:extLst>
          </p:cNvPr>
          <p:cNvCxnSpPr>
            <a:cxnSpLocks/>
          </p:cNvCxnSpPr>
          <p:nvPr/>
        </p:nvCxnSpPr>
        <p:spPr>
          <a:xfrm flipV="1">
            <a:off x="8750168" y="1315799"/>
            <a:ext cx="3275156" cy="224706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5" name="Gruppo 144">
            <a:extLst>
              <a:ext uri="{FF2B5EF4-FFF2-40B4-BE49-F238E27FC236}">
                <a16:creationId xmlns:a16="http://schemas.microsoft.com/office/drawing/2014/main" id="{3D375084-794B-E839-D501-B7347C40EDFE}"/>
              </a:ext>
            </a:extLst>
          </p:cNvPr>
          <p:cNvGrpSpPr/>
          <p:nvPr/>
        </p:nvGrpSpPr>
        <p:grpSpPr>
          <a:xfrm>
            <a:off x="6303433" y="4111587"/>
            <a:ext cx="1885747" cy="1885748"/>
            <a:chOff x="6303433" y="4111587"/>
            <a:chExt cx="1885747" cy="1885748"/>
          </a:xfrm>
        </p:grpSpPr>
        <p:sp>
          <p:nvSpPr>
            <p:cNvPr id="12" name="Ovale 11">
              <a:extLst>
                <a:ext uri="{FF2B5EF4-FFF2-40B4-BE49-F238E27FC236}">
                  <a16:creationId xmlns:a16="http://schemas.microsoft.com/office/drawing/2014/main" id="{F528F725-4CC7-0438-1502-D0BDB80954E9}"/>
                </a:ext>
              </a:extLst>
            </p:cNvPr>
            <p:cNvSpPr/>
            <p:nvPr/>
          </p:nvSpPr>
          <p:spPr>
            <a:xfrm>
              <a:off x="6303433" y="4111587"/>
              <a:ext cx="1885747" cy="1885748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21" name="Connettore diritto 20">
              <a:extLst>
                <a:ext uri="{FF2B5EF4-FFF2-40B4-BE49-F238E27FC236}">
                  <a16:creationId xmlns:a16="http://schemas.microsoft.com/office/drawing/2014/main" id="{B34894E4-F6C5-7134-E6D0-38DC0C915842}"/>
                </a:ext>
              </a:extLst>
            </p:cNvPr>
            <p:cNvCxnSpPr>
              <a:cxnSpLocks/>
            </p:cNvCxnSpPr>
            <p:nvPr/>
          </p:nvCxnSpPr>
          <p:spPr>
            <a:xfrm>
              <a:off x="7157382" y="5053991"/>
              <a:ext cx="180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diritto 25">
              <a:extLst>
                <a:ext uri="{FF2B5EF4-FFF2-40B4-BE49-F238E27FC236}">
                  <a16:creationId xmlns:a16="http://schemas.microsoft.com/office/drawing/2014/main" id="{0A7D8147-78DE-FFB0-AF94-D2D870ADAF9A}"/>
                </a:ext>
              </a:extLst>
            </p:cNvPr>
            <p:cNvCxnSpPr>
              <a:cxnSpLocks/>
            </p:cNvCxnSpPr>
            <p:nvPr/>
          </p:nvCxnSpPr>
          <p:spPr>
            <a:xfrm>
              <a:off x="7248101" y="4982031"/>
              <a:ext cx="0" cy="18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F5F25921-607C-CEE9-5473-4B4EFBE1A265}"/>
              </a:ext>
            </a:extLst>
          </p:cNvPr>
          <p:cNvCxnSpPr>
            <a:cxnSpLocks/>
          </p:cNvCxnSpPr>
          <p:nvPr/>
        </p:nvCxnSpPr>
        <p:spPr>
          <a:xfrm flipV="1">
            <a:off x="7247752" y="2099866"/>
            <a:ext cx="0" cy="295114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uppo 44">
            <a:extLst>
              <a:ext uri="{FF2B5EF4-FFF2-40B4-BE49-F238E27FC236}">
                <a16:creationId xmlns:a16="http://schemas.microsoft.com/office/drawing/2014/main" id="{EE4584DD-2499-0A15-C5F5-C8557BAD53B2}"/>
              </a:ext>
            </a:extLst>
          </p:cNvPr>
          <p:cNvGrpSpPr/>
          <p:nvPr/>
        </p:nvGrpSpPr>
        <p:grpSpPr>
          <a:xfrm>
            <a:off x="6302840" y="1259175"/>
            <a:ext cx="1885747" cy="1885748"/>
            <a:chOff x="5021467" y="3804353"/>
            <a:chExt cx="2160000" cy="2160000"/>
          </a:xfrm>
        </p:grpSpPr>
        <p:sp>
          <p:nvSpPr>
            <p:cNvPr id="46" name="Ovale 45">
              <a:extLst>
                <a:ext uri="{FF2B5EF4-FFF2-40B4-BE49-F238E27FC236}">
                  <a16:creationId xmlns:a16="http://schemas.microsoft.com/office/drawing/2014/main" id="{AAF408BA-7235-9131-E7E0-B3AE88976FF9}"/>
                </a:ext>
              </a:extLst>
            </p:cNvPr>
            <p:cNvSpPr/>
            <p:nvPr/>
          </p:nvSpPr>
          <p:spPr>
            <a:xfrm>
              <a:off x="5021467" y="3804353"/>
              <a:ext cx="2160000" cy="216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48" name="Connettore diritto 47">
              <a:extLst>
                <a:ext uri="{FF2B5EF4-FFF2-40B4-BE49-F238E27FC236}">
                  <a16:creationId xmlns:a16="http://schemas.microsoft.com/office/drawing/2014/main" id="{37347846-3363-EC71-C5F1-2272155D98A6}"/>
                </a:ext>
              </a:extLst>
            </p:cNvPr>
            <p:cNvCxnSpPr>
              <a:cxnSpLocks/>
            </p:cNvCxnSpPr>
            <p:nvPr/>
          </p:nvCxnSpPr>
          <p:spPr>
            <a:xfrm>
              <a:off x="6006859" y="4890678"/>
              <a:ext cx="206178" cy="2622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diritto 49">
              <a:extLst>
                <a:ext uri="{FF2B5EF4-FFF2-40B4-BE49-F238E27FC236}">
                  <a16:creationId xmlns:a16="http://schemas.microsoft.com/office/drawing/2014/main" id="{858FDEF2-18B0-BFBF-47BF-3FECE39A78FF}"/>
                </a:ext>
              </a:extLst>
            </p:cNvPr>
            <p:cNvCxnSpPr>
              <a:cxnSpLocks/>
            </p:cNvCxnSpPr>
            <p:nvPr/>
          </p:nvCxnSpPr>
          <p:spPr>
            <a:xfrm>
              <a:off x="6103068" y="4767309"/>
              <a:ext cx="0" cy="206178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6C95D76E-6E93-0109-61D8-175491DDDB81}"/>
              </a:ext>
            </a:extLst>
          </p:cNvPr>
          <p:cNvCxnSpPr>
            <a:cxnSpLocks/>
          </p:cNvCxnSpPr>
          <p:nvPr/>
        </p:nvCxnSpPr>
        <p:spPr>
          <a:xfrm>
            <a:off x="7320124" y="2210400"/>
            <a:ext cx="292327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8672154F-5040-6857-4A76-BE6C07D326B0}"/>
              </a:ext>
            </a:extLst>
          </p:cNvPr>
          <p:cNvCxnSpPr>
            <a:cxnSpLocks/>
          </p:cNvCxnSpPr>
          <p:nvPr/>
        </p:nvCxnSpPr>
        <p:spPr>
          <a:xfrm>
            <a:off x="7294350" y="5053976"/>
            <a:ext cx="1455818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Arco 62">
            <a:extLst>
              <a:ext uri="{FF2B5EF4-FFF2-40B4-BE49-F238E27FC236}">
                <a16:creationId xmlns:a16="http://schemas.microsoft.com/office/drawing/2014/main" id="{4A58D48B-17B8-C35A-B964-F04E5E86C1A6}"/>
              </a:ext>
            </a:extLst>
          </p:cNvPr>
          <p:cNvSpPr/>
          <p:nvPr/>
        </p:nvSpPr>
        <p:spPr>
          <a:xfrm>
            <a:off x="7258883" y="2067402"/>
            <a:ext cx="2985766" cy="2985767"/>
          </a:xfrm>
          <a:prstGeom prst="arc">
            <a:avLst>
              <a:gd name="adj1" fmla="val 21599093"/>
              <a:gd name="adj2" fmla="val 5419040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2503B5A0-96A5-7E90-439B-FDAAA6A745A2}"/>
              </a:ext>
            </a:extLst>
          </p:cNvPr>
          <p:cNvCxnSpPr>
            <a:cxnSpLocks/>
            <a:stCxn id="63" idx="0"/>
          </p:cNvCxnSpPr>
          <p:nvPr/>
        </p:nvCxnSpPr>
        <p:spPr>
          <a:xfrm flipV="1">
            <a:off x="10244648" y="2067402"/>
            <a:ext cx="0" cy="149249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Gruppo 70">
            <a:extLst>
              <a:ext uri="{FF2B5EF4-FFF2-40B4-BE49-F238E27FC236}">
                <a16:creationId xmlns:a16="http://schemas.microsoft.com/office/drawing/2014/main" id="{7E7AA888-07F9-20E2-AE8D-4ABF90626E4B}"/>
              </a:ext>
            </a:extLst>
          </p:cNvPr>
          <p:cNvGrpSpPr/>
          <p:nvPr/>
        </p:nvGrpSpPr>
        <p:grpSpPr>
          <a:xfrm>
            <a:off x="9301450" y="1260306"/>
            <a:ext cx="1885747" cy="1885748"/>
            <a:chOff x="5025277" y="3804353"/>
            <a:chExt cx="2160000" cy="2160000"/>
          </a:xfrm>
        </p:grpSpPr>
        <p:sp>
          <p:nvSpPr>
            <p:cNvPr id="73" name="Ovale 72">
              <a:extLst>
                <a:ext uri="{FF2B5EF4-FFF2-40B4-BE49-F238E27FC236}">
                  <a16:creationId xmlns:a16="http://schemas.microsoft.com/office/drawing/2014/main" id="{FBCFE42D-EF37-252D-F4E6-1FD5327F3ABF}"/>
                </a:ext>
              </a:extLst>
            </p:cNvPr>
            <p:cNvSpPr/>
            <p:nvPr/>
          </p:nvSpPr>
          <p:spPr>
            <a:xfrm>
              <a:off x="5025277" y="3804353"/>
              <a:ext cx="2160000" cy="216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82" name="Connettore diritto 81">
              <a:extLst>
                <a:ext uri="{FF2B5EF4-FFF2-40B4-BE49-F238E27FC236}">
                  <a16:creationId xmlns:a16="http://schemas.microsoft.com/office/drawing/2014/main" id="{806505B1-7107-8B8B-5282-FC8534959DBD}"/>
                </a:ext>
              </a:extLst>
            </p:cNvPr>
            <p:cNvCxnSpPr>
              <a:cxnSpLocks/>
            </p:cNvCxnSpPr>
            <p:nvPr/>
          </p:nvCxnSpPr>
          <p:spPr>
            <a:xfrm>
              <a:off x="5922894" y="4890678"/>
              <a:ext cx="353620" cy="2622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ttore diritto 83">
              <a:extLst>
                <a:ext uri="{FF2B5EF4-FFF2-40B4-BE49-F238E27FC236}">
                  <a16:creationId xmlns:a16="http://schemas.microsoft.com/office/drawing/2014/main" id="{43B734B5-60A9-18CD-B796-6ECA34900C59}"/>
                </a:ext>
              </a:extLst>
            </p:cNvPr>
            <p:cNvCxnSpPr>
              <a:cxnSpLocks/>
            </p:cNvCxnSpPr>
            <p:nvPr/>
          </p:nvCxnSpPr>
          <p:spPr>
            <a:xfrm>
              <a:off x="6105277" y="4767309"/>
              <a:ext cx="0" cy="292963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3A340B28-27B6-003C-94C2-0AABB6E8B6D9}"/>
              </a:ext>
            </a:extLst>
          </p:cNvPr>
          <p:cNvCxnSpPr/>
          <p:nvPr/>
        </p:nvCxnSpPr>
        <p:spPr>
          <a:xfrm>
            <a:off x="9658695" y="2941583"/>
            <a:ext cx="0" cy="61831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E9D73F6E-0952-BB6E-078D-5DB3E92003B4}"/>
              </a:ext>
            </a:extLst>
          </p:cNvPr>
          <p:cNvCxnSpPr>
            <a:cxnSpLocks/>
          </p:cNvCxnSpPr>
          <p:nvPr/>
        </p:nvCxnSpPr>
        <p:spPr>
          <a:xfrm>
            <a:off x="11146005" y="1920424"/>
            <a:ext cx="0" cy="163946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7410C060-3816-AAB1-FA84-07CE95571905}"/>
              </a:ext>
            </a:extLst>
          </p:cNvPr>
          <p:cNvCxnSpPr>
            <a:cxnSpLocks/>
          </p:cNvCxnSpPr>
          <p:nvPr/>
        </p:nvCxnSpPr>
        <p:spPr>
          <a:xfrm>
            <a:off x="10243397" y="2208702"/>
            <a:ext cx="153229" cy="22300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CB402B21-5AE3-616D-9E00-FBD06B230FDB}"/>
              </a:ext>
            </a:extLst>
          </p:cNvPr>
          <p:cNvCxnSpPr>
            <a:cxnSpLocks/>
          </p:cNvCxnSpPr>
          <p:nvPr/>
        </p:nvCxnSpPr>
        <p:spPr>
          <a:xfrm>
            <a:off x="9328735" y="2431711"/>
            <a:ext cx="183659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Arco 42">
            <a:extLst>
              <a:ext uri="{FF2B5EF4-FFF2-40B4-BE49-F238E27FC236}">
                <a16:creationId xmlns:a16="http://schemas.microsoft.com/office/drawing/2014/main" id="{B311DF5B-85EF-8919-58E5-7C4BAE732356}"/>
              </a:ext>
            </a:extLst>
          </p:cNvPr>
          <p:cNvSpPr/>
          <p:nvPr/>
        </p:nvSpPr>
        <p:spPr>
          <a:xfrm>
            <a:off x="6366083" y="1162559"/>
            <a:ext cx="4777225" cy="4777228"/>
          </a:xfrm>
          <a:prstGeom prst="arc">
            <a:avLst>
              <a:gd name="adj1" fmla="val 21596230"/>
              <a:gd name="adj2" fmla="val 5434014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BFBD6D91-F38F-2A2D-2FF9-3FE3B9DF0EB0}"/>
              </a:ext>
            </a:extLst>
          </p:cNvPr>
          <p:cNvCxnSpPr>
            <a:cxnSpLocks/>
          </p:cNvCxnSpPr>
          <p:nvPr/>
        </p:nvCxnSpPr>
        <p:spPr>
          <a:xfrm flipH="1">
            <a:off x="6350409" y="5939732"/>
            <a:ext cx="239645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Arco 54">
            <a:extLst>
              <a:ext uri="{FF2B5EF4-FFF2-40B4-BE49-F238E27FC236}">
                <a16:creationId xmlns:a16="http://schemas.microsoft.com/office/drawing/2014/main" id="{1C9E7B03-9CFD-B94C-1085-654EBF2D200C}"/>
              </a:ext>
            </a:extLst>
          </p:cNvPr>
          <p:cNvSpPr/>
          <p:nvPr/>
        </p:nvSpPr>
        <p:spPr>
          <a:xfrm>
            <a:off x="7835429" y="2649744"/>
            <a:ext cx="1822888" cy="1822889"/>
          </a:xfrm>
          <a:prstGeom prst="arc">
            <a:avLst>
              <a:gd name="adj1" fmla="val 21588558"/>
              <a:gd name="adj2" fmla="val 5404080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48E5497C-9E46-99F7-5EDE-7A51A9E8F22C}"/>
              </a:ext>
            </a:extLst>
          </p:cNvPr>
          <p:cNvCxnSpPr>
            <a:cxnSpLocks/>
          </p:cNvCxnSpPr>
          <p:nvPr/>
        </p:nvCxnSpPr>
        <p:spPr>
          <a:xfrm>
            <a:off x="10397187" y="2428342"/>
            <a:ext cx="0" cy="113155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Arco 93">
            <a:extLst>
              <a:ext uri="{FF2B5EF4-FFF2-40B4-BE49-F238E27FC236}">
                <a16:creationId xmlns:a16="http://schemas.microsoft.com/office/drawing/2014/main" id="{9FB8BC41-F373-945C-0C11-2E9F1ECA8CAA}"/>
              </a:ext>
            </a:extLst>
          </p:cNvPr>
          <p:cNvSpPr/>
          <p:nvPr/>
        </p:nvSpPr>
        <p:spPr>
          <a:xfrm>
            <a:off x="7106991" y="1918442"/>
            <a:ext cx="3287485" cy="3287487"/>
          </a:xfrm>
          <a:prstGeom prst="arc">
            <a:avLst>
              <a:gd name="adj1" fmla="val 21586832"/>
              <a:gd name="adj2" fmla="val 5409195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67DD5CE2-26EA-4FDD-9EA0-DD86D3C56BDD}"/>
              </a:ext>
            </a:extLst>
          </p:cNvPr>
          <p:cNvCxnSpPr>
            <a:cxnSpLocks/>
          </p:cNvCxnSpPr>
          <p:nvPr/>
        </p:nvCxnSpPr>
        <p:spPr>
          <a:xfrm flipH="1">
            <a:off x="6341045" y="5205928"/>
            <a:ext cx="240799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id="{9935A913-5063-312F-F7CE-4D694F8A50FD}"/>
              </a:ext>
            </a:extLst>
          </p:cNvPr>
          <p:cNvCxnSpPr>
            <a:cxnSpLocks/>
            <a:stCxn id="55" idx="2"/>
          </p:cNvCxnSpPr>
          <p:nvPr/>
        </p:nvCxnSpPr>
        <p:spPr>
          <a:xfrm flipH="1">
            <a:off x="6350409" y="4472633"/>
            <a:ext cx="2395383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33C4F069-2448-D7B6-C9DA-D6DC8CDD68BF}"/>
              </a:ext>
            </a:extLst>
          </p:cNvPr>
          <p:cNvCxnSpPr>
            <a:cxnSpLocks/>
          </p:cNvCxnSpPr>
          <p:nvPr/>
        </p:nvCxnSpPr>
        <p:spPr>
          <a:xfrm flipH="1">
            <a:off x="6350409" y="2937268"/>
            <a:ext cx="330790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A9449F8E-6AEC-3034-CE4F-0450C46C6D44}"/>
              </a:ext>
            </a:extLst>
          </p:cNvPr>
          <p:cNvCxnSpPr>
            <a:cxnSpLocks/>
          </p:cNvCxnSpPr>
          <p:nvPr/>
        </p:nvCxnSpPr>
        <p:spPr>
          <a:xfrm flipH="1">
            <a:off x="6350409" y="1918442"/>
            <a:ext cx="4792899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ED860DA7-5EDA-F3DA-2B9C-69E4ED591738}"/>
              </a:ext>
            </a:extLst>
          </p:cNvPr>
          <p:cNvCxnSpPr>
            <a:cxnSpLocks/>
          </p:cNvCxnSpPr>
          <p:nvPr/>
        </p:nvCxnSpPr>
        <p:spPr>
          <a:xfrm flipH="1">
            <a:off x="6335361" y="2428342"/>
            <a:ext cx="299337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5F204E1C-FC8C-DFEB-1CFC-13C313497B5D}"/>
              </a:ext>
            </a:extLst>
          </p:cNvPr>
          <p:cNvCxnSpPr>
            <a:cxnSpLocks/>
          </p:cNvCxnSpPr>
          <p:nvPr/>
        </p:nvCxnSpPr>
        <p:spPr>
          <a:xfrm flipV="1">
            <a:off x="7247441" y="1918442"/>
            <a:ext cx="0" cy="101882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Arco 198">
            <a:extLst>
              <a:ext uri="{FF2B5EF4-FFF2-40B4-BE49-F238E27FC236}">
                <a16:creationId xmlns:a16="http://schemas.microsoft.com/office/drawing/2014/main" id="{7021D117-98F8-659E-7601-C36715CCF160}"/>
              </a:ext>
            </a:extLst>
          </p:cNvPr>
          <p:cNvSpPr/>
          <p:nvPr/>
        </p:nvSpPr>
        <p:spPr>
          <a:xfrm>
            <a:off x="7650053" y="2462571"/>
            <a:ext cx="2206324" cy="2206325"/>
          </a:xfrm>
          <a:prstGeom prst="arc">
            <a:avLst>
              <a:gd name="adj1" fmla="val 19519226"/>
              <a:gd name="adj2" fmla="val 540399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2" name="Arco 201">
            <a:extLst>
              <a:ext uri="{FF2B5EF4-FFF2-40B4-BE49-F238E27FC236}">
                <a16:creationId xmlns:a16="http://schemas.microsoft.com/office/drawing/2014/main" id="{6985BF15-20EC-F84E-7B62-BB134237DD42}"/>
              </a:ext>
            </a:extLst>
          </p:cNvPr>
          <p:cNvSpPr/>
          <p:nvPr/>
        </p:nvSpPr>
        <p:spPr>
          <a:xfrm>
            <a:off x="5853366" y="660010"/>
            <a:ext cx="5798671" cy="5798674"/>
          </a:xfrm>
          <a:prstGeom prst="arc">
            <a:avLst>
              <a:gd name="adj1" fmla="val 19529104"/>
              <a:gd name="adj2" fmla="val 5407842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D394E578-89AE-9369-12D4-8B9024BF9FFC}"/>
              </a:ext>
            </a:extLst>
          </p:cNvPr>
          <p:cNvCxnSpPr>
            <a:cxnSpLocks/>
          </p:cNvCxnSpPr>
          <p:nvPr/>
        </p:nvCxnSpPr>
        <p:spPr>
          <a:xfrm>
            <a:off x="8144893" y="4471706"/>
            <a:ext cx="0" cy="14671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id="{69A0AD1D-8315-5F41-32B3-6F6BA15C78A1}"/>
              </a:ext>
            </a:extLst>
          </p:cNvPr>
          <p:cNvCxnSpPr>
            <a:cxnSpLocks/>
          </p:cNvCxnSpPr>
          <p:nvPr/>
        </p:nvCxnSpPr>
        <p:spPr>
          <a:xfrm>
            <a:off x="6350409" y="4471706"/>
            <a:ext cx="0" cy="14671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72638198-AD9E-B9CC-4C14-E64DD68A9A3A}"/>
              </a:ext>
            </a:extLst>
          </p:cNvPr>
          <p:cNvCxnSpPr>
            <a:cxnSpLocks/>
          </p:cNvCxnSpPr>
          <p:nvPr/>
        </p:nvCxnSpPr>
        <p:spPr>
          <a:xfrm>
            <a:off x="7247192" y="4471706"/>
            <a:ext cx="0" cy="14671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20C98808-CF69-F2A9-ABAF-8ACAB440A62B}"/>
              </a:ext>
            </a:extLst>
          </p:cNvPr>
          <p:cNvCxnSpPr>
            <a:cxnSpLocks/>
          </p:cNvCxnSpPr>
          <p:nvPr/>
        </p:nvCxnSpPr>
        <p:spPr>
          <a:xfrm>
            <a:off x="6350409" y="4471706"/>
            <a:ext cx="1792327" cy="14671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D3CA7822-44D2-09B2-78A9-0A74B2F592DF}"/>
              </a:ext>
            </a:extLst>
          </p:cNvPr>
          <p:cNvCxnSpPr>
            <a:cxnSpLocks/>
          </p:cNvCxnSpPr>
          <p:nvPr/>
        </p:nvCxnSpPr>
        <p:spPr>
          <a:xfrm flipV="1">
            <a:off x="6350409" y="4468358"/>
            <a:ext cx="1798004" cy="147044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e 26">
            <a:extLst>
              <a:ext uri="{FF2B5EF4-FFF2-40B4-BE49-F238E27FC236}">
                <a16:creationId xmlns:a16="http://schemas.microsoft.com/office/drawing/2014/main" id="{DC121791-4078-3303-6062-2B96752092E8}"/>
              </a:ext>
            </a:extLst>
          </p:cNvPr>
          <p:cNvSpPr/>
          <p:nvPr/>
        </p:nvSpPr>
        <p:spPr>
          <a:xfrm>
            <a:off x="6351147" y="4475606"/>
            <a:ext cx="1791588" cy="1460484"/>
          </a:xfrm>
          <a:prstGeom prst="ellipse">
            <a:avLst/>
          </a:prstGeom>
          <a:solidFill>
            <a:srgbClr val="00B0F0">
              <a:alpha val="10000"/>
            </a:srgbClr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0AA41D02-30DC-B106-F8AB-D775563993A6}"/>
              </a:ext>
            </a:extLst>
          </p:cNvPr>
          <p:cNvCxnSpPr>
            <a:cxnSpLocks/>
          </p:cNvCxnSpPr>
          <p:nvPr/>
        </p:nvCxnSpPr>
        <p:spPr>
          <a:xfrm flipV="1">
            <a:off x="8147486" y="1918442"/>
            <a:ext cx="0" cy="255326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743663E1-B661-628C-EAC9-847A6089278D}"/>
              </a:ext>
            </a:extLst>
          </p:cNvPr>
          <p:cNvCxnSpPr>
            <a:cxnSpLocks/>
          </p:cNvCxnSpPr>
          <p:nvPr/>
        </p:nvCxnSpPr>
        <p:spPr>
          <a:xfrm flipV="1">
            <a:off x="6348830" y="1918442"/>
            <a:ext cx="0" cy="255326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FB970F8A-04DE-DD8F-660F-FEA086971080}"/>
              </a:ext>
            </a:extLst>
          </p:cNvPr>
          <p:cNvCxnSpPr>
            <a:cxnSpLocks/>
          </p:cNvCxnSpPr>
          <p:nvPr/>
        </p:nvCxnSpPr>
        <p:spPr>
          <a:xfrm flipV="1">
            <a:off x="6350409" y="1918442"/>
            <a:ext cx="1801364" cy="101882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1216959B-A47A-52CC-A089-567FD2C44ED4}"/>
              </a:ext>
            </a:extLst>
          </p:cNvPr>
          <p:cNvCxnSpPr>
            <a:cxnSpLocks/>
          </p:cNvCxnSpPr>
          <p:nvPr/>
        </p:nvCxnSpPr>
        <p:spPr>
          <a:xfrm flipH="1" flipV="1">
            <a:off x="6344220" y="1917531"/>
            <a:ext cx="1800150" cy="101676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e 64">
            <a:extLst>
              <a:ext uri="{FF2B5EF4-FFF2-40B4-BE49-F238E27FC236}">
                <a16:creationId xmlns:a16="http://schemas.microsoft.com/office/drawing/2014/main" id="{2AE3030B-8012-1790-D674-5FFE0830262F}"/>
              </a:ext>
            </a:extLst>
          </p:cNvPr>
          <p:cNvSpPr/>
          <p:nvPr/>
        </p:nvSpPr>
        <p:spPr>
          <a:xfrm>
            <a:off x="6348126" y="1919954"/>
            <a:ext cx="1800287" cy="1013871"/>
          </a:xfrm>
          <a:prstGeom prst="ellipse">
            <a:avLst/>
          </a:prstGeom>
          <a:solidFill>
            <a:srgbClr val="00B0F0">
              <a:alpha val="10000"/>
            </a:srgbClr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42EB2139-B46B-1501-9BCD-F562ABD5ED44}"/>
              </a:ext>
            </a:extLst>
          </p:cNvPr>
          <p:cNvCxnSpPr>
            <a:cxnSpLocks/>
          </p:cNvCxnSpPr>
          <p:nvPr/>
        </p:nvCxnSpPr>
        <p:spPr>
          <a:xfrm flipV="1">
            <a:off x="5238479" y="2941583"/>
            <a:ext cx="1102566" cy="62359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C7057941-E645-DE74-F14E-1CB917F8196E}"/>
              </a:ext>
            </a:extLst>
          </p:cNvPr>
          <p:cNvCxnSpPr>
            <a:cxnSpLocks/>
          </p:cNvCxnSpPr>
          <p:nvPr/>
        </p:nvCxnSpPr>
        <p:spPr>
          <a:xfrm>
            <a:off x="5225587" y="3551173"/>
            <a:ext cx="1120508" cy="91718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973A130D-D50A-2740-EF4B-D99C055CCBD7}"/>
              </a:ext>
            </a:extLst>
          </p:cNvPr>
          <p:cNvCxnSpPr>
            <a:cxnSpLocks/>
          </p:cNvCxnSpPr>
          <p:nvPr/>
        </p:nvCxnSpPr>
        <p:spPr>
          <a:xfrm flipV="1">
            <a:off x="8149257" y="3565505"/>
            <a:ext cx="1107373" cy="9028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2435DD32-49D9-BB0A-7BB9-32E100F71AA9}"/>
              </a:ext>
            </a:extLst>
          </p:cNvPr>
          <p:cNvCxnSpPr>
            <a:cxnSpLocks/>
          </p:cNvCxnSpPr>
          <p:nvPr/>
        </p:nvCxnSpPr>
        <p:spPr>
          <a:xfrm flipH="1" flipV="1">
            <a:off x="8157443" y="2941583"/>
            <a:ext cx="1104306" cy="62373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BC95CD99-4A49-6723-A260-5790F6641261}"/>
              </a:ext>
            </a:extLst>
          </p:cNvPr>
          <p:cNvCxnSpPr>
            <a:cxnSpLocks/>
          </p:cNvCxnSpPr>
          <p:nvPr/>
        </p:nvCxnSpPr>
        <p:spPr>
          <a:xfrm flipH="1">
            <a:off x="6347573" y="6458467"/>
            <a:ext cx="2396048" cy="1733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6BE72F9C-F994-D2D5-08A9-951DC360D50A}"/>
              </a:ext>
            </a:extLst>
          </p:cNvPr>
          <p:cNvCxnSpPr>
            <a:cxnSpLocks/>
          </p:cNvCxnSpPr>
          <p:nvPr/>
        </p:nvCxnSpPr>
        <p:spPr>
          <a:xfrm>
            <a:off x="8145154" y="5936090"/>
            <a:ext cx="0" cy="53724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935FF86C-D7C9-DB7E-BC7F-B8B74CEC33F9}"/>
              </a:ext>
            </a:extLst>
          </p:cNvPr>
          <p:cNvCxnSpPr>
            <a:cxnSpLocks/>
          </p:cNvCxnSpPr>
          <p:nvPr/>
        </p:nvCxnSpPr>
        <p:spPr>
          <a:xfrm>
            <a:off x="6348621" y="5936090"/>
            <a:ext cx="0" cy="53724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87BD9501-BA8E-14B3-FF16-F4D3F7414C3F}"/>
              </a:ext>
            </a:extLst>
          </p:cNvPr>
          <p:cNvCxnSpPr>
            <a:cxnSpLocks/>
          </p:cNvCxnSpPr>
          <p:nvPr/>
        </p:nvCxnSpPr>
        <p:spPr>
          <a:xfrm>
            <a:off x="6345705" y="4664676"/>
            <a:ext cx="1806851" cy="18024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AB894BD3-D1D9-18B3-6A1D-A3EB8A6D82DD}"/>
              </a:ext>
            </a:extLst>
          </p:cNvPr>
          <p:cNvCxnSpPr>
            <a:cxnSpLocks/>
          </p:cNvCxnSpPr>
          <p:nvPr/>
        </p:nvCxnSpPr>
        <p:spPr>
          <a:xfrm flipH="1">
            <a:off x="6349671" y="4665605"/>
            <a:ext cx="1803332" cy="18077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Ovale 111">
            <a:extLst>
              <a:ext uri="{FF2B5EF4-FFF2-40B4-BE49-F238E27FC236}">
                <a16:creationId xmlns:a16="http://schemas.microsoft.com/office/drawing/2014/main" id="{126A72C2-5B24-7B7A-915D-F6AC8CFAC7B6}"/>
              </a:ext>
            </a:extLst>
          </p:cNvPr>
          <p:cNvSpPr/>
          <p:nvPr/>
        </p:nvSpPr>
        <p:spPr>
          <a:xfrm>
            <a:off x="6348743" y="4675423"/>
            <a:ext cx="1791459" cy="1791460"/>
          </a:xfrm>
          <a:prstGeom prst="ellipse">
            <a:avLst/>
          </a:prstGeom>
          <a:solidFill>
            <a:srgbClr val="FF0000">
              <a:alpha val="20000"/>
            </a:srgbClr>
          </a:solidFill>
          <a:ln w="63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234B8249-4FE1-3391-B8A6-18DD1E8AAEDF}"/>
              </a:ext>
            </a:extLst>
          </p:cNvPr>
          <p:cNvCxnSpPr>
            <a:cxnSpLocks/>
          </p:cNvCxnSpPr>
          <p:nvPr/>
        </p:nvCxnSpPr>
        <p:spPr>
          <a:xfrm flipH="1" flipV="1">
            <a:off x="6335361" y="4665605"/>
            <a:ext cx="2413431" cy="309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Arco 123">
            <a:extLst>
              <a:ext uri="{FF2B5EF4-FFF2-40B4-BE49-F238E27FC236}">
                <a16:creationId xmlns:a16="http://schemas.microsoft.com/office/drawing/2014/main" id="{7E9DFFE1-4A5D-4A27-2B13-8EC59F18673F}"/>
              </a:ext>
            </a:extLst>
          </p:cNvPr>
          <p:cNvSpPr/>
          <p:nvPr/>
        </p:nvSpPr>
        <p:spPr>
          <a:xfrm>
            <a:off x="6752315" y="1566348"/>
            <a:ext cx="4000926" cy="4000928"/>
          </a:xfrm>
          <a:prstGeom prst="arc">
            <a:avLst>
              <a:gd name="adj1" fmla="val 19526285"/>
              <a:gd name="adj2" fmla="val 540475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FDA4E64B-A5CF-3417-CDC0-F65DA5387E86}"/>
              </a:ext>
            </a:extLst>
          </p:cNvPr>
          <p:cNvCxnSpPr>
            <a:cxnSpLocks/>
            <a:stCxn id="124" idx="2"/>
            <a:endCxn id="112" idx="2"/>
          </p:cNvCxnSpPr>
          <p:nvPr/>
        </p:nvCxnSpPr>
        <p:spPr>
          <a:xfrm flipH="1">
            <a:off x="6348743" y="5567274"/>
            <a:ext cx="2401271" cy="387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34BE97C0-BF61-C95B-239D-7E844B7E6DFF}"/>
              </a:ext>
            </a:extLst>
          </p:cNvPr>
          <p:cNvCxnSpPr>
            <a:cxnSpLocks/>
          </p:cNvCxnSpPr>
          <p:nvPr/>
        </p:nvCxnSpPr>
        <p:spPr>
          <a:xfrm flipH="1">
            <a:off x="8147925" y="3562186"/>
            <a:ext cx="1108705" cy="111141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FE67C166-DF06-7992-1A5F-B735B9663EBF}"/>
              </a:ext>
            </a:extLst>
          </p:cNvPr>
          <p:cNvCxnSpPr>
            <a:cxnSpLocks/>
          </p:cNvCxnSpPr>
          <p:nvPr/>
        </p:nvCxnSpPr>
        <p:spPr>
          <a:xfrm>
            <a:off x="5238479" y="3561093"/>
            <a:ext cx="1115312" cy="111259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Arco 151">
            <a:extLst>
              <a:ext uri="{FF2B5EF4-FFF2-40B4-BE49-F238E27FC236}">
                <a16:creationId xmlns:a16="http://schemas.microsoft.com/office/drawing/2014/main" id="{8C0743BA-E985-F132-5FA2-4F9B122D635F}"/>
              </a:ext>
            </a:extLst>
          </p:cNvPr>
          <p:cNvSpPr/>
          <p:nvPr/>
        </p:nvSpPr>
        <p:spPr>
          <a:xfrm>
            <a:off x="7649905" y="2460452"/>
            <a:ext cx="2206324" cy="2206325"/>
          </a:xfrm>
          <a:prstGeom prst="arc">
            <a:avLst>
              <a:gd name="adj1" fmla="val 16191205"/>
              <a:gd name="adj2" fmla="val 1953719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3" name="Arco 152">
            <a:extLst>
              <a:ext uri="{FF2B5EF4-FFF2-40B4-BE49-F238E27FC236}">
                <a16:creationId xmlns:a16="http://schemas.microsoft.com/office/drawing/2014/main" id="{F5657C4C-758A-08F7-4882-68F584D17A36}"/>
              </a:ext>
            </a:extLst>
          </p:cNvPr>
          <p:cNvSpPr/>
          <p:nvPr/>
        </p:nvSpPr>
        <p:spPr>
          <a:xfrm>
            <a:off x="6752315" y="1567297"/>
            <a:ext cx="4000926" cy="4000928"/>
          </a:xfrm>
          <a:prstGeom prst="arc">
            <a:avLst>
              <a:gd name="adj1" fmla="val 16195056"/>
              <a:gd name="adj2" fmla="val 1959078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5" name="Arco 154">
            <a:extLst>
              <a:ext uri="{FF2B5EF4-FFF2-40B4-BE49-F238E27FC236}">
                <a16:creationId xmlns:a16="http://schemas.microsoft.com/office/drawing/2014/main" id="{9B581FC1-E568-657C-E3B7-85EE4A96A30B}"/>
              </a:ext>
            </a:extLst>
          </p:cNvPr>
          <p:cNvSpPr/>
          <p:nvPr/>
        </p:nvSpPr>
        <p:spPr>
          <a:xfrm>
            <a:off x="5858077" y="666829"/>
            <a:ext cx="5798671" cy="5798674"/>
          </a:xfrm>
          <a:prstGeom prst="arc">
            <a:avLst>
              <a:gd name="adj1" fmla="val 16192446"/>
              <a:gd name="adj2" fmla="val 1952065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543579BF-EB69-76EA-E7AC-0A8DC5C8E20D}"/>
              </a:ext>
            </a:extLst>
          </p:cNvPr>
          <p:cNvCxnSpPr>
            <a:cxnSpLocks/>
            <a:stCxn id="153" idx="0"/>
          </p:cNvCxnSpPr>
          <p:nvPr/>
        </p:nvCxnSpPr>
        <p:spPr>
          <a:xfrm flipH="1">
            <a:off x="6330275" y="1567299"/>
            <a:ext cx="241962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A2A1D65A-47BD-54CE-F13E-E99ED96369E9}"/>
              </a:ext>
            </a:extLst>
          </p:cNvPr>
          <p:cNvCxnSpPr>
            <a:cxnSpLocks/>
            <a:stCxn id="152" idx="0"/>
          </p:cNvCxnSpPr>
          <p:nvPr/>
        </p:nvCxnSpPr>
        <p:spPr>
          <a:xfrm flipH="1">
            <a:off x="6343897" y="2460455"/>
            <a:ext cx="2406346" cy="1065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754ABECA-DAA0-A053-A510-91CE6B33E165}"/>
              </a:ext>
            </a:extLst>
          </p:cNvPr>
          <p:cNvCxnSpPr>
            <a:cxnSpLocks/>
          </p:cNvCxnSpPr>
          <p:nvPr/>
        </p:nvCxnSpPr>
        <p:spPr>
          <a:xfrm flipV="1">
            <a:off x="8147486" y="665875"/>
            <a:ext cx="0" cy="226842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E93354C2-2EFC-9401-79BD-AD00CFEF0A95}"/>
              </a:ext>
            </a:extLst>
          </p:cNvPr>
          <p:cNvCxnSpPr>
            <a:cxnSpLocks/>
          </p:cNvCxnSpPr>
          <p:nvPr/>
        </p:nvCxnSpPr>
        <p:spPr>
          <a:xfrm flipV="1">
            <a:off x="6348087" y="670660"/>
            <a:ext cx="0" cy="224574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D5DA8D21-075B-33F0-E019-6BE3C593567C}"/>
              </a:ext>
            </a:extLst>
          </p:cNvPr>
          <p:cNvCxnSpPr>
            <a:cxnSpLocks/>
          </p:cNvCxnSpPr>
          <p:nvPr/>
        </p:nvCxnSpPr>
        <p:spPr>
          <a:xfrm flipV="1">
            <a:off x="7248045" y="669365"/>
            <a:ext cx="0" cy="179146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94C0B058-27B2-19B7-278B-E604F79A78AD}"/>
              </a:ext>
            </a:extLst>
          </p:cNvPr>
          <p:cNvCxnSpPr>
            <a:cxnSpLocks/>
          </p:cNvCxnSpPr>
          <p:nvPr/>
        </p:nvCxnSpPr>
        <p:spPr>
          <a:xfrm flipH="1">
            <a:off x="6344220" y="666352"/>
            <a:ext cx="240682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1549F057-5191-8B2B-51EA-023705105B2C}"/>
              </a:ext>
            </a:extLst>
          </p:cNvPr>
          <p:cNvCxnSpPr>
            <a:cxnSpLocks/>
          </p:cNvCxnSpPr>
          <p:nvPr/>
        </p:nvCxnSpPr>
        <p:spPr>
          <a:xfrm>
            <a:off x="6346608" y="665875"/>
            <a:ext cx="1807207" cy="179574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4466F3B6-A17A-51A6-9F76-C13775D4FEA2}"/>
              </a:ext>
            </a:extLst>
          </p:cNvPr>
          <p:cNvCxnSpPr>
            <a:cxnSpLocks/>
          </p:cNvCxnSpPr>
          <p:nvPr/>
        </p:nvCxnSpPr>
        <p:spPr>
          <a:xfrm flipH="1">
            <a:off x="6346201" y="665875"/>
            <a:ext cx="1801284" cy="179825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0B6BFD0B-6912-823B-F218-84C222A8E7B8}"/>
              </a:ext>
            </a:extLst>
          </p:cNvPr>
          <p:cNvCxnSpPr>
            <a:cxnSpLocks/>
          </p:cNvCxnSpPr>
          <p:nvPr/>
        </p:nvCxnSpPr>
        <p:spPr>
          <a:xfrm flipH="1">
            <a:off x="5243285" y="2326399"/>
            <a:ext cx="1241195" cy="123910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157976A7-8E71-477D-EDB4-9FB0900DF793}"/>
              </a:ext>
            </a:extLst>
          </p:cNvPr>
          <p:cNvCxnSpPr>
            <a:cxnSpLocks/>
          </p:cNvCxnSpPr>
          <p:nvPr/>
        </p:nvCxnSpPr>
        <p:spPr>
          <a:xfrm>
            <a:off x="8104578" y="2414504"/>
            <a:ext cx="1159572" cy="115221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Ovale 212">
            <a:extLst>
              <a:ext uri="{FF2B5EF4-FFF2-40B4-BE49-F238E27FC236}">
                <a16:creationId xmlns:a16="http://schemas.microsoft.com/office/drawing/2014/main" id="{FD405A78-D95C-E2E9-2CA4-5D1271761307}"/>
              </a:ext>
            </a:extLst>
          </p:cNvPr>
          <p:cNvSpPr/>
          <p:nvPr/>
        </p:nvSpPr>
        <p:spPr>
          <a:xfrm>
            <a:off x="6351835" y="667472"/>
            <a:ext cx="1791459" cy="1791460"/>
          </a:xfrm>
          <a:prstGeom prst="ellipse">
            <a:avLst/>
          </a:prstGeom>
          <a:solidFill>
            <a:srgbClr val="FF0000">
              <a:alpha val="20000"/>
            </a:srgbClr>
          </a:solidFill>
          <a:ln w="63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0CA5847-FEAD-FFBF-13B2-12037F1F4FDB}"/>
              </a:ext>
            </a:extLst>
          </p:cNvPr>
          <p:cNvSpPr txBox="1"/>
          <p:nvPr/>
        </p:nvSpPr>
        <p:spPr>
          <a:xfrm>
            <a:off x="0" y="299794"/>
            <a:ext cx="73625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Sia data una sfera di centro </a:t>
            </a:r>
            <a:r>
              <a:rPr lang="it-IT" sz="1600" dirty="0">
                <a:solidFill>
                  <a:srgbClr val="00B0F0"/>
                </a:solidFill>
              </a:rPr>
              <a:t>O(O’,O’’,O’’’) </a:t>
            </a:r>
            <a:r>
              <a:rPr lang="it-IT" sz="1600" dirty="0"/>
              <a:t>collocata nello spazio del diedro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BD9FBC7-733D-2C41-627E-41A6CF66A755}"/>
              </a:ext>
            </a:extLst>
          </p:cNvPr>
          <p:cNvSpPr txBox="1"/>
          <p:nvPr/>
        </p:nvSpPr>
        <p:spPr>
          <a:xfrm>
            <a:off x="1" y="602724"/>
            <a:ext cx="57671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La sfera è sezionata dal piano 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(</a:t>
            </a:r>
            <a:r>
              <a:rPr lang="it-IT" sz="1600" dirty="0">
                <a:latin typeface="Symbol" panose="05050102010706020507" pitchFamily="18" charset="2"/>
              </a:rPr>
              <a:t>Ð p</a:t>
            </a:r>
            <a:r>
              <a:rPr lang="it-IT" sz="1600" baseline="-25000" dirty="0"/>
              <a:t>1 </a:t>
            </a:r>
            <a:r>
              <a:rPr lang="it-IT" sz="1600" dirty="0">
                <a:latin typeface="Symbol" panose="05050102010706020507" pitchFamily="18" charset="2"/>
              </a:rPr>
              <a:t>ºÐ p</a:t>
            </a:r>
            <a:r>
              <a:rPr lang="it-IT" sz="1600" baseline="-25000" dirty="0"/>
              <a:t>2</a:t>
            </a:r>
            <a:r>
              <a:rPr lang="it-IT" sz="1600" dirty="0">
                <a:latin typeface="Symbol" panose="05050102010706020507" pitchFamily="18" charset="2"/>
              </a:rPr>
              <a:t> º </a:t>
            </a:r>
            <a:r>
              <a:rPr lang="it-IT" sz="1600" dirty="0"/>
              <a:t>lt) per la definizione del quale lo si interseca con il piano </a:t>
            </a:r>
            <a:r>
              <a:rPr lang="it-IT" sz="16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chemeClr val="accent6"/>
                </a:solidFill>
              </a:rPr>
              <a:t>(</a:t>
            </a:r>
            <a:r>
              <a:rPr lang="it-IT" sz="1600" dirty="0">
                <a:solidFill>
                  <a:schemeClr val="accent6"/>
                </a:solidFill>
                <a:latin typeface="Symbol" panose="05050102010706020507" pitchFamily="18" charset="2"/>
              </a:rPr>
              <a:t>^p</a:t>
            </a:r>
            <a:r>
              <a:rPr lang="it-IT" sz="1600" baseline="-25000" dirty="0">
                <a:solidFill>
                  <a:schemeClr val="accent6"/>
                </a:solidFill>
              </a:rPr>
              <a:t>1</a:t>
            </a:r>
            <a:r>
              <a:rPr lang="it-IT" sz="1600" dirty="0">
                <a:solidFill>
                  <a:schemeClr val="accent6"/>
                </a:solidFill>
                <a:latin typeface="Symbol" panose="05050102010706020507" pitchFamily="18" charset="2"/>
              </a:rPr>
              <a:t>^p</a:t>
            </a:r>
            <a:r>
              <a:rPr lang="it-IT" sz="1600" baseline="-25000" dirty="0">
                <a:solidFill>
                  <a:schemeClr val="accent6"/>
                </a:solidFill>
              </a:rPr>
              <a:t>2</a:t>
            </a:r>
            <a:r>
              <a:rPr lang="it-IT" sz="1600" dirty="0">
                <a:solidFill>
                  <a:schemeClr val="accent6"/>
                </a:solidFill>
              </a:rPr>
              <a:t>) </a:t>
            </a:r>
            <a:r>
              <a:rPr lang="it-IT" sz="1600" dirty="0"/>
              <a:t>determinando la posizione della traccia t</a:t>
            </a:r>
            <a:r>
              <a:rPr lang="it-IT" sz="1600" baseline="-25000" dirty="0"/>
              <a:t>3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742597C-E45F-AA37-FC4E-E2C26C656D23}"/>
              </a:ext>
            </a:extLst>
          </p:cNvPr>
          <p:cNvSpPr txBox="1"/>
          <p:nvPr/>
        </p:nvSpPr>
        <p:spPr>
          <a:xfrm>
            <a:off x="0" y="1347312"/>
            <a:ext cx="608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Partendo dallo scorcio totale della circonferenza di sezione definita dai quattro vertici del quadrato </a:t>
            </a:r>
            <a:r>
              <a:rPr lang="it-IT" sz="1600" dirty="0">
                <a:solidFill>
                  <a:srgbClr val="00B0F0"/>
                </a:solidFill>
              </a:rPr>
              <a:t>A’’’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r>
              <a:rPr lang="it-IT" sz="1600" dirty="0">
                <a:solidFill>
                  <a:srgbClr val="00B0F0"/>
                </a:solidFill>
              </a:rPr>
              <a:t>B’’’ </a:t>
            </a:r>
            <a:r>
              <a:rPr lang="it-IT" sz="1600" dirty="0"/>
              <a:t>e </a:t>
            </a:r>
            <a:r>
              <a:rPr lang="it-IT" sz="1600" dirty="0">
                <a:solidFill>
                  <a:srgbClr val="00B0F0"/>
                </a:solidFill>
              </a:rPr>
              <a:t>C’’’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r>
              <a:rPr lang="it-IT" sz="1600" dirty="0">
                <a:solidFill>
                  <a:srgbClr val="00B0F0"/>
                </a:solidFill>
              </a:rPr>
              <a:t>D’’’ </a:t>
            </a:r>
            <a:r>
              <a:rPr lang="it-IT" sz="1600" dirty="0"/>
              <a:t>determiniamo l’ellisse su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1</a:t>
            </a:r>
            <a:r>
              <a:rPr lang="it-IT" sz="1600" dirty="0"/>
              <a:t> inscritta nel rettangolo </a:t>
            </a:r>
            <a:r>
              <a:rPr lang="it-IT" sz="1600" dirty="0">
                <a:solidFill>
                  <a:srgbClr val="00B0F0"/>
                </a:solidFill>
              </a:rPr>
              <a:t>A’,B’C’,D’ </a:t>
            </a:r>
            <a:r>
              <a:rPr lang="it-IT" sz="1600" dirty="0"/>
              <a:t>e quella su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2</a:t>
            </a:r>
            <a:r>
              <a:rPr lang="it-IT" sz="1600" dirty="0"/>
              <a:t> </a:t>
            </a:r>
            <a:r>
              <a:rPr lang="it-IT" sz="1600" dirty="0">
                <a:solidFill>
                  <a:srgbClr val="00B0F0"/>
                </a:solidFill>
              </a:rPr>
              <a:t>A’’,B’’,C’’,D’’ </a:t>
            </a:r>
            <a:r>
              <a:rPr lang="it-IT" sz="1600" dirty="0"/>
              <a:t>ottenuta con le relative proiezioni</a:t>
            </a:r>
            <a:endParaRPr lang="it-IT" sz="1600" dirty="0">
              <a:solidFill>
                <a:srgbClr val="00B0F0"/>
              </a:solidFill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1DD1F00D-34CA-70E2-A64C-F4C94C7A6183}"/>
              </a:ext>
            </a:extLst>
          </p:cNvPr>
          <p:cNvSpPr txBox="1"/>
          <p:nvPr/>
        </p:nvSpPr>
        <p:spPr>
          <a:xfrm>
            <a:off x="8701114" y="743801"/>
            <a:ext cx="64769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87E93F79-5EF2-0C3A-172A-4FB04B7933F0}"/>
              </a:ext>
            </a:extLst>
          </p:cNvPr>
          <p:cNvSpPr txBox="1"/>
          <p:nvPr/>
        </p:nvSpPr>
        <p:spPr>
          <a:xfrm>
            <a:off x="8701114" y="5949422"/>
            <a:ext cx="64769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EF96E0AA-F96F-0650-12B4-449713EA8EF1}"/>
              </a:ext>
            </a:extLst>
          </p:cNvPr>
          <p:cNvSpPr txBox="1"/>
          <p:nvPr/>
        </p:nvSpPr>
        <p:spPr>
          <a:xfrm>
            <a:off x="11367963" y="1136665"/>
            <a:ext cx="647697" cy="302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85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639FAF8E-CCBD-BBC0-6FC2-B6227C6CABDC}"/>
              </a:ext>
            </a:extLst>
          </p:cNvPr>
          <p:cNvSpPr txBox="1"/>
          <p:nvPr/>
        </p:nvSpPr>
        <p:spPr>
          <a:xfrm>
            <a:off x="11829764" y="3286731"/>
            <a:ext cx="40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lt</a:t>
            </a:r>
          </a:p>
        </p:txBody>
      </p:sp>
      <p:grpSp>
        <p:nvGrpSpPr>
          <p:cNvPr id="20" name="Gruppo 19">
            <a:extLst>
              <a:ext uri="{FF2B5EF4-FFF2-40B4-BE49-F238E27FC236}">
                <a16:creationId xmlns:a16="http://schemas.microsoft.com/office/drawing/2014/main" id="{26654838-D418-5E5D-D9AB-BF00C4AACE3F}"/>
              </a:ext>
            </a:extLst>
          </p:cNvPr>
          <p:cNvGrpSpPr/>
          <p:nvPr/>
        </p:nvGrpSpPr>
        <p:grpSpPr>
          <a:xfrm>
            <a:off x="3919452" y="3269930"/>
            <a:ext cx="1156241" cy="318140"/>
            <a:chOff x="3657947" y="3031774"/>
            <a:chExt cx="1156241" cy="318140"/>
          </a:xfrm>
        </p:grpSpPr>
        <p:sp>
          <p:nvSpPr>
            <p:cNvPr id="24" name="CasellaDiTesto 23">
              <a:extLst>
                <a:ext uri="{FF2B5EF4-FFF2-40B4-BE49-F238E27FC236}">
                  <a16:creationId xmlns:a16="http://schemas.microsoft.com/office/drawing/2014/main" id="{52F4799D-5B31-BBFF-24E9-829AC21E4DE1}"/>
                </a:ext>
              </a:extLst>
            </p:cNvPr>
            <p:cNvSpPr txBox="1"/>
            <p:nvPr/>
          </p:nvSpPr>
          <p:spPr>
            <a:xfrm>
              <a:off x="4176289" y="3042137"/>
              <a:ext cx="637899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38573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t</a:t>
              </a:r>
              <a:r>
                <a:rPr kumimoji="0" lang="it-IT" sz="14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2</a:t>
              </a: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a</a:t>
              </a:r>
              <a:endPara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8" name="CasellaDiTesto 27">
              <a:extLst>
                <a:ext uri="{FF2B5EF4-FFF2-40B4-BE49-F238E27FC236}">
                  <a16:creationId xmlns:a16="http://schemas.microsoft.com/office/drawing/2014/main" id="{6EBB8064-A67C-3DDB-2F5B-41491293D4F6}"/>
                </a:ext>
              </a:extLst>
            </p:cNvPr>
            <p:cNvSpPr txBox="1"/>
            <p:nvPr/>
          </p:nvSpPr>
          <p:spPr>
            <a:xfrm>
              <a:off x="3657947" y="3037361"/>
              <a:ext cx="637899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38573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t</a:t>
              </a:r>
              <a:r>
                <a:rPr kumimoji="0" lang="it-IT" sz="14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1</a:t>
              </a: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a</a:t>
              </a:r>
              <a:endPara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9" name="CasellaDiTesto 28">
              <a:extLst>
                <a:ext uri="{FF2B5EF4-FFF2-40B4-BE49-F238E27FC236}">
                  <a16:creationId xmlns:a16="http://schemas.microsoft.com/office/drawing/2014/main" id="{EFB24593-B164-1CD8-8E0E-04C9B690A24E}"/>
                </a:ext>
              </a:extLst>
            </p:cNvPr>
            <p:cNvSpPr txBox="1"/>
            <p:nvPr/>
          </p:nvSpPr>
          <p:spPr>
            <a:xfrm>
              <a:off x="4020858" y="3031774"/>
              <a:ext cx="31570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º</a:t>
              </a:r>
              <a:endPara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Shell Dlg 2" panose="020B060403050404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16374C33-3A84-3011-CE29-4BC238CB5A09}"/>
              </a:ext>
            </a:extLst>
          </p:cNvPr>
          <p:cNvSpPr txBox="1"/>
          <p:nvPr/>
        </p:nvSpPr>
        <p:spPr>
          <a:xfrm>
            <a:off x="0" y="2336213"/>
            <a:ext cx="58094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Date le caratteristiche del piano le tracce  </a:t>
            </a:r>
            <a:r>
              <a:rPr lang="it-IT" sz="1600" dirty="0">
                <a:solidFill>
                  <a:srgbClr val="00B0F0"/>
                </a:solidFill>
              </a:rPr>
              <a:t>T</a:t>
            </a:r>
            <a:r>
              <a:rPr lang="it-IT" sz="1600" baseline="-25000" dirty="0">
                <a:solidFill>
                  <a:srgbClr val="00B0F0"/>
                </a:solidFill>
              </a:rPr>
              <a:t>1</a:t>
            </a:r>
            <a:r>
              <a:rPr lang="it-IT" sz="1600" dirty="0">
                <a:solidFill>
                  <a:srgbClr val="00B0F0"/>
                </a:solidFill>
              </a:rPr>
              <a:t>a,T</a:t>
            </a:r>
            <a:r>
              <a:rPr lang="it-IT" sz="1600" baseline="-25000" dirty="0">
                <a:solidFill>
                  <a:srgbClr val="00B0F0"/>
                </a:solidFill>
              </a:rPr>
              <a:t>1</a:t>
            </a:r>
            <a:r>
              <a:rPr lang="it-IT" sz="1600" dirty="0">
                <a:solidFill>
                  <a:srgbClr val="00B0F0"/>
                </a:solidFill>
              </a:rPr>
              <a:t>b,T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a,T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b </a:t>
            </a:r>
            <a:r>
              <a:rPr lang="it-IT" sz="1600" dirty="0"/>
              <a:t>delle diagonali </a:t>
            </a:r>
            <a:r>
              <a:rPr lang="it-IT" sz="1600" dirty="0">
                <a:solidFill>
                  <a:srgbClr val="00B0F0"/>
                </a:solidFill>
              </a:rPr>
              <a:t>a(</a:t>
            </a:r>
            <a:r>
              <a:rPr lang="it-IT" sz="1600" dirty="0" err="1">
                <a:solidFill>
                  <a:srgbClr val="00B0F0"/>
                </a:solidFill>
              </a:rPr>
              <a:t>a’,a</a:t>
            </a:r>
            <a:r>
              <a:rPr lang="it-IT" sz="1600" dirty="0">
                <a:solidFill>
                  <a:srgbClr val="00B0F0"/>
                </a:solidFill>
              </a:rPr>
              <a:t>’’); b(</a:t>
            </a:r>
            <a:r>
              <a:rPr lang="it-IT" sz="1600" dirty="0" err="1">
                <a:solidFill>
                  <a:srgbClr val="00B0F0"/>
                </a:solidFill>
              </a:rPr>
              <a:t>b,’b</a:t>
            </a:r>
            <a:r>
              <a:rPr lang="it-IT" sz="1600" dirty="0">
                <a:solidFill>
                  <a:srgbClr val="00B0F0"/>
                </a:solidFill>
              </a:rPr>
              <a:t>’’) </a:t>
            </a:r>
            <a:r>
              <a:rPr lang="it-IT" sz="1600" dirty="0"/>
              <a:t>dei rettangoli che circoscrivono le ellissi convergono sulla linea di terra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AE9291C7-293E-6AB9-35FB-D3F2E819C56B}"/>
              </a:ext>
            </a:extLst>
          </p:cNvPr>
          <p:cNvSpPr txBox="1"/>
          <p:nvPr/>
        </p:nvSpPr>
        <p:spPr>
          <a:xfrm>
            <a:off x="8364" y="3078526"/>
            <a:ext cx="43352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Definita la sezione operiamo il ribaltamento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F525952-4A2C-ADE8-81E6-ED19F5E34616}"/>
              </a:ext>
            </a:extLst>
          </p:cNvPr>
          <p:cNvSpPr txBox="1"/>
          <p:nvPr/>
        </p:nvSpPr>
        <p:spPr>
          <a:xfrm>
            <a:off x="44943" y="3347782"/>
            <a:ext cx="26212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RIBALTAMENTO SU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1BC1D150-1628-2A20-4C8B-4AD5B9BA04A0}"/>
              </a:ext>
            </a:extLst>
          </p:cNvPr>
          <p:cNvSpPr txBox="1"/>
          <p:nvPr/>
        </p:nvSpPr>
        <p:spPr>
          <a:xfrm>
            <a:off x="-1" y="4597215"/>
            <a:ext cx="601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Si noti come le tracce </a:t>
            </a:r>
            <a:r>
              <a:rPr lang="it-IT" sz="1600" dirty="0">
                <a:solidFill>
                  <a:srgbClr val="FF0000"/>
                </a:solidFill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</a:rPr>
              <a:t>1</a:t>
            </a:r>
            <a:r>
              <a:rPr lang="it-IT" sz="1600" dirty="0">
                <a:solidFill>
                  <a:srgbClr val="FF0000"/>
                </a:solidFill>
              </a:rPr>
              <a:t>a,T</a:t>
            </a:r>
            <a:r>
              <a:rPr lang="it-IT" sz="1600" baseline="-25000" dirty="0">
                <a:solidFill>
                  <a:srgbClr val="FF0000"/>
                </a:solidFill>
              </a:rPr>
              <a:t>1</a:t>
            </a:r>
            <a:r>
              <a:rPr lang="it-IT" sz="1600" dirty="0">
                <a:solidFill>
                  <a:srgbClr val="FF0000"/>
                </a:solidFill>
              </a:rPr>
              <a:t>b</a:t>
            </a:r>
            <a:r>
              <a:rPr lang="it-IT" sz="1600" dirty="0"/>
              <a:t> delle rette reali </a:t>
            </a:r>
            <a:r>
              <a:rPr lang="it-IT" sz="1600" dirty="0" err="1">
                <a:solidFill>
                  <a:srgbClr val="FF0000"/>
                </a:solidFill>
              </a:rPr>
              <a:t>a,b</a:t>
            </a:r>
            <a:r>
              <a:rPr lang="it-IT" sz="1600" dirty="0"/>
              <a:t> coincidono sulla linea di terra con le tracce </a:t>
            </a:r>
            <a:r>
              <a:rPr lang="it-IT" sz="1600" dirty="0">
                <a:solidFill>
                  <a:srgbClr val="00B0F0"/>
                </a:solidFill>
              </a:rPr>
              <a:t>T</a:t>
            </a:r>
            <a:r>
              <a:rPr lang="it-IT" sz="1600" baseline="-25000" dirty="0">
                <a:solidFill>
                  <a:srgbClr val="00B0F0"/>
                </a:solidFill>
              </a:rPr>
              <a:t>1</a:t>
            </a:r>
            <a:r>
              <a:rPr lang="it-IT" sz="1600" dirty="0">
                <a:solidFill>
                  <a:srgbClr val="00B0F0"/>
                </a:solidFill>
              </a:rPr>
              <a:t>a,T</a:t>
            </a:r>
            <a:r>
              <a:rPr lang="it-IT" sz="1600" baseline="-25000" dirty="0">
                <a:solidFill>
                  <a:srgbClr val="00B0F0"/>
                </a:solidFill>
              </a:rPr>
              <a:t>1</a:t>
            </a:r>
            <a:r>
              <a:rPr lang="it-IT" sz="1600" dirty="0">
                <a:solidFill>
                  <a:srgbClr val="00B0F0"/>
                </a:solidFill>
              </a:rPr>
              <a:t>b </a:t>
            </a:r>
            <a:r>
              <a:rPr lang="it-IT" sz="1600" dirty="0"/>
              <a:t>delle proiezioni </a:t>
            </a:r>
            <a:r>
              <a:rPr lang="it-IT" sz="1600" dirty="0" err="1">
                <a:solidFill>
                  <a:srgbClr val="00B0F0"/>
                </a:solidFill>
              </a:rPr>
              <a:t>a’</a:t>
            </a:r>
            <a:r>
              <a:rPr lang="it-IT" sz="1600" dirty="0">
                <a:solidFill>
                  <a:srgbClr val="00B0F0"/>
                </a:solidFill>
              </a:rPr>
              <a:t> </a:t>
            </a:r>
            <a:r>
              <a:rPr lang="it-IT" sz="1600" dirty="0"/>
              <a:t>e </a:t>
            </a:r>
            <a:r>
              <a:rPr lang="it-IT" sz="1600" dirty="0">
                <a:solidFill>
                  <a:srgbClr val="00B0F0"/>
                </a:solidFill>
              </a:rPr>
              <a:t>b’ 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AD57167E-4BF0-F8A6-FBE1-73BF7F1083D8}"/>
              </a:ext>
            </a:extLst>
          </p:cNvPr>
          <p:cNvSpPr txBox="1"/>
          <p:nvPr/>
        </p:nvSpPr>
        <p:spPr>
          <a:xfrm>
            <a:off x="0" y="3608379"/>
            <a:ext cx="56475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Ribaltando su </a:t>
            </a:r>
            <a:r>
              <a:rPr lang="it-IT" sz="1600" dirty="0">
                <a:solidFill>
                  <a:schemeClr val="accent6"/>
                </a:solidFill>
              </a:rPr>
              <a:t>t</a:t>
            </a:r>
            <a:r>
              <a:rPr lang="it-IT" sz="1600" baseline="-25000" dirty="0">
                <a:solidFill>
                  <a:schemeClr val="accent6"/>
                </a:solidFill>
              </a:rPr>
              <a:t>1</a:t>
            </a:r>
            <a:r>
              <a:rPr lang="it-IT" sz="16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600" dirty="0"/>
              <a:t> e proiettando su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1 </a:t>
            </a:r>
            <a:r>
              <a:rPr lang="it-IT" sz="1600" dirty="0"/>
              <a:t>i punti </a:t>
            </a:r>
            <a:r>
              <a:rPr lang="it-IT" sz="1600" dirty="0">
                <a:solidFill>
                  <a:srgbClr val="00B0F0"/>
                </a:solidFill>
              </a:rPr>
              <a:t>A’’’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r>
              <a:rPr lang="it-IT" sz="1600" dirty="0">
                <a:solidFill>
                  <a:srgbClr val="00B0F0"/>
                </a:solidFill>
              </a:rPr>
              <a:t>B’’’, C’’’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r>
              <a:rPr lang="it-IT" sz="1600" dirty="0">
                <a:solidFill>
                  <a:srgbClr val="00B0F0"/>
                </a:solidFill>
              </a:rPr>
              <a:t>,D’’’</a:t>
            </a:r>
            <a:r>
              <a:rPr lang="it-IT" sz="1600" dirty="0"/>
              <a:t> relativi allo scorcio totale della circonferenza su t</a:t>
            </a:r>
            <a:r>
              <a:rPr lang="it-IT" sz="1600" baseline="-25000" dirty="0"/>
              <a:t>3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fissiamo i vertici </a:t>
            </a:r>
            <a:r>
              <a:rPr lang="it-IT" sz="1600" dirty="0">
                <a:solidFill>
                  <a:srgbClr val="FF0000"/>
                </a:solidFill>
              </a:rPr>
              <a:t>A,B,C,D</a:t>
            </a:r>
            <a:r>
              <a:rPr lang="it-IT" sz="1600" dirty="0"/>
              <a:t> del quadrato reale che circoscrive la circonferenza di sezione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267E1D7B-AB4A-DD6F-4F2A-824E809657A6}"/>
              </a:ext>
            </a:extLst>
          </p:cNvPr>
          <p:cNvSpPr txBox="1"/>
          <p:nvPr/>
        </p:nvSpPr>
        <p:spPr>
          <a:xfrm>
            <a:off x="1" y="5399828"/>
            <a:ext cx="62017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Ribaltando su </a:t>
            </a:r>
            <a:r>
              <a:rPr lang="it-IT" sz="1600" dirty="0">
                <a:solidFill>
                  <a:schemeClr val="accent6"/>
                </a:solidFill>
              </a:rPr>
              <a:t>t</a:t>
            </a:r>
            <a:r>
              <a:rPr lang="it-IT" sz="1600" baseline="-25000" dirty="0">
                <a:solidFill>
                  <a:schemeClr val="accent6"/>
                </a:solidFill>
              </a:rPr>
              <a:t>2</a:t>
            </a:r>
            <a:r>
              <a:rPr lang="it-IT" sz="1600" dirty="0">
                <a:solidFill>
                  <a:schemeClr val="accent6"/>
                </a:solidFill>
                <a:latin typeface="Symbol" panose="05050102010706020507" pitchFamily="18" charset="2"/>
              </a:rPr>
              <a:t>b</a:t>
            </a:r>
            <a:r>
              <a:rPr lang="it-IT" sz="1600" dirty="0"/>
              <a:t> e proiettando su </a:t>
            </a:r>
            <a:r>
              <a:rPr lang="it-IT" sz="1600" dirty="0">
                <a:latin typeface="Symbol" panose="05050102010706020507" pitchFamily="18" charset="2"/>
              </a:rPr>
              <a:t>p</a:t>
            </a:r>
            <a:r>
              <a:rPr lang="it-IT" sz="1600" baseline="-25000" dirty="0"/>
              <a:t>2 </a:t>
            </a:r>
            <a:r>
              <a:rPr lang="it-IT" sz="1600" dirty="0"/>
              <a:t>i punti </a:t>
            </a:r>
            <a:r>
              <a:rPr lang="it-IT" sz="1600" dirty="0">
                <a:solidFill>
                  <a:srgbClr val="00B0F0"/>
                </a:solidFill>
              </a:rPr>
              <a:t>A’’’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r>
              <a:rPr lang="it-IT" sz="1600" dirty="0">
                <a:solidFill>
                  <a:srgbClr val="00B0F0"/>
                </a:solidFill>
              </a:rPr>
              <a:t>B’’’, C’’’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r>
              <a:rPr lang="it-IT" sz="1600" dirty="0">
                <a:solidFill>
                  <a:srgbClr val="00B0F0"/>
                </a:solidFill>
              </a:rPr>
              <a:t>,D’’’</a:t>
            </a:r>
            <a:r>
              <a:rPr lang="it-IT" sz="1600" dirty="0"/>
              <a:t> </a:t>
            </a:r>
          </a:p>
          <a:p>
            <a:r>
              <a:rPr lang="it-IT" sz="1600" dirty="0"/>
              <a:t>dello scorcio totale della circonferenza su t</a:t>
            </a:r>
            <a:r>
              <a:rPr lang="it-IT" sz="1600" baseline="-25000" dirty="0"/>
              <a:t>3</a:t>
            </a:r>
            <a:r>
              <a:rPr lang="it-IT" sz="1600" dirty="0">
                <a:latin typeface="Symbol" panose="05050102010706020507" pitchFamily="18" charset="2"/>
              </a:rPr>
              <a:t>a</a:t>
            </a:r>
            <a:r>
              <a:rPr lang="it-IT" sz="1600" dirty="0"/>
              <a:t> fissiamo i vertici </a:t>
            </a:r>
            <a:r>
              <a:rPr lang="it-IT" sz="1600" dirty="0">
                <a:solidFill>
                  <a:srgbClr val="FF0000"/>
                </a:solidFill>
              </a:rPr>
              <a:t>A,B,C,D</a:t>
            </a:r>
            <a:r>
              <a:rPr lang="it-IT" sz="1600" dirty="0"/>
              <a:t> del quadrato reale che circoscrive la circonferenza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38461752-46AC-0530-31F2-46919F5B6A56}"/>
              </a:ext>
            </a:extLst>
          </p:cNvPr>
          <p:cNvSpPr txBox="1"/>
          <p:nvPr/>
        </p:nvSpPr>
        <p:spPr>
          <a:xfrm>
            <a:off x="0" y="5126325"/>
            <a:ext cx="26212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RIBALTAMENTO SU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414C7674-4588-FF55-D171-017ECA6B7EF8}"/>
              </a:ext>
            </a:extLst>
          </p:cNvPr>
          <p:cNvSpPr txBox="1"/>
          <p:nvPr/>
        </p:nvSpPr>
        <p:spPr>
          <a:xfrm>
            <a:off x="0" y="6236557"/>
            <a:ext cx="6133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Si noti come le tracce </a:t>
            </a:r>
            <a:r>
              <a:rPr lang="it-IT" sz="1600" dirty="0">
                <a:solidFill>
                  <a:srgbClr val="FF0000"/>
                </a:solidFill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a,T</a:t>
            </a:r>
            <a:r>
              <a:rPr lang="it-IT" sz="1600" baseline="-25000" dirty="0">
                <a:solidFill>
                  <a:srgbClr val="FF0000"/>
                </a:solidFill>
              </a:rPr>
              <a:t>2</a:t>
            </a:r>
            <a:r>
              <a:rPr lang="it-IT" sz="1600" dirty="0">
                <a:solidFill>
                  <a:srgbClr val="FF0000"/>
                </a:solidFill>
              </a:rPr>
              <a:t>b</a:t>
            </a:r>
            <a:r>
              <a:rPr lang="it-IT" sz="1600" dirty="0"/>
              <a:t> delle rette reali </a:t>
            </a:r>
            <a:r>
              <a:rPr lang="it-IT" sz="1600" dirty="0" err="1">
                <a:solidFill>
                  <a:srgbClr val="FF0000"/>
                </a:solidFill>
              </a:rPr>
              <a:t>a,b</a:t>
            </a:r>
            <a:r>
              <a:rPr lang="it-IT" sz="1600" dirty="0"/>
              <a:t> coincidono </a:t>
            </a:r>
          </a:p>
          <a:p>
            <a:r>
              <a:rPr lang="it-IT" sz="1600" dirty="0"/>
              <a:t>sulla linea di terra con le tracce </a:t>
            </a:r>
            <a:r>
              <a:rPr lang="it-IT" sz="1600" dirty="0">
                <a:solidFill>
                  <a:srgbClr val="00B0F0"/>
                </a:solidFill>
              </a:rPr>
              <a:t>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a,T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b </a:t>
            </a:r>
            <a:r>
              <a:rPr lang="it-IT" sz="1600" dirty="0"/>
              <a:t>delle proiezioni </a:t>
            </a:r>
            <a:r>
              <a:rPr lang="it-IT" sz="1600" dirty="0" err="1">
                <a:solidFill>
                  <a:srgbClr val="00B0F0"/>
                </a:solidFill>
              </a:rPr>
              <a:t>a’</a:t>
            </a:r>
            <a:r>
              <a:rPr lang="it-IT" sz="1600" dirty="0">
                <a:solidFill>
                  <a:srgbClr val="00B0F0"/>
                </a:solidFill>
              </a:rPr>
              <a:t>’ </a:t>
            </a:r>
            <a:r>
              <a:rPr lang="it-IT" sz="1600" dirty="0"/>
              <a:t>e </a:t>
            </a:r>
            <a:r>
              <a:rPr lang="it-IT" sz="1600" dirty="0">
                <a:solidFill>
                  <a:srgbClr val="00B0F0"/>
                </a:solidFill>
              </a:rPr>
              <a:t>b’’ 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2AB12844-44E1-34C1-F40A-0408AF06964C}"/>
              </a:ext>
            </a:extLst>
          </p:cNvPr>
          <p:cNvSpPr txBox="1"/>
          <p:nvPr/>
        </p:nvSpPr>
        <p:spPr>
          <a:xfrm>
            <a:off x="9617009" y="2816772"/>
            <a:ext cx="494455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A’’’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20753884-386F-8B27-9F04-32FBCE061A48}"/>
              </a:ext>
            </a:extLst>
          </p:cNvPr>
          <p:cNvSpPr txBox="1"/>
          <p:nvPr/>
        </p:nvSpPr>
        <p:spPr>
          <a:xfrm>
            <a:off x="10016196" y="2804338"/>
            <a:ext cx="435054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B’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’’</a:t>
            </a:r>
          </a:p>
        </p:txBody>
      </p:sp>
      <p:sp>
        <p:nvSpPr>
          <p:cNvPr id="49" name="CasellaDiTesto 48">
            <a:extLst>
              <a:ext uri="{FF2B5EF4-FFF2-40B4-BE49-F238E27FC236}">
                <a16:creationId xmlns:a16="http://schemas.microsoft.com/office/drawing/2014/main" id="{09A6E32F-812F-BB42-5C2E-1AF3E0BD564B}"/>
              </a:ext>
            </a:extLst>
          </p:cNvPr>
          <p:cNvSpPr txBox="1"/>
          <p:nvPr/>
        </p:nvSpPr>
        <p:spPr>
          <a:xfrm>
            <a:off x="11521205" y="1808929"/>
            <a:ext cx="494455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D’’’      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95655EA9-9DA9-36A0-AECD-56EE93E2BFBC}"/>
              </a:ext>
            </a:extLst>
          </p:cNvPr>
          <p:cNvSpPr txBox="1"/>
          <p:nvPr/>
        </p:nvSpPr>
        <p:spPr>
          <a:xfrm>
            <a:off x="11135740" y="1783571"/>
            <a:ext cx="494455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C’’’  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E119EEA8-B645-D5D4-E670-A2F24FB50DDB}"/>
              </a:ext>
            </a:extLst>
          </p:cNvPr>
          <p:cNvSpPr txBox="1"/>
          <p:nvPr/>
        </p:nvSpPr>
        <p:spPr>
          <a:xfrm>
            <a:off x="9853389" y="2741849"/>
            <a:ext cx="3734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endParaRPr lang="it-IT" dirty="0"/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34AA94C9-9A10-E81A-743F-042907474AF6}"/>
              </a:ext>
            </a:extLst>
          </p:cNvPr>
          <p:cNvSpPr txBox="1"/>
          <p:nvPr/>
        </p:nvSpPr>
        <p:spPr>
          <a:xfrm>
            <a:off x="11369602" y="1723741"/>
            <a:ext cx="3734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endParaRPr lang="it-IT" dirty="0"/>
          </a:p>
        </p:txBody>
      </p: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3D379ED1-D93C-1B26-5093-BE92E9B4CAC2}"/>
              </a:ext>
            </a:extLst>
          </p:cNvPr>
          <p:cNvCxnSpPr>
            <a:cxnSpLocks/>
          </p:cNvCxnSpPr>
          <p:nvPr/>
        </p:nvCxnSpPr>
        <p:spPr>
          <a:xfrm flipV="1">
            <a:off x="9643034" y="1917379"/>
            <a:ext cx="1501757" cy="103034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1C360147-C282-A7DD-9D29-57B190AFB429}"/>
              </a:ext>
            </a:extLst>
          </p:cNvPr>
          <p:cNvSpPr txBox="1"/>
          <p:nvPr/>
        </p:nvSpPr>
        <p:spPr>
          <a:xfrm>
            <a:off x="8804746" y="3284619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2</a:t>
            </a:r>
            <a:r>
              <a:rPr lang="it-IT" sz="1400" dirty="0">
                <a:solidFill>
                  <a:srgbClr val="00B0F0"/>
                </a:solidFill>
              </a:rPr>
              <a:t>b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39DA31A9-C033-CFC6-3EB7-04822B8F55DA}"/>
              </a:ext>
            </a:extLst>
          </p:cNvPr>
          <p:cNvSpPr txBox="1"/>
          <p:nvPr/>
        </p:nvSpPr>
        <p:spPr>
          <a:xfrm>
            <a:off x="8829899" y="3527677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1</a:t>
            </a:r>
            <a:r>
              <a:rPr lang="it-IT" sz="1400" dirty="0">
                <a:solidFill>
                  <a:srgbClr val="00B0F0"/>
                </a:solidFill>
              </a:rPr>
              <a:t>b</a:t>
            </a:r>
          </a:p>
        </p:txBody>
      </p:sp>
      <p:grpSp>
        <p:nvGrpSpPr>
          <p:cNvPr id="75" name="Gruppo 74">
            <a:extLst>
              <a:ext uri="{FF2B5EF4-FFF2-40B4-BE49-F238E27FC236}">
                <a16:creationId xmlns:a16="http://schemas.microsoft.com/office/drawing/2014/main" id="{A7F6A088-09E9-B602-248F-447102598CA2}"/>
              </a:ext>
            </a:extLst>
          </p:cNvPr>
          <p:cNvGrpSpPr/>
          <p:nvPr/>
        </p:nvGrpSpPr>
        <p:grpSpPr>
          <a:xfrm>
            <a:off x="9177755" y="3503845"/>
            <a:ext cx="573933" cy="307778"/>
            <a:chOff x="3919078" y="3899772"/>
            <a:chExt cx="573933" cy="307778"/>
          </a:xfrm>
        </p:grpSpPr>
        <p:sp>
          <p:nvSpPr>
            <p:cNvPr id="76" name="CasellaDiTesto 75">
              <a:extLst>
                <a:ext uri="{FF2B5EF4-FFF2-40B4-BE49-F238E27FC236}">
                  <a16:creationId xmlns:a16="http://schemas.microsoft.com/office/drawing/2014/main" id="{206FCE5A-15B2-3279-9519-C4ECC9715E13}"/>
                </a:ext>
              </a:extLst>
            </p:cNvPr>
            <p:cNvSpPr txBox="1"/>
            <p:nvPr/>
          </p:nvSpPr>
          <p:spPr>
            <a:xfrm>
              <a:off x="4025011" y="3899773"/>
              <a:ext cx="468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FF0000"/>
                  </a:solidFill>
                </a:rPr>
                <a:t>T</a:t>
              </a:r>
              <a:r>
                <a:rPr lang="it-IT" sz="1400" baseline="-25000" dirty="0">
                  <a:solidFill>
                    <a:srgbClr val="FF0000"/>
                  </a:solidFill>
                </a:rPr>
                <a:t>1</a:t>
              </a:r>
              <a:r>
                <a:rPr lang="it-IT" sz="1400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78" name="CasellaDiTesto 77">
              <a:extLst>
                <a:ext uri="{FF2B5EF4-FFF2-40B4-BE49-F238E27FC236}">
                  <a16:creationId xmlns:a16="http://schemas.microsoft.com/office/drawing/2014/main" id="{18512D61-3E4E-A00F-46B3-C957D20271A6}"/>
                </a:ext>
              </a:extLst>
            </p:cNvPr>
            <p:cNvSpPr txBox="1"/>
            <p:nvPr/>
          </p:nvSpPr>
          <p:spPr>
            <a:xfrm>
              <a:off x="3919078" y="3899772"/>
              <a:ext cx="31570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º</a:t>
              </a:r>
              <a:endPara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Shell Dlg 2" panose="020B060403050404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79" name="Gruppo 78">
            <a:extLst>
              <a:ext uri="{FF2B5EF4-FFF2-40B4-BE49-F238E27FC236}">
                <a16:creationId xmlns:a16="http://schemas.microsoft.com/office/drawing/2014/main" id="{B96B95D0-66C3-4952-67DD-75533AE275FC}"/>
              </a:ext>
            </a:extLst>
          </p:cNvPr>
          <p:cNvGrpSpPr/>
          <p:nvPr/>
        </p:nvGrpSpPr>
        <p:grpSpPr>
          <a:xfrm>
            <a:off x="9147836" y="3274931"/>
            <a:ext cx="609933" cy="307778"/>
            <a:chOff x="3919078" y="3899772"/>
            <a:chExt cx="609933" cy="307778"/>
          </a:xfrm>
        </p:grpSpPr>
        <p:sp>
          <p:nvSpPr>
            <p:cNvPr id="81" name="CasellaDiTesto 80">
              <a:extLst>
                <a:ext uri="{FF2B5EF4-FFF2-40B4-BE49-F238E27FC236}">
                  <a16:creationId xmlns:a16="http://schemas.microsoft.com/office/drawing/2014/main" id="{09EEDBC9-5137-8656-0350-FD9246F8D958}"/>
                </a:ext>
              </a:extLst>
            </p:cNvPr>
            <p:cNvSpPr txBox="1"/>
            <p:nvPr/>
          </p:nvSpPr>
          <p:spPr>
            <a:xfrm>
              <a:off x="4025011" y="3899773"/>
              <a:ext cx="504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FF0000"/>
                  </a:solidFill>
                </a:rPr>
                <a:t>T</a:t>
              </a:r>
              <a:r>
                <a:rPr lang="it-IT" sz="1400" baseline="-25000" dirty="0">
                  <a:solidFill>
                    <a:srgbClr val="FF0000"/>
                  </a:solidFill>
                </a:rPr>
                <a:t>2</a:t>
              </a:r>
              <a:r>
                <a:rPr lang="it-IT" sz="1400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83" name="CasellaDiTesto 82">
              <a:extLst>
                <a:ext uri="{FF2B5EF4-FFF2-40B4-BE49-F238E27FC236}">
                  <a16:creationId xmlns:a16="http://schemas.microsoft.com/office/drawing/2014/main" id="{50D8814A-35B9-7D55-25E2-6AE0CA49A338}"/>
                </a:ext>
              </a:extLst>
            </p:cNvPr>
            <p:cNvSpPr txBox="1"/>
            <p:nvPr/>
          </p:nvSpPr>
          <p:spPr>
            <a:xfrm>
              <a:off x="3919078" y="3899772"/>
              <a:ext cx="31570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º</a:t>
              </a:r>
              <a:endPara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Shell Dlg 2" panose="020B060403050404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85" name="CasellaDiTesto 84">
            <a:extLst>
              <a:ext uri="{FF2B5EF4-FFF2-40B4-BE49-F238E27FC236}">
                <a16:creationId xmlns:a16="http://schemas.microsoft.com/office/drawing/2014/main" id="{763C2A85-BC3A-EA30-D8D4-8F00F2A33C71}"/>
              </a:ext>
            </a:extLst>
          </p:cNvPr>
          <p:cNvSpPr txBox="1"/>
          <p:nvPr/>
        </p:nvSpPr>
        <p:spPr>
          <a:xfrm>
            <a:off x="4897283" y="3255507"/>
            <a:ext cx="50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2</a:t>
            </a:r>
            <a:r>
              <a:rPr lang="it-IT" sz="1400" dirty="0">
                <a:solidFill>
                  <a:srgbClr val="00B0F0"/>
                </a:solidFill>
              </a:rPr>
              <a:t>a</a:t>
            </a:r>
          </a:p>
        </p:txBody>
      </p:sp>
      <p:sp>
        <p:nvSpPr>
          <p:cNvPr id="86" name="CasellaDiTesto 85">
            <a:extLst>
              <a:ext uri="{FF2B5EF4-FFF2-40B4-BE49-F238E27FC236}">
                <a16:creationId xmlns:a16="http://schemas.microsoft.com/office/drawing/2014/main" id="{E41A88EA-26F9-D396-B1F4-7D21486E81A8}"/>
              </a:ext>
            </a:extLst>
          </p:cNvPr>
          <p:cNvSpPr txBox="1"/>
          <p:nvPr/>
        </p:nvSpPr>
        <p:spPr>
          <a:xfrm>
            <a:off x="4904036" y="3524193"/>
            <a:ext cx="4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T</a:t>
            </a:r>
            <a:r>
              <a:rPr lang="it-IT" sz="1400" baseline="-25000" dirty="0">
                <a:solidFill>
                  <a:srgbClr val="00B0F0"/>
                </a:solidFill>
              </a:rPr>
              <a:t>1</a:t>
            </a:r>
            <a:r>
              <a:rPr lang="it-IT" sz="1400" dirty="0">
                <a:solidFill>
                  <a:srgbClr val="00B0F0"/>
                </a:solidFill>
              </a:rPr>
              <a:t>a</a:t>
            </a:r>
          </a:p>
        </p:txBody>
      </p:sp>
      <p:grpSp>
        <p:nvGrpSpPr>
          <p:cNvPr id="87" name="Gruppo 86">
            <a:extLst>
              <a:ext uri="{FF2B5EF4-FFF2-40B4-BE49-F238E27FC236}">
                <a16:creationId xmlns:a16="http://schemas.microsoft.com/office/drawing/2014/main" id="{1C4BFD19-E614-EB32-9830-F1C47DA4A2A0}"/>
              </a:ext>
            </a:extLst>
          </p:cNvPr>
          <p:cNvGrpSpPr/>
          <p:nvPr/>
        </p:nvGrpSpPr>
        <p:grpSpPr>
          <a:xfrm>
            <a:off x="5208148" y="3527475"/>
            <a:ext cx="573933" cy="307778"/>
            <a:chOff x="3919078" y="3899772"/>
            <a:chExt cx="573933" cy="307778"/>
          </a:xfrm>
        </p:grpSpPr>
        <p:sp>
          <p:nvSpPr>
            <p:cNvPr id="88" name="CasellaDiTesto 87">
              <a:extLst>
                <a:ext uri="{FF2B5EF4-FFF2-40B4-BE49-F238E27FC236}">
                  <a16:creationId xmlns:a16="http://schemas.microsoft.com/office/drawing/2014/main" id="{9B30665B-AC84-7FAE-FAFE-3D07B3C8B91C}"/>
                </a:ext>
              </a:extLst>
            </p:cNvPr>
            <p:cNvSpPr txBox="1"/>
            <p:nvPr/>
          </p:nvSpPr>
          <p:spPr>
            <a:xfrm>
              <a:off x="4025011" y="3899773"/>
              <a:ext cx="468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FF0000"/>
                  </a:solidFill>
                </a:rPr>
                <a:t>T</a:t>
              </a:r>
              <a:r>
                <a:rPr lang="it-IT" sz="1400" baseline="-25000" dirty="0">
                  <a:solidFill>
                    <a:srgbClr val="FF0000"/>
                  </a:solidFill>
                </a:rPr>
                <a:t>1</a:t>
              </a:r>
              <a:r>
                <a:rPr lang="it-IT" sz="1400" dirty="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89" name="CasellaDiTesto 88">
              <a:extLst>
                <a:ext uri="{FF2B5EF4-FFF2-40B4-BE49-F238E27FC236}">
                  <a16:creationId xmlns:a16="http://schemas.microsoft.com/office/drawing/2014/main" id="{DF3314B6-6167-071D-0ECE-D79C7CA0FB0B}"/>
                </a:ext>
              </a:extLst>
            </p:cNvPr>
            <p:cNvSpPr txBox="1"/>
            <p:nvPr/>
          </p:nvSpPr>
          <p:spPr>
            <a:xfrm>
              <a:off x="3919078" y="3899772"/>
              <a:ext cx="31570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º</a:t>
              </a:r>
              <a:endPara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Shell Dlg 2" panose="020B060403050404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90" name="Gruppo 89">
            <a:extLst>
              <a:ext uri="{FF2B5EF4-FFF2-40B4-BE49-F238E27FC236}">
                <a16:creationId xmlns:a16="http://schemas.microsoft.com/office/drawing/2014/main" id="{688E9B1E-49A1-BD9E-B71A-20A286D5573A}"/>
              </a:ext>
            </a:extLst>
          </p:cNvPr>
          <p:cNvGrpSpPr/>
          <p:nvPr/>
        </p:nvGrpSpPr>
        <p:grpSpPr>
          <a:xfrm>
            <a:off x="5291214" y="3279603"/>
            <a:ext cx="609933" cy="307778"/>
            <a:chOff x="3919078" y="3899772"/>
            <a:chExt cx="609933" cy="307778"/>
          </a:xfrm>
        </p:grpSpPr>
        <p:sp>
          <p:nvSpPr>
            <p:cNvPr id="91" name="CasellaDiTesto 90">
              <a:extLst>
                <a:ext uri="{FF2B5EF4-FFF2-40B4-BE49-F238E27FC236}">
                  <a16:creationId xmlns:a16="http://schemas.microsoft.com/office/drawing/2014/main" id="{7EBFFE8E-FAA4-814F-C00D-208451EB858D}"/>
                </a:ext>
              </a:extLst>
            </p:cNvPr>
            <p:cNvSpPr txBox="1"/>
            <p:nvPr/>
          </p:nvSpPr>
          <p:spPr>
            <a:xfrm>
              <a:off x="4025011" y="3899773"/>
              <a:ext cx="504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FF0000"/>
                  </a:solidFill>
                </a:rPr>
                <a:t>T</a:t>
              </a:r>
              <a:r>
                <a:rPr lang="it-IT" sz="1400" baseline="-25000" dirty="0">
                  <a:solidFill>
                    <a:srgbClr val="FF0000"/>
                  </a:solidFill>
                </a:rPr>
                <a:t>2</a:t>
              </a:r>
              <a:r>
                <a:rPr lang="it-IT" sz="1400" dirty="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93" name="CasellaDiTesto 92">
              <a:extLst>
                <a:ext uri="{FF2B5EF4-FFF2-40B4-BE49-F238E27FC236}">
                  <a16:creationId xmlns:a16="http://schemas.microsoft.com/office/drawing/2014/main" id="{FE573D09-7AD9-9A9D-6934-0FD3E3D48D54}"/>
                </a:ext>
              </a:extLst>
            </p:cNvPr>
            <p:cNvSpPr txBox="1"/>
            <p:nvPr/>
          </p:nvSpPr>
          <p:spPr>
            <a:xfrm>
              <a:off x="3919078" y="3899772"/>
              <a:ext cx="31570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º</a:t>
              </a:r>
              <a:endPara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S Shell Dlg 2" panose="020B060403050404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97" name="CasellaDiTesto 96">
            <a:extLst>
              <a:ext uri="{FF2B5EF4-FFF2-40B4-BE49-F238E27FC236}">
                <a16:creationId xmlns:a16="http://schemas.microsoft.com/office/drawing/2014/main" id="{3FE7FE2F-F45B-3DFE-851C-110EB2A39290}"/>
              </a:ext>
            </a:extLst>
          </p:cNvPr>
          <p:cNvSpPr txBox="1"/>
          <p:nvPr/>
        </p:nvSpPr>
        <p:spPr>
          <a:xfrm>
            <a:off x="7960478" y="2916402"/>
            <a:ext cx="396000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B’’</a:t>
            </a:r>
          </a:p>
        </p:txBody>
      </p:sp>
      <p:sp>
        <p:nvSpPr>
          <p:cNvPr id="98" name="CasellaDiTesto 97">
            <a:extLst>
              <a:ext uri="{FF2B5EF4-FFF2-40B4-BE49-F238E27FC236}">
                <a16:creationId xmlns:a16="http://schemas.microsoft.com/office/drawing/2014/main" id="{1391E648-A8F0-22CC-8B85-501A412CBC0D}"/>
              </a:ext>
            </a:extLst>
          </p:cNvPr>
          <p:cNvSpPr txBox="1"/>
          <p:nvPr/>
        </p:nvSpPr>
        <p:spPr>
          <a:xfrm>
            <a:off x="8077095" y="1703630"/>
            <a:ext cx="396000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C’’</a:t>
            </a:r>
          </a:p>
        </p:txBody>
      </p:sp>
      <p:sp>
        <p:nvSpPr>
          <p:cNvPr id="99" name="CasellaDiTesto 98">
            <a:extLst>
              <a:ext uri="{FF2B5EF4-FFF2-40B4-BE49-F238E27FC236}">
                <a16:creationId xmlns:a16="http://schemas.microsoft.com/office/drawing/2014/main" id="{441B7E6A-3902-B9BF-C231-A90568B7C2EB}"/>
              </a:ext>
            </a:extLst>
          </p:cNvPr>
          <p:cNvSpPr txBox="1"/>
          <p:nvPr/>
        </p:nvSpPr>
        <p:spPr>
          <a:xfrm>
            <a:off x="6175108" y="2921554"/>
            <a:ext cx="396000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A’’</a:t>
            </a:r>
          </a:p>
        </p:txBody>
      </p:sp>
      <p:sp>
        <p:nvSpPr>
          <p:cNvPr id="103" name="CasellaDiTesto 102">
            <a:extLst>
              <a:ext uri="{FF2B5EF4-FFF2-40B4-BE49-F238E27FC236}">
                <a16:creationId xmlns:a16="http://schemas.microsoft.com/office/drawing/2014/main" id="{671DC2E4-8317-B290-4E9F-F5EE7E108F24}"/>
              </a:ext>
            </a:extLst>
          </p:cNvPr>
          <p:cNvSpPr txBox="1"/>
          <p:nvPr/>
        </p:nvSpPr>
        <p:spPr>
          <a:xfrm>
            <a:off x="6086808" y="1761936"/>
            <a:ext cx="396000" cy="252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D’’</a:t>
            </a:r>
          </a:p>
        </p:txBody>
      </p:sp>
      <p:sp>
        <p:nvSpPr>
          <p:cNvPr id="105" name="CasellaDiTesto 104">
            <a:extLst>
              <a:ext uri="{FF2B5EF4-FFF2-40B4-BE49-F238E27FC236}">
                <a16:creationId xmlns:a16="http://schemas.microsoft.com/office/drawing/2014/main" id="{28D7D89F-219F-82C8-4A9F-8AD802561E42}"/>
              </a:ext>
            </a:extLst>
          </p:cNvPr>
          <p:cNvSpPr txBox="1"/>
          <p:nvPr/>
        </p:nvSpPr>
        <p:spPr>
          <a:xfrm>
            <a:off x="8313838" y="2803606"/>
            <a:ext cx="432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b’’</a:t>
            </a:r>
          </a:p>
        </p:txBody>
      </p:sp>
      <p:sp>
        <p:nvSpPr>
          <p:cNvPr id="106" name="CasellaDiTesto 105">
            <a:extLst>
              <a:ext uri="{FF2B5EF4-FFF2-40B4-BE49-F238E27FC236}">
                <a16:creationId xmlns:a16="http://schemas.microsoft.com/office/drawing/2014/main" id="{70953E34-952F-FED6-2389-C8918E39B5E7}"/>
              </a:ext>
            </a:extLst>
          </p:cNvPr>
          <p:cNvSpPr txBox="1"/>
          <p:nvPr/>
        </p:nvSpPr>
        <p:spPr>
          <a:xfrm>
            <a:off x="5701130" y="2906629"/>
            <a:ext cx="38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solidFill>
                  <a:srgbClr val="00B0F0"/>
                </a:solidFill>
              </a:rPr>
              <a:t>a’</a:t>
            </a:r>
            <a:r>
              <a:rPr lang="it-IT" dirty="0">
                <a:solidFill>
                  <a:srgbClr val="00B0F0"/>
                </a:solidFill>
              </a:rPr>
              <a:t>’</a:t>
            </a:r>
          </a:p>
        </p:txBody>
      </p:sp>
      <p:sp>
        <p:nvSpPr>
          <p:cNvPr id="107" name="CasellaDiTesto 106">
            <a:extLst>
              <a:ext uri="{FF2B5EF4-FFF2-40B4-BE49-F238E27FC236}">
                <a16:creationId xmlns:a16="http://schemas.microsoft.com/office/drawing/2014/main" id="{F3841054-8E59-4651-AC27-B82B69D4336A}"/>
              </a:ext>
            </a:extLst>
          </p:cNvPr>
          <p:cNvSpPr txBox="1"/>
          <p:nvPr/>
        </p:nvSpPr>
        <p:spPr>
          <a:xfrm>
            <a:off x="6080898" y="511654"/>
            <a:ext cx="312441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</a:t>
            </a:r>
          </a:p>
        </p:txBody>
      </p:sp>
      <p:sp>
        <p:nvSpPr>
          <p:cNvPr id="108" name="CasellaDiTesto 107">
            <a:extLst>
              <a:ext uri="{FF2B5EF4-FFF2-40B4-BE49-F238E27FC236}">
                <a16:creationId xmlns:a16="http://schemas.microsoft.com/office/drawing/2014/main" id="{A66F9307-33F3-5D76-EA11-D849FF9A071F}"/>
              </a:ext>
            </a:extLst>
          </p:cNvPr>
          <p:cNvSpPr txBox="1"/>
          <p:nvPr/>
        </p:nvSpPr>
        <p:spPr>
          <a:xfrm>
            <a:off x="8116333" y="2306568"/>
            <a:ext cx="308381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</a:t>
            </a:r>
          </a:p>
        </p:txBody>
      </p:sp>
      <p:sp>
        <p:nvSpPr>
          <p:cNvPr id="110" name="CasellaDiTesto 109">
            <a:extLst>
              <a:ext uri="{FF2B5EF4-FFF2-40B4-BE49-F238E27FC236}">
                <a16:creationId xmlns:a16="http://schemas.microsoft.com/office/drawing/2014/main" id="{B7E05A65-4356-A8E8-88B6-0D8F1171BACE}"/>
              </a:ext>
            </a:extLst>
          </p:cNvPr>
          <p:cNvSpPr txBox="1"/>
          <p:nvPr/>
        </p:nvSpPr>
        <p:spPr>
          <a:xfrm>
            <a:off x="8032138" y="435707"/>
            <a:ext cx="268102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</a:t>
            </a:r>
          </a:p>
        </p:txBody>
      </p:sp>
      <p:sp>
        <p:nvSpPr>
          <p:cNvPr id="113" name="CasellaDiTesto 112">
            <a:extLst>
              <a:ext uri="{FF2B5EF4-FFF2-40B4-BE49-F238E27FC236}">
                <a16:creationId xmlns:a16="http://schemas.microsoft.com/office/drawing/2014/main" id="{4C2E23D2-79BE-3081-E147-3386431098E9}"/>
              </a:ext>
            </a:extLst>
          </p:cNvPr>
          <p:cNvSpPr txBox="1"/>
          <p:nvPr/>
        </p:nvSpPr>
        <p:spPr>
          <a:xfrm>
            <a:off x="6101177" y="2289950"/>
            <a:ext cx="252000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</a:p>
        </p:txBody>
      </p: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43C9F21B-6A33-3EFA-B59A-15E4BCE2AE0F}"/>
              </a:ext>
            </a:extLst>
          </p:cNvPr>
          <p:cNvSpPr txBox="1"/>
          <p:nvPr/>
        </p:nvSpPr>
        <p:spPr>
          <a:xfrm>
            <a:off x="5746990" y="2558471"/>
            <a:ext cx="38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17" name="CasellaDiTesto 116">
            <a:extLst>
              <a:ext uri="{FF2B5EF4-FFF2-40B4-BE49-F238E27FC236}">
                <a16:creationId xmlns:a16="http://schemas.microsoft.com/office/drawing/2014/main" id="{9B489801-1039-49CF-11CC-FF2E72E3E0A5}"/>
              </a:ext>
            </a:extLst>
          </p:cNvPr>
          <p:cNvSpPr txBox="1"/>
          <p:nvPr/>
        </p:nvSpPr>
        <p:spPr>
          <a:xfrm>
            <a:off x="8464946" y="2575930"/>
            <a:ext cx="314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18" name="CasellaDiTesto 117">
            <a:extLst>
              <a:ext uri="{FF2B5EF4-FFF2-40B4-BE49-F238E27FC236}">
                <a16:creationId xmlns:a16="http://schemas.microsoft.com/office/drawing/2014/main" id="{3C980B84-EEBE-AA84-540F-CE31966992A1}"/>
              </a:ext>
            </a:extLst>
          </p:cNvPr>
          <p:cNvSpPr txBox="1"/>
          <p:nvPr/>
        </p:nvSpPr>
        <p:spPr>
          <a:xfrm>
            <a:off x="8073275" y="5850796"/>
            <a:ext cx="342198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C’</a:t>
            </a:r>
          </a:p>
        </p:txBody>
      </p:sp>
      <p:sp>
        <p:nvSpPr>
          <p:cNvPr id="127" name="CasellaDiTesto 126">
            <a:extLst>
              <a:ext uri="{FF2B5EF4-FFF2-40B4-BE49-F238E27FC236}">
                <a16:creationId xmlns:a16="http://schemas.microsoft.com/office/drawing/2014/main" id="{AC76D8ED-706C-BDE1-AD6B-407FC9AC3B13}"/>
              </a:ext>
            </a:extLst>
          </p:cNvPr>
          <p:cNvSpPr txBox="1"/>
          <p:nvPr/>
        </p:nvSpPr>
        <p:spPr>
          <a:xfrm>
            <a:off x="6220510" y="6414857"/>
            <a:ext cx="366829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</a:t>
            </a:r>
          </a:p>
        </p:txBody>
      </p:sp>
      <p:sp>
        <p:nvSpPr>
          <p:cNvPr id="128" name="CasellaDiTesto 127">
            <a:extLst>
              <a:ext uri="{FF2B5EF4-FFF2-40B4-BE49-F238E27FC236}">
                <a16:creationId xmlns:a16="http://schemas.microsoft.com/office/drawing/2014/main" id="{952F628C-1010-C420-5137-CCFEAC353E9C}"/>
              </a:ext>
            </a:extLst>
          </p:cNvPr>
          <p:cNvSpPr txBox="1"/>
          <p:nvPr/>
        </p:nvSpPr>
        <p:spPr>
          <a:xfrm>
            <a:off x="6100478" y="5792747"/>
            <a:ext cx="379334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D’</a:t>
            </a:r>
          </a:p>
        </p:txBody>
      </p:sp>
      <p:sp>
        <p:nvSpPr>
          <p:cNvPr id="129" name="CasellaDiTesto 128">
            <a:extLst>
              <a:ext uri="{FF2B5EF4-FFF2-40B4-BE49-F238E27FC236}">
                <a16:creationId xmlns:a16="http://schemas.microsoft.com/office/drawing/2014/main" id="{98E92528-B4D7-F9EB-FB82-1486C53AF45D}"/>
              </a:ext>
            </a:extLst>
          </p:cNvPr>
          <p:cNvSpPr txBox="1"/>
          <p:nvPr/>
        </p:nvSpPr>
        <p:spPr>
          <a:xfrm>
            <a:off x="8011123" y="6408092"/>
            <a:ext cx="369127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</a:t>
            </a:r>
          </a:p>
        </p:txBody>
      </p:sp>
      <p:sp>
        <p:nvSpPr>
          <p:cNvPr id="130" name="CasellaDiTesto 129">
            <a:extLst>
              <a:ext uri="{FF2B5EF4-FFF2-40B4-BE49-F238E27FC236}">
                <a16:creationId xmlns:a16="http://schemas.microsoft.com/office/drawing/2014/main" id="{61833CE4-F1C2-ACE7-AB1A-53EE7FB20AEB}"/>
              </a:ext>
            </a:extLst>
          </p:cNvPr>
          <p:cNvSpPr txBox="1"/>
          <p:nvPr/>
        </p:nvSpPr>
        <p:spPr>
          <a:xfrm>
            <a:off x="8056706" y="4247904"/>
            <a:ext cx="340335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B’</a:t>
            </a:r>
          </a:p>
        </p:txBody>
      </p:sp>
      <p:sp>
        <p:nvSpPr>
          <p:cNvPr id="131" name="CasellaDiTesto 130">
            <a:extLst>
              <a:ext uri="{FF2B5EF4-FFF2-40B4-BE49-F238E27FC236}">
                <a16:creationId xmlns:a16="http://schemas.microsoft.com/office/drawing/2014/main" id="{DC2396A7-AD56-45C0-3DF3-31F87897ECCA}"/>
              </a:ext>
            </a:extLst>
          </p:cNvPr>
          <p:cNvSpPr txBox="1"/>
          <p:nvPr/>
        </p:nvSpPr>
        <p:spPr>
          <a:xfrm>
            <a:off x="6276346" y="4241778"/>
            <a:ext cx="353587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A’</a:t>
            </a:r>
          </a:p>
        </p:txBody>
      </p:sp>
      <p:sp>
        <p:nvSpPr>
          <p:cNvPr id="132" name="CasellaDiTesto 131">
            <a:extLst>
              <a:ext uri="{FF2B5EF4-FFF2-40B4-BE49-F238E27FC236}">
                <a16:creationId xmlns:a16="http://schemas.microsoft.com/office/drawing/2014/main" id="{B51AB94D-9015-DAE9-F536-C96295FBDF49}"/>
              </a:ext>
            </a:extLst>
          </p:cNvPr>
          <p:cNvSpPr txBox="1"/>
          <p:nvPr/>
        </p:nvSpPr>
        <p:spPr>
          <a:xfrm>
            <a:off x="8280156" y="3928068"/>
            <a:ext cx="38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b’</a:t>
            </a:r>
          </a:p>
        </p:txBody>
      </p:sp>
      <p:sp>
        <p:nvSpPr>
          <p:cNvPr id="133" name="CasellaDiTesto 132">
            <a:extLst>
              <a:ext uri="{FF2B5EF4-FFF2-40B4-BE49-F238E27FC236}">
                <a16:creationId xmlns:a16="http://schemas.microsoft.com/office/drawing/2014/main" id="{2163256D-3687-5B9E-A676-A3754F16415B}"/>
              </a:ext>
            </a:extLst>
          </p:cNvPr>
          <p:cNvSpPr txBox="1"/>
          <p:nvPr/>
        </p:nvSpPr>
        <p:spPr>
          <a:xfrm>
            <a:off x="5946185" y="3923132"/>
            <a:ext cx="38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solidFill>
                  <a:srgbClr val="00B0F0"/>
                </a:solidFill>
              </a:rPr>
              <a:t>a’</a:t>
            </a: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134" name="CasellaDiTesto 133">
            <a:extLst>
              <a:ext uri="{FF2B5EF4-FFF2-40B4-BE49-F238E27FC236}">
                <a16:creationId xmlns:a16="http://schemas.microsoft.com/office/drawing/2014/main" id="{91A4EC9D-7020-74D7-17C5-09C10A5BA4BA}"/>
              </a:ext>
            </a:extLst>
          </p:cNvPr>
          <p:cNvSpPr txBox="1"/>
          <p:nvPr/>
        </p:nvSpPr>
        <p:spPr>
          <a:xfrm>
            <a:off x="6095850" y="4528190"/>
            <a:ext cx="297328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</a:t>
            </a:r>
          </a:p>
        </p:txBody>
      </p:sp>
      <p:sp>
        <p:nvSpPr>
          <p:cNvPr id="135" name="CasellaDiTesto 134">
            <a:extLst>
              <a:ext uri="{FF2B5EF4-FFF2-40B4-BE49-F238E27FC236}">
                <a16:creationId xmlns:a16="http://schemas.microsoft.com/office/drawing/2014/main" id="{EFD6F4BA-2ABF-4E54-90B6-92403B6FD714}"/>
              </a:ext>
            </a:extLst>
          </p:cNvPr>
          <p:cNvSpPr txBox="1"/>
          <p:nvPr/>
        </p:nvSpPr>
        <p:spPr>
          <a:xfrm>
            <a:off x="8089250" y="4629436"/>
            <a:ext cx="354814" cy="31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B</a:t>
            </a:r>
          </a:p>
        </p:txBody>
      </p:sp>
      <p:sp>
        <p:nvSpPr>
          <p:cNvPr id="136" name="CasellaDiTesto 135">
            <a:extLst>
              <a:ext uri="{FF2B5EF4-FFF2-40B4-BE49-F238E27FC236}">
                <a16:creationId xmlns:a16="http://schemas.microsoft.com/office/drawing/2014/main" id="{4C0CA246-557B-4533-8328-BD5786E5063F}"/>
              </a:ext>
            </a:extLst>
          </p:cNvPr>
          <p:cNvSpPr txBox="1"/>
          <p:nvPr/>
        </p:nvSpPr>
        <p:spPr>
          <a:xfrm>
            <a:off x="5623495" y="4021782"/>
            <a:ext cx="38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38" name="CasellaDiTesto 137">
            <a:extLst>
              <a:ext uri="{FF2B5EF4-FFF2-40B4-BE49-F238E27FC236}">
                <a16:creationId xmlns:a16="http://schemas.microsoft.com/office/drawing/2014/main" id="{F238895A-018A-4540-88DA-BB9A45776E15}"/>
              </a:ext>
            </a:extLst>
          </p:cNvPr>
          <p:cNvSpPr txBox="1"/>
          <p:nvPr/>
        </p:nvSpPr>
        <p:spPr>
          <a:xfrm>
            <a:off x="8673660" y="3975791"/>
            <a:ext cx="38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06C24625-3CE3-EA24-00F7-0DA5138D31C9}"/>
              </a:ext>
            </a:extLst>
          </p:cNvPr>
          <p:cNvSpPr txBox="1"/>
          <p:nvPr/>
        </p:nvSpPr>
        <p:spPr>
          <a:xfrm>
            <a:off x="10209856" y="1979760"/>
            <a:ext cx="432000" cy="28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O’’’</a:t>
            </a:r>
          </a:p>
        </p:txBody>
      </p: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904D9D74-576F-E1CF-79DE-BEB064276F2D}"/>
              </a:ext>
            </a:extLst>
          </p:cNvPr>
          <p:cNvSpPr txBox="1"/>
          <p:nvPr/>
        </p:nvSpPr>
        <p:spPr>
          <a:xfrm>
            <a:off x="7181010" y="1984634"/>
            <a:ext cx="396000" cy="28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O’’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71DA166B-A918-2C37-2092-952D211E574E}"/>
              </a:ext>
            </a:extLst>
          </p:cNvPr>
          <p:cNvSpPr txBox="1"/>
          <p:nvPr/>
        </p:nvSpPr>
        <p:spPr>
          <a:xfrm>
            <a:off x="7187642" y="4830197"/>
            <a:ext cx="360000" cy="28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O’</a:t>
            </a:r>
          </a:p>
        </p:txBody>
      </p: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F91D3D3E-3DC8-BD78-0E30-99270CFB2278}"/>
              </a:ext>
            </a:extLst>
          </p:cNvPr>
          <p:cNvCxnSpPr>
            <a:cxnSpLocks/>
          </p:cNvCxnSpPr>
          <p:nvPr/>
        </p:nvCxnSpPr>
        <p:spPr>
          <a:xfrm>
            <a:off x="6350552" y="4471073"/>
            <a:ext cx="0" cy="20252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0AD2DB48-14B0-EEF3-F019-F425EDF6DCB2}"/>
              </a:ext>
            </a:extLst>
          </p:cNvPr>
          <p:cNvCxnSpPr>
            <a:cxnSpLocks/>
          </p:cNvCxnSpPr>
          <p:nvPr/>
        </p:nvCxnSpPr>
        <p:spPr>
          <a:xfrm>
            <a:off x="8146667" y="4475606"/>
            <a:ext cx="0" cy="19799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E4DC0528-D57C-9391-408C-A08234409B69}"/>
              </a:ext>
            </a:extLst>
          </p:cNvPr>
          <p:cNvCxnSpPr>
            <a:cxnSpLocks/>
          </p:cNvCxnSpPr>
          <p:nvPr/>
        </p:nvCxnSpPr>
        <p:spPr>
          <a:xfrm flipH="1">
            <a:off x="7240970" y="4666334"/>
            <a:ext cx="6991" cy="180054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0906C298-F577-8425-B31A-952F62ED5A73}"/>
              </a:ext>
            </a:extLst>
          </p:cNvPr>
          <p:cNvCxnSpPr>
            <a:cxnSpLocks/>
          </p:cNvCxnSpPr>
          <p:nvPr/>
        </p:nvCxnSpPr>
        <p:spPr>
          <a:xfrm>
            <a:off x="7881149" y="928467"/>
            <a:ext cx="0" cy="52970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88A42E3F-91F1-B018-86FD-B7AE5A3D6E89}"/>
              </a:ext>
            </a:extLst>
          </p:cNvPr>
          <p:cNvCxnSpPr>
            <a:cxnSpLocks/>
            <a:stCxn id="213" idx="1"/>
          </p:cNvCxnSpPr>
          <p:nvPr/>
        </p:nvCxnSpPr>
        <p:spPr>
          <a:xfrm flipH="1">
            <a:off x="6607618" y="929825"/>
            <a:ext cx="6570" cy="530009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A2B8E768-9730-4A3F-5C38-110250F224FA}"/>
              </a:ext>
            </a:extLst>
          </p:cNvPr>
          <p:cNvCxnSpPr>
            <a:cxnSpLocks/>
          </p:cNvCxnSpPr>
          <p:nvPr/>
        </p:nvCxnSpPr>
        <p:spPr>
          <a:xfrm>
            <a:off x="-35334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1118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1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4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0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6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9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0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6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1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6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9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5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1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4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5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4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7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0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5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8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1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6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9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2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5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6" fill="hold">
                      <p:stCondLst>
                        <p:cond delay="indefinite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0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1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5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6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0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1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5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6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8" fill="hold">
                      <p:stCondLst>
                        <p:cond delay="indefinite"/>
                      </p:stCondLst>
                      <p:childTnLst>
                        <p:par>
                          <p:cTn id="399" fill="hold">
                            <p:stCondLst>
                              <p:cond delay="0"/>
                            </p:stCondLst>
                            <p:childTnLst>
                              <p:par>
                                <p:cTn id="4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2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5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" fill="hold">
                      <p:stCondLst>
                        <p:cond delay="indefinite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3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0" fill="hold">
                      <p:stCondLst>
                        <p:cond delay="indefinite"/>
                      </p:stCondLst>
                      <p:childTnLst>
                        <p:par>
                          <p:cTn id="421" fill="hold">
                            <p:stCondLst>
                              <p:cond delay="0"/>
                            </p:stCondLst>
                            <p:childTnLst>
                              <p:par>
                                <p:cTn id="4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4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7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8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9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3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fill="hold">
                      <p:stCondLst>
                        <p:cond delay="indefinite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9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2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3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4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" fill="hold">
                      <p:stCondLst>
                        <p:cond delay="indefinite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6" fill="hold">
                      <p:stCondLst>
                        <p:cond delay="indefinite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2" fill="hold">
                      <p:stCondLst>
                        <p:cond delay="indefinite"/>
                      </p:stCondLst>
                      <p:childTnLst>
                        <p:par>
                          <p:cTn id="463" fill="hold">
                            <p:stCondLst>
                              <p:cond delay="0"/>
                            </p:stCondLst>
                            <p:childTnLst>
                              <p:par>
                                <p:cTn id="4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6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9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2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3" fill="hold">
                      <p:stCondLst>
                        <p:cond delay="indefinite"/>
                      </p:stCondLst>
                      <p:childTnLst>
                        <p:par>
                          <p:cTn id="474" fill="hold">
                            <p:stCondLst>
                              <p:cond delay="0"/>
                            </p:stCondLst>
                            <p:childTnLst>
                              <p:par>
                                <p:cTn id="47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7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0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3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6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9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0" fill="hold">
                      <p:stCondLst>
                        <p:cond delay="indefinite"/>
                      </p:stCondLst>
                      <p:childTnLst>
                        <p:par>
                          <p:cTn id="491" fill="hold">
                            <p:stCondLst>
                              <p:cond delay="0"/>
                            </p:stCondLst>
                            <p:childTnLst>
                              <p:par>
                                <p:cTn id="4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4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5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6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9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0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1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4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5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9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0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1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2" fill="hold">
                      <p:stCondLst>
                        <p:cond delay="indefinite"/>
                      </p:stCondLst>
                      <p:childTnLst>
                        <p:par>
                          <p:cTn id="513" fill="hold">
                            <p:stCondLst>
                              <p:cond delay="0"/>
                            </p:stCondLst>
                            <p:childTnLst>
                              <p:par>
                                <p:cTn id="5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6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9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2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3" fill="hold">
                      <p:stCondLst>
                        <p:cond delay="indefinite"/>
                      </p:stCondLst>
                      <p:childTnLst>
                        <p:par>
                          <p:cTn id="524" fill="hold">
                            <p:stCondLst>
                              <p:cond delay="0"/>
                            </p:stCondLst>
                            <p:childTnLst>
                              <p:par>
                                <p:cTn id="5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7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0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1" fill="hold">
                      <p:stCondLst>
                        <p:cond delay="indefinite"/>
                      </p:stCondLst>
                      <p:childTnLst>
                        <p:par>
                          <p:cTn id="532" fill="hold">
                            <p:stCondLst>
                              <p:cond delay="0"/>
                            </p:stCondLst>
                            <p:childTnLst>
                              <p:par>
                                <p:cTn id="5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5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6" fill="hold">
                      <p:stCondLst>
                        <p:cond delay="indefinite"/>
                      </p:stCondLst>
                      <p:childTnLst>
                        <p:par>
                          <p:cTn id="537" fill="hold">
                            <p:stCondLst>
                              <p:cond delay="0"/>
                            </p:stCondLst>
                            <p:childTnLst>
                              <p:par>
                                <p:cTn id="5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2" fill="hold">
                      <p:stCondLst>
                        <p:cond delay="indefinite"/>
                      </p:stCondLst>
                      <p:childTnLst>
                        <p:par>
                          <p:cTn id="543" fill="hold">
                            <p:stCondLst>
                              <p:cond delay="0"/>
                            </p:stCondLst>
                            <p:childTnLst>
                              <p:par>
                                <p:cTn id="5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6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9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0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1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4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5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6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7" fill="hold">
                      <p:stCondLst>
                        <p:cond delay="indefinite"/>
                      </p:stCondLst>
                      <p:childTnLst>
                        <p:par>
                          <p:cTn id="558" fill="hold">
                            <p:stCondLst>
                              <p:cond delay="0"/>
                            </p:stCondLst>
                            <p:childTnLst>
                              <p:par>
                                <p:cTn id="5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1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4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5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6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9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0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43" grpId="0" animBg="1"/>
      <p:bldP spid="55" grpId="0" animBg="1"/>
      <p:bldP spid="94" grpId="0" animBg="1"/>
      <p:bldP spid="199" grpId="0" animBg="1"/>
      <p:bldP spid="202" grpId="0" animBg="1"/>
      <p:bldP spid="27" grpId="0" animBg="1"/>
      <p:bldP spid="65" grpId="0" animBg="1"/>
      <p:bldP spid="112" grpId="0" animBg="1"/>
      <p:bldP spid="124" grpId="0" animBg="1"/>
      <p:bldP spid="152" grpId="0" animBg="1"/>
      <p:bldP spid="153" grpId="0" animBg="1"/>
      <p:bldP spid="155" grpId="0" animBg="1"/>
      <p:bldP spid="213" grpId="0" animBg="1"/>
      <p:bldP spid="2" grpId="0"/>
      <p:bldP spid="3" grpId="0"/>
      <p:bldP spid="9" grpId="0"/>
      <p:bldP spid="13" grpId="0"/>
      <p:bldP spid="16" grpId="0"/>
      <p:bldP spid="17" grpId="0"/>
      <p:bldP spid="33" grpId="0"/>
      <p:bldP spid="36" grpId="0"/>
      <p:bldP spid="4" grpId="0"/>
      <p:bldP spid="31" grpId="0"/>
      <p:bldP spid="37" grpId="0"/>
      <p:bldP spid="38" grpId="0"/>
      <p:bldP spid="40" grpId="0"/>
      <p:bldP spid="41" grpId="0"/>
      <p:bldP spid="42" grpId="0"/>
      <p:bldP spid="47" grpId="0"/>
      <p:bldP spid="49" grpId="0"/>
      <p:bldP spid="51" grpId="0"/>
      <p:bldP spid="52" grpId="0"/>
      <p:bldP spid="54" grpId="0"/>
      <p:bldP spid="72" grpId="0"/>
      <p:bldP spid="74" grpId="0"/>
      <p:bldP spid="85" grpId="0"/>
      <p:bldP spid="86" grpId="0"/>
      <p:bldP spid="97" grpId="0"/>
      <p:bldP spid="98" grpId="0"/>
      <p:bldP spid="99" grpId="0"/>
      <p:bldP spid="103" grpId="0"/>
      <p:bldP spid="105" grpId="0"/>
      <p:bldP spid="106" grpId="0"/>
      <p:bldP spid="107" grpId="0"/>
      <p:bldP spid="108" grpId="0"/>
      <p:bldP spid="110" grpId="0"/>
      <p:bldP spid="113" grpId="0"/>
      <p:bldP spid="116" grpId="0"/>
      <p:bldP spid="117" grpId="0"/>
      <p:bldP spid="118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  <p:bldP spid="135" grpId="0"/>
      <p:bldP spid="136" grpId="0"/>
      <p:bldP spid="138" grpId="0"/>
      <p:bldP spid="60" grpId="0"/>
      <p:bldP spid="61" grpId="0"/>
      <p:bldP spid="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Rettangolo 180">
            <a:extLst>
              <a:ext uri="{FF2B5EF4-FFF2-40B4-BE49-F238E27FC236}">
                <a16:creationId xmlns:a16="http://schemas.microsoft.com/office/drawing/2014/main" id="{63C8C994-8620-40F8-8041-002EF523D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0" y="2971800"/>
            <a:ext cx="12132000" cy="1132618"/>
          </a:xfrm>
          <a:prstGeom prst="rect">
            <a:avLst/>
          </a:prstGeom>
          <a:noFill/>
          <a:ln w="31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76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ulsante di azione: vuoto 1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312E1E80-75F5-294A-B604-BAD685440FA0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658180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flythrough dir="ou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1315</Words>
  <Application>Microsoft Office PowerPoint</Application>
  <PresentationFormat>Widescreen</PresentationFormat>
  <Paragraphs>245</Paragraphs>
  <Slides>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Arial</vt:lpstr>
      <vt:lpstr>Calibri</vt:lpstr>
      <vt:lpstr>Comic Sans MS</vt:lpstr>
      <vt:lpstr>MS Shell Dlg 2</vt:lpstr>
      <vt:lpstr>Symbol</vt:lpstr>
      <vt:lpstr>1_Tema di Office</vt:lpstr>
      <vt:lpstr>Geometria descrittiva dinamica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92</cp:revision>
  <dcterms:created xsi:type="dcterms:W3CDTF">2024-03-28T19:04:22Z</dcterms:created>
  <dcterms:modified xsi:type="dcterms:W3CDTF">2024-04-14T10:40:27Z</dcterms:modified>
</cp:coreProperties>
</file>