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55" r:id="rId3"/>
    <p:sldId id="358" r:id="rId4"/>
    <p:sldId id="356" r:id="rId5"/>
    <p:sldId id="29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94" autoAdjust="0"/>
    <p:restoredTop sz="94632" autoAdjust="0"/>
  </p:normalViewPr>
  <p:slideViewPr>
    <p:cSldViewPr snapToGrid="0">
      <p:cViewPr varScale="1">
        <p:scale>
          <a:sx n="82" d="100"/>
          <a:sy n="82" d="100"/>
        </p:scale>
        <p:origin x="1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8A700-E671-4782-B498-F6C8AC5EF201}" type="datetimeFigureOut">
              <a:rPr lang="it-IT" smtClean="0"/>
              <a:t>22/03/2024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D8B42-1814-4300-AAB6-2565102244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2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7BBB28-440D-4F84-8CDF-358C154FED8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02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63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1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8353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00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07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9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34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591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2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777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1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22/03/2024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14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g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2555" y="1690650"/>
            <a:ext cx="3132811" cy="48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2005/06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Cavuti Bianca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«G. </a:t>
            </a:r>
            <a:r>
              <a:rPr lang="it-IT" sz="1500" b="1" dirty="0" err="1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» </a:t>
            </a: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per la materia </a:t>
            </a:r>
          </a:p>
          <a:p>
            <a:pPr marL="108000" lvl="0" algn="ctr" defTabSz="457200" eaLnBrk="0" hangingPunct="0">
              <a:defRPr/>
            </a:pPr>
            <a:endParaRPr lang="it-IT" sz="15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Discipline geometriche </a:t>
            </a:r>
          </a:p>
          <a:p>
            <a:pPr marL="108000" lvl="0" algn="ctr" defTabSz="457200" eaLnBrk="0" hangingPunct="0">
              <a:defRPr/>
            </a:pPr>
            <a:endParaRPr lang="it-IT" sz="1500" b="1" dirty="0">
              <a:solidFill>
                <a:srgbClr val="0000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500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del corso sperimentale</a:t>
            </a:r>
          </a:p>
          <a:p>
            <a:pPr marL="108000" lvl="0" algn="ctr" defTabSz="457200" eaLnBrk="0" hangingPunct="0">
              <a:defRPr/>
            </a:pPr>
            <a:r>
              <a:rPr lang="it-IT" sz="1500" b="1" dirty="0">
                <a:solidFill>
                  <a:srgbClr val="0000FF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242616" y="1701628"/>
            <a:ext cx="5789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 PIANO GENERICO PARALLELO ALLA LINEA DI TERRA - ESEMPI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242616" y="5534985"/>
            <a:ext cx="5789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3304556" y="2426916"/>
            <a:ext cx="458791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3750824" y="3213888"/>
            <a:ext cx="5220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una piramide retta a base pentagonale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3304556" y="3325302"/>
            <a:ext cx="434886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3763084" y="2448946"/>
            <a:ext cx="522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 cono circolare retto </a:t>
            </a: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3304555" y="4148179"/>
            <a:ext cx="458529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3780710" y="4139892"/>
            <a:ext cx="5220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della sezione di una sfera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7305D2D-AEB4-8D1D-2900-C67C475E2A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1" y="1682966"/>
            <a:ext cx="3193141" cy="4860000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C0C7ADF4-E974-4D11-72FA-20B1CBEF02FF}"/>
              </a:ext>
            </a:extLst>
          </p:cNvPr>
          <p:cNvCxnSpPr>
            <a:cxnSpLocks/>
          </p:cNvCxnSpPr>
          <p:nvPr/>
        </p:nvCxnSpPr>
        <p:spPr>
          <a:xfrm>
            <a:off x="21766" y="6889550"/>
            <a:ext cx="12192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GENERICO PARALLELO LT- ESEMPI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619754" y="3553485"/>
            <a:ext cx="547515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6292167" y="1258672"/>
            <a:ext cx="845548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6298690" y="5707670"/>
            <a:ext cx="686718" cy="49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6207556" y="3849123"/>
            <a:ext cx="57582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6207556" y="1578043"/>
            <a:ext cx="568595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>
            <a:cxnSpLocks/>
          </p:cNvCxnSpPr>
          <p:nvPr/>
        </p:nvCxnSpPr>
        <p:spPr>
          <a:xfrm>
            <a:off x="6302566" y="5790912"/>
            <a:ext cx="5590945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A75529F-EF2D-17AD-E5B8-9E4DF3CB4058}"/>
              </a:ext>
            </a:extLst>
          </p:cNvPr>
          <p:cNvSpPr txBox="1"/>
          <p:nvPr/>
        </p:nvSpPr>
        <p:spPr>
          <a:xfrm>
            <a:off x="6273270" y="2438620"/>
            <a:ext cx="845548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1E2A5DE6-3E72-FB86-6FEF-148C33846949}"/>
              </a:ext>
            </a:extLst>
          </p:cNvPr>
          <p:cNvSpPr/>
          <p:nvPr/>
        </p:nvSpPr>
        <p:spPr>
          <a:xfrm>
            <a:off x="7594061" y="3910490"/>
            <a:ext cx="1735200" cy="17352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66E9C0E1-DE7B-930E-A4FC-2B95AAD67806}"/>
              </a:ext>
            </a:extLst>
          </p:cNvPr>
          <p:cNvCxnSpPr>
            <a:cxnSpLocks/>
          </p:cNvCxnSpPr>
          <p:nvPr/>
        </p:nvCxnSpPr>
        <p:spPr>
          <a:xfrm flipV="1">
            <a:off x="9327524" y="3849123"/>
            <a:ext cx="0" cy="9433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4F8C6CE-0130-CB8F-45F3-CFBE9721BDDB}"/>
              </a:ext>
            </a:extLst>
          </p:cNvPr>
          <p:cNvCxnSpPr>
            <a:cxnSpLocks/>
            <a:stCxn id="3" idx="2"/>
          </p:cNvCxnSpPr>
          <p:nvPr/>
        </p:nvCxnSpPr>
        <p:spPr>
          <a:xfrm flipV="1">
            <a:off x="7594061" y="3840644"/>
            <a:ext cx="0" cy="9374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2E24EEC-D1E9-9F72-48D5-85CBE7E52F09}"/>
              </a:ext>
            </a:extLst>
          </p:cNvPr>
          <p:cNvCxnSpPr>
            <a:cxnSpLocks/>
          </p:cNvCxnSpPr>
          <p:nvPr/>
        </p:nvCxnSpPr>
        <p:spPr>
          <a:xfrm flipV="1">
            <a:off x="8379394" y="4774733"/>
            <a:ext cx="180000" cy="46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AF02F58A-A1A2-2167-3631-F18F4E3330F5}"/>
              </a:ext>
            </a:extLst>
          </p:cNvPr>
          <p:cNvCxnSpPr>
            <a:cxnSpLocks/>
          </p:cNvCxnSpPr>
          <p:nvPr/>
        </p:nvCxnSpPr>
        <p:spPr>
          <a:xfrm>
            <a:off x="8460651" y="4689460"/>
            <a:ext cx="0" cy="18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38C59B9F-A6AE-76DC-8491-BCC9070E1FCF}"/>
              </a:ext>
            </a:extLst>
          </p:cNvPr>
          <p:cNvCxnSpPr>
            <a:cxnSpLocks/>
          </p:cNvCxnSpPr>
          <p:nvPr/>
        </p:nvCxnSpPr>
        <p:spPr>
          <a:xfrm flipV="1">
            <a:off x="8463445" y="737385"/>
            <a:ext cx="0" cy="41434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29FE7C61-4551-B38D-91BE-095239969FE1}"/>
              </a:ext>
            </a:extLst>
          </p:cNvPr>
          <p:cNvCxnSpPr>
            <a:cxnSpLocks/>
          </p:cNvCxnSpPr>
          <p:nvPr/>
        </p:nvCxnSpPr>
        <p:spPr>
          <a:xfrm flipH="1">
            <a:off x="7593777" y="742428"/>
            <a:ext cx="865025" cy="311650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9A6094E7-4BDD-59E5-1201-0946B9051A3E}"/>
              </a:ext>
            </a:extLst>
          </p:cNvPr>
          <p:cNvCxnSpPr>
            <a:cxnSpLocks/>
          </p:cNvCxnSpPr>
          <p:nvPr/>
        </p:nvCxnSpPr>
        <p:spPr>
          <a:xfrm>
            <a:off x="8463452" y="737385"/>
            <a:ext cx="867145" cy="3116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2D148D7-D8AB-5D81-F2CD-FE04925F48E9}"/>
              </a:ext>
            </a:extLst>
          </p:cNvPr>
          <p:cNvCxnSpPr>
            <a:cxnSpLocks/>
          </p:cNvCxnSpPr>
          <p:nvPr/>
        </p:nvCxnSpPr>
        <p:spPr>
          <a:xfrm>
            <a:off x="9446482" y="420420"/>
            <a:ext cx="0" cy="5881133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Arco 110">
            <a:extLst>
              <a:ext uri="{FF2B5EF4-FFF2-40B4-BE49-F238E27FC236}">
                <a16:creationId xmlns:a16="http://schemas.microsoft.com/office/drawing/2014/main" id="{B221BA17-858E-B58B-C492-D04E295630E3}"/>
              </a:ext>
            </a:extLst>
          </p:cNvPr>
          <p:cNvSpPr/>
          <p:nvPr/>
        </p:nvSpPr>
        <p:spPr>
          <a:xfrm>
            <a:off x="7522706" y="1936461"/>
            <a:ext cx="3852771" cy="3852773"/>
          </a:xfrm>
          <a:prstGeom prst="arc">
            <a:avLst>
              <a:gd name="adj1" fmla="val 21575960"/>
              <a:gd name="adj2" fmla="val 5393757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AA074504-6E7B-CAC0-1243-D04C2156B32E}"/>
              </a:ext>
            </a:extLst>
          </p:cNvPr>
          <p:cNvCxnSpPr>
            <a:cxnSpLocks/>
          </p:cNvCxnSpPr>
          <p:nvPr/>
        </p:nvCxnSpPr>
        <p:spPr>
          <a:xfrm>
            <a:off x="9446482" y="1578043"/>
            <a:ext cx="1926339" cy="227108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65321142-E942-2DBD-3F09-A40EB58D7B47}"/>
              </a:ext>
            </a:extLst>
          </p:cNvPr>
          <p:cNvSpPr/>
          <p:nvPr/>
        </p:nvSpPr>
        <p:spPr>
          <a:xfrm>
            <a:off x="8515309" y="2920802"/>
            <a:ext cx="1857036" cy="1857037"/>
          </a:xfrm>
          <a:prstGeom prst="arc">
            <a:avLst>
              <a:gd name="adj1" fmla="val 11745"/>
              <a:gd name="adj2" fmla="val 537580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D4DB2F0C-DB3D-B1FD-AE4D-AE518DBA75E5}"/>
              </a:ext>
            </a:extLst>
          </p:cNvPr>
          <p:cNvCxnSpPr>
            <a:cxnSpLocks/>
            <a:stCxn id="121" idx="0"/>
          </p:cNvCxnSpPr>
          <p:nvPr/>
        </p:nvCxnSpPr>
        <p:spPr>
          <a:xfrm flipH="1" flipV="1">
            <a:off x="10372322" y="735391"/>
            <a:ext cx="17" cy="31171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E97AE9D6-4031-58E7-BE93-767CF7F16C38}"/>
              </a:ext>
            </a:extLst>
          </p:cNvPr>
          <p:cNvCxnSpPr>
            <a:cxnSpLocks/>
          </p:cNvCxnSpPr>
          <p:nvPr/>
        </p:nvCxnSpPr>
        <p:spPr>
          <a:xfrm>
            <a:off x="8456747" y="737385"/>
            <a:ext cx="191788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F79586AE-9B2F-D70F-470A-EC36F26BF35E}"/>
              </a:ext>
            </a:extLst>
          </p:cNvPr>
          <p:cNvCxnSpPr>
            <a:cxnSpLocks/>
          </p:cNvCxnSpPr>
          <p:nvPr/>
        </p:nvCxnSpPr>
        <p:spPr>
          <a:xfrm>
            <a:off x="8462556" y="3910772"/>
            <a:ext cx="98583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C0877052-1EA2-7D54-5534-02DB43783F29}"/>
              </a:ext>
            </a:extLst>
          </p:cNvPr>
          <p:cNvSpPr/>
          <p:nvPr/>
        </p:nvSpPr>
        <p:spPr>
          <a:xfrm>
            <a:off x="7652461" y="2054201"/>
            <a:ext cx="3592800" cy="3592800"/>
          </a:xfrm>
          <a:prstGeom prst="arc">
            <a:avLst>
              <a:gd name="adj1" fmla="val 21599056"/>
              <a:gd name="adj2" fmla="val 541008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D7B77CE1-20B2-0582-EB24-3ACDE3E22CD8}"/>
              </a:ext>
            </a:extLst>
          </p:cNvPr>
          <p:cNvSpPr/>
          <p:nvPr/>
        </p:nvSpPr>
        <p:spPr>
          <a:xfrm>
            <a:off x="9389184" y="3790147"/>
            <a:ext cx="118800" cy="118800"/>
          </a:xfrm>
          <a:prstGeom prst="arc">
            <a:avLst>
              <a:gd name="adj1" fmla="val 47446"/>
              <a:gd name="adj2" fmla="val 5520946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4DEF91E-2090-6E07-D980-965BDC38BCA9}"/>
              </a:ext>
            </a:extLst>
          </p:cNvPr>
          <p:cNvCxnSpPr>
            <a:stCxn id="4" idx="0"/>
          </p:cNvCxnSpPr>
          <p:nvPr/>
        </p:nvCxnSpPr>
        <p:spPr>
          <a:xfrm flipV="1">
            <a:off x="9507978" y="746821"/>
            <a:ext cx="871322" cy="31035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4A700DA5-F043-4486-957F-629CB8A20A3C}"/>
              </a:ext>
            </a:extLst>
          </p:cNvPr>
          <p:cNvCxnSpPr>
            <a:cxnSpLocks/>
          </p:cNvCxnSpPr>
          <p:nvPr/>
        </p:nvCxnSpPr>
        <p:spPr>
          <a:xfrm flipH="1" flipV="1">
            <a:off x="10373553" y="736121"/>
            <a:ext cx="871708" cy="31107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6C7ED0AA-E975-56C9-A603-ED17563DF0E8}"/>
              </a:ext>
            </a:extLst>
          </p:cNvPr>
          <p:cNvCxnSpPr>
            <a:cxnSpLocks/>
          </p:cNvCxnSpPr>
          <p:nvPr/>
        </p:nvCxnSpPr>
        <p:spPr>
          <a:xfrm>
            <a:off x="9967261" y="2189284"/>
            <a:ext cx="0" cy="16605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D9BB51A6-8A4F-8761-C618-7CBCEBA22FC8}"/>
              </a:ext>
            </a:extLst>
          </p:cNvPr>
          <p:cNvCxnSpPr>
            <a:cxnSpLocks/>
          </p:cNvCxnSpPr>
          <p:nvPr/>
        </p:nvCxnSpPr>
        <p:spPr>
          <a:xfrm>
            <a:off x="11198102" y="3640357"/>
            <a:ext cx="0" cy="2064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o 39">
            <a:extLst>
              <a:ext uri="{FF2B5EF4-FFF2-40B4-BE49-F238E27FC236}">
                <a16:creationId xmlns:a16="http://schemas.microsoft.com/office/drawing/2014/main" id="{1DB1E8C8-E08F-8EB2-95A6-2009719ACA55}"/>
              </a:ext>
            </a:extLst>
          </p:cNvPr>
          <p:cNvSpPr/>
          <p:nvPr/>
        </p:nvSpPr>
        <p:spPr>
          <a:xfrm>
            <a:off x="8927138" y="3326083"/>
            <a:ext cx="1040248" cy="1040249"/>
          </a:xfrm>
          <a:prstGeom prst="arc">
            <a:avLst>
              <a:gd name="adj1" fmla="val 21598354"/>
              <a:gd name="adj2" fmla="val 540455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A8B2539-0775-DFC8-4CCC-91EB8045C2F3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7883422" y="4366332"/>
            <a:ext cx="15631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o 43">
            <a:extLst>
              <a:ext uri="{FF2B5EF4-FFF2-40B4-BE49-F238E27FC236}">
                <a16:creationId xmlns:a16="http://schemas.microsoft.com/office/drawing/2014/main" id="{A1D003FE-C6DF-5109-248F-294AD0EC7A43}"/>
              </a:ext>
            </a:extLst>
          </p:cNvPr>
          <p:cNvSpPr/>
          <p:nvPr/>
        </p:nvSpPr>
        <p:spPr>
          <a:xfrm>
            <a:off x="7692208" y="2093120"/>
            <a:ext cx="3506021" cy="3506023"/>
          </a:xfrm>
          <a:prstGeom prst="arc">
            <a:avLst>
              <a:gd name="adj1" fmla="val 21588815"/>
              <a:gd name="adj2" fmla="val 538934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613CBDA6-034E-7B12-7A9D-BDAFCCC74FDF}"/>
              </a:ext>
            </a:extLst>
          </p:cNvPr>
          <p:cNvCxnSpPr>
            <a:cxnSpLocks/>
            <a:stCxn id="44" idx="2"/>
          </p:cNvCxnSpPr>
          <p:nvPr/>
        </p:nvCxnSpPr>
        <p:spPr>
          <a:xfrm flipH="1">
            <a:off x="7883422" y="5599135"/>
            <a:ext cx="15672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821F59E-0257-35C5-7562-A4805FEAA61F}"/>
              </a:ext>
            </a:extLst>
          </p:cNvPr>
          <p:cNvCxnSpPr>
            <a:cxnSpLocks/>
          </p:cNvCxnSpPr>
          <p:nvPr/>
        </p:nvCxnSpPr>
        <p:spPr>
          <a:xfrm flipH="1">
            <a:off x="7882214" y="2193683"/>
            <a:ext cx="208243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F5E0446E-3B21-4569-35A5-3A4318662FEF}"/>
              </a:ext>
            </a:extLst>
          </p:cNvPr>
          <p:cNvCxnSpPr>
            <a:cxnSpLocks/>
          </p:cNvCxnSpPr>
          <p:nvPr/>
        </p:nvCxnSpPr>
        <p:spPr>
          <a:xfrm flipH="1">
            <a:off x="7882214" y="3640357"/>
            <a:ext cx="33152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o 53">
            <a:extLst>
              <a:ext uri="{FF2B5EF4-FFF2-40B4-BE49-F238E27FC236}">
                <a16:creationId xmlns:a16="http://schemas.microsoft.com/office/drawing/2014/main" id="{689EFD84-AF57-0424-C059-B27926C59837}"/>
              </a:ext>
            </a:extLst>
          </p:cNvPr>
          <p:cNvSpPr/>
          <p:nvPr/>
        </p:nvSpPr>
        <p:spPr>
          <a:xfrm rot="19183014">
            <a:off x="9633408" y="1969989"/>
            <a:ext cx="1895563" cy="1895564"/>
          </a:xfrm>
          <a:prstGeom prst="arc">
            <a:avLst>
              <a:gd name="adj1" fmla="val 16208022"/>
              <a:gd name="adj2" fmla="val 537776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963BAF9D-EF0B-338A-4D64-5EA8F6CC548C}"/>
              </a:ext>
            </a:extLst>
          </p:cNvPr>
          <p:cNvCxnSpPr/>
          <p:nvPr/>
        </p:nvCxnSpPr>
        <p:spPr>
          <a:xfrm>
            <a:off x="11372821" y="1732286"/>
            <a:ext cx="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0D6ACF9B-FF63-C515-EC20-ED923E2BDEF2}"/>
              </a:ext>
            </a:extLst>
          </p:cNvPr>
          <p:cNvCxnSpPr>
            <a:cxnSpLocks/>
          </p:cNvCxnSpPr>
          <p:nvPr/>
        </p:nvCxnSpPr>
        <p:spPr>
          <a:xfrm flipH="1">
            <a:off x="10581189" y="2296322"/>
            <a:ext cx="724072" cy="6236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8734F02F-93BC-138A-C019-2F3B255811F9}"/>
              </a:ext>
            </a:extLst>
          </p:cNvPr>
          <p:cNvCxnSpPr>
            <a:cxnSpLocks/>
          </p:cNvCxnSpPr>
          <p:nvPr/>
        </p:nvCxnSpPr>
        <p:spPr>
          <a:xfrm flipH="1">
            <a:off x="7885854" y="2921436"/>
            <a:ext cx="317387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1F3E28C4-E460-B885-D3C4-651B64B848FA}"/>
              </a:ext>
            </a:extLst>
          </p:cNvPr>
          <p:cNvCxnSpPr>
            <a:cxnSpLocks/>
          </p:cNvCxnSpPr>
          <p:nvPr/>
        </p:nvCxnSpPr>
        <p:spPr>
          <a:xfrm flipV="1">
            <a:off x="9043479" y="4364246"/>
            <a:ext cx="0" cy="12348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BABC2F28-3841-0C67-E9BB-B07067FD4F6E}"/>
              </a:ext>
            </a:extLst>
          </p:cNvPr>
          <p:cNvCxnSpPr>
            <a:cxnSpLocks/>
          </p:cNvCxnSpPr>
          <p:nvPr/>
        </p:nvCxnSpPr>
        <p:spPr>
          <a:xfrm flipV="1">
            <a:off x="7884820" y="4364246"/>
            <a:ext cx="0" cy="12348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29DE7DA4-5A0C-E99A-EA9D-017DED1272EE}"/>
              </a:ext>
            </a:extLst>
          </p:cNvPr>
          <p:cNvCxnSpPr>
            <a:cxnSpLocks/>
          </p:cNvCxnSpPr>
          <p:nvPr/>
        </p:nvCxnSpPr>
        <p:spPr>
          <a:xfrm flipV="1">
            <a:off x="9042358" y="2197636"/>
            <a:ext cx="0" cy="2174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FE6DA4F-A7EA-D8D7-6CFC-5CD79D809D47}"/>
              </a:ext>
            </a:extLst>
          </p:cNvPr>
          <p:cNvCxnSpPr>
            <a:cxnSpLocks/>
          </p:cNvCxnSpPr>
          <p:nvPr/>
        </p:nvCxnSpPr>
        <p:spPr>
          <a:xfrm flipV="1">
            <a:off x="7883914" y="2197636"/>
            <a:ext cx="0" cy="21714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C695659F-17A6-CD57-FE4B-0E69CB601FBC}"/>
              </a:ext>
            </a:extLst>
          </p:cNvPr>
          <p:cNvCxnSpPr>
            <a:cxnSpLocks/>
          </p:cNvCxnSpPr>
          <p:nvPr/>
        </p:nvCxnSpPr>
        <p:spPr>
          <a:xfrm>
            <a:off x="7882214" y="2197636"/>
            <a:ext cx="1150975" cy="144271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97095DD0-936F-0D7E-62AA-007DC117D9D3}"/>
              </a:ext>
            </a:extLst>
          </p:cNvPr>
          <p:cNvCxnSpPr>
            <a:cxnSpLocks/>
          </p:cNvCxnSpPr>
          <p:nvPr/>
        </p:nvCxnSpPr>
        <p:spPr>
          <a:xfrm flipH="1">
            <a:off x="7887247" y="2189284"/>
            <a:ext cx="1160145" cy="1444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3CAB4D37-D896-C5EC-C8D9-D7E1CD827B61}"/>
              </a:ext>
            </a:extLst>
          </p:cNvPr>
          <p:cNvCxnSpPr>
            <a:cxnSpLocks/>
            <a:stCxn id="121" idx="2"/>
          </p:cNvCxnSpPr>
          <p:nvPr/>
        </p:nvCxnSpPr>
        <p:spPr>
          <a:xfrm flipH="1">
            <a:off x="7610356" y="4777816"/>
            <a:ext cx="1840006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AD1125C3-EC5F-24D5-EA23-BC8BA3AADA2F}"/>
              </a:ext>
            </a:extLst>
          </p:cNvPr>
          <p:cNvCxnSpPr/>
          <p:nvPr/>
        </p:nvCxnSpPr>
        <p:spPr>
          <a:xfrm>
            <a:off x="10583475" y="2917761"/>
            <a:ext cx="0" cy="93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rco 140">
            <a:extLst>
              <a:ext uri="{FF2B5EF4-FFF2-40B4-BE49-F238E27FC236}">
                <a16:creationId xmlns:a16="http://schemas.microsoft.com/office/drawing/2014/main" id="{ECA38143-2DF7-1BBF-7BE0-11379C7DF048}"/>
              </a:ext>
            </a:extLst>
          </p:cNvPr>
          <p:cNvSpPr/>
          <p:nvPr/>
        </p:nvSpPr>
        <p:spPr>
          <a:xfrm>
            <a:off x="8317256" y="2713441"/>
            <a:ext cx="2265429" cy="2265430"/>
          </a:xfrm>
          <a:prstGeom prst="arc">
            <a:avLst>
              <a:gd name="adj1" fmla="val 21590525"/>
              <a:gd name="adj2" fmla="val 543607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1617DE56-F240-40AF-DF24-EC89F8C2EF35}"/>
              </a:ext>
            </a:extLst>
          </p:cNvPr>
          <p:cNvCxnSpPr>
            <a:stCxn id="141" idx="2"/>
          </p:cNvCxnSpPr>
          <p:nvPr/>
        </p:nvCxnSpPr>
        <p:spPr>
          <a:xfrm flipH="1">
            <a:off x="7883422" y="4978809"/>
            <a:ext cx="1554663" cy="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3662A7D8-63C5-DE45-402B-1A8B8ABEAC02}"/>
              </a:ext>
            </a:extLst>
          </p:cNvPr>
          <p:cNvCxnSpPr/>
          <p:nvPr/>
        </p:nvCxnSpPr>
        <p:spPr>
          <a:xfrm>
            <a:off x="7883422" y="4364246"/>
            <a:ext cx="1155384" cy="123488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B49C19A-85CC-36C6-3DF4-80C2E2E2D3E7}"/>
              </a:ext>
            </a:extLst>
          </p:cNvPr>
          <p:cNvCxnSpPr>
            <a:cxnSpLocks/>
          </p:cNvCxnSpPr>
          <p:nvPr/>
        </p:nvCxnSpPr>
        <p:spPr>
          <a:xfrm flipV="1">
            <a:off x="7880528" y="4356668"/>
            <a:ext cx="1167849" cy="12442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e 154">
            <a:extLst>
              <a:ext uri="{FF2B5EF4-FFF2-40B4-BE49-F238E27FC236}">
                <a16:creationId xmlns:a16="http://schemas.microsoft.com/office/drawing/2014/main" id="{20241373-F3A1-04AD-3D5E-C790674756FD}"/>
              </a:ext>
            </a:extLst>
          </p:cNvPr>
          <p:cNvSpPr/>
          <p:nvPr/>
        </p:nvSpPr>
        <p:spPr>
          <a:xfrm>
            <a:off x="7894192" y="4364246"/>
            <a:ext cx="1152563" cy="1232803"/>
          </a:xfrm>
          <a:prstGeom prst="ellipse">
            <a:avLst/>
          </a:prstGeom>
          <a:solidFill>
            <a:srgbClr val="00B0F0">
              <a:alpha val="20000"/>
            </a:srgb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099A1921-6E0C-AFE9-A163-B3E374732BDC}"/>
              </a:ext>
            </a:extLst>
          </p:cNvPr>
          <p:cNvCxnSpPr>
            <a:cxnSpLocks/>
            <a:stCxn id="155" idx="3"/>
          </p:cNvCxnSpPr>
          <p:nvPr/>
        </p:nvCxnSpPr>
        <p:spPr>
          <a:xfrm flipV="1">
            <a:off x="8062981" y="2408586"/>
            <a:ext cx="0" cy="3007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e 166">
            <a:extLst>
              <a:ext uri="{FF2B5EF4-FFF2-40B4-BE49-F238E27FC236}">
                <a16:creationId xmlns:a16="http://schemas.microsoft.com/office/drawing/2014/main" id="{E0D3D2E9-3A68-3140-3EDA-B039593F2162}"/>
              </a:ext>
            </a:extLst>
          </p:cNvPr>
          <p:cNvSpPr/>
          <p:nvPr/>
        </p:nvSpPr>
        <p:spPr>
          <a:xfrm>
            <a:off x="7885530" y="2197636"/>
            <a:ext cx="1155831" cy="1442718"/>
          </a:xfrm>
          <a:prstGeom prst="ellipse">
            <a:avLst/>
          </a:prstGeom>
          <a:solidFill>
            <a:srgbClr val="00B0F0">
              <a:alpha val="20000"/>
            </a:srgbClr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7225335A-DC8A-64EF-D255-EA74CC1BE3D2}"/>
              </a:ext>
            </a:extLst>
          </p:cNvPr>
          <p:cNvCxnSpPr>
            <a:cxnSpLocks/>
          </p:cNvCxnSpPr>
          <p:nvPr/>
        </p:nvCxnSpPr>
        <p:spPr>
          <a:xfrm flipV="1">
            <a:off x="8870142" y="2410553"/>
            <a:ext cx="0" cy="30079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0C1BC05-3B6F-659B-554A-3B7A6813FFC4}"/>
              </a:ext>
            </a:extLst>
          </p:cNvPr>
          <p:cNvCxnSpPr/>
          <p:nvPr/>
        </p:nvCxnSpPr>
        <p:spPr>
          <a:xfrm>
            <a:off x="7712959" y="3846850"/>
            <a:ext cx="0" cy="19423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60417406-00FD-6FB0-3841-BB71372F2600}"/>
              </a:ext>
            </a:extLst>
          </p:cNvPr>
          <p:cNvCxnSpPr>
            <a:cxnSpLocks/>
          </p:cNvCxnSpPr>
          <p:nvPr/>
        </p:nvCxnSpPr>
        <p:spPr>
          <a:xfrm>
            <a:off x="9533935" y="1578043"/>
            <a:ext cx="0" cy="227565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E3904EEB-216F-316E-1855-A20BD425F174}"/>
              </a:ext>
            </a:extLst>
          </p:cNvPr>
          <p:cNvCxnSpPr>
            <a:cxnSpLocks/>
          </p:cNvCxnSpPr>
          <p:nvPr/>
        </p:nvCxnSpPr>
        <p:spPr>
          <a:xfrm flipH="1">
            <a:off x="9037432" y="1577839"/>
            <a:ext cx="503817" cy="6274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D60074E4-F830-888E-EBEC-242CD729311E}"/>
              </a:ext>
            </a:extLst>
          </p:cNvPr>
          <p:cNvCxnSpPr>
            <a:cxnSpLocks/>
          </p:cNvCxnSpPr>
          <p:nvPr/>
        </p:nvCxnSpPr>
        <p:spPr>
          <a:xfrm flipH="1">
            <a:off x="7715891" y="3634086"/>
            <a:ext cx="175364" cy="218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0346C731-F79A-0B23-793E-DBAA30CFCB35}"/>
              </a:ext>
            </a:extLst>
          </p:cNvPr>
          <p:cNvCxnSpPr>
            <a:cxnSpLocks/>
          </p:cNvCxnSpPr>
          <p:nvPr/>
        </p:nvCxnSpPr>
        <p:spPr>
          <a:xfrm flipV="1">
            <a:off x="7699325" y="5595366"/>
            <a:ext cx="189421" cy="2018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976C455B-0A96-54A0-6B75-4CB0C699734C}"/>
              </a:ext>
            </a:extLst>
          </p:cNvPr>
          <p:cNvCxnSpPr>
            <a:cxnSpLocks/>
          </p:cNvCxnSpPr>
          <p:nvPr/>
        </p:nvCxnSpPr>
        <p:spPr>
          <a:xfrm flipV="1">
            <a:off x="9028756" y="3851280"/>
            <a:ext cx="497619" cy="530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AEC2F948-93DD-1648-BEEB-454775E325B2}"/>
              </a:ext>
            </a:extLst>
          </p:cNvPr>
          <p:cNvCxnSpPr>
            <a:cxnSpLocks/>
          </p:cNvCxnSpPr>
          <p:nvPr/>
        </p:nvCxnSpPr>
        <p:spPr>
          <a:xfrm>
            <a:off x="9038355" y="5600128"/>
            <a:ext cx="187551" cy="2004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A3E6E54E-3DAA-87BA-F485-FC86E85F786E}"/>
              </a:ext>
            </a:extLst>
          </p:cNvPr>
          <p:cNvCxnSpPr>
            <a:cxnSpLocks/>
          </p:cNvCxnSpPr>
          <p:nvPr/>
        </p:nvCxnSpPr>
        <p:spPr>
          <a:xfrm>
            <a:off x="7393069" y="3840349"/>
            <a:ext cx="499983" cy="5343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098B4658-1C86-FA3E-A2C5-7BDBA7B02AEF}"/>
              </a:ext>
            </a:extLst>
          </p:cNvPr>
          <p:cNvCxnSpPr/>
          <p:nvPr/>
        </p:nvCxnSpPr>
        <p:spPr>
          <a:xfrm flipV="1">
            <a:off x="7393069" y="1577839"/>
            <a:ext cx="0" cy="22810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0778E74F-EADB-EB71-9473-DC752AEB8F29}"/>
              </a:ext>
            </a:extLst>
          </p:cNvPr>
          <p:cNvCxnSpPr>
            <a:cxnSpLocks/>
          </p:cNvCxnSpPr>
          <p:nvPr/>
        </p:nvCxnSpPr>
        <p:spPr>
          <a:xfrm>
            <a:off x="7388246" y="1576569"/>
            <a:ext cx="511518" cy="6411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8FA1B200-75D9-48F1-7272-9C8C87274F8E}"/>
              </a:ext>
            </a:extLst>
          </p:cNvPr>
          <p:cNvCxnSpPr>
            <a:cxnSpLocks/>
          </p:cNvCxnSpPr>
          <p:nvPr/>
        </p:nvCxnSpPr>
        <p:spPr>
          <a:xfrm>
            <a:off x="9025143" y="3621649"/>
            <a:ext cx="178501" cy="2237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6334FEC3-F3E0-4F29-4E23-60C56E2581AA}"/>
              </a:ext>
            </a:extLst>
          </p:cNvPr>
          <p:cNvCxnSpPr>
            <a:cxnSpLocks/>
          </p:cNvCxnSpPr>
          <p:nvPr/>
        </p:nvCxnSpPr>
        <p:spPr>
          <a:xfrm>
            <a:off x="9210279" y="3847522"/>
            <a:ext cx="0" cy="19496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o 78">
            <a:extLst>
              <a:ext uri="{FF2B5EF4-FFF2-40B4-BE49-F238E27FC236}">
                <a16:creationId xmlns:a16="http://schemas.microsoft.com/office/drawing/2014/main" id="{5989B389-75F8-AB31-ACE7-4FE7597C4820}"/>
              </a:ext>
            </a:extLst>
          </p:cNvPr>
          <p:cNvSpPr/>
          <p:nvPr/>
        </p:nvSpPr>
        <p:spPr>
          <a:xfrm rot="19183014">
            <a:off x="8926355" y="1226501"/>
            <a:ext cx="2970000" cy="2970000"/>
          </a:xfrm>
          <a:prstGeom prst="arc">
            <a:avLst>
              <a:gd name="adj1" fmla="val 16211176"/>
              <a:gd name="adj2" fmla="val 5391448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0" name="Arco 79">
            <a:extLst>
              <a:ext uri="{FF2B5EF4-FFF2-40B4-BE49-F238E27FC236}">
                <a16:creationId xmlns:a16="http://schemas.microsoft.com/office/drawing/2014/main" id="{B85338E1-1DCD-F72B-3814-32A62790506C}"/>
              </a:ext>
            </a:extLst>
          </p:cNvPr>
          <p:cNvSpPr/>
          <p:nvPr/>
        </p:nvSpPr>
        <p:spPr>
          <a:xfrm>
            <a:off x="7962564" y="2822463"/>
            <a:ext cx="2966634" cy="2966635"/>
          </a:xfrm>
          <a:prstGeom prst="arc">
            <a:avLst>
              <a:gd name="adj1" fmla="val 16211176"/>
              <a:gd name="adj2" fmla="val 542203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D57C96C-6AAC-DE97-ED0E-5FC7EBCFE9DF}"/>
              </a:ext>
            </a:extLst>
          </p:cNvPr>
          <p:cNvCxnSpPr>
            <a:cxnSpLocks/>
          </p:cNvCxnSpPr>
          <p:nvPr/>
        </p:nvCxnSpPr>
        <p:spPr>
          <a:xfrm flipH="1">
            <a:off x="6235916" y="2822463"/>
            <a:ext cx="583771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4219649D-6C79-5A4A-88C6-5ADAEC0D5160}"/>
              </a:ext>
            </a:extLst>
          </p:cNvPr>
          <p:cNvCxnSpPr>
            <a:cxnSpLocks/>
          </p:cNvCxnSpPr>
          <p:nvPr/>
        </p:nvCxnSpPr>
        <p:spPr>
          <a:xfrm>
            <a:off x="7388246" y="2818113"/>
            <a:ext cx="1832609" cy="29790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908D3B7B-D820-CA1D-4482-06466243FDE4}"/>
              </a:ext>
            </a:extLst>
          </p:cNvPr>
          <p:cNvCxnSpPr>
            <a:cxnSpLocks/>
          </p:cNvCxnSpPr>
          <p:nvPr/>
        </p:nvCxnSpPr>
        <p:spPr>
          <a:xfrm flipH="1">
            <a:off x="7708204" y="2811759"/>
            <a:ext cx="1841803" cy="29797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369A570B-811B-A1D6-DF9E-29465E99689D}"/>
              </a:ext>
            </a:extLst>
          </p:cNvPr>
          <p:cNvSpPr txBox="1"/>
          <p:nvPr/>
        </p:nvSpPr>
        <p:spPr>
          <a:xfrm>
            <a:off x="9000769" y="5331518"/>
            <a:ext cx="246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433A8BA2-8F6C-FE89-12A8-E24EB8165848}"/>
              </a:ext>
            </a:extLst>
          </p:cNvPr>
          <p:cNvSpPr txBox="1"/>
          <p:nvPr/>
        </p:nvSpPr>
        <p:spPr>
          <a:xfrm>
            <a:off x="8951703" y="3466173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D’’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7F27F0F0-CA72-C33B-14CA-EC6CCA81E5EA}"/>
              </a:ext>
            </a:extLst>
          </p:cNvPr>
          <p:cNvSpPr txBox="1"/>
          <p:nvPr/>
        </p:nvSpPr>
        <p:spPr>
          <a:xfrm>
            <a:off x="7760455" y="3437688"/>
            <a:ext cx="43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E0986D22-A49A-54B5-C771-247420FA387F}"/>
              </a:ext>
            </a:extLst>
          </p:cNvPr>
          <p:cNvSpPr txBox="1"/>
          <p:nvPr/>
        </p:nvSpPr>
        <p:spPr>
          <a:xfrm>
            <a:off x="8896929" y="1957772"/>
            <a:ext cx="3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6CC654BD-BAE9-6A99-1D7C-BBF756330876}"/>
              </a:ext>
            </a:extLst>
          </p:cNvPr>
          <p:cNvSpPr txBox="1"/>
          <p:nvPr/>
        </p:nvSpPr>
        <p:spPr>
          <a:xfrm>
            <a:off x="7734743" y="1974910"/>
            <a:ext cx="396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7295E3BC-DB20-9050-4E91-D139EB13B853}"/>
              </a:ext>
            </a:extLst>
          </p:cNvPr>
          <p:cNvSpPr txBox="1"/>
          <p:nvPr/>
        </p:nvSpPr>
        <p:spPr>
          <a:xfrm>
            <a:off x="8897736" y="5555465"/>
            <a:ext cx="346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AAC21B7-EB2F-7A14-BDCF-B77429BA9DF0}"/>
              </a:ext>
            </a:extLst>
          </p:cNvPr>
          <p:cNvSpPr txBox="1"/>
          <p:nvPr/>
        </p:nvSpPr>
        <p:spPr>
          <a:xfrm>
            <a:off x="7752256" y="5543767"/>
            <a:ext cx="346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71C58877-81BF-D879-982E-20D181F53BB2}"/>
              </a:ext>
            </a:extLst>
          </p:cNvPr>
          <p:cNvSpPr txBox="1"/>
          <p:nvPr/>
        </p:nvSpPr>
        <p:spPr>
          <a:xfrm>
            <a:off x="8908152" y="4321386"/>
            <a:ext cx="346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241B31F8-6F6B-3512-242E-6C997F7F0DB4}"/>
              </a:ext>
            </a:extLst>
          </p:cNvPr>
          <p:cNvSpPr txBox="1"/>
          <p:nvPr/>
        </p:nvSpPr>
        <p:spPr>
          <a:xfrm>
            <a:off x="7711170" y="4341301"/>
            <a:ext cx="346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D8C751F5-9B89-DE85-80CD-A2A51DA4CFA4}"/>
              </a:ext>
            </a:extLst>
          </p:cNvPr>
          <p:cNvSpPr txBox="1"/>
          <p:nvPr/>
        </p:nvSpPr>
        <p:spPr>
          <a:xfrm>
            <a:off x="7665010" y="5328776"/>
            <a:ext cx="246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CEB06698-6324-3A43-2736-CE90D2BAF1AF}"/>
              </a:ext>
            </a:extLst>
          </p:cNvPr>
          <p:cNvSpPr txBox="1"/>
          <p:nvPr/>
        </p:nvSpPr>
        <p:spPr>
          <a:xfrm>
            <a:off x="9143614" y="3456525"/>
            <a:ext cx="246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8DD5EC9E-36A5-6B60-8198-07F8557A592B}"/>
              </a:ext>
            </a:extLst>
          </p:cNvPr>
          <p:cNvSpPr txBox="1"/>
          <p:nvPr/>
        </p:nvSpPr>
        <p:spPr>
          <a:xfrm>
            <a:off x="7606970" y="3456328"/>
            <a:ext cx="246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357643C-35BB-0EDB-03EB-7DFF5DBBD5AB}"/>
              </a:ext>
            </a:extLst>
          </p:cNvPr>
          <p:cNvCxnSpPr>
            <a:cxnSpLocks/>
          </p:cNvCxnSpPr>
          <p:nvPr/>
        </p:nvCxnSpPr>
        <p:spPr>
          <a:xfrm>
            <a:off x="7879808" y="5508408"/>
            <a:ext cx="116187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08970CB5-F97D-709C-9053-4AD553210333}"/>
              </a:ext>
            </a:extLst>
          </p:cNvPr>
          <p:cNvCxnSpPr>
            <a:cxnSpLocks/>
          </p:cNvCxnSpPr>
          <p:nvPr/>
        </p:nvCxnSpPr>
        <p:spPr>
          <a:xfrm>
            <a:off x="7887247" y="3640319"/>
            <a:ext cx="1161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B1D8759F-E8FF-3A26-2EA2-A64035018EFE}"/>
              </a:ext>
            </a:extLst>
          </p:cNvPr>
          <p:cNvCxnSpPr>
            <a:cxnSpLocks/>
          </p:cNvCxnSpPr>
          <p:nvPr/>
        </p:nvCxnSpPr>
        <p:spPr>
          <a:xfrm>
            <a:off x="7890417" y="3640357"/>
            <a:ext cx="1152426" cy="18680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A4703343-158B-A6AC-040D-4577978F1236}"/>
              </a:ext>
            </a:extLst>
          </p:cNvPr>
          <p:cNvCxnSpPr>
            <a:cxnSpLocks/>
          </p:cNvCxnSpPr>
          <p:nvPr/>
        </p:nvCxnSpPr>
        <p:spPr>
          <a:xfrm flipV="1">
            <a:off x="7883222" y="3640913"/>
            <a:ext cx="1155812" cy="18679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2ECF6438-9849-7C82-B6C5-0AFCBA0C0004}"/>
              </a:ext>
            </a:extLst>
          </p:cNvPr>
          <p:cNvCxnSpPr>
            <a:cxnSpLocks/>
          </p:cNvCxnSpPr>
          <p:nvPr/>
        </p:nvCxnSpPr>
        <p:spPr>
          <a:xfrm flipH="1">
            <a:off x="7879808" y="4570435"/>
            <a:ext cx="116187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>
            <a:extLst>
              <a:ext uri="{FF2B5EF4-FFF2-40B4-BE49-F238E27FC236}">
                <a16:creationId xmlns:a16="http://schemas.microsoft.com/office/drawing/2014/main" id="{2BE1B8B0-BA0D-610C-FF09-BEDEE7B28196}"/>
              </a:ext>
            </a:extLst>
          </p:cNvPr>
          <p:cNvSpPr/>
          <p:nvPr/>
        </p:nvSpPr>
        <p:spPr>
          <a:xfrm>
            <a:off x="7886709" y="3643446"/>
            <a:ext cx="1148845" cy="1860889"/>
          </a:xfrm>
          <a:prstGeom prst="ellipse">
            <a:avLst/>
          </a:prstGeom>
          <a:solidFill>
            <a:schemeClr val="accent2">
              <a:alpha val="2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FADEC59-2DD6-4B4D-F262-6AE9139498F6}"/>
              </a:ext>
            </a:extLst>
          </p:cNvPr>
          <p:cNvSpPr txBox="1"/>
          <p:nvPr/>
        </p:nvSpPr>
        <p:spPr>
          <a:xfrm>
            <a:off x="9022929" y="5771179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3E9EA89D-0BF0-D89C-277B-7D14F4B82DE3}"/>
              </a:ext>
            </a:extLst>
          </p:cNvPr>
          <p:cNvSpPr txBox="1"/>
          <p:nvPr/>
        </p:nvSpPr>
        <p:spPr>
          <a:xfrm>
            <a:off x="7195832" y="1229518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E15EE77-5582-95CE-6290-5014FD1C61EE}"/>
              </a:ext>
            </a:extLst>
          </p:cNvPr>
          <p:cNvSpPr txBox="1"/>
          <p:nvPr/>
        </p:nvSpPr>
        <p:spPr>
          <a:xfrm>
            <a:off x="9365938" y="1263820"/>
            <a:ext cx="57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8800C60-5590-2BD0-A009-010E879E0E55}"/>
              </a:ext>
            </a:extLst>
          </p:cNvPr>
          <p:cNvSpPr txBox="1"/>
          <p:nvPr/>
        </p:nvSpPr>
        <p:spPr>
          <a:xfrm>
            <a:off x="7509935" y="5768044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7C05FF40-747D-B2CA-C24A-5839610B189B}"/>
              </a:ext>
            </a:extLst>
          </p:cNvPr>
          <p:cNvSpPr txBox="1"/>
          <p:nvPr/>
        </p:nvSpPr>
        <p:spPr>
          <a:xfrm>
            <a:off x="7050927" y="2523608"/>
            <a:ext cx="6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a)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07941584-FEB3-BCFD-EE02-25A7BA21E7B8}"/>
              </a:ext>
            </a:extLst>
          </p:cNvPr>
          <p:cNvSpPr txBox="1"/>
          <p:nvPr/>
        </p:nvSpPr>
        <p:spPr>
          <a:xfrm>
            <a:off x="9305344" y="2526161"/>
            <a:ext cx="68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2FCEC8B-2A81-6FB7-EAF3-94825B7EBF5B}"/>
              </a:ext>
            </a:extLst>
          </p:cNvPr>
          <p:cNvSpPr txBox="1"/>
          <p:nvPr/>
        </p:nvSpPr>
        <p:spPr>
          <a:xfrm>
            <a:off x="9428715" y="396643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3C9468B-BE47-28DC-35C0-156B8F0EF292}"/>
              </a:ext>
            </a:extLst>
          </p:cNvPr>
          <p:cNvSpPr txBox="1"/>
          <p:nvPr/>
        </p:nvSpPr>
        <p:spPr>
          <a:xfrm>
            <a:off x="9454880" y="5932221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616328A-0AF9-DD37-91BB-E1921F0448C2}"/>
              </a:ext>
            </a:extLst>
          </p:cNvPr>
          <p:cNvSpPr txBox="1"/>
          <p:nvPr/>
        </p:nvSpPr>
        <p:spPr>
          <a:xfrm>
            <a:off x="0" y="2079512"/>
            <a:ext cx="6099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Determinata la sezione del cono nell’ellisse inscritta nel rettangolo </a:t>
            </a:r>
            <a:r>
              <a:rPr lang="it-IT" sz="1600" dirty="0">
                <a:solidFill>
                  <a:srgbClr val="00B0F0"/>
                </a:solidFill>
              </a:rPr>
              <a:t>A,B,C,D( A’B’C’D’; A’’B’’C’’D’’) </a:t>
            </a:r>
            <a:r>
              <a:rPr lang="it-IT" sz="1600" dirty="0"/>
              <a:t>si passa ad effettuare il ribaltamento della curva sul piano </a:t>
            </a:r>
            <a:r>
              <a:rPr lang="it-IT" sz="1600" dirty="0">
                <a:latin typeface="Symbol" panose="05050102010706020507" pitchFamily="18" charset="2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sz="1600" baseline="-25000" dirty="0"/>
              <a:t>1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6DC6CC4-63A1-7426-096D-AFD270C3D23C}"/>
              </a:ext>
            </a:extLst>
          </p:cNvPr>
          <p:cNvSpPr txBox="1"/>
          <p:nvPr/>
        </p:nvSpPr>
        <p:spPr>
          <a:xfrm>
            <a:off x="10208580" y="2307942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C3C76EF-C784-6573-48EF-EF734CFF28AD}"/>
              </a:ext>
            </a:extLst>
          </p:cNvPr>
          <p:cNvSpPr txBox="1"/>
          <p:nvPr/>
        </p:nvSpPr>
        <p:spPr>
          <a:xfrm>
            <a:off x="0" y="1272938"/>
            <a:ext cx="6115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Intersecando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si determinano forma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nello spazio del diedro e lo scorcio totale della sezione mediante la traccia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9F08C98-3DB4-F581-DE74-56B28744E70A}"/>
              </a:ext>
            </a:extLst>
          </p:cNvPr>
          <p:cNvSpPr txBox="1"/>
          <p:nvPr/>
        </p:nvSpPr>
        <p:spPr>
          <a:xfrm>
            <a:off x="0" y="2852487"/>
            <a:ext cx="5996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determina, inoltre, su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lo scorcio totale dell’ellisse di sezione di cui si vogliono definire vera forma e dimensioni mediante l’operazione di ribaltamento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995A638-14FF-618C-C705-E54A6FC6763A}"/>
              </a:ext>
            </a:extLst>
          </p:cNvPr>
          <p:cNvSpPr txBox="1"/>
          <p:nvPr/>
        </p:nvSpPr>
        <p:spPr>
          <a:xfrm>
            <a:off x="-1" y="672649"/>
            <a:ext cx="6279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Siano dati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e un </a:t>
            </a:r>
            <a:r>
              <a:rPr lang="it-IT" sz="1600" dirty="0">
                <a:solidFill>
                  <a:srgbClr val="00B0F0"/>
                </a:solidFill>
              </a:rPr>
              <a:t>cono circolare retto </a:t>
            </a:r>
            <a:r>
              <a:rPr lang="it-IT" sz="1600" dirty="0"/>
              <a:t>con la base unita 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il vertice </a:t>
            </a:r>
            <a:r>
              <a:rPr lang="it-IT" sz="1600" dirty="0">
                <a:solidFill>
                  <a:srgbClr val="00B0F0"/>
                </a:solidFill>
              </a:rPr>
              <a:t>V(V’,V’’) </a:t>
            </a:r>
            <a:r>
              <a:rPr lang="it-IT" sz="1600" dirty="0"/>
              <a:t>nello spazio del diedro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AECCDBE-44FA-237F-163A-C3685DBF41DE}"/>
              </a:ext>
            </a:extLst>
          </p:cNvPr>
          <p:cNvSpPr txBox="1"/>
          <p:nvPr/>
        </p:nvSpPr>
        <p:spPr>
          <a:xfrm>
            <a:off x="8390118" y="4592027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V’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CEF753E6-F895-B65C-D797-42BD0FE49870}"/>
              </a:ext>
            </a:extLst>
          </p:cNvPr>
          <p:cNvSpPr txBox="1"/>
          <p:nvPr/>
        </p:nvSpPr>
        <p:spPr>
          <a:xfrm>
            <a:off x="8300744" y="411018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V’’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B8DF323-8148-1EA7-5D66-D9334316AB64}"/>
              </a:ext>
            </a:extLst>
          </p:cNvPr>
          <p:cNvSpPr txBox="1"/>
          <p:nvPr/>
        </p:nvSpPr>
        <p:spPr>
          <a:xfrm>
            <a:off x="0" y="3656706"/>
            <a:ext cx="6117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Assumendo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 del piano riportiamo nello spazio del diedro la lunghezza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individuando la posizione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ribaltata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AE35C443-DB7F-D4CD-05F2-C6A9AA2FBE5A}"/>
              </a:ext>
            </a:extLst>
          </p:cNvPr>
          <p:cNvSpPr txBox="1"/>
          <p:nvPr/>
        </p:nvSpPr>
        <p:spPr>
          <a:xfrm>
            <a:off x="1" y="4454896"/>
            <a:ext cx="5888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Assumiamo la diagonale del rettangolo </a:t>
            </a:r>
            <a:r>
              <a:rPr lang="it-IT" sz="1600" dirty="0">
                <a:solidFill>
                  <a:srgbClr val="00B0F0"/>
                </a:solidFill>
              </a:rPr>
              <a:t>AD(A’D’, A’’D’’) </a:t>
            </a:r>
            <a:r>
              <a:rPr lang="it-IT" sz="1600" dirty="0"/>
              <a:t>come retta </a:t>
            </a:r>
            <a:r>
              <a:rPr lang="it-IT" sz="1600" dirty="0">
                <a:solidFill>
                  <a:srgbClr val="00B0F0"/>
                </a:solidFill>
              </a:rPr>
              <a:t>a(a’,a’’,T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a) </a:t>
            </a:r>
            <a:r>
              <a:rPr lang="it-IT" sz="1600" dirty="0"/>
              <a:t>e l’altra diagonale </a:t>
            </a:r>
            <a:r>
              <a:rPr lang="it-IT" sz="1600" dirty="0">
                <a:solidFill>
                  <a:srgbClr val="00B0F0"/>
                </a:solidFill>
              </a:rPr>
              <a:t>BC(B’C’, B’’C’’) </a:t>
            </a:r>
            <a:r>
              <a:rPr lang="it-IT" sz="1600" dirty="0"/>
              <a:t>come retta </a:t>
            </a:r>
            <a:r>
              <a:rPr lang="it-IT" sz="1600" dirty="0">
                <a:solidFill>
                  <a:srgbClr val="00B0F0"/>
                </a:solidFill>
              </a:rPr>
              <a:t>b(b’,b’’,T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b)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07ADB349-FA29-FD3A-8A28-2D355D302541}"/>
              </a:ext>
            </a:extLst>
          </p:cNvPr>
          <p:cNvSpPr txBox="1"/>
          <p:nvPr/>
        </p:nvSpPr>
        <p:spPr>
          <a:xfrm>
            <a:off x="9227360" y="3977374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46318C49-DE39-2FF4-655B-F092C93E5F8E}"/>
              </a:ext>
            </a:extLst>
          </p:cNvPr>
          <p:cNvSpPr txBox="1"/>
          <p:nvPr/>
        </p:nvSpPr>
        <p:spPr>
          <a:xfrm>
            <a:off x="7417949" y="307941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6802A487-EEBF-46EC-916C-FED6FDDA4013}"/>
              </a:ext>
            </a:extLst>
          </p:cNvPr>
          <p:cNvSpPr txBox="1"/>
          <p:nvPr/>
        </p:nvSpPr>
        <p:spPr>
          <a:xfrm>
            <a:off x="9073856" y="1594598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B67E6020-B5F6-25A9-D628-FF400EC519A6}"/>
              </a:ext>
            </a:extLst>
          </p:cNvPr>
          <p:cNvSpPr txBox="1"/>
          <p:nvPr/>
        </p:nvSpPr>
        <p:spPr>
          <a:xfrm>
            <a:off x="7556183" y="1628109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6AC7731B-F067-32A7-2569-7D10E88DDAE3}"/>
              </a:ext>
            </a:extLst>
          </p:cNvPr>
          <p:cNvSpPr txBox="1"/>
          <p:nvPr/>
        </p:nvSpPr>
        <p:spPr>
          <a:xfrm>
            <a:off x="9245474" y="301296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BA9D6786-8660-EA5E-EBC1-C7C8FEF7E398}"/>
              </a:ext>
            </a:extLst>
          </p:cNvPr>
          <p:cNvSpPr txBox="1"/>
          <p:nvPr/>
        </p:nvSpPr>
        <p:spPr>
          <a:xfrm>
            <a:off x="7455617" y="4082190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127F231D-CCA1-3FE5-CE75-A00A4AE7AB35}"/>
              </a:ext>
            </a:extLst>
          </p:cNvPr>
          <p:cNvSpPr txBox="1"/>
          <p:nvPr/>
        </p:nvSpPr>
        <p:spPr>
          <a:xfrm>
            <a:off x="0" y="5322748"/>
            <a:ext cx="6255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</a:t>
            </a:r>
            <a:r>
              <a:rPr lang="it-IT" sz="1600" dirty="0"/>
              <a:t> su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determinano le posizioni ribaltate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a)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b) </a:t>
            </a:r>
            <a:r>
              <a:rPr lang="it-IT" sz="1600" dirty="0"/>
              <a:t>e, quindi le rette reali </a:t>
            </a:r>
            <a:r>
              <a:rPr lang="it-IT" sz="1600" dirty="0">
                <a:solidFill>
                  <a:srgbClr val="FF0000"/>
                </a:solidFill>
              </a:rPr>
              <a:t>a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90804861-2B62-F512-F47E-417834C59060}"/>
              </a:ext>
            </a:extLst>
          </p:cNvPr>
          <p:cNvSpPr txBox="1"/>
          <p:nvPr/>
        </p:nvSpPr>
        <p:spPr>
          <a:xfrm>
            <a:off x="0" y="5899938"/>
            <a:ext cx="6077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Su queste proiettandovi i punti </a:t>
            </a:r>
            <a:r>
              <a:rPr lang="it-IT" sz="1600" dirty="0">
                <a:solidFill>
                  <a:srgbClr val="00B0F0"/>
                </a:solidFill>
              </a:rPr>
              <a:t>A’’,B’’,C’’,D’’ </a:t>
            </a:r>
            <a:r>
              <a:rPr lang="it-IT" sz="1600" dirty="0"/>
              <a:t>si individuano i relativi vertici del rettangolo reale </a:t>
            </a:r>
            <a:r>
              <a:rPr lang="it-IT" sz="1600" dirty="0">
                <a:solidFill>
                  <a:srgbClr val="FF0000"/>
                </a:solidFill>
              </a:rPr>
              <a:t>A,B,C,D </a:t>
            </a:r>
            <a:r>
              <a:rPr lang="it-IT" sz="1600" dirty="0"/>
              <a:t>entro il quale definire l’ellisse di sezione nella vera forma e vere dimensioni</a:t>
            </a:r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2087AAAC-7536-6080-DD49-62F1D6B5B76C}"/>
              </a:ext>
            </a:extLst>
          </p:cNvPr>
          <p:cNvCxnSpPr>
            <a:cxnSpLocks/>
          </p:cNvCxnSpPr>
          <p:nvPr/>
        </p:nvCxnSpPr>
        <p:spPr>
          <a:xfrm>
            <a:off x="7887247" y="3635237"/>
            <a:ext cx="0" cy="18715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D59D81C8-98B0-0863-FF90-9BA010FD9F83}"/>
              </a:ext>
            </a:extLst>
          </p:cNvPr>
          <p:cNvCxnSpPr>
            <a:cxnSpLocks/>
          </p:cNvCxnSpPr>
          <p:nvPr/>
        </p:nvCxnSpPr>
        <p:spPr>
          <a:xfrm>
            <a:off x="9041471" y="3640913"/>
            <a:ext cx="0" cy="18715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04645942-BC08-CAAA-BF44-15671CF575DB}"/>
              </a:ext>
            </a:extLst>
          </p:cNvPr>
          <p:cNvSpPr txBox="1"/>
          <p:nvPr/>
        </p:nvSpPr>
        <p:spPr>
          <a:xfrm>
            <a:off x="6576000" y="6381393"/>
            <a:ext cx="561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chiarezza grafica si evita il ribaltamento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9C98A16E-08EA-1B78-C8A5-C74ED7CE42DE}"/>
              </a:ext>
            </a:extLst>
          </p:cNvPr>
          <p:cNvSpPr txBox="1"/>
          <p:nvPr/>
        </p:nvSpPr>
        <p:spPr>
          <a:xfrm>
            <a:off x="0" y="370374"/>
            <a:ext cx="529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DELLA SEZIONE DEL CONO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2C3E0E8B-9846-C9BA-748A-2D802B22F0D8}"/>
              </a:ext>
            </a:extLst>
          </p:cNvPr>
          <p:cNvSpPr txBox="1"/>
          <p:nvPr/>
        </p:nvSpPr>
        <p:spPr>
          <a:xfrm>
            <a:off x="10120600" y="424583"/>
            <a:ext cx="468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V’’’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EC28C8A7-1254-F8D2-3D9F-0C9B9CE0F48A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8461661" y="5645690"/>
            <a:ext cx="98482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D14F95C-121E-0B36-0496-0AFAD9ECBC31}"/>
              </a:ext>
            </a:extLst>
          </p:cNvPr>
          <p:cNvCxnSpPr>
            <a:cxnSpLocks/>
          </p:cNvCxnSpPr>
          <p:nvPr/>
        </p:nvCxnSpPr>
        <p:spPr>
          <a:xfrm>
            <a:off x="3104" y="6889550"/>
            <a:ext cx="12192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561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"/>
                            </p:stCondLst>
                            <p:childTnLst>
                              <p:par>
                                <p:cTn id="2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 animBg="1"/>
      <p:bldP spid="111" grpId="0" animBg="1"/>
      <p:bldP spid="121" grpId="0" animBg="1"/>
      <p:bldP spid="2" grpId="0" animBg="1"/>
      <p:bldP spid="4" grpId="0" animBg="1"/>
      <p:bldP spid="40" grpId="0" animBg="1"/>
      <p:bldP spid="44" grpId="0" animBg="1"/>
      <p:bldP spid="54" grpId="0" animBg="1"/>
      <p:bldP spid="54" grpId="1" animBg="1"/>
      <p:bldP spid="141" grpId="0" animBg="1"/>
      <p:bldP spid="155" grpId="0" animBg="1"/>
      <p:bldP spid="167" grpId="0" animBg="1"/>
      <p:bldP spid="79" grpId="0" animBg="1"/>
      <p:bldP spid="80" grpId="0" animBg="1"/>
      <p:bldP spid="105" grpId="0"/>
      <p:bldP spid="107" grpId="0"/>
      <p:bldP spid="108" grpId="0"/>
      <p:bldP spid="110" grpId="0"/>
      <p:bldP spid="114" grpId="0"/>
      <p:bldP spid="115" grpId="0"/>
      <p:bldP spid="118" grpId="0"/>
      <p:bldP spid="119" grpId="0"/>
      <p:bldP spid="120" grpId="0"/>
      <p:bldP spid="122" grpId="0"/>
      <p:bldP spid="123" grpId="0"/>
      <p:bldP spid="125" grpId="0"/>
      <p:bldP spid="159" grpId="0" animBg="1"/>
      <p:bldP spid="32" grpId="0"/>
      <p:bldP spid="38" grpId="0"/>
      <p:bldP spid="42" grpId="0"/>
      <p:bldP spid="45" grpId="0"/>
      <p:bldP spid="47" grpId="0"/>
      <p:bldP spid="53" grpId="0"/>
      <p:bldP spid="9" grpId="0"/>
      <p:bldP spid="11" grpId="0"/>
      <p:bldP spid="14" grpId="0"/>
      <p:bldP spid="17" grpId="0"/>
      <p:bldP spid="18" grpId="0"/>
      <p:bldP spid="19" grpId="0"/>
      <p:bldP spid="21" grpId="0"/>
      <p:bldP spid="26" grpId="0"/>
      <p:bldP spid="27" grpId="0"/>
      <p:bldP spid="31" grpId="0"/>
      <p:bldP spid="55" grpId="0"/>
      <p:bldP spid="59" grpId="0"/>
      <p:bldP spid="60" grpId="0"/>
      <p:bldP spid="61" grpId="0"/>
      <p:bldP spid="62" grpId="0"/>
      <p:bldP spid="72" grpId="0"/>
      <p:bldP spid="74" grpId="0"/>
      <p:bldP spid="78" grpId="0"/>
      <p:bldP spid="81" grpId="0"/>
      <p:bldP spid="99" grpId="0"/>
      <p:bldP spid="103" grpId="0"/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GENERICO PARALLELO LT- ESEMPI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772833" y="3849050"/>
            <a:ext cx="511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6046836" y="1718033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6532775" y="5636600"/>
            <a:ext cx="641664" cy="463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5459767" y="4186323"/>
            <a:ext cx="662093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5521911" y="2064244"/>
            <a:ext cx="628625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>
            <a:cxnSpLocks/>
          </p:cNvCxnSpPr>
          <p:nvPr/>
        </p:nvCxnSpPr>
        <p:spPr>
          <a:xfrm>
            <a:off x="5700963" y="6000715"/>
            <a:ext cx="631873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A75529F-EF2D-17AD-E5B8-9E4DF3CB4058}"/>
              </a:ext>
            </a:extLst>
          </p:cNvPr>
          <p:cNvSpPr txBox="1"/>
          <p:nvPr/>
        </p:nvSpPr>
        <p:spPr>
          <a:xfrm>
            <a:off x="5806692" y="2881026"/>
            <a:ext cx="790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2D148D7-D8AB-5D81-F2CD-FE04925F48E9}"/>
              </a:ext>
            </a:extLst>
          </p:cNvPr>
          <p:cNvCxnSpPr>
            <a:cxnSpLocks/>
          </p:cNvCxnSpPr>
          <p:nvPr/>
        </p:nvCxnSpPr>
        <p:spPr>
          <a:xfrm>
            <a:off x="9925242" y="419067"/>
            <a:ext cx="0" cy="6191765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Arco 110">
            <a:extLst>
              <a:ext uri="{FF2B5EF4-FFF2-40B4-BE49-F238E27FC236}">
                <a16:creationId xmlns:a16="http://schemas.microsoft.com/office/drawing/2014/main" id="{B221BA17-858E-B58B-C492-D04E295630E3}"/>
              </a:ext>
            </a:extLst>
          </p:cNvPr>
          <p:cNvSpPr/>
          <p:nvPr/>
        </p:nvSpPr>
        <p:spPr>
          <a:xfrm>
            <a:off x="8127680" y="2399147"/>
            <a:ext cx="3600000" cy="3600000"/>
          </a:xfrm>
          <a:prstGeom prst="arc">
            <a:avLst>
              <a:gd name="adj1" fmla="val 21575960"/>
              <a:gd name="adj2" fmla="val 5393757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AA074504-6E7B-CAC0-1243-D04C2156B32E}"/>
              </a:ext>
            </a:extLst>
          </p:cNvPr>
          <p:cNvCxnSpPr>
            <a:cxnSpLocks/>
          </p:cNvCxnSpPr>
          <p:nvPr/>
        </p:nvCxnSpPr>
        <p:spPr>
          <a:xfrm>
            <a:off x="9925242" y="2064244"/>
            <a:ext cx="1799957" cy="212207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963BAF9D-EF0B-338A-4D64-5EA8F6CC548C}"/>
              </a:ext>
            </a:extLst>
          </p:cNvPr>
          <p:cNvCxnSpPr/>
          <p:nvPr/>
        </p:nvCxnSpPr>
        <p:spPr>
          <a:xfrm>
            <a:off x="11725199" y="2208368"/>
            <a:ext cx="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o 78">
            <a:extLst>
              <a:ext uri="{FF2B5EF4-FFF2-40B4-BE49-F238E27FC236}">
                <a16:creationId xmlns:a16="http://schemas.microsoft.com/office/drawing/2014/main" id="{5989B389-75F8-AB31-ACE7-4FE7597C4820}"/>
              </a:ext>
            </a:extLst>
          </p:cNvPr>
          <p:cNvSpPr/>
          <p:nvPr/>
        </p:nvSpPr>
        <p:spPr>
          <a:xfrm rot="19183014">
            <a:off x="9438596" y="1739062"/>
            <a:ext cx="2772000" cy="2772000"/>
          </a:xfrm>
          <a:prstGeom prst="arc">
            <a:avLst>
              <a:gd name="adj1" fmla="val 16211176"/>
              <a:gd name="adj2" fmla="val 542203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D57C96C-6AAC-DE97-ED0E-5FC7EBCFE9DF}"/>
              </a:ext>
            </a:extLst>
          </p:cNvPr>
          <p:cNvCxnSpPr>
            <a:cxnSpLocks/>
          </p:cNvCxnSpPr>
          <p:nvPr/>
        </p:nvCxnSpPr>
        <p:spPr>
          <a:xfrm flipH="1">
            <a:off x="5672831" y="3227020"/>
            <a:ext cx="628036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AA38B2EB-FFD2-0DD4-3330-16C96A0D8C31}"/>
              </a:ext>
            </a:extLst>
          </p:cNvPr>
          <p:cNvGrpSpPr/>
          <p:nvPr/>
        </p:nvGrpSpPr>
        <p:grpSpPr>
          <a:xfrm rot="21099302">
            <a:off x="7835373" y="4266250"/>
            <a:ext cx="1488292" cy="1592098"/>
            <a:chOff x="7835373" y="3893032"/>
            <a:chExt cx="1488292" cy="1592098"/>
          </a:xfrm>
        </p:grpSpPr>
        <p:sp>
          <p:nvSpPr>
            <p:cNvPr id="7" name="Pentagono 6">
              <a:extLst>
                <a:ext uri="{FF2B5EF4-FFF2-40B4-BE49-F238E27FC236}">
                  <a16:creationId xmlns:a16="http://schemas.microsoft.com/office/drawing/2014/main" id="{0014CBD0-0811-9296-F31D-75647B5055EF}"/>
                </a:ext>
              </a:extLst>
            </p:cNvPr>
            <p:cNvSpPr/>
            <p:nvPr/>
          </p:nvSpPr>
          <p:spPr>
            <a:xfrm rot="20303510">
              <a:off x="7847665" y="3893032"/>
              <a:ext cx="1476000" cy="1476000"/>
            </a:xfrm>
            <a:prstGeom prst="pentagon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6DBC8124-D50B-D59E-08B7-F688BB1B75DB}"/>
                </a:ext>
              </a:extLst>
            </p:cNvPr>
            <p:cNvCxnSpPr>
              <a:cxnSpLocks/>
              <a:stCxn id="7" idx="0"/>
            </p:cNvCxnSpPr>
            <p:nvPr/>
          </p:nvCxnSpPr>
          <p:spPr>
            <a:xfrm>
              <a:off x="8313891" y="3944896"/>
              <a:ext cx="302720" cy="764264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6E1E5DA3-CE0F-29F4-93D5-71BE765590BC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V="1">
              <a:off x="7835373" y="4705325"/>
              <a:ext cx="780942" cy="3550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1793F449-A9CF-9DCD-11AC-7CEEF997CE59}"/>
                </a:ext>
              </a:extLst>
            </p:cNvPr>
            <p:cNvCxnSpPr>
              <a:cxnSpLocks/>
              <a:stCxn id="7" idx="2"/>
            </p:cNvCxnSpPr>
            <p:nvPr/>
          </p:nvCxnSpPr>
          <p:spPr>
            <a:xfrm flipV="1">
              <a:off x="8433383" y="4701069"/>
              <a:ext cx="182982" cy="78406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diritto 76">
              <a:extLst>
                <a:ext uri="{FF2B5EF4-FFF2-40B4-BE49-F238E27FC236}">
                  <a16:creationId xmlns:a16="http://schemas.microsoft.com/office/drawing/2014/main" id="{F1BC6AE3-EFD8-CECD-AD24-49B0E36D1C14}"/>
                </a:ext>
              </a:extLst>
            </p:cNvPr>
            <p:cNvCxnSpPr>
              <a:cxnSpLocks/>
              <a:stCxn id="7" idx="5"/>
            </p:cNvCxnSpPr>
            <p:nvPr/>
          </p:nvCxnSpPr>
          <p:spPr>
            <a:xfrm flipH="1">
              <a:off x="8616315" y="4197282"/>
              <a:ext cx="591327" cy="51187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diritto 85">
              <a:extLst>
                <a:ext uri="{FF2B5EF4-FFF2-40B4-BE49-F238E27FC236}">
                  <a16:creationId xmlns:a16="http://schemas.microsoft.com/office/drawing/2014/main" id="{8BD3CC10-AEB0-FD35-DD13-086D2B5C51AF}"/>
                </a:ext>
              </a:extLst>
            </p:cNvPr>
            <p:cNvCxnSpPr>
              <a:cxnSpLocks/>
              <a:stCxn id="7" idx="4"/>
            </p:cNvCxnSpPr>
            <p:nvPr/>
          </p:nvCxnSpPr>
          <p:spPr>
            <a:xfrm flipH="1" flipV="1">
              <a:off x="8616365" y="4704969"/>
              <a:ext cx="665127" cy="444231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5FC27E39-435B-C875-0CD1-42A39CFFB855}"/>
              </a:ext>
            </a:extLst>
          </p:cNvPr>
          <p:cNvCxnSpPr>
            <a:cxnSpLocks/>
          </p:cNvCxnSpPr>
          <p:nvPr/>
        </p:nvCxnSpPr>
        <p:spPr>
          <a:xfrm flipV="1">
            <a:off x="8618280" y="961506"/>
            <a:ext cx="0" cy="41073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72D3835E-840E-E646-A79E-1D1EF93C1795}"/>
              </a:ext>
            </a:extLst>
          </p:cNvPr>
          <p:cNvCxnSpPr>
            <a:stCxn id="7" idx="1"/>
          </p:cNvCxnSpPr>
          <p:nvPr/>
        </p:nvCxnSpPr>
        <p:spPr>
          <a:xfrm flipH="1" flipV="1">
            <a:off x="7845609" y="4184461"/>
            <a:ext cx="5153" cy="10370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4544886F-5243-03CA-378A-FA2D526E7557}"/>
              </a:ext>
            </a:extLst>
          </p:cNvPr>
          <p:cNvCxnSpPr>
            <a:cxnSpLocks/>
            <a:stCxn id="7" idx="5"/>
          </p:cNvCxnSpPr>
          <p:nvPr/>
        </p:nvCxnSpPr>
        <p:spPr>
          <a:xfrm flipV="1">
            <a:off x="9129615" y="4184461"/>
            <a:ext cx="0" cy="30008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ED13E783-7C59-2B28-CD1A-A42F25E351DE}"/>
              </a:ext>
            </a:extLst>
          </p:cNvPr>
          <p:cNvCxnSpPr>
            <a:cxnSpLocks/>
            <a:stCxn id="7" idx="2"/>
          </p:cNvCxnSpPr>
          <p:nvPr/>
        </p:nvCxnSpPr>
        <p:spPr>
          <a:xfrm flipV="1">
            <a:off x="8550463" y="4184461"/>
            <a:ext cx="0" cy="16866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C19CF1A3-A7BB-9E2F-CB76-4C6F7ABCEE22}"/>
              </a:ext>
            </a:extLst>
          </p:cNvPr>
          <p:cNvCxnSpPr>
            <a:cxnSpLocks/>
            <a:stCxn id="7" idx="4"/>
          </p:cNvCxnSpPr>
          <p:nvPr/>
        </p:nvCxnSpPr>
        <p:spPr>
          <a:xfrm flipV="1">
            <a:off x="9340838" y="4184461"/>
            <a:ext cx="4881" cy="1231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BE3477BD-A6D0-35AB-8BA9-19BC3ED921E6}"/>
              </a:ext>
            </a:extLst>
          </p:cNvPr>
          <p:cNvCxnSpPr>
            <a:stCxn id="7" idx="0"/>
          </p:cNvCxnSpPr>
          <p:nvPr/>
        </p:nvCxnSpPr>
        <p:spPr>
          <a:xfrm flipH="1" flipV="1">
            <a:off x="8208697" y="4184461"/>
            <a:ext cx="1" cy="1800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000634E-1F4E-4B6C-A439-4435C8757C77}"/>
              </a:ext>
            </a:extLst>
          </p:cNvPr>
          <p:cNvCxnSpPr>
            <a:stCxn id="7" idx="0"/>
          </p:cNvCxnSpPr>
          <p:nvPr/>
        </p:nvCxnSpPr>
        <p:spPr>
          <a:xfrm>
            <a:off x="8208698" y="4364545"/>
            <a:ext cx="171654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38DD2C03-8ECC-4AC7-67EB-C2D836B6B7B2}"/>
              </a:ext>
            </a:extLst>
          </p:cNvPr>
          <p:cNvCxnSpPr>
            <a:cxnSpLocks/>
            <a:stCxn id="7" idx="5"/>
          </p:cNvCxnSpPr>
          <p:nvPr/>
        </p:nvCxnSpPr>
        <p:spPr>
          <a:xfrm flipV="1">
            <a:off x="9129615" y="4484545"/>
            <a:ext cx="795627" cy="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BB31F8E-BCD3-6CA2-6C90-9FAB0CB663B6}"/>
              </a:ext>
            </a:extLst>
          </p:cNvPr>
          <p:cNvCxnSpPr/>
          <p:nvPr/>
        </p:nvCxnSpPr>
        <p:spPr>
          <a:xfrm>
            <a:off x="8617428" y="5076619"/>
            <a:ext cx="13102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6F398968-F3D3-2B80-67CE-AF731B048B69}"/>
              </a:ext>
            </a:extLst>
          </p:cNvPr>
          <p:cNvCxnSpPr>
            <a:stCxn id="7" idx="1"/>
          </p:cNvCxnSpPr>
          <p:nvPr/>
        </p:nvCxnSpPr>
        <p:spPr>
          <a:xfrm>
            <a:off x="7850762" y="5221499"/>
            <a:ext cx="207448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E8E5E1C1-2B41-DE91-B798-66A23A562426}"/>
              </a:ext>
            </a:extLst>
          </p:cNvPr>
          <p:cNvCxnSpPr>
            <a:stCxn id="7" idx="4"/>
          </p:cNvCxnSpPr>
          <p:nvPr/>
        </p:nvCxnSpPr>
        <p:spPr>
          <a:xfrm>
            <a:off x="9340838" y="5415667"/>
            <a:ext cx="58440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615879AA-286E-E0FF-805B-471F0118E32E}"/>
              </a:ext>
            </a:extLst>
          </p:cNvPr>
          <p:cNvCxnSpPr>
            <a:stCxn id="7" idx="2"/>
          </p:cNvCxnSpPr>
          <p:nvPr/>
        </p:nvCxnSpPr>
        <p:spPr>
          <a:xfrm>
            <a:off x="8550463" y="5871129"/>
            <a:ext cx="137477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D3CD8840-FD75-F930-C84B-AFB70732FFE3}"/>
              </a:ext>
            </a:extLst>
          </p:cNvPr>
          <p:cNvCxnSpPr>
            <a:cxnSpLocks/>
          </p:cNvCxnSpPr>
          <p:nvPr/>
        </p:nvCxnSpPr>
        <p:spPr>
          <a:xfrm flipV="1">
            <a:off x="7845609" y="961711"/>
            <a:ext cx="775325" cy="32227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F7CA4E79-A724-39E4-FF8C-A86F55377D2F}"/>
              </a:ext>
            </a:extLst>
          </p:cNvPr>
          <p:cNvCxnSpPr>
            <a:cxnSpLocks/>
          </p:cNvCxnSpPr>
          <p:nvPr/>
        </p:nvCxnSpPr>
        <p:spPr>
          <a:xfrm flipV="1">
            <a:off x="8208697" y="961506"/>
            <a:ext cx="410615" cy="3225228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0EBF7090-07CB-F588-4166-7C57BCBD8833}"/>
              </a:ext>
            </a:extLst>
          </p:cNvPr>
          <p:cNvCxnSpPr>
            <a:cxnSpLocks/>
          </p:cNvCxnSpPr>
          <p:nvPr/>
        </p:nvCxnSpPr>
        <p:spPr>
          <a:xfrm flipH="1" flipV="1">
            <a:off x="8621010" y="975528"/>
            <a:ext cx="506124" cy="3218317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C9AA3E9-8DDF-8C04-2E35-AB377AB5D5B3}"/>
              </a:ext>
            </a:extLst>
          </p:cNvPr>
          <p:cNvCxnSpPr>
            <a:cxnSpLocks/>
          </p:cNvCxnSpPr>
          <p:nvPr/>
        </p:nvCxnSpPr>
        <p:spPr>
          <a:xfrm flipH="1" flipV="1">
            <a:off x="8620934" y="963876"/>
            <a:ext cx="724785" cy="3224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9DC544C-6762-72C6-31AF-D4862F400EBC}"/>
              </a:ext>
            </a:extLst>
          </p:cNvPr>
          <p:cNvCxnSpPr>
            <a:cxnSpLocks/>
          </p:cNvCxnSpPr>
          <p:nvPr/>
        </p:nvCxnSpPr>
        <p:spPr>
          <a:xfrm flipV="1">
            <a:off x="8546456" y="965946"/>
            <a:ext cx="74554" cy="32258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Arco 206">
            <a:extLst>
              <a:ext uri="{FF2B5EF4-FFF2-40B4-BE49-F238E27FC236}">
                <a16:creationId xmlns:a16="http://schemas.microsoft.com/office/drawing/2014/main" id="{32648C26-DA02-9CF1-5B3D-0393F5B5239D}"/>
              </a:ext>
            </a:extLst>
          </p:cNvPr>
          <p:cNvSpPr/>
          <p:nvPr/>
        </p:nvSpPr>
        <p:spPr>
          <a:xfrm>
            <a:off x="9626235" y="3891070"/>
            <a:ext cx="594000" cy="594000"/>
          </a:xfrm>
          <a:prstGeom prst="arc">
            <a:avLst>
              <a:gd name="adj1" fmla="val 25549"/>
              <a:gd name="adj2" fmla="val 53878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8" name="Arco 207">
            <a:extLst>
              <a:ext uri="{FF2B5EF4-FFF2-40B4-BE49-F238E27FC236}">
                <a16:creationId xmlns:a16="http://schemas.microsoft.com/office/drawing/2014/main" id="{F1BED9CA-EB56-CB18-B4A8-7595D9C26650}"/>
              </a:ext>
            </a:extLst>
          </p:cNvPr>
          <p:cNvSpPr/>
          <p:nvPr/>
        </p:nvSpPr>
        <p:spPr>
          <a:xfrm>
            <a:off x="9747168" y="4004545"/>
            <a:ext cx="360000" cy="360000"/>
          </a:xfrm>
          <a:prstGeom prst="arc">
            <a:avLst>
              <a:gd name="adj1" fmla="val 25549"/>
              <a:gd name="adj2" fmla="val 53878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9" name="Arco 208">
            <a:extLst>
              <a:ext uri="{FF2B5EF4-FFF2-40B4-BE49-F238E27FC236}">
                <a16:creationId xmlns:a16="http://schemas.microsoft.com/office/drawing/2014/main" id="{C65D7658-FEC7-3696-CA63-1D07AAF4152E}"/>
              </a:ext>
            </a:extLst>
          </p:cNvPr>
          <p:cNvSpPr/>
          <p:nvPr/>
        </p:nvSpPr>
        <p:spPr>
          <a:xfrm>
            <a:off x="9038539" y="3301118"/>
            <a:ext cx="1774800" cy="1774800"/>
          </a:xfrm>
          <a:prstGeom prst="arc">
            <a:avLst>
              <a:gd name="adj1" fmla="val 21580134"/>
              <a:gd name="adj2" fmla="val 540054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0" name="Arco 209">
            <a:extLst>
              <a:ext uri="{FF2B5EF4-FFF2-40B4-BE49-F238E27FC236}">
                <a16:creationId xmlns:a16="http://schemas.microsoft.com/office/drawing/2014/main" id="{96418519-1F16-140F-1147-D8571779F98B}"/>
              </a:ext>
            </a:extLst>
          </p:cNvPr>
          <p:cNvSpPr/>
          <p:nvPr/>
        </p:nvSpPr>
        <p:spPr>
          <a:xfrm>
            <a:off x="8889918" y="3152948"/>
            <a:ext cx="2070000" cy="2070000"/>
          </a:xfrm>
          <a:prstGeom prst="arc">
            <a:avLst>
              <a:gd name="adj1" fmla="val 21594767"/>
              <a:gd name="adj2" fmla="val 540538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9C7085A1-9407-6296-FB21-7C75F5973870}"/>
              </a:ext>
            </a:extLst>
          </p:cNvPr>
          <p:cNvCxnSpPr>
            <a:cxnSpLocks/>
            <a:stCxn id="209" idx="0"/>
          </p:cNvCxnSpPr>
          <p:nvPr/>
        </p:nvCxnSpPr>
        <p:spPr>
          <a:xfrm flipV="1">
            <a:off x="10813324" y="978881"/>
            <a:ext cx="10730" cy="32045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2B1F705B-8A98-0820-5ABB-0DAA2B12CB90}"/>
              </a:ext>
            </a:extLst>
          </p:cNvPr>
          <p:cNvCxnSpPr>
            <a:cxnSpLocks/>
          </p:cNvCxnSpPr>
          <p:nvPr/>
        </p:nvCxnSpPr>
        <p:spPr>
          <a:xfrm>
            <a:off x="8617343" y="974495"/>
            <a:ext cx="220475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B7AB6436-9738-ED3C-7F7A-1C179BB36450}"/>
              </a:ext>
            </a:extLst>
          </p:cNvPr>
          <p:cNvCxnSpPr>
            <a:stCxn id="208" idx="0"/>
          </p:cNvCxnSpPr>
          <p:nvPr/>
        </p:nvCxnSpPr>
        <p:spPr>
          <a:xfrm flipV="1">
            <a:off x="10107163" y="975528"/>
            <a:ext cx="716891" cy="32103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F8A9F6D2-9020-8DC0-C2A2-CE6C047F6FD3}"/>
              </a:ext>
            </a:extLst>
          </p:cNvPr>
          <p:cNvCxnSpPr>
            <a:stCxn id="207" idx="0"/>
          </p:cNvCxnSpPr>
          <p:nvPr/>
        </p:nvCxnSpPr>
        <p:spPr>
          <a:xfrm flipV="1">
            <a:off x="10220227" y="978881"/>
            <a:ext cx="603827" cy="3211396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572186B4-A63C-477F-B196-EDC2C12B3C28}"/>
              </a:ext>
            </a:extLst>
          </p:cNvPr>
          <p:cNvCxnSpPr>
            <a:stCxn id="210" idx="0"/>
          </p:cNvCxnSpPr>
          <p:nvPr/>
        </p:nvCxnSpPr>
        <p:spPr>
          <a:xfrm flipH="1" flipV="1">
            <a:off x="10824054" y="989499"/>
            <a:ext cx="135863" cy="31968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Arco 222">
            <a:extLst>
              <a:ext uri="{FF2B5EF4-FFF2-40B4-BE49-F238E27FC236}">
                <a16:creationId xmlns:a16="http://schemas.microsoft.com/office/drawing/2014/main" id="{26727F19-B872-74D7-C606-F3407B071783}"/>
              </a:ext>
            </a:extLst>
          </p:cNvPr>
          <p:cNvSpPr/>
          <p:nvPr/>
        </p:nvSpPr>
        <p:spPr>
          <a:xfrm>
            <a:off x="8696136" y="2960934"/>
            <a:ext cx="2455200" cy="2455200"/>
          </a:xfrm>
          <a:prstGeom prst="arc">
            <a:avLst>
              <a:gd name="adj1" fmla="val 129"/>
              <a:gd name="adj2" fmla="val 539914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4" name="Arco 223">
            <a:extLst>
              <a:ext uri="{FF2B5EF4-FFF2-40B4-BE49-F238E27FC236}">
                <a16:creationId xmlns:a16="http://schemas.microsoft.com/office/drawing/2014/main" id="{7F627F98-D408-0148-B0C5-43E9CC9B8813}"/>
              </a:ext>
            </a:extLst>
          </p:cNvPr>
          <p:cNvSpPr/>
          <p:nvPr/>
        </p:nvSpPr>
        <p:spPr>
          <a:xfrm>
            <a:off x="8248761" y="2504273"/>
            <a:ext cx="3366000" cy="3366000"/>
          </a:xfrm>
          <a:prstGeom prst="arc">
            <a:avLst>
              <a:gd name="adj1" fmla="val 21586358"/>
              <a:gd name="adj2" fmla="val 543460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6F4745FD-0045-FE84-8197-C2D7F25B4C18}"/>
              </a:ext>
            </a:extLst>
          </p:cNvPr>
          <p:cNvCxnSpPr>
            <a:stCxn id="223" idx="0"/>
          </p:cNvCxnSpPr>
          <p:nvPr/>
        </p:nvCxnSpPr>
        <p:spPr>
          <a:xfrm flipH="1" flipV="1">
            <a:off x="10824054" y="975528"/>
            <a:ext cx="327282" cy="3213052"/>
          </a:xfrm>
          <a:prstGeom prst="line">
            <a:avLst/>
          </a:prstGeom>
          <a:ln w="3175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8FAB7B52-6904-7174-D87F-FBCFA6CFB144}"/>
              </a:ext>
            </a:extLst>
          </p:cNvPr>
          <p:cNvCxnSpPr>
            <a:cxnSpLocks/>
            <a:stCxn id="224" idx="0"/>
          </p:cNvCxnSpPr>
          <p:nvPr/>
        </p:nvCxnSpPr>
        <p:spPr>
          <a:xfrm flipH="1" flipV="1">
            <a:off x="10823378" y="980468"/>
            <a:ext cx="791370" cy="32001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7D474BA3-4947-A102-A963-8C7C633C8030}"/>
              </a:ext>
            </a:extLst>
          </p:cNvPr>
          <p:cNvCxnSpPr>
            <a:cxnSpLocks/>
          </p:cNvCxnSpPr>
          <p:nvPr/>
        </p:nvCxnSpPr>
        <p:spPr>
          <a:xfrm>
            <a:off x="10441983" y="2678591"/>
            <a:ext cx="0" cy="15086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4DDD961-347A-6A53-0C7C-854FA26896ED}"/>
              </a:ext>
            </a:extLst>
          </p:cNvPr>
          <p:cNvCxnSpPr>
            <a:cxnSpLocks/>
          </p:cNvCxnSpPr>
          <p:nvPr/>
        </p:nvCxnSpPr>
        <p:spPr>
          <a:xfrm>
            <a:off x="10494290" y="2730898"/>
            <a:ext cx="0" cy="14563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F48CD5B6-25BF-76D8-0E48-39F0EC610226}"/>
              </a:ext>
            </a:extLst>
          </p:cNvPr>
          <p:cNvCxnSpPr/>
          <p:nvPr/>
        </p:nvCxnSpPr>
        <p:spPr>
          <a:xfrm>
            <a:off x="11569485" y="3996067"/>
            <a:ext cx="0" cy="1912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C6AE4ABE-09F1-B723-C4C1-9F96EBA5BB28}"/>
              </a:ext>
            </a:extLst>
          </p:cNvPr>
          <p:cNvCxnSpPr>
            <a:cxnSpLocks/>
          </p:cNvCxnSpPr>
          <p:nvPr/>
        </p:nvCxnSpPr>
        <p:spPr>
          <a:xfrm>
            <a:off x="11071602" y="3412823"/>
            <a:ext cx="0" cy="7744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4D2A2947-AF3A-7C58-8AA5-0AC6E08CCF32}"/>
              </a:ext>
            </a:extLst>
          </p:cNvPr>
          <p:cNvCxnSpPr>
            <a:cxnSpLocks/>
          </p:cNvCxnSpPr>
          <p:nvPr/>
        </p:nvCxnSpPr>
        <p:spPr>
          <a:xfrm>
            <a:off x="10920493" y="3240404"/>
            <a:ext cx="0" cy="94686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765962D0-6826-3CE7-521B-5FE118F1DFDF}"/>
              </a:ext>
            </a:extLst>
          </p:cNvPr>
          <p:cNvSpPr/>
          <p:nvPr/>
        </p:nvSpPr>
        <p:spPr>
          <a:xfrm>
            <a:off x="9409559" y="3672111"/>
            <a:ext cx="1033200" cy="1033200"/>
          </a:xfrm>
          <a:prstGeom prst="arc">
            <a:avLst>
              <a:gd name="adj1" fmla="val 21557209"/>
              <a:gd name="adj2" fmla="val 542683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520580AF-C3A9-8643-0B35-6F31ABB98329}"/>
              </a:ext>
            </a:extLst>
          </p:cNvPr>
          <p:cNvCxnSpPr>
            <a:cxnSpLocks/>
          </p:cNvCxnSpPr>
          <p:nvPr/>
        </p:nvCxnSpPr>
        <p:spPr>
          <a:xfrm flipH="1">
            <a:off x="8399145" y="4704981"/>
            <a:ext cx="152409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Arco 248">
            <a:extLst>
              <a:ext uri="{FF2B5EF4-FFF2-40B4-BE49-F238E27FC236}">
                <a16:creationId xmlns:a16="http://schemas.microsoft.com/office/drawing/2014/main" id="{C6342705-4CE5-10E2-5847-38DD82F09286}"/>
              </a:ext>
            </a:extLst>
          </p:cNvPr>
          <p:cNvSpPr/>
          <p:nvPr/>
        </p:nvSpPr>
        <p:spPr>
          <a:xfrm>
            <a:off x="9358932" y="3619480"/>
            <a:ext cx="1134000" cy="1134000"/>
          </a:xfrm>
          <a:prstGeom prst="arc">
            <a:avLst>
              <a:gd name="adj1" fmla="val 24381"/>
              <a:gd name="adj2" fmla="val 539629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D91A764A-69BF-5C37-BBD4-A15F3A460FD6}"/>
              </a:ext>
            </a:extLst>
          </p:cNvPr>
          <p:cNvCxnSpPr>
            <a:cxnSpLocks/>
          </p:cNvCxnSpPr>
          <p:nvPr/>
        </p:nvCxnSpPr>
        <p:spPr>
          <a:xfrm flipH="1">
            <a:off x="8888002" y="4753480"/>
            <a:ext cx="103523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Arco 252">
            <a:extLst>
              <a:ext uri="{FF2B5EF4-FFF2-40B4-BE49-F238E27FC236}">
                <a16:creationId xmlns:a16="http://schemas.microsoft.com/office/drawing/2014/main" id="{98D85724-EFE4-3F41-8424-FC1977AA28AE}"/>
              </a:ext>
            </a:extLst>
          </p:cNvPr>
          <p:cNvSpPr/>
          <p:nvPr/>
        </p:nvSpPr>
        <p:spPr>
          <a:xfrm>
            <a:off x="8938191" y="3200105"/>
            <a:ext cx="1980000" cy="1980000"/>
          </a:xfrm>
          <a:prstGeom prst="arc">
            <a:avLst>
              <a:gd name="adj1" fmla="val 18997"/>
              <a:gd name="adj2" fmla="val 540360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B0AE7A1A-0238-2F94-4CDD-92C9D6E088A3}"/>
              </a:ext>
            </a:extLst>
          </p:cNvPr>
          <p:cNvCxnSpPr>
            <a:cxnSpLocks/>
            <a:stCxn id="253" idx="2"/>
          </p:cNvCxnSpPr>
          <p:nvPr/>
        </p:nvCxnSpPr>
        <p:spPr>
          <a:xfrm flipH="1">
            <a:off x="8067230" y="5180104"/>
            <a:ext cx="185992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Arco 259">
            <a:extLst>
              <a:ext uri="{FF2B5EF4-FFF2-40B4-BE49-F238E27FC236}">
                <a16:creationId xmlns:a16="http://schemas.microsoft.com/office/drawing/2014/main" id="{297B5A11-52E2-F0C2-62AD-871E557B43DB}"/>
              </a:ext>
            </a:extLst>
          </p:cNvPr>
          <p:cNvSpPr/>
          <p:nvPr/>
        </p:nvSpPr>
        <p:spPr>
          <a:xfrm>
            <a:off x="8778567" y="3038640"/>
            <a:ext cx="2293200" cy="2293200"/>
          </a:xfrm>
          <a:prstGeom prst="arc">
            <a:avLst>
              <a:gd name="adj1" fmla="val 3360"/>
              <a:gd name="adj2" fmla="val 540986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3" name="Arco 262">
            <a:extLst>
              <a:ext uri="{FF2B5EF4-FFF2-40B4-BE49-F238E27FC236}">
                <a16:creationId xmlns:a16="http://schemas.microsoft.com/office/drawing/2014/main" id="{7F16D541-174B-2E7F-1423-0DEB6A58C8F9}"/>
              </a:ext>
            </a:extLst>
          </p:cNvPr>
          <p:cNvSpPr/>
          <p:nvPr/>
        </p:nvSpPr>
        <p:spPr>
          <a:xfrm>
            <a:off x="8282554" y="2541547"/>
            <a:ext cx="3286800" cy="3286800"/>
          </a:xfrm>
          <a:prstGeom prst="arc">
            <a:avLst>
              <a:gd name="adj1" fmla="val 21568457"/>
              <a:gd name="adj2" fmla="val 540741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650B9F11-57BE-089F-7C06-8DAF5E44DB12}"/>
              </a:ext>
            </a:extLst>
          </p:cNvPr>
          <p:cNvCxnSpPr/>
          <p:nvPr/>
        </p:nvCxnSpPr>
        <p:spPr>
          <a:xfrm flipH="1">
            <a:off x="8544549" y="5828347"/>
            <a:ext cx="137732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AE9669C7-08F6-4619-D511-7A6CCD731B97}"/>
              </a:ext>
            </a:extLst>
          </p:cNvPr>
          <p:cNvCxnSpPr>
            <a:cxnSpLocks/>
          </p:cNvCxnSpPr>
          <p:nvPr/>
        </p:nvCxnSpPr>
        <p:spPr>
          <a:xfrm>
            <a:off x="8100752" y="4180594"/>
            <a:ext cx="1047364" cy="18175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diritto 296">
            <a:extLst>
              <a:ext uri="{FF2B5EF4-FFF2-40B4-BE49-F238E27FC236}">
                <a16:creationId xmlns:a16="http://schemas.microsoft.com/office/drawing/2014/main" id="{9FE803E4-412B-A629-82BD-6DFE97A6D9FE}"/>
              </a:ext>
            </a:extLst>
          </p:cNvPr>
          <p:cNvCxnSpPr/>
          <p:nvPr/>
        </p:nvCxnSpPr>
        <p:spPr>
          <a:xfrm flipV="1">
            <a:off x="8105255" y="2064244"/>
            <a:ext cx="0" cy="21230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56536122-0BCE-88F7-6AC7-C50DE14074A9}"/>
              </a:ext>
            </a:extLst>
          </p:cNvPr>
          <p:cNvCxnSpPr/>
          <p:nvPr/>
        </p:nvCxnSpPr>
        <p:spPr>
          <a:xfrm flipV="1">
            <a:off x="9147810" y="4187273"/>
            <a:ext cx="0" cy="18108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4D729874-1787-A9D5-0B3B-E92010AF9A86}"/>
              </a:ext>
            </a:extLst>
          </p:cNvPr>
          <p:cNvCxnSpPr>
            <a:cxnSpLocks/>
          </p:cNvCxnSpPr>
          <p:nvPr/>
        </p:nvCxnSpPr>
        <p:spPr>
          <a:xfrm flipH="1" flipV="1">
            <a:off x="8105255" y="2064244"/>
            <a:ext cx="1040486" cy="21243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D05242D2-9FDF-91B9-DD88-CBE243F46F80}"/>
              </a:ext>
            </a:extLst>
          </p:cNvPr>
          <p:cNvCxnSpPr/>
          <p:nvPr/>
        </p:nvCxnSpPr>
        <p:spPr>
          <a:xfrm flipH="1">
            <a:off x="8399145" y="2675612"/>
            <a:ext cx="204283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nettore diritto 307">
            <a:extLst>
              <a:ext uri="{FF2B5EF4-FFF2-40B4-BE49-F238E27FC236}">
                <a16:creationId xmlns:a16="http://schemas.microsoft.com/office/drawing/2014/main" id="{D7AF0A8A-A228-DE8B-005C-321B89172307}"/>
              </a:ext>
            </a:extLst>
          </p:cNvPr>
          <p:cNvCxnSpPr/>
          <p:nvPr/>
        </p:nvCxnSpPr>
        <p:spPr>
          <a:xfrm flipH="1">
            <a:off x="8888002" y="2730898"/>
            <a:ext cx="160493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BD009796-FBE7-BDF6-B978-557DB887878C}"/>
              </a:ext>
            </a:extLst>
          </p:cNvPr>
          <p:cNvCxnSpPr/>
          <p:nvPr/>
        </p:nvCxnSpPr>
        <p:spPr>
          <a:xfrm flipH="1">
            <a:off x="8067230" y="3240404"/>
            <a:ext cx="285096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49C28DB5-20B6-02BC-BC09-7FCD4098C667}"/>
              </a:ext>
            </a:extLst>
          </p:cNvPr>
          <p:cNvCxnSpPr/>
          <p:nvPr/>
        </p:nvCxnSpPr>
        <p:spPr>
          <a:xfrm flipH="1">
            <a:off x="9170807" y="3423019"/>
            <a:ext cx="19007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538B64F6-B8DD-31D5-0A14-75EE3F44B0C4}"/>
              </a:ext>
            </a:extLst>
          </p:cNvPr>
          <p:cNvCxnSpPr/>
          <p:nvPr/>
        </p:nvCxnSpPr>
        <p:spPr>
          <a:xfrm flipH="1">
            <a:off x="8544549" y="4004545"/>
            <a:ext cx="302480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CasellaDiTesto 332">
            <a:extLst>
              <a:ext uri="{FF2B5EF4-FFF2-40B4-BE49-F238E27FC236}">
                <a16:creationId xmlns:a16="http://schemas.microsoft.com/office/drawing/2014/main" id="{F3D20479-DD8A-E8CA-FB5B-762D5443966A}"/>
              </a:ext>
            </a:extLst>
          </p:cNvPr>
          <p:cNvSpPr txBox="1"/>
          <p:nvPr/>
        </p:nvSpPr>
        <p:spPr>
          <a:xfrm>
            <a:off x="8995326" y="5964083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334" name="CasellaDiTesto 333">
            <a:extLst>
              <a:ext uri="{FF2B5EF4-FFF2-40B4-BE49-F238E27FC236}">
                <a16:creationId xmlns:a16="http://schemas.microsoft.com/office/drawing/2014/main" id="{2AAF7AF2-F67E-4E2A-4428-124FB6E35438}"/>
              </a:ext>
            </a:extLst>
          </p:cNvPr>
          <p:cNvSpPr txBox="1"/>
          <p:nvPr/>
        </p:nvSpPr>
        <p:spPr>
          <a:xfrm>
            <a:off x="7887982" y="1834053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A28335B3-DE41-3F46-7C6C-C4629C9405DE}"/>
              </a:ext>
            </a:extLst>
          </p:cNvPr>
          <p:cNvCxnSpPr>
            <a:cxnSpLocks/>
          </p:cNvCxnSpPr>
          <p:nvPr/>
        </p:nvCxnSpPr>
        <p:spPr>
          <a:xfrm flipH="1">
            <a:off x="7818868" y="4187273"/>
            <a:ext cx="1565771" cy="18156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5A7A37B9-C953-EED1-96A7-1336A1F7DCCE}"/>
              </a:ext>
            </a:extLst>
          </p:cNvPr>
          <p:cNvCxnSpPr>
            <a:cxnSpLocks/>
          </p:cNvCxnSpPr>
          <p:nvPr/>
        </p:nvCxnSpPr>
        <p:spPr>
          <a:xfrm flipV="1">
            <a:off x="9389856" y="2064244"/>
            <a:ext cx="0" cy="21163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F25A8A05-750F-D1A4-C9F0-7180AF4E1F6F}"/>
              </a:ext>
            </a:extLst>
          </p:cNvPr>
          <p:cNvCxnSpPr/>
          <p:nvPr/>
        </p:nvCxnSpPr>
        <p:spPr>
          <a:xfrm flipV="1">
            <a:off x="7821789" y="4187273"/>
            <a:ext cx="0" cy="18156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83A08075-E5DC-51AF-3CB9-FF88D1476427}"/>
              </a:ext>
            </a:extLst>
          </p:cNvPr>
          <p:cNvCxnSpPr>
            <a:cxnSpLocks/>
          </p:cNvCxnSpPr>
          <p:nvPr/>
        </p:nvCxnSpPr>
        <p:spPr>
          <a:xfrm flipV="1">
            <a:off x="7820421" y="2064244"/>
            <a:ext cx="1569435" cy="21246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CasellaDiTesto 350">
            <a:extLst>
              <a:ext uri="{FF2B5EF4-FFF2-40B4-BE49-F238E27FC236}">
                <a16:creationId xmlns:a16="http://schemas.microsoft.com/office/drawing/2014/main" id="{5E072D3E-CFD3-497B-0EBE-EB5BE17AAA55}"/>
              </a:ext>
            </a:extLst>
          </p:cNvPr>
          <p:cNvSpPr txBox="1"/>
          <p:nvPr/>
        </p:nvSpPr>
        <p:spPr>
          <a:xfrm>
            <a:off x="9194779" y="1852124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352" name="CasellaDiTesto 351">
            <a:extLst>
              <a:ext uri="{FF2B5EF4-FFF2-40B4-BE49-F238E27FC236}">
                <a16:creationId xmlns:a16="http://schemas.microsoft.com/office/drawing/2014/main" id="{8ACF9CF2-1CCE-7451-A099-C16E816965C5}"/>
              </a:ext>
            </a:extLst>
          </p:cNvPr>
          <p:cNvSpPr txBox="1"/>
          <p:nvPr/>
        </p:nvSpPr>
        <p:spPr>
          <a:xfrm>
            <a:off x="7606499" y="5984382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6AFDDEA8-21A3-6B22-215A-F6C1804CAEEC}"/>
              </a:ext>
            </a:extLst>
          </p:cNvPr>
          <p:cNvCxnSpPr>
            <a:cxnSpLocks/>
          </p:cNvCxnSpPr>
          <p:nvPr/>
        </p:nvCxnSpPr>
        <p:spPr>
          <a:xfrm flipH="1" flipV="1">
            <a:off x="6752309" y="4186143"/>
            <a:ext cx="3824372" cy="18146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Connettore diritto 361">
            <a:extLst>
              <a:ext uri="{FF2B5EF4-FFF2-40B4-BE49-F238E27FC236}">
                <a16:creationId xmlns:a16="http://schemas.microsoft.com/office/drawing/2014/main" id="{D46E1BB3-3C1D-101B-EE6B-1F48E198267F}"/>
              </a:ext>
            </a:extLst>
          </p:cNvPr>
          <p:cNvCxnSpPr>
            <a:cxnSpLocks/>
          </p:cNvCxnSpPr>
          <p:nvPr/>
        </p:nvCxnSpPr>
        <p:spPr>
          <a:xfrm flipV="1">
            <a:off x="6746807" y="2058653"/>
            <a:ext cx="0" cy="21275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5549B765-85DA-5196-730D-B101A36D740E}"/>
              </a:ext>
            </a:extLst>
          </p:cNvPr>
          <p:cNvCxnSpPr>
            <a:cxnSpLocks/>
          </p:cNvCxnSpPr>
          <p:nvPr/>
        </p:nvCxnSpPr>
        <p:spPr>
          <a:xfrm flipV="1">
            <a:off x="10576681" y="4187273"/>
            <a:ext cx="0" cy="18077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Connettore diritto 369">
            <a:extLst>
              <a:ext uri="{FF2B5EF4-FFF2-40B4-BE49-F238E27FC236}">
                <a16:creationId xmlns:a16="http://schemas.microsoft.com/office/drawing/2014/main" id="{97FD8318-4C46-4C64-E95F-B4322AD452F6}"/>
              </a:ext>
            </a:extLst>
          </p:cNvPr>
          <p:cNvCxnSpPr>
            <a:cxnSpLocks/>
          </p:cNvCxnSpPr>
          <p:nvPr/>
        </p:nvCxnSpPr>
        <p:spPr>
          <a:xfrm flipH="1" flipV="1">
            <a:off x="6738681" y="2061638"/>
            <a:ext cx="3838000" cy="212610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CasellaDiTesto 376">
            <a:extLst>
              <a:ext uri="{FF2B5EF4-FFF2-40B4-BE49-F238E27FC236}">
                <a16:creationId xmlns:a16="http://schemas.microsoft.com/office/drawing/2014/main" id="{C1DF55F0-0C30-528F-9074-12C1B6D150FA}"/>
              </a:ext>
            </a:extLst>
          </p:cNvPr>
          <p:cNvSpPr txBox="1"/>
          <p:nvPr/>
        </p:nvSpPr>
        <p:spPr>
          <a:xfrm>
            <a:off x="6550170" y="1855142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379" name="CasellaDiTesto 378">
            <a:extLst>
              <a:ext uri="{FF2B5EF4-FFF2-40B4-BE49-F238E27FC236}">
                <a16:creationId xmlns:a16="http://schemas.microsoft.com/office/drawing/2014/main" id="{0B1F49B4-12C0-C01E-7860-BCDFF3636458}"/>
              </a:ext>
            </a:extLst>
          </p:cNvPr>
          <p:cNvSpPr txBox="1"/>
          <p:nvPr/>
        </p:nvSpPr>
        <p:spPr>
          <a:xfrm>
            <a:off x="10411168" y="5950108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382" name="CasellaDiTesto 381">
            <a:extLst>
              <a:ext uri="{FF2B5EF4-FFF2-40B4-BE49-F238E27FC236}">
                <a16:creationId xmlns:a16="http://schemas.microsoft.com/office/drawing/2014/main" id="{0117CB2B-2890-7298-2215-8F11BCEAA598}"/>
              </a:ext>
            </a:extLst>
          </p:cNvPr>
          <p:cNvSpPr txBox="1"/>
          <p:nvPr/>
        </p:nvSpPr>
        <p:spPr>
          <a:xfrm>
            <a:off x="7944835" y="5697101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</a:t>
            </a:r>
          </a:p>
        </p:txBody>
      </p:sp>
      <p:sp>
        <p:nvSpPr>
          <p:cNvPr id="385" name="CasellaDiTesto 384">
            <a:extLst>
              <a:ext uri="{FF2B5EF4-FFF2-40B4-BE49-F238E27FC236}">
                <a16:creationId xmlns:a16="http://schemas.microsoft.com/office/drawing/2014/main" id="{7EA0BD7A-9F41-E31F-ED38-D3F5BF415FDA}"/>
              </a:ext>
            </a:extLst>
          </p:cNvPr>
          <p:cNvSpPr txBox="1"/>
          <p:nvPr/>
        </p:nvSpPr>
        <p:spPr>
          <a:xfrm>
            <a:off x="9107341" y="3295592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sp>
        <p:nvSpPr>
          <p:cNvPr id="386" name="CasellaDiTesto 385">
            <a:extLst>
              <a:ext uri="{FF2B5EF4-FFF2-40B4-BE49-F238E27FC236}">
                <a16:creationId xmlns:a16="http://schemas.microsoft.com/office/drawing/2014/main" id="{003858E6-F299-5F1A-BB15-E40733F52DE4}"/>
              </a:ext>
            </a:extLst>
          </p:cNvPr>
          <p:cNvSpPr txBox="1"/>
          <p:nvPr/>
        </p:nvSpPr>
        <p:spPr>
          <a:xfrm>
            <a:off x="8784840" y="2521975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B’’</a:t>
            </a:r>
          </a:p>
        </p:txBody>
      </p:sp>
      <p:sp>
        <p:nvSpPr>
          <p:cNvPr id="387" name="CasellaDiTesto 386">
            <a:extLst>
              <a:ext uri="{FF2B5EF4-FFF2-40B4-BE49-F238E27FC236}">
                <a16:creationId xmlns:a16="http://schemas.microsoft.com/office/drawing/2014/main" id="{12495D77-5DBB-3247-3727-956307E7449A}"/>
              </a:ext>
            </a:extLst>
          </p:cNvPr>
          <p:cNvSpPr txBox="1"/>
          <p:nvPr/>
        </p:nvSpPr>
        <p:spPr>
          <a:xfrm>
            <a:off x="8493801" y="753089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</a:t>
            </a:r>
          </a:p>
        </p:txBody>
      </p: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9E47A63F-633F-6665-F498-8A43C4A4ADB8}"/>
              </a:ext>
            </a:extLst>
          </p:cNvPr>
          <p:cNvCxnSpPr>
            <a:cxnSpLocks/>
          </p:cNvCxnSpPr>
          <p:nvPr/>
        </p:nvCxnSpPr>
        <p:spPr>
          <a:xfrm>
            <a:off x="8550880" y="3998830"/>
            <a:ext cx="0" cy="18246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B530FF32-B947-7991-FE70-D2F75C5D02EC}"/>
              </a:ext>
            </a:extLst>
          </p:cNvPr>
          <p:cNvCxnSpPr>
            <a:cxnSpLocks/>
          </p:cNvCxnSpPr>
          <p:nvPr/>
        </p:nvCxnSpPr>
        <p:spPr>
          <a:xfrm>
            <a:off x="8404540" y="2665604"/>
            <a:ext cx="0" cy="20373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ttore diritto 391">
            <a:extLst>
              <a:ext uri="{FF2B5EF4-FFF2-40B4-BE49-F238E27FC236}">
                <a16:creationId xmlns:a16="http://schemas.microsoft.com/office/drawing/2014/main" id="{FD3165E3-C7EA-4503-BE8D-AE981C5E67F2}"/>
              </a:ext>
            </a:extLst>
          </p:cNvPr>
          <p:cNvCxnSpPr>
            <a:cxnSpLocks/>
          </p:cNvCxnSpPr>
          <p:nvPr/>
        </p:nvCxnSpPr>
        <p:spPr>
          <a:xfrm>
            <a:off x="8899066" y="2727625"/>
            <a:ext cx="0" cy="20233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4F873FDC-2ACE-2AA2-BF7D-46449FA1F25E}"/>
              </a:ext>
            </a:extLst>
          </p:cNvPr>
          <p:cNvCxnSpPr>
            <a:cxnSpLocks/>
          </p:cNvCxnSpPr>
          <p:nvPr/>
        </p:nvCxnSpPr>
        <p:spPr>
          <a:xfrm>
            <a:off x="9174617" y="3427047"/>
            <a:ext cx="0" cy="190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8" name="Connettore diritto 397">
            <a:extLst>
              <a:ext uri="{FF2B5EF4-FFF2-40B4-BE49-F238E27FC236}">
                <a16:creationId xmlns:a16="http://schemas.microsoft.com/office/drawing/2014/main" id="{0F99C3F3-542E-1E77-5B78-4887C4C01FF4}"/>
              </a:ext>
            </a:extLst>
          </p:cNvPr>
          <p:cNvCxnSpPr>
            <a:cxnSpLocks/>
          </p:cNvCxnSpPr>
          <p:nvPr/>
        </p:nvCxnSpPr>
        <p:spPr>
          <a:xfrm flipH="1">
            <a:off x="9170807" y="5333649"/>
            <a:ext cx="76257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4" name="CasellaDiTesto 403">
            <a:extLst>
              <a:ext uri="{FF2B5EF4-FFF2-40B4-BE49-F238E27FC236}">
                <a16:creationId xmlns:a16="http://schemas.microsoft.com/office/drawing/2014/main" id="{55378BFF-0BB0-7979-9393-C4DEC23B64A1}"/>
              </a:ext>
            </a:extLst>
          </p:cNvPr>
          <p:cNvSpPr txBox="1"/>
          <p:nvPr/>
        </p:nvSpPr>
        <p:spPr>
          <a:xfrm>
            <a:off x="9119947" y="5221967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sp>
        <p:nvSpPr>
          <p:cNvPr id="405" name="CasellaDiTesto 404">
            <a:extLst>
              <a:ext uri="{FF2B5EF4-FFF2-40B4-BE49-F238E27FC236}">
                <a16:creationId xmlns:a16="http://schemas.microsoft.com/office/drawing/2014/main" id="{5A6E24EF-8CCE-ACEB-50A5-576A880F82E3}"/>
              </a:ext>
            </a:extLst>
          </p:cNvPr>
          <p:cNvSpPr txBox="1"/>
          <p:nvPr/>
        </p:nvSpPr>
        <p:spPr>
          <a:xfrm>
            <a:off x="8790384" y="4552914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</a:t>
            </a:r>
          </a:p>
        </p:txBody>
      </p:sp>
      <p:sp>
        <p:nvSpPr>
          <p:cNvPr id="406" name="CasellaDiTesto 405">
            <a:extLst>
              <a:ext uri="{FF2B5EF4-FFF2-40B4-BE49-F238E27FC236}">
                <a16:creationId xmlns:a16="http://schemas.microsoft.com/office/drawing/2014/main" id="{9539B7A6-603B-3814-497A-5A30918BCBB9}"/>
              </a:ext>
            </a:extLst>
          </p:cNvPr>
          <p:cNvSpPr txBox="1"/>
          <p:nvPr/>
        </p:nvSpPr>
        <p:spPr>
          <a:xfrm>
            <a:off x="8203779" y="4546899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</a:t>
            </a:r>
          </a:p>
        </p:txBody>
      </p: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155F1827-E006-8A62-759A-2CA2EA5E5427}"/>
              </a:ext>
            </a:extLst>
          </p:cNvPr>
          <p:cNvCxnSpPr>
            <a:cxnSpLocks/>
          </p:cNvCxnSpPr>
          <p:nvPr/>
        </p:nvCxnSpPr>
        <p:spPr>
          <a:xfrm>
            <a:off x="8067230" y="3240404"/>
            <a:ext cx="0" cy="19397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" name="CasellaDiTesto 410">
            <a:extLst>
              <a:ext uri="{FF2B5EF4-FFF2-40B4-BE49-F238E27FC236}">
                <a16:creationId xmlns:a16="http://schemas.microsoft.com/office/drawing/2014/main" id="{8BAC3174-2208-6419-FE2E-4E24DA7D84EA}"/>
              </a:ext>
            </a:extLst>
          </p:cNvPr>
          <p:cNvSpPr txBox="1"/>
          <p:nvPr/>
        </p:nvSpPr>
        <p:spPr>
          <a:xfrm>
            <a:off x="8062072" y="2225571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’</a:t>
            </a:r>
          </a:p>
        </p:txBody>
      </p:sp>
      <p:sp>
        <p:nvSpPr>
          <p:cNvPr id="413" name="CasellaDiTesto 412">
            <a:extLst>
              <a:ext uri="{FF2B5EF4-FFF2-40B4-BE49-F238E27FC236}">
                <a16:creationId xmlns:a16="http://schemas.microsoft.com/office/drawing/2014/main" id="{875C57F6-154B-6225-69F7-19B71D777C2C}"/>
              </a:ext>
            </a:extLst>
          </p:cNvPr>
          <p:cNvSpPr txBox="1"/>
          <p:nvPr/>
        </p:nvSpPr>
        <p:spPr>
          <a:xfrm>
            <a:off x="8517977" y="5711388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</a:t>
            </a:r>
          </a:p>
        </p:txBody>
      </p:sp>
      <p:cxnSp>
        <p:nvCxnSpPr>
          <p:cNvPr id="414" name="Connettore diritto 413">
            <a:extLst>
              <a:ext uri="{FF2B5EF4-FFF2-40B4-BE49-F238E27FC236}">
                <a16:creationId xmlns:a16="http://schemas.microsoft.com/office/drawing/2014/main" id="{F7493FCB-6F6F-FD77-F437-C11C4CA0A438}"/>
              </a:ext>
            </a:extLst>
          </p:cNvPr>
          <p:cNvCxnSpPr>
            <a:cxnSpLocks/>
          </p:cNvCxnSpPr>
          <p:nvPr/>
        </p:nvCxnSpPr>
        <p:spPr>
          <a:xfrm flipH="1">
            <a:off x="8346382" y="4185099"/>
            <a:ext cx="2266985" cy="18173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D9265248-9D78-E85E-89A1-C6228C552D12}"/>
              </a:ext>
            </a:extLst>
          </p:cNvPr>
          <p:cNvCxnSpPr>
            <a:cxnSpLocks/>
          </p:cNvCxnSpPr>
          <p:nvPr/>
        </p:nvCxnSpPr>
        <p:spPr>
          <a:xfrm flipV="1">
            <a:off x="8351660" y="4180594"/>
            <a:ext cx="0" cy="18218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Connettore diritto 422">
            <a:extLst>
              <a:ext uri="{FF2B5EF4-FFF2-40B4-BE49-F238E27FC236}">
                <a16:creationId xmlns:a16="http://schemas.microsoft.com/office/drawing/2014/main" id="{21CB8F81-9D7C-095F-133A-8D4220FB5EC6}"/>
              </a:ext>
            </a:extLst>
          </p:cNvPr>
          <p:cNvCxnSpPr>
            <a:cxnSpLocks/>
          </p:cNvCxnSpPr>
          <p:nvPr/>
        </p:nvCxnSpPr>
        <p:spPr>
          <a:xfrm flipV="1">
            <a:off x="10620711" y="2058653"/>
            <a:ext cx="0" cy="21286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nettore diritto 425">
            <a:extLst>
              <a:ext uri="{FF2B5EF4-FFF2-40B4-BE49-F238E27FC236}">
                <a16:creationId xmlns:a16="http://schemas.microsoft.com/office/drawing/2014/main" id="{19A863F6-5D7A-FDB3-B0D5-E020D4EDA43F}"/>
              </a:ext>
            </a:extLst>
          </p:cNvPr>
          <p:cNvCxnSpPr>
            <a:cxnSpLocks/>
          </p:cNvCxnSpPr>
          <p:nvPr/>
        </p:nvCxnSpPr>
        <p:spPr>
          <a:xfrm flipH="1">
            <a:off x="8352656" y="2067067"/>
            <a:ext cx="2272904" cy="21180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Connettore diritto 443">
            <a:extLst>
              <a:ext uri="{FF2B5EF4-FFF2-40B4-BE49-F238E27FC236}">
                <a16:creationId xmlns:a16="http://schemas.microsoft.com/office/drawing/2014/main" id="{0F432D98-338A-1448-8E4E-2C60C401F1C8}"/>
              </a:ext>
            </a:extLst>
          </p:cNvPr>
          <p:cNvCxnSpPr>
            <a:cxnSpLocks/>
          </p:cNvCxnSpPr>
          <p:nvPr/>
        </p:nvCxnSpPr>
        <p:spPr>
          <a:xfrm>
            <a:off x="8099016" y="3219222"/>
            <a:ext cx="1048506" cy="27814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Connettore diritto 452">
            <a:extLst>
              <a:ext uri="{FF2B5EF4-FFF2-40B4-BE49-F238E27FC236}">
                <a16:creationId xmlns:a16="http://schemas.microsoft.com/office/drawing/2014/main" id="{57246082-58E1-BA26-2741-3463CD52BC05}"/>
              </a:ext>
            </a:extLst>
          </p:cNvPr>
          <p:cNvCxnSpPr>
            <a:cxnSpLocks/>
          </p:cNvCxnSpPr>
          <p:nvPr/>
        </p:nvCxnSpPr>
        <p:spPr>
          <a:xfrm flipV="1">
            <a:off x="7824995" y="3217167"/>
            <a:ext cx="1573615" cy="27778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CasellaDiTesto 457">
            <a:extLst>
              <a:ext uri="{FF2B5EF4-FFF2-40B4-BE49-F238E27FC236}">
                <a16:creationId xmlns:a16="http://schemas.microsoft.com/office/drawing/2014/main" id="{64CAB04E-D216-6399-06E1-34319EC755E9}"/>
              </a:ext>
            </a:extLst>
          </p:cNvPr>
          <p:cNvSpPr txBox="1"/>
          <p:nvPr/>
        </p:nvSpPr>
        <p:spPr>
          <a:xfrm>
            <a:off x="9687090" y="5606395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</a:t>
            </a:r>
          </a:p>
        </p:txBody>
      </p:sp>
      <p:cxnSp>
        <p:nvCxnSpPr>
          <p:cNvPr id="464" name="Connettore diritto 463">
            <a:extLst>
              <a:ext uri="{FF2B5EF4-FFF2-40B4-BE49-F238E27FC236}">
                <a16:creationId xmlns:a16="http://schemas.microsoft.com/office/drawing/2014/main" id="{23365D30-AD93-0E88-DA7E-558E2E401617}"/>
              </a:ext>
            </a:extLst>
          </p:cNvPr>
          <p:cNvCxnSpPr>
            <a:cxnSpLocks/>
          </p:cNvCxnSpPr>
          <p:nvPr/>
        </p:nvCxnSpPr>
        <p:spPr>
          <a:xfrm>
            <a:off x="6749434" y="3225922"/>
            <a:ext cx="3827247" cy="27782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CasellaDiTesto 469">
            <a:extLst>
              <a:ext uri="{FF2B5EF4-FFF2-40B4-BE49-F238E27FC236}">
                <a16:creationId xmlns:a16="http://schemas.microsoft.com/office/drawing/2014/main" id="{54A73794-0B30-1D34-CDD0-E87242BB2070}"/>
              </a:ext>
            </a:extLst>
          </p:cNvPr>
          <p:cNvSpPr txBox="1"/>
          <p:nvPr/>
        </p:nvSpPr>
        <p:spPr>
          <a:xfrm>
            <a:off x="7876327" y="5050756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E’</a:t>
            </a:r>
          </a:p>
        </p:txBody>
      </p:sp>
      <p:sp>
        <p:nvSpPr>
          <p:cNvPr id="471" name="CasellaDiTesto 470">
            <a:extLst>
              <a:ext uri="{FF2B5EF4-FFF2-40B4-BE49-F238E27FC236}">
                <a16:creationId xmlns:a16="http://schemas.microsoft.com/office/drawing/2014/main" id="{A2DF6A84-9591-DF32-88E8-CAA22923774D}"/>
              </a:ext>
            </a:extLst>
          </p:cNvPr>
          <p:cNvSpPr txBox="1"/>
          <p:nvPr/>
        </p:nvSpPr>
        <p:spPr>
          <a:xfrm>
            <a:off x="10431087" y="1835280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</a:t>
            </a:r>
          </a:p>
        </p:txBody>
      </p:sp>
      <p:sp>
        <p:nvSpPr>
          <p:cNvPr id="472" name="CasellaDiTesto 471">
            <a:extLst>
              <a:ext uri="{FF2B5EF4-FFF2-40B4-BE49-F238E27FC236}">
                <a16:creationId xmlns:a16="http://schemas.microsoft.com/office/drawing/2014/main" id="{B322F8FE-6D5A-1D71-C90D-0797238761AB}"/>
              </a:ext>
            </a:extLst>
          </p:cNvPr>
          <p:cNvSpPr txBox="1"/>
          <p:nvPr/>
        </p:nvSpPr>
        <p:spPr>
          <a:xfrm>
            <a:off x="8188901" y="5970718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</a:t>
            </a:r>
          </a:p>
        </p:txBody>
      </p:sp>
      <p:cxnSp>
        <p:nvCxnSpPr>
          <p:cNvPr id="474" name="Connettore diritto 473">
            <a:extLst>
              <a:ext uri="{FF2B5EF4-FFF2-40B4-BE49-F238E27FC236}">
                <a16:creationId xmlns:a16="http://schemas.microsoft.com/office/drawing/2014/main" id="{61E7EB72-6AE0-D3EA-6A10-CD91F2766506}"/>
              </a:ext>
            </a:extLst>
          </p:cNvPr>
          <p:cNvCxnSpPr>
            <a:cxnSpLocks/>
          </p:cNvCxnSpPr>
          <p:nvPr/>
        </p:nvCxnSpPr>
        <p:spPr>
          <a:xfrm flipH="1">
            <a:off x="8346374" y="3225922"/>
            <a:ext cx="2274337" cy="27788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2" name="CasellaDiTesto 481">
            <a:extLst>
              <a:ext uri="{FF2B5EF4-FFF2-40B4-BE49-F238E27FC236}">
                <a16:creationId xmlns:a16="http://schemas.microsoft.com/office/drawing/2014/main" id="{5441E747-9AD5-3E27-CAD9-54F9D637A9C5}"/>
              </a:ext>
            </a:extLst>
          </p:cNvPr>
          <p:cNvSpPr txBox="1"/>
          <p:nvPr/>
        </p:nvSpPr>
        <p:spPr>
          <a:xfrm>
            <a:off x="8557424" y="4932224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</a:t>
            </a:r>
          </a:p>
        </p:txBody>
      </p:sp>
      <p:cxnSp>
        <p:nvCxnSpPr>
          <p:cNvPr id="485" name="Connettore diritto 484">
            <a:extLst>
              <a:ext uri="{FF2B5EF4-FFF2-40B4-BE49-F238E27FC236}">
                <a16:creationId xmlns:a16="http://schemas.microsoft.com/office/drawing/2014/main" id="{CE7B0060-4EDE-3D64-9943-29CF2A074182}"/>
              </a:ext>
            </a:extLst>
          </p:cNvPr>
          <p:cNvCxnSpPr>
            <a:cxnSpLocks/>
          </p:cNvCxnSpPr>
          <p:nvPr/>
        </p:nvCxnSpPr>
        <p:spPr>
          <a:xfrm>
            <a:off x="7320307" y="4184282"/>
            <a:ext cx="1362283" cy="18138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Connettore diritto 494">
            <a:extLst>
              <a:ext uri="{FF2B5EF4-FFF2-40B4-BE49-F238E27FC236}">
                <a16:creationId xmlns:a16="http://schemas.microsoft.com/office/drawing/2014/main" id="{84094B61-1159-C027-1E79-36B13B1EF273}"/>
              </a:ext>
            </a:extLst>
          </p:cNvPr>
          <p:cNvCxnSpPr>
            <a:cxnSpLocks/>
          </p:cNvCxnSpPr>
          <p:nvPr/>
        </p:nvCxnSpPr>
        <p:spPr>
          <a:xfrm>
            <a:off x="7320307" y="2058653"/>
            <a:ext cx="0" cy="21286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D0AC5EC8-B5A9-A506-AA7E-9C105ED6BF76}"/>
              </a:ext>
            </a:extLst>
          </p:cNvPr>
          <p:cNvCxnSpPr>
            <a:cxnSpLocks/>
          </p:cNvCxnSpPr>
          <p:nvPr/>
        </p:nvCxnSpPr>
        <p:spPr>
          <a:xfrm>
            <a:off x="8677654" y="4187273"/>
            <a:ext cx="0" cy="18151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C8C67125-2592-62DF-7B71-CC7583645028}"/>
              </a:ext>
            </a:extLst>
          </p:cNvPr>
          <p:cNvCxnSpPr>
            <a:cxnSpLocks/>
          </p:cNvCxnSpPr>
          <p:nvPr/>
        </p:nvCxnSpPr>
        <p:spPr>
          <a:xfrm>
            <a:off x="7316497" y="2058653"/>
            <a:ext cx="1355444" cy="21287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2D109715-17E8-97DD-0CB8-18BEA1C45849}"/>
              </a:ext>
            </a:extLst>
          </p:cNvPr>
          <p:cNvCxnSpPr>
            <a:cxnSpLocks/>
          </p:cNvCxnSpPr>
          <p:nvPr/>
        </p:nvCxnSpPr>
        <p:spPr>
          <a:xfrm>
            <a:off x="7318863" y="3222956"/>
            <a:ext cx="1362174" cy="27761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" name="CasellaDiTesto 512">
            <a:extLst>
              <a:ext uri="{FF2B5EF4-FFF2-40B4-BE49-F238E27FC236}">
                <a16:creationId xmlns:a16="http://schemas.microsoft.com/office/drawing/2014/main" id="{B3894F0B-9304-A69F-F28D-4EB6EFEEF8FF}"/>
              </a:ext>
            </a:extLst>
          </p:cNvPr>
          <p:cNvSpPr txBox="1"/>
          <p:nvPr/>
        </p:nvSpPr>
        <p:spPr>
          <a:xfrm>
            <a:off x="7833904" y="3175853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E’’</a:t>
            </a:r>
          </a:p>
        </p:txBody>
      </p:sp>
      <p:sp>
        <p:nvSpPr>
          <p:cNvPr id="4" name="Arco 3">
            <a:extLst>
              <a:ext uri="{FF2B5EF4-FFF2-40B4-BE49-F238E27FC236}">
                <a16:creationId xmlns:a16="http://schemas.microsoft.com/office/drawing/2014/main" id="{E7C62B31-CA6E-DDE5-C6FF-C0DEA95885FD}"/>
              </a:ext>
            </a:extLst>
          </p:cNvPr>
          <p:cNvSpPr/>
          <p:nvPr/>
        </p:nvSpPr>
        <p:spPr>
          <a:xfrm rot="21600000">
            <a:off x="8538680" y="3227020"/>
            <a:ext cx="2772000" cy="2772000"/>
          </a:xfrm>
          <a:prstGeom prst="arc">
            <a:avLst>
              <a:gd name="adj1" fmla="val 16211176"/>
              <a:gd name="adj2" fmla="val 5422032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D10D235C-1922-0B7E-19EB-4D4B92F01DDE}"/>
              </a:ext>
            </a:extLst>
          </p:cNvPr>
          <p:cNvGrpSpPr/>
          <p:nvPr/>
        </p:nvGrpSpPr>
        <p:grpSpPr>
          <a:xfrm>
            <a:off x="8067230" y="4024014"/>
            <a:ext cx="1113452" cy="1723135"/>
            <a:chOff x="8067230" y="4024014"/>
            <a:chExt cx="1113452" cy="1723135"/>
          </a:xfrm>
        </p:grpSpPr>
        <p:grpSp>
          <p:nvGrpSpPr>
            <p:cNvPr id="538" name="Gruppo 537">
              <a:extLst>
                <a:ext uri="{FF2B5EF4-FFF2-40B4-BE49-F238E27FC236}">
                  <a16:creationId xmlns:a16="http://schemas.microsoft.com/office/drawing/2014/main" id="{9319773E-B81D-B86F-C076-4C27502D59E5}"/>
                </a:ext>
              </a:extLst>
            </p:cNvPr>
            <p:cNvGrpSpPr/>
            <p:nvPr/>
          </p:nvGrpSpPr>
          <p:grpSpPr>
            <a:xfrm>
              <a:off x="8067230" y="4024014"/>
              <a:ext cx="1113452" cy="1723135"/>
              <a:chOff x="8067230" y="3650796"/>
              <a:chExt cx="1113452" cy="1723135"/>
            </a:xfrm>
          </p:grpSpPr>
          <p:cxnSp>
            <p:nvCxnSpPr>
              <p:cNvPr id="515" name="Connettore diritto 514">
                <a:extLst>
                  <a:ext uri="{FF2B5EF4-FFF2-40B4-BE49-F238E27FC236}">
                    <a16:creationId xmlns:a16="http://schemas.microsoft.com/office/drawing/2014/main" id="{51C0AA48-3B59-90FC-B007-5E563483E7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99145" y="3650796"/>
                <a:ext cx="506128" cy="76455"/>
              </a:xfrm>
              <a:prstGeom prst="line">
                <a:avLst/>
              </a:prstGeom>
              <a:ln w="63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Connettore diritto 518">
                <a:extLst>
                  <a:ext uri="{FF2B5EF4-FFF2-40B4-BE49-F238E27FC236}">
                    <a16:creationId xmlns:a16="http://schemas.microsoft.com/office/drawing/2014/main" id="{570A29CB-A6CA-0AFD-B1B7-4B1F413C86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0888" y="3727493"/>
                <a:ext cx="274617" cy="893581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4" name="Connettore diritto 523">
                <a:extLst>
                  <a:ext uri="{FF2B5EF4-FFF2-40B4-BE49-F238E27FC236}">
                    <a16:creationId xmlns:a16="http://schemas.microsoft.com/office/drawing/2014/main" id="{5610119E-1F52-9E68-AFEC-5672346B9DA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60414" y="4610029"/>
                <a:ext cx="620268" cy="763902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Connettore diritto 531">
                <a:extLst>
                  <a:ext uri="{FF2B5EF4-FFF2-40B4-BE49-F238E27FC236}">
                    <a16:creationId xmlns:a16="http://schemas.microsoft.com/office/drawing/2014/main" id="{8C082B6A-1BFE-12E7-A6DE-B08C89C4B9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69495" y="3650796"/>
                <a:ext cx="329650" cy="724571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Connettore diritto 535">
                <a:extLst>
                  <a:ext uri="{FF2B5EF4-FFF2-40B4-BE49-F238E27FC236}">
                    <a16:creationId xmlns:a16="http://schemas.microsoft.com/office/drawing/2014/main" id="{90CB4769-DC80-1B35-D092-D9586DEA8A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7230" y="4375367"/>
                <a:ext cx="494763" cy="99856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5" name="Gruppo 474">
              <a:extLst>
                <a:ext uri="{FF2B5EF4-FFF2-40B4-BE49-F238E27FC236}">
                  <a16:creationId xmlns:a16="http://schemas.microsoft.com/office/drawing/2014/main" id="{DD832A28-381A-B6FA-64A0-37881807AA5A}"/>
                </a:ext>
              </a:extLst>
            </p:cNvPr>
            <p:cNvGrpSpPr/>
            <p:nvPr/>
          </p:nvGrpSpPr>
          <p:grpSpPr>
            <a:xfrm>
              <a:off x="8068524" y="4053384"/>
              <a:ext cx="1109614" cy="1668065"/>
              <a:chOff x="304425" y="1408922"/>
              <a:chExt cx="1921615" cy="2893036"/>
            </a:xfrm>
          </p:grpSpPr>
          <p:grpSp>
            <p:nvGrpSpPr>
              <p:cNvPr id="56" name="Gruppo 55">
                <a:extLst>
                  <a:ext uri="{FF2B5EF4-FFF2-40B4-BE49-F238E27FC236}">
                    <a16:creationId xmlns:a16="http://schemas.microsoft.com/office/drawing/2014/main" id="{3DF2A929-79CB-1E07-7303-585596FAAE66}"/>
                  </a:ext>
                </a:extLst>
              </p:cNvPr>
              <p:cNvGrpSpPr/>
              <p:nvPr/>
            </p:nvGrpSpPr>
            <p:grpSpPr>
              <a:xfrm>
                <a:off x="304425" y="1408922"/>
                <a:ext cx="1887283" cy="2893036"/>
                <a:chOff x="304425" y="1408922"/>
                <a:chExt cx="1887283" cy="2893036"/>
              </a:xfrm>
            </p:grpSpPr>
            <p:grpSp>
              <p:nvGrpSpPr>
                <p:cNvPr id="43" name="Gruppo 42">
                  <a:extLst>
                    <a:ext uri="{FF2B5EF4-FFF2-40B4-BE49-F238E27FC236}">
                      <a16:creationId xmlns:a16="http://schemas.microsoft.com/office/drawing/2014/main" id="{8BC183F8-46D5-727B-0C6C-0FFAFA16860A}"/>
                    </a:ext>
                  </a:extLst>
                </p:cNvPr>
                <p:cNvGrpSpPr/>
                <p:nvPr/>
              </p:nvGrpSpPr>
              <p:grpSpPr>
                <a:xfrm>
                  <a:off x="304425" y="1408922"/>
                  <a:ext cx="1887283" cy="1524000"/>
                  <a:chOff x="304425" y="1408922"/>
                  <a:chExt cx="1887283" cy="1524000"/>
                </a:xfrm>
              </p:grpSpPr>
              <p:cxnSp>
                <p:nvCxnSpPr>
                  <p:cNvPr id="13" name="Connettore diritto 12">
                    <a:extLst>
                      <a:ext uri="{FF2B5EF4-FFF2-40B4-BE49-F238E27FC236}">
                        <a16:creationId xmlns:a16="http://schemas.microsoft.com/office/drawing/2014/main" id="{0E8707EF-72E2-8279-7697-D69A4706A5B1}"/>
                      </a:ext>
                    </a:extLst>
                  </p:cNvPr>
                  <p:cNvCxnSpPr/>
                  <p:nvPr/>
                </p:nvCxnSpPr>
                <p:spPr>
                  <a:xfrm>
                    <a:off x="836641" y="1408922"/>
                    <a:ext cx="374066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Connettore diritto 13">
                    <a:extLst>
                      <a:ext uri="{FF2B5EF4-FFF2-40B4-BE49-F238E27FC236}">
                        <a16:creationId xmlns:a16="http://schemas.microsoft.com/office/drawing/2014/main" id="{00E2CB14-165E-3053-97E3-2684B1F3896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2428" y="1561323"/>
                    <a:ext cx="99750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Connettore diritto 14">
                    <a:extLst>
                      <a:ext uri="{FF2B5EF4-FFF2-40B4-BE49-F238E27FC236}">
                        <a16:creationId xmlns:a16="http://schemas.microsoft.com/office/drawing/2014/main" id="{BF2ECA7C-449D-637B-EAEB-5908670160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3321" y="1713721"/>
                    <a:ext cx="110972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Connettore diritto 16">
                    <a:extLst>
                      <a:ext uri="{FF2B5EF4-FFF2-40B4-BE49-F238E27FC236}">
                        <a16:creationId xmlns:a16="http://schemas.microsoft.com/office/drawing/2014/main" id="{E4D5E6D0-87D9-F7AC-1F16-E47A4831AE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9750" y="1866122"/>
                    <a:ext cx="121571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Connettore diritto 17">
                    <a:extLst>
                      <a:ext uri="{FF2B5EF4-FFF2-40B4-BE49-F238E27FC236}">
                        <a16:creationId xmlns:a16="http://schemas.microsoft.com/office/drawing/2014/main" id="{3D2D6052-47D5-BF7F-1F0E-F150504CB53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92688" y="2018522"/>
                    <a:ext cx="1309231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nettore diritto 18">
                    <a:extLst>
                      <a:ext uri="{FF2B5EF4-FFF2-40B4-BE49-F238E27FC236}">
                        <a16:creationId xmlns:a16="http://schemas.microsoft.com/office/drawing/2014/main" id="{C7D46345-4307-2F8F-9CD5-40C645EBFCA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4208" y="2170923"/>
                    <a:ext cx="143392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nettore diritto 19">
                    <a:extLst>
                      <a:ext uri="{FF2B5EF4-FFF2-40B4-BE49-F238E27FC236}">
                        <a16:creationId xmlns:a16="http://schemas.microsoft.com/office/drawing/2014/main" id="{7061B7AB-FAEC-BA18-EF52-BE96D22727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34298" y="2323322"/>
                    <a:ext cx="155860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nettore diritto 20">
                    <a:extLst>
                      <a:ext uri="{FF2B5EF4-FFF2-40B4-BE49-F238E27FC236}">
                        <a16:creationId xmlns:a16="http://schemas.microsoft.com/office/drawing/2014/main" id="{217E6A2D-5500-205E-5319-E58F20C5DD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0069" y="2475722"/>
                    <a:ext cx="168329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Connettore diritto 22">
                    <a:extLst>
                      <a:ext uri="{FF2B5EF4-FFF2-40B4-BE49-F238E27FC236}">
                        <a16:creationId xmlns:a16="http://schemas.microsoft.com/office/drawing/2014/main" id="{BE4CE477-274C-5D6C-3530-EBF4280EA4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4425" y="2628123"/>
                    <a:ext cx="179551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Connettore diritto 23">
                    <a:extLst>
                      <a:ext uri="{FF2B5EF4-FFF2-40B4-BE49-F238E27FC236}">
                        <a16:creationId xmlns:a16="http://schemas.microsoft.com/office/drawing/2014/main" id="{AB94A1CD-969E-8047-9A86-6F09D6DABB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5244" y="2780521"/>
                    <a:ext cx="177057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ttore diritto 24">
                    <a:extLst>
                      <a:ext uri="{FF2B5EF4-FFF2-40B4-BE49-F238E27FC236}">
                        <a16:creationId xmlns:a16="http://schemas.microsoft.com/office/drawing/2014/main" id="{DDBEAF62-D71F-BD1A-7486-6438981D64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46066" y="2932922"/>
                    <a:ext cx="174564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Gruppo 43">
                  <a:extLst>
                    <a:ext uri="{FF2B5EF4-FFF2-40B4-BE49-F238E27FC236}">
                      <a16:creationId xmlns:a16="http://schemas.microsoft.com/office/drawing/2014/main" id="{60CCF762-5020-6A24-6AB1-5075C23D368C}"/>
                    </a:ext>
                  </a:extLst>
                </p:cNvPr>
                <p:cNvGrpSpPr/>
                <p:nvPr/>
              </p:nvGrpSpPr>
              <p:grpSpPr>
                <a:xfrm>
                  <a:off x="521451" y="3082759"/>
                  <a:ext cx="1664595" cy="1219199"/>
                  <a:chOff x="528800" y="1561322"/>
                  <a:chExt cx="1664595" cy="1219199"/>
                </a:xfrm>
              </p:grpSpPr>
              <p:cxnSp>
                <p:nvCxnSpPr>
                  <p:cNvPr id="46" name="Connettore diritto 45">
                    <a:extLst>
                      <a:ext uri="{FF2B5EF4-FFF2-40B4-BE49-F238E27FC236}">
                        <a16:creationId xmlns:a16="http://schemas.microsoft.com/office/drawing/2014/main" id="{4323DD27-E19A-2247-DC4E-98CBD649AC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28800" y="1561322"/>
                    <a:ext cx="166459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Connettore diritto 46">
                    <a:extLst>
                      <a:ext uri="{FF2B5EF4-FFF2-40B4-BE49-F238E27FC236}">
                        <a16:creationId xmlns:a16="http://schemas.microsoft.com/office/drawing/2014/main" id="{A2D6E659-29E4-7CBF-1047-818FB48FBC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21016" y="1713723"/>
                    <a:ext cx="144639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Connettore diritto 47">
                    <a:extLst>
                      <a:ext uri="{FF2B5EF4-FFF2-40B4-BE49-F238E27FC236}">
                        <a16:creationId xmlns:a16="http://schemas.microsoft.com/office/drawing/2014/main" id="{7570858B-1F12-AC17-FE60-D24CF7CCF3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86002" y="1866121"/>
                    <a:ext cx="124688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Connettore diritto 48">
                    <a:extLst>
                      <a:ext uri="{FF2B5EF4-FFF2-40B4-BE49-F238E27FC236}">
                        <a16:creationId xmlns:a16="http://schemas.microsoft.com/office/drawing/2014/main" id="{7B4CB7D0-F9C2-DA35-DEE0-D41C4D3BEA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66888" y="2018522"/>
                    <a:ext cx="105985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Connettore diritto 49">
                    <a:extLst>
                      <a:ext uri="{FF2B5EF4-FFF2-40B4-BE49-F238E27FC236}">
                        <a16:creationId xmlns:a16="http://schemas.microsoft.com/office/drawing/2014/main" id="{B406CC77-4517-6F83-45AF-85B55761873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3917" y="2170923"/>
                    <a:ext cx="86035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Connettore diritto 50">
                    <a:extLst>
                      <a:ext uri="{FF2B5EF4-FFF2-40B4-BE49-F238E27FC236}">
                        <a16:creationId xmlns:a16="http://schemas.microsoft.com/office/drawing/2014/main" id="{60030C84-AE07-7288-3387-B8AB602B57B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11380" y="2323321"/>
                    <a:ext cx="654616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Connettore diritto 51">
                    <a:extLst>
                      <a:ext uri="{FF2B5EF4-FFF2-40B4-BE49-F238E27FC236}">
                        <a16:creationId xmlns:a16="http://schemas.microsoft.com/office/drawing/2014/main" id="{30FA845D-B69E-D09F-FACA-9A60BBF4F8A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0921" y="2475722"/>
                    <a:ext cx="46134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Connettore diritto 52">
                    <a:extLst>
                      <a:ext uri="{FF2B5EF4-FFF2-40B4-BE49-F238E27FC236}">
                        <a16:creationId xmlns:a16="http://schemas.microsoft.com/office/drawing/2014/main" id="{A21F8EF0-DFAE-C480-5D6E-E13D93BE2F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69362" y="2628123"/>
                    <a:ext cx="249377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Connettore diritto 53">
                    <a:extLst>
                      <a:ext uri="{FF2B5EF4-FFF2-40B4-BE49-F238E27FC236}">
                        <a16:creationId xmlns:a16="http://schemas.microsoft.com/office/drawing/2014/main" id="{3324AA7E-848C-A529-71F5-13F1D74A9E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33192" y="2780521"/>
                    <a:ext cx="6234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7" name="Gruppo 56">
                <a:extLst>
                  <a:ext uri="{FF2B5EF4-FFF2-40B4-BE49-F238E27FC236}">
                    <a16:creationId xmlns:a16="http://schemas.microsoft.com/office/drawing/2014/main" id="{4E160B8D-B5D0-2FA4-9493-E20413EC20BD}"/>
                  </a:ext>
                </a:extLst>
              </p:cNvPr>
              <p:cNvGrpSpPr/>
              <p:nvPr/>
            </p:nvGrpSpPr>
            <p:grpSpPr>
              <a:xfrm>
                <a:off x="330835" y="1485345"/>
                <a:ext cx="1895205" cy="2740638"/>
                <a:chOff x="329717" y="1408922"/>
                <a:chExt cx="1895205" cy="2740638"/>
              </a:xfrm>
            </p:grpSpPr>
            <p:grpSp>
              <p:nvGrpSpPr>
                <p:cNvPr id="60" name="Gruppo 59">
                  <a:extLst>
                    <a:ext uri="{FF2B5EF4-FFF2-40B4-BE49-F238E27FC236}">
                      <a16:creationId xmlns:a16="http://schemas.microsoft.com/office/drawing/2014/main" id="{6F0FC901-A275-EDE9-5C47-3288946D6843}"/>
                    </a:ext>
                  </a:extLst>
                </p:cNvPr>
                <p:cNvGrpSpPr/>
                <p:nvPr/>
              </p:nvGrpSpPr>
              <p:grpSpPr>
                <a:xfrm>
                  <a:off x="329717" y="1408922"/>
                  <a:ext cx="1895205" cy="1524000"/>
                  <a:chOff x="329717" y="1408922"/>
                  <a:chExt cx="1895205" cy="1524000"/>
                </a:xfrm>
              </p:grpSpPr>
              <p:cxnSp>
                <p:nvCxnSpPr>
                  <p:cNvPr id="459" name="Connettore diritto 458">
                    <a:extLst>
                      <a:ext uri="{FF2B5EF4-FFF2-40B4-BE49-F238E27FC236}">
                        <a16:creationId xmlns:a16="http://schemas.microsoft.com/office/drawing/2014/main" id="{82F16F13-6E20-9137-48E3-0F92E75C29BD}"/>
                      </a:ext>
                    </a:extLst>
                  </p:cNvPr>
                  <p:cNvCxnSpPr/>
                  <p:nvPr/>
                </p:nvCxnSpPr>
                <p:spPr>
                  <a:xfrm>
                    <a:off x="813037" y="1408922"/>
                    <a:ext cx="93516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Connettore diritto 459">
                    <a:extLst>
                      <a:ext uri="{FF2B5EF4-FFF2-40B4-BE49-F238E27FC236}">
                        <a16:creationId xmlns:a16="http://schemas.microsoft.com/office/drawing/2014/main" id="{EAF7C97B-7DE4-3764-875E-588A3E89E3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8960" y="1561323"/>
                    <a:ext cx="105985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1" name="Connettore diritto 460">
                    <a:extLst>
                      <a:ext uri="{FF2B5EF4-FFF2-40B4-BE49-F238E27FC236}">
                        <a16:creationId xmlns:a16="http://schemas.microsoft.com/office/drawing/2014/main" id="{944BBB62-3C17-622A-22A8-431CEED5D0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4124" y="1713721"/>
                    <a:ext cx="117207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Connettore diritto 461">
                    <a:extLst>
                      <a:ext uri="{FF2B5EF4-FFF2-40B4-BE49-F238E27FC236}">
                        <a16:creationId xmlns:a16="http://schemas.microsoft.com/office/drawing/2014/main" id="{EE730088-ED9C-78AA-F0C4-096267E258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1730" y="1866122"/>
                    <a:ext cx="127805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3" name="Connettore diritto 462">
                    <a:extLst>
                      <a:ext uri="{FF2B5EF4-FFF2-40B4-BE49-F238E27FC236}">
                        <a16:creationId xmlns:a16="http://schemas.microsoft.com/office/drawing/2014/main" id="{B5732A7C-A4C6-9B54-0AE8-AF6C1585B94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4097" y="2018522"/>
                    <a:ext cx="1371576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5" name="Connettore diritto 464">
                    <a:extLst>
                      <a:ext uri="{FF2B5EF4-FFF2-40B4-BE49-F238E27FC236}">
                        <a16:creationId xmlns:a16="http://schemas.microsoft.com/office/drawing/2014/main" id="{416EB2A6-0282-CAC8-A5F9-93F5FE7A60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0957" y="2170923"/>
                    <a:ext cx="149626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6" name="Connettore diritto 465">
                    <a:extLst>
                      <a:ext uri="{FF2B5EF4-FFF2-40B4-BE49-F238E27FC236}">
                        <a16:creationId xmlns:a16="http://schemas.microsoft.com/office/drawing/2014/main" id="{24C19878-E562-C413-65CB-A68D418541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0537" y="2323322"/>
                    <a:ext cx="162095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7" name="Connettore diritto 466">
                    <a:extLst>
                      <a:ext uri="{FF2B5EF4-FFF2-40B4-BE49-F238E27FC236}">
                        <a16:creationId xmlns:a16="http://schemas.microsoft.com/office/drawing/2014/main" id="{DCF9C12F-0542-25E0-4C07-D8AFB4767E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9717" y="2475722"/>
                    <a:ext cx="1745642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8" name="Connettore diritto 467">
                    <a:extLst>
                      <a:ext uri="{FF2B5EF4-FFF2-40B4-BE49-F238E27FC236}">
                        <a16:creationId xmlns:a16="http://schemas.microsoft.com/office/drawing/2014/main" id="{06DF2A98-D573-08F6-9366-93C9261FBBE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9835" y="2628123"/>
                    <a:ext cx="178304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9" name="Connettore diritto 468">
                    <a:extLst>
                      <a:ext uri="{FF2B5EF4-FFF2-40B4-BE49-F238E27FC236}">
                        <a16:creationId xmlns:a16="http://schemas.microsoft.com/office/drawing/2014/main" id="{C9D8A7D9-26F6-15AB-52D2-1949507AD6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17500" y="2780521"/>
                    <a:ext cx="174564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3" name="Connettore diritto 472">
                    <a:extLst>
                      <a:ext uri="{FF2B5EF4-FFF2-40B4-BE49-F238E27FC236}">
                        <a16:creationId xmlns:a16="http://schemas.microsoft.com/office/drawing/2014/main" id="{CB2062EE-A79E-7651-AB29-0A2CD8A550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91748" y="2932922"/>
                    <a:ext cx="1733174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" name="Gruppo 60">
                  <a:extLst>
                    <a:ext uri="{FF2B5EF4-FFF2-40B4-BE49-F238E27FC236}">
                      <a16:creationId xmlns:a16="http://schemas.microsoft.com/office/drawing/2014/main" id="{A0C9ACFA-BD02-2580-DA56-2AB4BF75F723}"/>
                    </a:ext>
                  </a:extLst>
                </p:cNvPr>
                <p:cNvGrpSpPr/>
                <p:nvPr/>
              </p:nvGrpSpPr>
              <p:grpSpPr>
                <a:xfrm>
                  <a:off x="565783" y="3082759"/>
                  <a:ext cx="1558610" cy="1066801"/>
                  <a:chOff x="573132" y="1561322"/>
                  <a:chExt cx="1558610" cy="1066801"/>
                </a:xfrm>
              </p:grpSpPr>
              <p:cxnSp>
                <p:nvCxnSpPr>
                  <p:cNvPr id="62" name="Connettore diritto 61">
                    <a:extLst>
                      <a:ext uri="{FF2B5EF4-FFF2-40B4-BE49-F238E27FC236}">
                        <a16:creationId xmlns:a16="http://schemas.microsoft.com/office/drawing/2014/main" id="{4CE4F66C-A6E5-0401-0BCC-A98F3C27AE8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73132" y="1561322"/>
                    <a:ext cx="155861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Connettore diritto 62">
                    <a:extLst>
                      <a:ext uri="{FF2B5EF4-FFF2-40B4-BE49-F238E27FC236}">
                        <a16:creationId xmlns:a16="http://schemas.microsoft.com/office/drawing/2014/main" id="{32A5375C-20DD-D000-6CD9-CC2C8477EB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1799" y="1713723"/>
                    <a:ext cx="135910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Connettore diritto 447">
                    <a:extLst>
                      <a:ext uri="{FF2B5EF4-FFF2-40B4-BE49-F238E27FC236}">
                        <a16:creationId xmlns:a16="http://schemas.microsoft.com/office/drawing/2014/main" id="{A0A74C31-F48C-BF64-D057-32508A2532A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19268" y="1866121"/>
                    <a:ext cx="117207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9" name="Connettore diritto 448">
                    <a:extLst>
                      <a:ext uri="{FF2B5EF4-FFF2-40B4-BE49-F238E27FC236}">
                        <a16:creationId xmlns:a16="http://schemas.microsoft.com/office/drawing/2014/main" id="{C47966E9-4E06-00F3-1F5D-63DB51F29C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05871" y="2018522"/>
                    <a:ext cx="953869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0" name="Connettore diritto 449">
                    <a:extLst>
                      <a:ext uri="{FF2B5EF4-FFF2-40B4-BE49-F238E27FC236}">
                        <a16:creationId xmlns:a16="http://schemas.microsoft.com/office/drawing/2014/main" id="{A3906E64-393B-9041-B96D-CA8D80DCB6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81263" y="2170923"/>
                    <a:ext cx="748133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2" name="Connettore diritto 451">
                    <a:extLst>
                      <a:ext uri="{FF2B5EF4-FFF2-40B4-BE49-F238E27FC236}">
                        <a16:creationId xmlns:a16="http://schemas.microsoft.com/office/drawing/2014/main" id="{F6FCCEC7-7EBA-966A-51E9-9FB5201175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47143" y="2323321"/>
                    <a:ext cx="561100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Connettore diritto 453">
                    <a:extLst>
                      <a:ext uri="{FF2B5EF4-FFF2-40B4-BE49-F238E27FC236}">
                        <a16:creationId xmlns:a16="http://schemas.microsoft.com/office/drawing/2014/main" id="{766954F5-DC47-3C29-A813-3EE3C370AA5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25425" y="2475722"/>
                    <a:ext cx="349128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Connettore diritto 454">
                    <a:extLst>
                      <a:ext uri="{FF2B5EF4-FFF2-40B4-BE49-F238E27FC236}">
                        <a16:creationId xmlns:a16="http://schemas.microsoft.com/office/drawing/2014/main" id="{78E3B121-8B4B-D7E5-BF0A-29790CE572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97001" y="2628123"/>
                    <a:ext cx="162095" cy="0"/>
                  </a:xfrm>
                  <a:prstGeom prst="line">
                    <a:avLst/>
                  </a:prstGeom>
                  <a:ln w="31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303E39DE-4C2D-E7A5-D80F-ECDCCBA5C420}"/>
              </a:ext>
            </a:extLst>
          </p:cNvPr>
          <p:cNvGrpSpPr/>
          <p:nvPr/>
        </p:nvGrpSpPr>
        <p:grpSpPr>
          <a:xfrm>
            <a:off x="8067230" y="4706985"/>
            <a:ext cx="1106872" cy="1125412"/>
            <a:chOff x="8067230" y="4706985"/>
            <a:chExt cx="1106872" cy="1125412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28C55926-9F9D-E8BE-D9BE-FBECA03F4EF3}"/>
                </a:ext>
              </a:extLst>
            </p:cNvPr>
            <p:cNvGrpSpPr/>
            <p:nvPr/>
          </p:nvGrpSpPr>
          <p:grpSpPr>
            <a:xfrm>
              <a:off x="8067230" y="4706985"/>
              <a:ext cx="1106872" cy="1125412"/>
              <a:chOff x="8067230" y="4706985"/>
              <a:chExt cx="1106872" cy="1125412"/>
            </a:xfrm>
          </p:grpSpPr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079236F8-B8E0-2CB3-60C8-6458E38DB8D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67230" y="4708181"/>
                <a:ext cx="337759" cy="471923"/>
              </a:xfrm>
              <a:prstGeom prst="line">
                <a:avLst/>
              </a:prstGeom>
              <a:ln w="6350">
                <a:solidFill>
                  <a:srgbClr val="0070C0">
                    <a:alpha val="50000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8" name="Gruppo 287">
                <a:extLst>
                  <a:ext uri="{FF2B5EF4-FFF2-40B4-BE49-F238E27FC236}">
                    <a16:creationId xmlns:a16="http://schemas.microsoft.com/office/drawing/2014/main" id="{0B1070C2-453E-7032-2E8F-C564B769BAD8}"/>
                  </a:ext>
                </a:extLst>
              </p:cNvPr>
              <p:cNvGrpSpPr/>
              <p:nvPr/>
            </p:nvGrpSpPr>
            <p:grpSpPr>
              <a:xfrm>
                <a:off x="8067230" y="4706985"/>
                <a:ext cx="1106872" cy="1125412"/>
                <a:chOff x="8067230" y="4333767"/>
                <a:chExt cx="1106872" cy="1125412"/>
              </a:xfrm>
            </p:grpSpPr>
            <p:cxnSp>
              <p:nvCxnSpPr>
                <p:cNvPr id="270" name="Connettore diritto 269">
                  <a:extLst>
                    <a:ext uri="{FF2B5EF4-FFF2-40B4-BE49-F238E27FC236}">
                      <a16:creationId xmlns:a16="http://schemas.microsoft.com/office/drawing/2014/main" id="{FB4A8129-72AB-BA38-1305-ED73F9A2D1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67230" y="4806886"/>
                  <a:ext cx="489912" cy="652293"/>
                </a:xfrm>
                <a:prstGeom prst="line">
                  <a:avLst/>
                </a:prstGeom>
                <a:ln w="6350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2" name="Connettore diritto 271">
                  <a:extLst>
                    <a:ext uri="{FF2B5EF4-FFF2-40B4-BE49-F238E27FC236}">
                      <a16:creationId xmlns:a16="http://schemas.microsoft.com/office/drawing/2014/main" id="{7458FF08-D807-74DD-2D11-A7C9206A69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01061" y="4333767"/>
                  <a:ext cx="495403" cy="46495"/>
                </a:xfrm>
                <a:prstGeom prst="line">
                  <a:avLst/>
                </a:prstGeom>
                <a:ln w="6350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Connettore diritto 273">
                  <a:extLst>
                    <a:ext uri="{FF2B5EF4-FFF2-40B4-BE49-F238E27FC236}">
                      <a16:creationId xmlns:a16="http://schemas.microsoft.com/office/drawing/2014/main" id="{DA8449CF-9D09-9A80-F00D-5BEA266E2C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96464" y="4377733"/>
                  <a:ext cx="272520" cy="579946"/>
                </a:xfrm>
                <a:prstGeom prst="line">
                  <a:avLst/>
                </a:prstGeom>
                <a:ln w="6350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E4C2FE68-8AC1-4AD3-2E87-6A84FFCEAB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8556547" y="4967446"/>
                  <a:ext cx="617555" cy="491733"/>
                </a:xfrm>
                <a:prstGeom prst="line">
                  <a:avLst/>
                </a:prstGeom>
                <a:ln w="6350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id="{7466B173-E61E-3FFF-6FA2-D627183BE914}"/>
                </a:ext>
              </a:extLst>
            </p:cNvPr>
            <p:cNvGrpSpPr/>
            <p:nvPr/>
          </p:nvGrpSpPr>
          <p:grpSpPr>
            <a:xfrm>
              <a:off x="8075505" y="4730535"/>
              <a:ext cx="1095130" cy="1066800"/>
              <a:chOff x="8070772" y="4730535"/>
              <a:chExt cx="1095130" cy="1066800"/>
            </a:xfrm>
          </p:grpSpPr>
          <p:grpSp>
            <p:nvGrpSpPr>
              <p:cNvPr id="29" name="Gruppo 28">
                <a:extLst>
                  <a:ext uri="{FF2B5EF4-FFF2-40B4-BE49-F238E27FC236}">
                    <a16:creationId xmlns:a16="http://schemas.microsoft.com/office/drawing/2014/main" id="{86821217-BAAD-6026-3D2B-627B29E2062F}"/>
                  </a:ext>
                </a:extLst>
              </p:cNvPr>
              <p:cNvGrpSpPr/>
              <p:nvPr/>
            </p:nvGrpSpPr>
            <p:grpSpPr>
              <a:xfrm>
                <a:off x="8070772" y="4882935"/>
                <a:ext cx="1095130" cy="762000"/>
                <a:chOff x="8070772" y="4882935"/>
                <a:chExt cx="1095130" cy="762000"/>
              </a:xfrm>
            </p:grpSpPr>
            <p:cxnSp>
              <p:nvCxnSpPr>
                <p:cNvPr id="76" name="Connettore diritto 75">
                  <a:extLst>
                    <a:ext uri="{FF2B5EF4-FFF2-40B4-BE49-F238E27FC236}">
                      <a16:creationId xmlns:a16="http://schemas.microsoft.com/office/drawing/2014/main" id="{4EFF450A-C8E5-2FCE-3DAE-05C7D8A8D6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77175" y="4882935"/>
                  <a:ext cx="689124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Connettore diritto 77">
                  <a:extLst>
                    <a:ext uri="{FF2B5EF4-FFF2-40B4-BE49-F238E27FC236}">
                      <a16:creationId xmlns:a16="http://schemas.microsoft.com/office/drawing/2014/main" id="{8630F6E6-1249-FDC0-AE9D-BE43F12B0B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66463" y="5035335"/>
                  <a:ext cx="8640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onnettore diritto 79">
                  <a:extLst>
                    <a:ext uri="{FF2B5EF4-FFF2-40B4-BE49-F238E27FC236}">
                      <a16:creationId xmlns:a16="http://schemas.microsoft.com/office/drawing/2014/main" id="{8AAAC9BD-89BB-0110-2CD3-980E47BC94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70772" y="5187735"/>
                  <a:ext cx="10332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nettore diritto 80">
                  <a:extLst>
                    <a:ext uri="{FF2B5EF4-FFF2-40B4-BE49-F238E27FC236}">
                      <a16:creationId xmlns:a16="http://schemas.microsoft.com/office/drawing/2014/main" id="{566EEB68-A9E9-A00E-0E85-DEE19EFC9C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79502" y="5340135"/>
                  <a:ext cx="9864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nettore diritto 82">
                  <a:extLst>
                    <a:ext uri="{FF2B5EF4-FFF2-40B4-BE49-F238E27FC236}">
                      <a16:creationId xmlns:a16="http://schemas.microsoft.com/office/drawing/2014/main" id="{C7D6A640-357B-A879-15D2-31CE0C27D3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95651" y="5492535"/>
                  <a:ext cx="6840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nettore diritto 83">
                  <a:extLst>
                    <a:ext uri="{FF2B5EF4-FFF2-40B4-BE49-F238E27FC236}">
                      <a16:creationId xmlns:a16="http://schemas.microsoft.com/office/drawing/2014/main" id="{602CEACA-CA1E-2E42-36AB-6B10722D96A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16239" y="5644935"/>
                  <a:ext cx="3672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Gruppo 27">
                <a:extLst>
                  <a:ext uri="{FF2B5EF4-FFF2-40B4-BE49-F238E27FC236}">
                    <a16:creationId xmlns:a16="http://schemas.microsoft.com/office/drawing/2014/main" id="{05E9A82E-F24F-F9E9-F529-99AE37DEF739}"/>
                  </a:ext>
                </a:extLst>
              </p:cNvPr>
              <p:cNvGrpSpPr/>
              <p:nvPr/>
            </p:nvGrpSpPr>
            <p:grpSpPr>
              <a:xfrm>
                <a:off x="8113425" y="4730535"/>
                <a:ext cx="1027555" cy="1066800"/>
                <a:chOff x="8113425" y="4730535"/>
                <a:chExt cx="1027555" cy="1066800"/>
              </a:xfrm>
            </p:grpSpPr>
            <p:cxnSp>
              <p:nvCxnSpPr>
                <p:cNvPr id="75" name="Connettore diritto 74">
                  <a:extLst>
                    <a:ext uri="{FF2B5EF4-FFF2-40B4-BE49-F238E27FC236}">
                      <a16:creationId xmlns:a16="http://schemas.microsoft.com/office/drawing/2014/main" id="{45FC2917-35E1-5658-1033-CA0E0B217B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85359" y="4730535"/>
                  <a:ext cx="27939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ttore diritto 84">
                  <a:extLst>
                    <a:ext uri="{FF2B5EF4-FFF2-40B4-BE49-F238E27FC236}">
                      <a16:creationId xmlns:a16="http://schemas.microsoft.com/office/drawing/2014/main" id="{47C5161E-729B-A71A-49A3-9D827A2096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23721" y="5797335"/>
                  <a:ext cx="72000" cy="0"/>
                </a:xfrm>
                <a:prstGeom prst="line">
                  <a:avLst/>
                </a:prstGeom>
                <a:ln w="3175">
                  <a:solidFill>
                    <a:srgbClr val="0070C0">
                      <a:alpha val="50000"/>
                    </a:srgb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" name="Gruppo 10">
                  <a:extLst>
                    <a:ext uri="{FF2B5EF4-FFF2-40B4-BE49-F238E27FC236}">
                      <a16:creationId xmlns:a16="http://schemas.microsoft.com/office/drawing/2014/main" id="{F79E17E1-8331-0F58-5838-3F3B8508F26D}"/>
                    </a:ext>
                  </a:extLst>
                </p:cNvPr>
                <p:cNvGrpSpPr/>
                <p:nvPr/>
              </p:nvGrpSpPr>
              <p:grpSpPr>
                <a:xfrm>
                  <a:off x="8113425" y="4806958"/>
                  <a:ext cx="1027555" cy="914400"/>
                  <a:chOff x="8113425" y="4806958"/>
                  <a:chExt cx="1027555" cy="914400"/>
                </a:xfrm>
              </p:grpSpPr>
              <p:cxnSp>
                <p:nvCxnSpPr>
                  <p:cNvPr id="494" name="Connettore diritto 493">
                    <a:extLst>
                      <a:ext uri="{FF2B5EF4-FFF2-40B4-BE49-F238E27FC236}">
                        <a16:creationId xmlns:a16="http://schemas.microsoft.com/office/drawing/2014/main" id="{8545CFC0-51E9-43F0-6F9F-9DB91DAD2A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28454" y="4806958"/>
                    <a:ext cx="593844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6" name="Connettore diritto 495">
                    <a:extLst>
                      <a:ext uri="{FF2B5EF4-FFF2-40B4-BE49-F238E27FC236}">
                        <a16:creationId xmlns:a16="http://schemas.microsoft.com/office/drawing/2014/main" id="{672F9F27-386D-E125-083D-328CB61E8D0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18581" y="4959358"/>
                    <a:ext cx="7812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7" name="Connettore diritto 496">
                    <a:extLst>
                      <a:ext uri="{FF2B5EF4-FFF2-40B4-BE49-F238E27FC236}">
                        <a16:creationId xmlns:a16="http://schemas.microsoft.com/office/drawing/2014/main" id="{4846A96F-26D9-AB89-32CF-8F49676848E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13425" y="5111758"/>
                    <a:ext cx="9540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9" name="Connettore diritto 498">
                    <a:extLst>
                      <a:ext uri="{FF2B5EF4-FFF2-40B4-BE49-F238E27FC236}">
                        <a16:creationId xmlns:a16="http://schemas.microsoft.com/office/drawing/2014/main" id="{21FAFDA8-BD90-C50F-8D1B-257A04AF9C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125780" y="5264158"/>
                    <a:ext cx="10152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0" name="Connettore diritto 499">
                    <a:extLst>
                      <a:ext uri="{FF2B5EF4-FFF2-40B4-BE49-F238E27FC236}">
                        <a16:creationId xmlns:a16="http://schemas.microsoft.com/office/drawing/2014/main" id="{5614419D-224A-58FC-567D-49B1EAF10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239465" y="5416558"/>
                    <a:ext cx="8280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2" name="Connettore diritto 501">
                    <a:extLst>
                      <a:ext uri="{FF2B5EF4-FFF2-40B4-BE49-F238E27FC236}">
                        <a16:creationId xmlns:a16="http://schemas.microsoft.com/office/drawing/2014/main" id="{D2CCA59F-CAF4-B32A-6FB5-0D0591BF07A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55612" y="5568958"/>
                    <a:ext cx="5256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3" name="Connettore diritto 502">
                    <a:extLst>
                      <a:ext uri="{FF2B5EF4-FFF2-40B4-BE49-F238E27FC236}">
                        <a16:creationId xmlns:a16="http://schemas.microsoft.com/office/drawing/2014/main" id="{427CDD45-3474-168F-2463-9735FAD492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70948" y="5721358"/>
                    <a:ext cx="216000" cy="0"/>
                  </a:xfrm>
                  <a:prstGeom prst="line">
                    <a:avLst/>
                  </a:prstGeom>
                  <a:ln w="3175">
                    <a:solidFill>
                      <a:srgbClr val="0070C0">
                        <a:alpha val="50000"/>
                      </a:srgb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2C7AB5E5-27F0-5F77-6FB3-FF18286B0121}"/>
              </a:ext>
            </a:extLst>
          </p:cNvPr>
          <p:cNvGrpSpPr/>
          <p:nvPr/>
        </p:nvGrpSpPr>
        <p:grpSpPr>
          <a:xfrm>
            <a:off x="8066238" y="2675612"/>
            <a:ext cx="1112561" cy="1328933"/>
            <a:chOff x="8066238" y="2675612"/>
            <a:chExt cx="1112561" cy="1328933"/>
          </a:xfrm>
        </p:grpSpPr>
        <p:grpSp>
          <p:nvGrpSpPr>
            <p:cNvPr id="331" name="Gruppo 330">
              <a:extLst>
                <a:ext uri="{FF2B5EF4-FFF2-40B4-BE49-F238E27FC236}">
                  <a16:creationId xmlns:a16="http://schemas.microsoft.com/office/drawing/2014/main" id="{2AECB0FB-8A27-5E93-7FCA-94854A6F19CE}"/>
                </a:ext>
              </a:extLst>
            </p:cNvPr>
            <p:cNvGrpSpPr/>
            <p:nvPr/>
          </p:nvGrpSpPr>
          <p:grpSpPr>
            <a:xfrm>
              <a:off x="8067230" y="2675612"/>
              <a:ext cx="1111569" cy="1328933"/>
              <a:chOff x="8067230" y="2302394"/>
              <a:chExt cx="1111569" cy="1328933"/>
            </a:xfrm>
          </p:grpSpPr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9283B1EE-AAC5-659A-984A-62BCCD3F5E9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51799" y="3045323"/>
                <a:ext cx="627000" cy="579154"/>
              </a:xfrm>
              <a:prstGeom prst="line">
                <a:avLst/>
              </a:prstGeom>
              <a:ln w="6350">
                <a:solidFill>
                  <a:schemeClr val="accent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8D501F02-2846-9158-EDBF-AE93BBFEA6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96464" y="2357680"/>
                <a:ext cx="280033" cy="701877"/>
              </a:xfrm>
              <a:prstGeom prst="line">
                <a:avLst/>
              </a:prstGeom>
              <a:ln w="6350">
                <a:solidFill>
                  <a:schemeClr val="accent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01A81B45-FDD1-AEDD-CBD5-CE669976F3D1}"/>
                  </a:ext>
                </a:extLst>
              </p:cNvPr>
              <p:cNvCxnSpPr/>
              <p:nvPr/>
            </p:nvCxnSpPr>
            <p:spPr>
              <a:xfrm flipH="1" flipV="1">
                <a:off x="8399145" y="2302394"/>
                <a:ext cx="497319" cy="55286"/>
              </a:xfrm>
              <a:prstGeom prst="line">
                <a:avLst/>
              </a:prstGeom>
              <a:ln w="6350">
                <a:solidFill>
                  <a:schemeClr val="accent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4965BB20-9A54-2AB1-AAEC-1C1561467154}"/>
                  </a:ext>
                </a:extLst>
              </p:cNvPr>
              <p:cNvCxnSpPr/>
              <p:nvPr/>
            </p:nvCxnSpPr>
            <p:spPr>
              <a:xfrm flipH="1">
                <a:off x="8067230" y="2302394"/>
                <a:ext cx="331915" cy="564792"/>
              </a:xfrm>
              <a:prstGeom prst="line">
                <a:avLst/>
              </a:prstGeom>
              <a:ln w="6350">
                <a:solidFill>
                  <a:schemeClr val="accent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ttore diritto 323">
                <a:extLst>
                  <a:ext uri="{FF2B5EF4-FFF2-40B4-BE49-F238E27FC236}">
                    <a16:creationId xmlns:a16="http://schemas.microsoft.com/office/drawing/2014/main" id="{BF135B35-54AF-2ECB-C721-C961C703C1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67230" y="2867186"/>
                <a:ext cx="482787" cy="764141"/>
              </a:xfrm>
              <a:prstGeom prst="line">
                <a:avLst/>
              </a:prstGeom>
              <a:ln w="6350">
                <a:solidFill>
                  <a:schemeClr val="accent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o 26">
              <a:extLst>
                <a:ext uri="{FF2B5EF4-FFF2-40B4-BE49-F238E27FC236}">
                  <a16:creationId xmlns:a16="http://schemas.microsoft.com/office/drawing/2014/main" id="{FEAABB6D-6FCC-14D0-BAF6-CF86A9E53F28}"/>
                </a:ext>
              </a:extLst>
            </p:cNvPr>
            <p:cNvGrpSpPr/>
            <p:nvPr/>
          </p:nvGrpSpPr>
          <p:grpSpPr>
            <a:xfrm>
              <a:off x="8066238" y="2712040"/>
              <a:ext cx="1102062" cy="1219200"/>
              <a:chOff x="8078028" y="6556772"/>
              <a:chExt cx="1892065" cy="1219200"/>
            </a:xfrm>
          </p:grpSpPr>
          <p:grpSp>
            <p:nvGrpSpPr>
              <p:cNvPr id="510" name="Gruppo 509">
                <a:extLst>
                  <a:ext uri="{FF2B5EF4-FFF2-40B4-BE49-F238E27FC236}">
                    <a16:creationId xmlns:a16="http://schemas.microsoft.com/office/drawing/2014/main" id="{9A13BB47-5479-076A-4BCF-0B9D8B6FB85E}"/>
                  </a:ext>
                </a:extLst>
              </p:cNvPr>
              <p:cNvGrpSpPr/>
              <p:nvPr/>
            </p:nvGrpSpPr>
            <p:grpSpPr>
              <a:xfrm>
                <a:off x="8149728" y="6556772"/>
                <a:ext cx="1761090" cy="1219200"/>
                <a:chOff x="433333" y="1713722"/>
                <a:chExt cx="3049835" cy="1219200"/>
              </a:xfrm>
            </p:grpSpPr>
            <p:cxnSp>
              <p:nvCxnSpPr>
                <p:cNvPr id="65" name="Connettore diritto 64">
                  <a:extLst>
                    <a:ext uri="{FF2B5EF4-FFF2-40B4-BE49-F238E27FC236}">
                      <a16:creationId xmlns:a16="http://schemas.microsoft.com/office/drawing/2014/main" id="{3B56BCAC-C964-217D-80B3-0BE7155230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229371" y="1713722"/>
                  <a:ext cx="963316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ttore diritto 65">
                  <a:extLst>
                    <a:ext uri="{FF2B5EF4-FFF2-40B4-BE49-F238E27FC236}">
                      <a16:creationId xmlns:a16="http://schemas.microsoft.com/office/drawing/2014/main" id="{6AC9C72B-2BDF-176E-4B4C-E1B9DE8871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5782" y="1866122"/>
                  <a:ext cx="1990853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nettore diritto 66">
                  <a:extLst>
                    <a:ext uri="{FF2B5EF4-FFF2-40B4-BE49-F238E27FC236}">
                      <a16:creationId xmlns:a16="http://schemas.microsoft.com/office/drawing/2014/main" id="{971E796A-6825-4888-35E3-6EFFACFDD6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6434" y="2018522"/>
                  <a:ext cx="2440401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nettore diritto 67">
                  <a:extLst>
                    <a:ext uri="{FF2B5EF4-FFF2-40B4-BE49-F238E27FC236}">
                      <a16:creationId xmlns:a16="http://schemas.microsoft.com/office/drawing/2014/main" id="{B39028C1-EEF9-454A-5BE5-152E36AC14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3333" y="2170922"/>
                  <a:ext cx="2868541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Connettore diritto 68">
                  <a:extLst>
                    <a:ext uri="{FF2B5EF4-FFF2-40B4-BE49-F238E27FC236}">
                      <a16:creationId xmlns:a16="http://schemas.microsoft.com/office/drawing/2014/main" id="{1776446D-38EE-0336-0AA4-2797F38370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5478" y="2323322"/>
                  <a:ext cx="3007690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Connettore diritto 69">
                  <a:extLst>
                    <a:ext uri="{FF2B5EF4-FFF2-40B4-BE49-F238E27FC236}">
                      <a16:creationId xmlns:a16="http://schemas.microsoft.com/office/drawing/2014/main" id="{AFF9BDC6-09ED-E16A-9B0F-869F2A59D6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2104" y="2475722"/>
                  <a:ext cx="2675881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Connettore diritto 70">
                  <a:extLst>
                    <a:ext uri="{FF2B5EF4-FFF2-40B4-BE49-F238E27FC236}">
                      <a16:creationId xmlns:a16="http://schemas.microsoft.com/office/drawing/2014/main" id="{BA7005C9-076F-C8FA-2763-7208666F6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42337" y="2628122"/>
                  <a:ext cx="1926634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nettore diritto 72">
                  <a:extLst>
                    <a:ext uri="{FF2B5EF4-FFF2-40B4-BE49-F238E27FC236}">
                      <a16:creationId xmlns:a16="http://schemas.microsoft.com/office/drawing/2014/main" id="{C1AA6F05-FAB3-D6A9-B2DF-CC5704611C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16600" y="2780522"/>
                  <a:ext cx="1145277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Connettore diritto 73">
                  <a:extLst>
                    <a:ext uri="{FF2B5EF4-FFF2-40B4-BE49-F238E27FC236}">
                      <a16:creationId xmlns:a16="http://schemas.microsoft.com/office/drawing/2014/main" id="{B807D0A6-269E-BDE8-2D2D-F1751F69E7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19980" y="2932922"/>
                  <a:ext cx="353216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0" name="Gruppo 479">
                <a:extLst>
                  <a:ext uri="{FF2B5EF4-FFF2-40B4-BE49-F238E27FC236}">
                    <a16:creationId xmlns:a16="http://schemas.microsoft.com/office/drawing/2014/main" id="{B04BF43C-14F0-2E34-7312-1C3D076D170E}"/>
                  </a:ext>
                </a:extLst>
              </p:cNvPr>
              <p:cNvGrpSpPr/>
              <p:nvPr/>
            </p:nvGrpSpPr>
            <p:grpSpPr>
              <a:xfrm>
                <a:off x="8078028" y="6633195"/>
                <a:ext cx="1892065" cy="1066800"/>
                <a:chOff x="308044" y="1713722"/>
                <a:chExt cx="3276653" cy="1066800"/>
              </a:xfrm>
            </p:grpSpPr>
            <p:cxnSp>
              <p:nvCxnSpPr>
                <p:cNvPr id="483" name="Connettore diritto 482">
                  <a:extLst>
                    <a:ext uri="{FF2B5EF4-FFF2-40B4-BE49-F238E27FC236}">
                      <a16:creationId xmlns:a16="http://schemas.microsoft.com/office/drawing/2014/main" id="{58AD7495-8B03-2278-ADC7-D2060164DD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17178" y="1713722"/>
                  <a:ext cx="1736113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Connettore diritto 483">
                  <a:extLst>
                    <a:ext uri="{FF2B5EF4-FFF2-40B4-BE49-F238E27FC236}">
                      <a16:creationId xmlns:a16="http://schemas.microsoft.com/office/drawing/2014/main" id="{D2683591-8C61-DB4C-C3B1-B5564A2304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254" y="1866122"/>
                  <a:ext cx="2194220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6" name="Connettore diritto 485">
                  <a:extLst>
                    <a:ext uri="{FF2B5EF4-FFF2-40B4-BE49-F238E27FC236}">
                      <a16:creationId xmlns:a16="http://schemas.microsoft.com/office/drawing/2014/main" id="{379A863C-6C5F-CEA1-E73A-DC2E813D85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1153" y="2018522"/>
                  <a:ext cx="2654471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7" name="Connettore diritto 486">
                  <a:extLst>
                    <a:ext uri="{FF2B5EF4-FFF2-40B4-BE49-F238E27FC236}">
                      <a16:creationId xmlns:a16="http://schemas.microsoft.com/office/drawing/2014/main" id="{409D4437-B8F2-7DA4-5A01-4994F4BAAD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8044" y="2170922"/>
                  <a:ext cx="3071909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8" name="Connettore diritto 487">
                  <a:extLst>
                    <a:ext uri="{FF2B5EF4-FFF2-40B4-BE49-F238E27FC236}">
                      <a16:creationId xmlns:a16="http://schemas.microsoft.com/office/drawing/2014/main" id="{5BC50ED1-475A-9B0E-E168-DB0CA2BA84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9823" y="2323322"/>
                  <a:ext cx="2964874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Connettore diritto 489">
                  <a:extLst>
                    <a:ext uri="{FF2B5EF4-FFF2-40B4-BE49-F238E27FC236}">
                      <a16:creationId xmlns:a16="http://schemas.microsoft.com/office/drawing/2014/main" id="{D61C4B6E-D066-1741-51F8-FF79E58CA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1071" y="2475722"/>
                  <a:ext cx="2279849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Connettore diritto 490">
                  <a:extLst>
                    <a:ext uri="{FF2B5EF4-FFF2-40B4-BE49-F238E27FC236}">
                      <a16:creationId xmlns:a16="http://schemas.microsoft.com/office/drawing/2014/main" id="{1D7E0B7D-EB07-38C0-E1D3-DBEBD94231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85605" y="2628122"/>
                  <a:ext cx="1519901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Connettore diritto 491">
                  <a:extLst>
                    <a:ext uri="{FF2B5EF4-FFF2-40B4-BE49-F238E27FC236}">
                      <a16:creationId xmlns:a16="http://schemas.microsoft.com/office/drawing/2014/main" id="{0759641E-0850-4375-371E-1F848023C8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72461" y="2780522"/>
                  <a:ext cx="749246" cy="0"/>
                </a:xfrm>
                <a:prstGeom prst="line">
                  <a:avLst/>
                </a:prstGeom>
                <a:ln w="3175">
                  <a:solidFill>
                    <a:schemeClr val="accent1"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27" name="CasellaDiTesto 526">
            <a:extLst>
              <a:ext uri="{FF2B5EF4-FFF2-40B4-BE49-F238E27FC236}">
                <a16:creationId xmlns:a16="http://schemas.microsoft.com/office/drawing/2014/main" id="{850E79EC-EAF2-1DCA-83EB-16AA8EBF5B02}"/>
              </a:ext>
            </a:extLst>
          </p:cNvPr>
          <p:cNvSpPr txBox="1"/>
          <p:nvPr/>
        </p:nvSpPr>
        <p:spPr>
          <a:xfrm>
            <a:off x="7173414" y="1866131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</a:p>
        </p:txBody>
      </p:sp>
      <p:sp>
        <p:nvSpPr>
          <p:cNvPr id="528" name="CasellaDiTesto 527">
            <a:extLst>
              <a:ext uri="{FF2B5EF4-FFF2-40B4-BE49-F238E27FC236}">
                <a16:creationId xmlns:a16="http://schemas.microsoft.com/office/drawing/2014/main" id="{3271C4EE-3DB0-6B1F-0E33-F66F0B6C1540}"/>
              </a:ext>
            </a:extLst>
          </p:cNvPr>
          <p:cNvSpPr txBox="1"/>
          <p:nvPr/>
        </p:nvSpPr>
        <p:spPr>
          <a:xfrm>
            <a:off x="0" y="342381"/>
            <a:ext cx="7944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DELLA SEZIONE DELLA PIRAMIDE A BASE PENTAGONALE</a:t>
            </a:r>
          </a:p>
        </p:txBody>
      </p:sp>
      <p:sp>
        <p:nvSpPr>
          <p:cNvPr id="529" name="CasellaDiTesto 528">
            <a:extLst>
              <a:ext uri="{FF2B5EF4-FFF2-40B4-BE49-F238E27FC236}">
                <a16:creationId xmlns:a16="http://schemas.microsoft.com/office/drawing/2014/main" id="{2D91FF6C-1F78-2D2D-E795-33EC351F8D55}"/>
              </a:ext>
            </a:extLst>
          </p:cNvPr>
          <p:cNvSpPr txBox="1"/>
          <p:nvPr/>
        </p:nvSpPr>
        <p:spPr>
          <a:xfrm>
            <a:off x="-1" y="635325"/>
            <a:ext cx="69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Siano dati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e una </a:t>
            </a:r>
            <a:r>
              <a:rPr lang="it-IT" sz="1600" dirty="0">
                <a:solidFill>
                  <a:srgbClr val="00B0F0"/>
                </a:solidFill>
              </a:rPr>
              <a:t>piramide a base pentagonale </a:t>
            </a:r>
            <a:r>
              <a:rPr lang="it-IT" sz="1600" dirty="0"/>
              <a:t>con la base unita 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il vertice </a:t>
            </a:r>
            <a:r>
              <a:rPr lang="it-IT" sz="1600" dirty="0">
                <a:solidFill>
                  <a:srgbClr val="00B0F0"/>
                </a:solidFill>
              </a:rPr>
              <a:t>V(V’,V’’) </a:t>
            </a:r>
            <a:r>
              <a:rPr lang="it-IT" sz="1600" dirty="0"/>
              <a:t>nello spazio del diedro</a:t>
            </a:r>
          </a:p>
        </p:txBody>
      </p:sp>
      <p:sp>
        <p:nvSpPr>
          <p:cNvPr id="530" name="CasellaDiTesto 529">
            <a:extLst>
              <a:ext uri="{FF2B5EF4-FFF2-40B4-BE49-F238E27FC236}">
                <a16:creationId xmlns:a16="http://schemas.microsoft.com/office/drawing/2014/main" id="{AC35273D-04AC-7BFF-C365-2EB6406D78E0}"/>
              </a:ext>
            </a:extLst>
          </p:cNvPr>
          <p:cNvSpPr txBox="1"/>
          <p:nvPr/>
        </p:nvSpPr>
        <p:spPr>
          <a:xfrm>
            <a:off x="9770" y="1190332"/>
            <a:ext cx="568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Intersecando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si determinano forma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nello spazio del diedro e lo scorcio totale della sezione mediante la traccia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31" name="CasellaDiTesto 530">
            <a:extLst>
              <a:ext uri="{FF2B5EF4-FFF2-40B4-BE49-F238E27FC236}">
                <a16:creationId xmlns:a16="http://schemas.microsoft.com/office/drawing/2014/main" id="{F99AAB12-BC4D-4DBD-1C3F-34876E8CBAD6}"/>
              </a:ext>
            </a:extLst>
          </p:cNvPr>
          <p:cNvSpPr txBox="1"/>
          <p:nvPr/>
        </p:nvSpPr>
        <p:spPr>
          <a:xfrm>
            <a:off x="1132" y="2189316"/>
            <a:ext cx="5583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Determinato il pentagono di sezione </a:t>
            </a:r>
            <a:r>
              <a:rPr lang="it-IT" sz="1600" dirty="0">
                <a:solidFill>
                  <a:srgbClr val="00B0F0"/>
                </a:solidFill>
              </a:rPr>
              <a:t>A,B,C,D,E( A’B’C’D’E’; A’’B’’C’’D’’E’’) </a:t>
            </a:r>
            <a:r>
              <a:rPr lang="it-IT" sz="1600" dirty="0"/>
              <a:t>si passa ad effettuare il ribaltamento della sezione sul piano </a:t>
            </a:r>
            <a:r>
              <a:rPr lang="it-IT" sz="1600" dirty="0">
                <a:latin typeface="Symbol" panose="05050102010706020507" pitchFamily="18" charset="2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sz="1600" baseline="-25000" dirty="0"/>
              <a:t>1</a:t>
            </a:r>
          </a:p>
        </p:txBody>
      </p:sp>
      <p:sp>
        <p:nvSpPr>
          <p:cNvPr id="533" name="CasellaDiTesto 532">
            <a:extLst>
              <a:ext uri="{FF2B5EF4-FFF2-40B4-BE49-F238E27FC236}">
                <a16:creationId xmlns:a16="http://schemas.microsoft.com/office/drawing/2014/main" id="{902D5E8A-45A9-DB7E-BFA2-51C6A23BDC0A}"/>
              </a:ext>
            </a:extLst>
          </p:cNvPr>
          <p:cNvSpPr txBox="1"/>
          <p:nvPr/>
        </p:nvSpPr>
        <p:spPr>
          <a:xfrm>
            <a:off x="-48298" y="2958008"/>
            <a:ext cx="5533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Assumendo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 del piano riportiamo nello spazio del diedro la lunghezza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individuando la posizione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ribaltata</a:t>
            </a:r>
          </a:p>
        </p:txBody>
      </p:sp>
      <p:sp>
        <p:nvSpPr>
          <p:cNvPr id="534" name="CasellaDiTesto 533">
            <a:extLst>
              <a:ext uri="{FF2B5EF4-FFF2-40B4-BE49-F238E27FC236}">
                <a16:creationId xmlns:a16="http://schemas.microsoft.com/office/drawing/2014/main" id="{0EB7EBAD-14BC-D91D-782C-F6153D65BB71}"/>
              </a:ext>
            </a:extLst>
          </p:cNvPr>
          <p:cNvSpPr txBox="1"/>
          <p:nvPr/>
        </p:nvSpPr>
        <p:spPr>
          <a:xfrm>
            <a:off x="8503555" y="3846222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D’’</a:t>
            </a:r>
          </a:p>
        </p:txBody>
      </p:sp>
      <p:sp>
        <p:nvSpPr>
          <p:cNvPr id="535" name="CasellaDiTesto 534">
            <a:extLst>
              <a:ext uri="{FF2B5EF4-FFF2-40B4-BE49-F238E27FC236}">
                <a16:creationId xmlns:a16="http://schemas.microsoft.com/office/drawing/2014/main" id="{0927546A-406E-94CC-314B-8B61146B74F8}"/>
              </a:ext>
            </a:extLst>
          </p:cNvPr>
          <p:cNvSpPr txBox="1"/>
          <p:nvPr/>
        </p:nvSpPr>
        <p:spPr>
          <a:xfrm>
            <a:off x="8262819" y="2480759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A’’</a:t>
            </a:r>
          </a:p>
        </p:txBody>
      </p:sp>
      <p:sp>
        <p:nvSpPr>
          <p:cNvPr id="543" name="Arco 542">
            <a:extLst>
              <a:ext uri="{FF2B5EF4-FFF2-40B4-BE49-F238E27FC236}">
                <a16:creationId xmlns:a16="http://schemas.microsoft.com/office/drawing/2014/main" id="{B10B14B4-4CC7-0E25-537F-543F093CFE74}"/>
              </a:ext>
            </a:extLst>
          </p:cNvPr>
          <p:cNvSpPr/>
          <p:nvPr/>
        </p:nvSpPr>
        <p:spPr>
          <a:xfrm rot="19170719">
            <a:off x="10159457" y="2465364"/>
            <a:ext cx="1704788" cy="1747749"/>
          </a:xfrm>
          <a:prstGeom prst="arc">
            <a:avLst>
              <a:gd name="adj1" fmla="val 16195088"/>
              <a:gd name="adj2" fmla="val 544734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6E4FFEF-B7C3-C116-7139-E88C163B36D5}"/>
              </a:ext>
            </a:extLst>
          </p:cNvPr>
          <p:cNvSpPr txBox="1"/>
          <p:nvPr/>
        </p:nvSpPr>
        <p:spPr>
          <a:xfrm>
            <a:off x="0" y="3702863"/>
            <a:ext cx="5094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i vertici </a:t>
            </a:r>
            <a:r>
              <a:rPr lang="it-IT" sz="1600" dirty="0">
                <a:solidFill>
                  <a:srgbClr val="00B0F0"/>
                </a:solidFill>
              </a:rPr>
              <a:t>A,B,C</a:t>
            </a:r>
            <a:r>
              <a:rPr lang="it-IT" sz="1600" dirty="0"/>
              <a:t> della sezione appartenente al piano</a:t>
            </a:r>
            <a:r>
              <a:rPr lang="it-IT" sz="1600" dirty="0">
                <a:latin typeface="Symbol" panose="05050102010706020507" pitchFamily="18" charset="2"/>
              </a:rPr>
              <a:t> a </a:t>
            </a:r>
            <a:r>
              <a:rPr lang="it-IT" sz="1600" dirty="0"/>
              <a:t>facciamo passare le rette </a:t>
            </a:r>
            <a:r>
              <a:rPr lang="it-IT" sz="1600" dirty="0">
                <a:solidFill>
                  <a:srgbClr val="00B0F0"/>
                </a:solidFill>
              </a:rPr>
              <a:t>a(a’,a’’,T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a), b(b’,b’’,T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b), c(c’,c’’,T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c,T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c)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7C007430-DB45-B08E-889B-A94CBA1BDC5E}"/>
              </a:ext>
            </a:extLst>
          </p:cNvPr>
          <p:cNvSpPr txBox="1"/>
          <p:nvPr/>
        </p:nvSpPr>
        <p:spPr>
          <a:xfrm>
            <a:off x="0" y="4472481"/>
            <a:ext cx="5647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Per i lati </a:t>
            </a:r>
            <a:r>
              <a:rPr lang="it-IT" sz="1600" dirty="0">
                <a:solidFill>
                  <a:srgbClr val="00B0F0"/>
                </a:solidFill>
              </a:rPr>
              <a:t>ED(E’,E’’,D’,D’’)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DC(D’,C’,D’’,C’’) </a:t>
            </a:r>
            <a:r>
              <a:rPr lang="it-IT" sz="1600" dirty="0"/>
              <a:t>conduciamo rispettivamente  le rette </a:t>
            </a:r>
            <a:r>
              <a:rPr lang="it-IT" sz="1600" dirty="0">
                <a:solidFill>
                  <a:srgbClr val="00B0F0"/>
                </a:solidFill>
              </a:rPr>
              <a:t>d(d’,d’’,T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d,T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d), e(e’,e’’,T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e,T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e) </a:t>
            </a:r>
          </a:p>
        </p:txBody>
      </p:sp>
      <p:sp>
        <p:nvSpPr>
          <p:cNvPr id="457" name="CasellaDiTesto 456">
            <a:extLst>
              <a:ext uri="{FF2B5EF4-FFF2-40B4-BE49-F238E27FC236}">
                <a16:creationId xmlns:a16="http://schemas.microsoft.com/office/drawing/2014/main" id="{9C44674E-7990-B4ED-7F83-A3E4F458E335}"/>
              </a:ext>
            </a:extLst>
          </p:cNvPr>
          <p:cNvSpPr txBox="1"/>
          <p:nvPr/>
        </p:nvSpPr>
        <p:spPr>
          <a:xfrm>
            <a:off x="8485799" y="5981561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</a:p>
        </p:txBody>
      </p:sp>
      <p:sp>
        <p:nvSpPr>
          <p:cNvPr id="476" name="CasellaDiTesto 475">
            <a:extLst>
              <a:ext uri="{FF2B5EF4-FFF2-40B4-BE49-F238E27FC236}">
                <a16:creationId xmlns:a16="http://schemas.microsoft.com/office/drawing/2014/main" id="{C04C3756-6A73-BA58-C549-1E3D44F14840}"/>
              </a:ext>
            </a:extLst>
          </p:cNvPr>
          <p:cNvSpPr txBox="1"/>
          <p:nvPr/>
        </p:nvSpPr>
        <p:spPr>
          <a:xfrm>
            <a:off x="0" y="5015618"/>
            <a:ext cx="6751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c,T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d,T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e</a:t>
            </a:r>
            <a:r>
              <a:rPr lang="it-IT" sz="1600" baseline="-25000" dirty="0">
                <a:solidFill>
                  <a:srgbClr val="00B0F0"/>
                </a:solidFill>
              </a:rPr>
              <a:t>  </a:t>
            </a:r>
            <a:r>
              <a:rPr lang="it-IT" sz="1600" dirty="0"/>
              <a:t>sulla traccia ribaltata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otteniamo le posizioni ribaltate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a),(T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b),(T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c),</a:t>
            </a:r>
          </a:p>
          <a:p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d),(T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e) </a:t>
            </a:r>
            <a:r>
              <a:rPr lang="it-IT" sz="1600" dirty="0"/>
              <a:t>e le  relative rette reali </a:t>
            </a:r>
            <a:r>
              <a:rPr lang="it-IT" sz="1600" dirty="0">
                <a:solidFill>
                  <a:srgbClr val="FF0000"/>
                </a:solidFill>
              </a:rPr>
              <a:t>a, b, c, d, e</a:t>
            </a:r>
          </a:p>
        </p:txBody>
      </p:sp>
      <p:sp>
        <p:nvSpPr>
          <p:cNvPr id="477" name="CasellaDiTesto 476">
            <a:extLst>
              <a:ext uri="{FF2B5EF4-FFF2-40B4-BE49-F238E27FC236}">
                <a16:creationId xmlns:a16="http://schemas.microsoft.com/office/drawing/2014/main" id="{16827100-5449-4683-7C57-08CFF4C89BA3}"/>
              </a:ext>
            </a:extLst>
          </p:cNvPr>
          <p:cNvSpPr txBox="1"/>
          <p:nvPr/>
        </p:nvSpPr>
        <p:spPr>
          <a:xfrm>
            <a:off x="0" y="5785222"/>
            <a:ext cx="5809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su queste rette reali le immagini </a:t>
            </a:r>
            <a:r>
              <a:rPr lang="it-IT" sz="1600" dirty="0">
                <a:solidFill>
                  <a:srgbClr val="00B0F0"/>
                </a:solidFill>
              </a:rPr>
              <a:t>A’’,B’’,C’’;D’’,E’’ </a:t>
            </a:r>
            <a:r>
              <a:rPr lang="it-IT" sz="1600" dirty="0"/>
              <a:t>possiamo identificare i vertici </a:t>
            </a:r>
            <a:r>
              <a:rPr lang="it-IT" sz="1600" dirty="0">
                <a:solidFill>
                  <a:srgbClr val="FF0000"/>
                </a:solidFill>
              </a:rPr>
              <a:t>A, B, C, D, E </a:t>
            </a:r>
            <a:r>
              <a:rPr lang="it-IT" sz="1600" dirty="0"/>
              <a:t>del pentagono reale ribaltato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</a:p>
        </p:txBody>
      </p:sp>
      <p:sp>
        <p:nvSpPr>
          <p:cNvPr id="478" name="CasellaDiTesto 477">
            <a:extLst>
              <a:ext uri="{FF2B5EF4-FFF2-40B4-BE49-F238E27FC236}">
                <a16:creationId xmlns:a16="http://schemas.microsoft.com/office/drawing/2014/main" id="{74B7EF35-3228-C4B5-36DC-481D6026C1A6}"/>
              </a:ext>
            </a:extLst>
          </p:cNvPr>
          <p:cNvSpPr txBox="1"/>
          <p:nvPr/>
        </p:nvSpPr>
        <p:spPr>
          <a:xfrm>
            <a:off x="3307612" y="6456160"/>
            <a:ext cx="8884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Si ottengono così la vera forma e la vera dimensione del pentagono di sezione della piramide</a:t>
            </a:r>
          </a:p>
        </p:txBody>
      </p:sp>
      <p:sp>
        <p:nvSpPr>
          <p:cNvPr id="479" name="CasellaDiTesto 478">
            <a:extLst>
              <a:ext uri="{FF2B5EF4-FFF2-40B4-BE49-F238E27FC236}">
                <a16:creationId xmlns:a16="http://schemas.microsoft.com/office/drawing/2014/main" id="{30FBC397-16C9-875C-8CA1-A0C7FB46787B}"/>
              </a:ext>
            </a:extLst>
          </p:cNvPr>
          <p:cNvSpPr txBox="1"/>
          <p:nvPr/>
        </p:nvSpPr>
        <p:spPr>
          <a:xfrm>
            <a:off x="7789069" y="2998541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a)</a:t>
            </a:r>
          </a:p>
        </p:txBody>
      </p:sp>
      <p:sp>
        <p:nvSpPr>
          <p:cNvPr id="481" name="CasellaDiTesto 480">
            <a:extLst>
              <a:ext uri="{FF2B5EF4-FFF2-40B4-BE49-F238E27FC236}">
                <a16:creationId xmlns:a16="http://schemas.microsoft.com/office/drawing/2014/main" id="{1CD4A27C-258F-797A-9B58-EBB955159891}"/>
              </a:ext>
            </a:extLst>
          </p:cNvPr>
          <p:cNvSpPr txBox="1"/>
          <p:nvPr/>
        </p:nvSpPr>
        <p:spPr>
          <a:xfrm>
            <a:off x="9209420" y="2989678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b)</a:t>
            </a:r>
          </a:p>
        </p:txBody>
      </p:sp>
      <p:sp>
        <p:nvSpPr>
          <p:cNvPr id="493" name="CasellaDiTesto 492">
            <a:extLst>
              <a:ext uri="{FF2B5EF4-FFF2-40B4-BE49-F238E27FC236}">
                <a16:creationId xmlns:a16="http://schemas.microsoft.com/office/drawing/2014/main" id="{0D31FB0D-ED8D-6015-94BC-47C9420F2AC0}"/>
              </a:ext>
            </a:extLst>
          </p:cNvPr>
          <p:cNvSpPr txBox="1"/>
          <p:nvPr/>
        </p:nvSpPr>
        <p:spPr>
          <a:xfrm>
            <a:off x="6564167" y="2985113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c)</a:t>
            </a:r>
          </a:p>
        </p:txBody>
      </p:sp>
      <p:sp>
        <p:nvSpPr>
          <p:cNvPr id="504" name="CasellaDiTesto 503">
            <a:extLst>
              <a:ext uri="{FF2B5EF4-FFF2-40B4-BE49-F238E27FC236}">
                <a16:creationId xmlns:a16="http://schemas.microsoft.com/office/drawing/2014/main" id="{1AFA8AF7-0ACE-17AB-3B95-E9853B390144}"/>
              </a:ext>
            </a:extLst>
          </p:cNvPr>
          <p:cNvSpPr txBox="1"/>
          <p:nvPr/>
        </p:nvSpPr>
        <p:spPr>
          <a:xfrm>
            <a:off x="10411423" y="2973516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e)</a:t>
            </a:r>
          </a:p>
        </p:txBody>
      </p:sp>
      <p:sp>
        <p:nvSpPr>
          <p:cNvPr id="506" name="CasellaDiTesto 505">
            <a:extLst>
              <a:ext uri="{FF2B5EF4-FFF2-40B4-BE49-F238E27FC236}">
                <a16:creationId xmlns:a16="http://schemas.microsoft.com/office/drawing/2014/main" id="{B7343757-61E9-06F9-FD4A-D84AAA994AC2}"/>
              </a:ext>
            </a:extLst>
          </p:cNvPr>
          <p:cNvSpPr txBox="1"/>
          <p:nvPr/>
        </p:nvSpPr>
        <p:spPr>
          <a:xfrm>
            <a:off x="7118469" y="3004996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9F7D288-194B-8A12-E329-CA96D0462A53}"/>
              </a:ext>
            </a:extLst>
          </p:cNvPr>
          <p:cNvSpPr txBox="1"/>
          <p:nvPr/>
        </p:nvSpPr>
        <p:spPr>
          <a:xfrm>
            <a:off x="8129976" y="3615773"/>
            <a:ext cx="272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2C589DD-49DE-B890-3D26-93D25F597E4F}"/>
              </a:ext>
            </a:extLst>
          </p:cNvPr>
          <p:cNvSpPr txBox="1"/>
          <p:nvPr/>
        </p:nvSpPr>
        <p:spPr>
          <a:xfrm>
            <a:off x="9989533" y="3610836"/>
            <a:ext cx="272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B2EC269-673A-E31C-E8E4-0CAD34C42F40}"/>
              </a:ext>
            </a:extLst>
          </p:cNvPr>
          <p:cNvSpPr txBox="1"/>
          <p:nvPr/>
        </p:nvSpPr>
        <p:spPr>
          <a:xfrm>
            <a:off x="8891619" y="3649591"/>
            <a:ext cx="272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0D2737F-FF32-530F-B1ED-C6A5120E49BB}"/>
              </a:ext>
            </a:extLst>
          </p:cNvPr>
          <p:cNvSpPr txBox="1"/>
          <p:nvPr/>
        </p:nvSpPr>
        <p:spPr>
          <a:xfrm>
            <a:off x="7382201" y="3367889"/>
            <a:ext cx="272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144A4C90-347C-546C-1DF8-EFFEAE16D48D}"/>
              </a:ext>
            </a:extLst>
          </p:cNvPr>
          <p:cNvSpPr txBox="1"/>
          <p:nvPr/>
        </p:nvSpPr>
        <p:spPr>
          <a:xfrm>
            <a:off x="7248646" y="3632161"/>
            <a:ext cx="272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8BB93A2B-4683-B3CF-9E46-BF8752FCE1DA}"/>
              </a:ext>
            </a:extLst>
          </p:cNvPr>
          <p:cNvSpPr txBox="1"/>
          <p:nvPr/>
        </p:nvSpPr>
        <p:spPr>
          <a:xfrm>
            <a:off x="10706218" y="777812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C4368D15-F01C-6E85-2CDB-54160E2A8C01}"/>
              </a:ext>
            </a:extLst>
          </p:cNvPr>
          <p:cNvSpPr txBox="1"/>
          <p:nvPr/>
        </p:nvSpPr>
        <p:spPr>
          <a:xfrm>
            <a:off x="9861350" y="596339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F3C1491D-D698-7DAD-8928-B15660AFA359}"/>
              </a:ext>
            </a:extLst>
          </p:cNvPr>
          <p:cNvSpPr txBox="1"/>
          <p:nvPr/>
        </p:nvSpPr>
        <p:spPr>
          <a:xfrm>
            <a:off x="9896130" y="6052411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6" name="CasellaDiTesto 455">
            <a:extLst>
              <a:ext uri="{FF2B5EF4-FFF2-40B4-BE49-F238E27FC236}">
                <a16:creationId xmlns:a16="http://schemas.microsoft.com/office/drawing/2014/main" id="{8FF9A456-C1AF-64C2-69AD-1A5E78056538}"/>
              </a:ext>
            </a:extLst>
          </p:cNvPr>
          <p:cNvSpPr txBox="1"/>
          <p:nvPr/>
        </p:nvSpPr>
        <p:spPr>
          <a:xfrm>
            <a:off x="11132409" y="3378372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1" name="CasellaDiTesto 450">
            <a:extLst>
              <a:ext uri="{FF2B5EF4-FFF2-40B4-BE49-F238E27FC236}">
                <a16:creationId xmlns:a16="http://schemas.microsoft.com/office/drawing/2014/main" id="{F416FFA8-A822-E83A-5333-00D2627A8AEF}"/>
              </a:ext>
            </a:extLst>
          </p:cNvPr>
          <p:cNvSpPr txBox="1"/>
          <p:nvPr/>
        </p:nvSpPr>
        <p:spPr>
          <a:xfrm>
            <a:off x="8990817" y="2207242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b’’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89" name="CasellaDiTesto 488">
            <a:extLst>
              <a:ext uri="{FF2B5EF4-FFF2-40B4-BE49-F238E27FC236}">
                <a16:creationId xmlns:a16="http://schemas.microsoft.com/office/drawing/2014/main" id="{455CD20D-4E60-958D-5EDC-4941243418BA}"/>
              </a:ext>
            </a:extLst>
          </p:cNvPr>
          <p:cNvSpPr txBox="1"/>
          <p:nvPr/>
        </p:nvSpPr>
        <p:spPr>
          <a:xfrm>
            <a:off x="8827115" y="5649974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a’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07" name="CasellaDiTesto 506">
            <a:extLst>
              <a:ext uri="{FF2B5EF4-FFF2-40B4-BE49-F238E27FC236}">
                <a16:creationId xmlns:a16="http://schemas.microsoft.com/office/drawing/2014/main" id="{702BF00B-7404-EBAE-DA9B-9FEAE80FF5D1}"/>
              </a:ext>
            </a:extLst>
          </p:cNvPr>
          <p:cNvSpPr txBox="1"/>
          <p:nvPr/>
        </p:nvSpPr>
        <p:spPr>
          <a:xfrm>
            <a:off x="6969778" y="2260868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c’’</a:t>
            </a:r>
          </a:p>
        </p:txBody>
      </p:sp>
      <p:sp>
        <p:nvSpPr>
          <p:cNvPr id="508" name="CasellaDiTesto 507">
            <a:extLst>
              <a:ext uri="{FF2B5EF4-FFF2-40B4-BE49-F238E27FC236}">
                <a16:creationId xmlns:a16="http://schemas.microsoft.com/office/drawing/2014/main" id="{0C2D6515-6668-DF5C-DD31-9087EEDD59B8}"/>
              </a:ext>
            </a:extLst>
          </p:cNvPr>
          <p:cNvSpPr txBox="1"/>
          <p:nvPr/>
        </p:nvSpPr>
        <p:spPr>
          <a:xfrm>
            <a:off x="10141804" y="2160830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e’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’</a:t>
            </a:r>
          </a:p>
        </p:txBody>
      </p:sp>
      <p:sp>
        <p:nvSpPr>
          <p:cNvPr id="509" name="CasellaDiTesto 508">
            <a:extLst>
              <a:ext uri="{FF2B5EF4-FFF2-40B4-BE49-F238E27FC236}">
                <a16:creationId xmlns:a16="http://schemas.microsoft.com/office/drawing/2014/main" id="{CB3311C5-E84D-C31E-37FA-C9F2F71B0A58}"/>
              </a:ext>
            </a:extLst>
          </p:cNvPr>
          <p:cNvSpPr txBox="1"/>
          <p:nvPr/>
        </p:nvSpPr>
        <p:spPr>
          <a:xfrm>
            <a:off x="7482209" y="2276926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d’’</a:t>
            </a:r>
          </a:p>
        </p:txBody>
      </p:sp>
      <p:sp>
        <p:nvSpPr>
          <p:cNvPr id="511" name="CasellaDiTesto 510">
            <a:extLst>
              <a:ext uri="{FF2B5EF4-FFF2-40B4-BE49-F238E27FC236}">
                <a16:creationId xmlns:a16="http://schemas.microsoft.com/office/drawing/2014/main" id="{7EC3D66B-EB14-F1F2-3557-4C75959A7821}"/>
              </a:ext>
            </a:extLst>
          </p:cNvPr>
          <p:cNvSpPr txBox="1"/>
          <p:nvPr/>
        </p:nvSpPr>
        <p:spPr>
          <a:xfrm>
            <a:off x="8577494" y="5818064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A2131BDF-308F-B0FE-941B-A084AF7F01A8}"/>
              </a:ext>
            </a:extLst>
          </p:cNvPr>
          <p:cNvSpPr txBox="1"/>
          <p:nvPr/>
        </p:nvSpPr>
        <p:spPr>
          <a:xfrm>
            <a:off x="8337236" y="5822285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e’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455F7F5F-CF67-38EA-D6C5-8DE205A30989}"/>
              </a:ext>
            </a:extLst>
          </p:cNvPr>
          <p:cNvSpPr txBox="1"/>
          <p:nvPr/>
        </p:nvSpPr>
        <p:spPr>
          <a:xfrm>
            <a:off x="8266757" y="3846120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A4A29963-6366-D17D-79E1-51599207D238}"/>
              </a:ext>
            </a:extLst>
          </p:cNvPr>
          <p:cNvSpPr txBox="1"/>
          <p:nvPr/>
        </p:nvSpPr>
        <p:spPr>
          <a:xfrm>
            <a:off x="8828082" y="3983404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FAA6C87A-5404-8A5A-6DE4-07619880C218}"/>
              </a:ext>
            </a:extLst>
          </p:cNvPr>
          <p:cNvSpPr txBox="1"/>
          <p:nvPr/>
        </p:nvSpPr>
        <p:spPr>
          <a:xfrm>
            <a:off x="7870919" y="4620133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</a:t>
            </a: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1776D648-EADE-FD55-DAC3-758BCFB37497}"/>
              </a:ext>
            </a:extLst>
          </p:cNvPr>
          <p:cNvSpPr txBox="1"/>
          <p:nvPr/>
        </p:nvSpPr>
        <p:spPr>
          <a:xfrm>
            <a:off x="8354640" y="5641033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C85FED5C-4E62-B93F-AD06-AC8B701D57E6}"/>
              </a:ext>
            </a:extLst>
          </p:cNvPr>
          <p:cNvSpPr txBox="1"/>
          <p:nvPr/>
        </p:nvSpPr>
        <p:spPr>
          <a:xfrm>
            <a:off x="9109129" y="4863720"/>
            <a:ext cx="364718" cy="253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B338C59C-D5C2-5795-25F6-2F2B2D811504}"/>
              </a:ext>
            </a:extLst>
          </p:cNvPr>
          <p:cNvCxnSpPr>
            <a:cxnSpLocks/>
          </p:cNvCxnSpPr>
          <p:nvPr/>
        </p:nvCxnSpPr>
        <p:spPr>
          <a:xfrm>
            <a:off x="-6227" y="6889550"/>
            <a:ext cx="12192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3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0"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0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2500"/>
                            </p:stCondLst>
                            <p:childTnLst>
                              <p:par>
                                <p:cTn id="3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6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4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0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3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8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4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7" dur="5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5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5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0" dur="5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5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2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2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5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7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2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9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2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5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8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1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00"/>
                            </p:stCondLst>
                            <p:childTnLst>
                              <p:par>
                                <p:cTn id="5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>
                      <p:stCondLst>
                        <p:cond delay="indefinite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2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8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9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1" grpId="0" animBg="1"/>
      <p:bldP spid="79" grpId="0" animBg="1"/>
      <p:bldP spid="207" grpId="0" animBg="1"/>
      <p:bldP spid="208" grpId="0" animBg="1"/>
      <p:bldP spid="209" grpId="0" animBg="1"/>
      <p:bldP spid="210" grpId="0" animBg="1"/>
      <p:bldP spid="223" grpId="0" animBg="1"/>
      <p:bldP spid="224" grpId="0" animBg="1"/>
      <p:bldP spid="245" grpId="0" animBg="1"/>
      <p:bldP spid="249" grpId="0" animBg="1"/>
      <p:bldP spid="253" grpId="0" animBg="1"/>
      <p:bldP spid="260" grpId="0" animBg="1"/>
      <p:bldP spid="263" grpId="0" animBg="1"/>
      <p:bldP spid="333" grpId="0"/>
      <p:bldP spid="334" grpId="0"/>
      <p:bldP spid="351" grpId="0"/>
      <p:bldP spid="352" grpId="0"/>
      <p:bldP spid="377" grpId="0"/>
      <p:bldP spid="379" grpId="0"/>
      <p:bldP spid="382" grpId="0"/>
      <p:bldP spid="385" grpId="0"/>
      <p:bldP spid="386" grpId="0"/>
      <p:bldP spid="387" grpId="0"/>
      <p:bldP spid="404" grpId="0"/>
      <p:bldP spid="405" grpId="0"/>
      <p:bldP spid="406" grpId="0"/>
      <p:bldP spid="411" grpId="0"/>
      <p:bldP spid="413" grpId="0"/>
      <p:bldP spid="458" grpId="0"/>
      <p:bldP spid="470" grpId="0"/>
      <p:bldP spid="471" grpId="0"/>
      <p:bldP spid="472" grpId="0"/>
      <p:bldP spid="482" grpId="0"/>
      <p:bldP spid="513" grpId="0"/>
      <p:bldP spid="4" grpId="0" animBg="1"/>
      <p:bldP spid="527" grpId="0"/>
      <p:bldP spid="528" grpId="0"/>
      <p:bldP spid="529" grpId="0"/>
      <p:bldP spid="530" grpId="0"/>
      <p:bldP spid="531" grpId="0"/>
      <p:bldP spid="533" grpId="0"/>
      <p:bldP spid="534" grpId="0"/>
      <p:bldP spid="535" grpId="0"/>
      <p:bldP spid="543" grpId="0" animBg="1"/>
      <p:bldP spid="33" grpId="0"/>
      <p:bldP spid="35" grpId="0"/>
      <p:bldP spid="457" grpId="0"/>
      <p:bldP spid="476" grpId="0"/>
      <p:bldP spid="477" grpId="0"/>
      <p:bldP spid="478" grpId="0"/>
      <p:bldP spid="479" grpId="0"/>
      <p:bldP spid="481" grpId="0"/>
      <p:bldP spid="493" grpId="0"/>
      <p:bldP spid="504" grpId="0"/>
      <p:bldP spid="506" grpId="0"/>
      <p:bldP spid="26" grpId="0"/>
      <p:bldP spid="32" grpId="0"/>
      <p:bldP spid="38" grpId="0"/>
      <p:bldP spid="39" grpId="0"/>
      <p:bldP spid="40" grpId="0"/>
      <p:bldP spid="42" grpId="0"/>
      <p:bldP spid="45" grpId="0"/>
      <p:bldP spid="55" grpId="0"/>
      <p:bldP spid="456" grpId="0"/>
      <p:bldP spid="451" grpId="0"/>
      <p:bldP spid="489" grpId="0"/>
      <p:bldP spid="507" grpId="0"/>
      <p:bldP spid="508" grpId="0"/>
      <p:bldP spid="509" grpId="0"/>
      <p:bldP spid="511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8878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GEOMETRIA DESCRITTIVA DINAMICA – RIBALTAMENTO  DEL PIANO GENERICO PARALLELO LT- ESEMPI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1E3136DC-3977-C6CC-B1D3-E2440E79BED3}"/>
              </a:ext>
            </a:extLst>
          </p:cNvPr>
          <p:cNvSpPr txBox="1"/>
          <p:nvPr/>
        </p:nvSpPr>
        <p:spPr>
          <a:xfrm>
            <a:off x="7022883" y="4470153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FF33D057-F8E7-32CA-7A70-EAF535661D51}"/>
              </a:ext>
            </a:extLst>
          </p:cNvPr>
          <p:cNvSpPr txBox="1"/>
          <p:nvPr/>
        </p:nvSpPr>
        <p:spPr>
          <a:xfrm>
            <a:off x="9011255" y="4423885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95E07542-A772-48D3-49CF-6BBAA431B9C4}"/>
              </a:ext>
            </a:extLst>
          </p:cNvPr>
          <p:cNvSpPr txBox="1"/>
          <p:nvPr/>
        </p:nvSpPr>
        <p:spPr>
          <a:xfrm>
            <a:off x="7170144" y="5514964"/>
            <a:ext cx="3600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AEA90C43-3288-E522-1AB4-77D560B80AF2}"/>
              </a:ext>
            </a:extLst>
          </p:cNvPr>
          <p:cNvSpPr txBox="1"/>
          <p:nvPr/>
        </p:nvSpPr>
        <p:spPr>
          <a:xfrm>
            <a:off x="8871192" y="5497979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5E336D73-A7E1-813A-997B-FBEDAAD91018}"/>
              </a:ext>
            </a:extLst>
          </p:cNvPr>
          <p:cNvSpPr txBox="1"/>
          <p:nvPr/>
        </p:nvSpPr>
        <p:spPr>
          <a:xfrm>
            <a:off x="11619754" y="3553485"/>
            <a:ext cx="547515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6195D46-F391-6381-A88B-3E5908E0E75C}"/>
              </a:ext>
            </a:extLst>
          </p:cNvPr>
          <p:cNvSpPr txBox="1"/>
          <p:nvPr/>
        </p:nvSpPr>
        <p:spPr>
          <a:xfrm>
            <a:off x="6925100" y="752741"/>
            <a:ext cx="845548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1591A60-D05B-A90B-CB77-14AA72D86A75}"/>
              </a:ext>
            </a:extLst>
          </p:cNvPr>
          <p:cNvSpPr txBox="1"/>
          <p:nvPr/>
        </p:nvSpPr>
        <p:spPr>
          <a:xfrm>
            <a:off x="5734331" y="5480498"/>
            <a:ext cx="686718" cy="49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9FB55ADE-07A2-B689-0730-47B1A465D14A}"/>
              </a:ext>
            </a:extLst>
          </p:cNvPr>
          <p:cNvCxnSpPr>
            <a:cxnSpLocks/>
          </p:cNvCxnSpPr>
          <p:nvPr/>
        </p:nvCxnSpPr>
        <p:spPr>
          <a:xfrm>
            <a:off x="5219700" y="3849123"/>
            <a:ext cx="674607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430EA322-D00C-7FDB-0521-6D2A07074034}"/>
              </a:ext>
            </a:extLst>
          </p:cNvPr>
          <p:cNvCxnSpPr>
            <a:cxnSpLocks/>
          </p:cNvCxnSpPr>
          <p:nvPr/>
        </p:nvCxnSpPr>
        <p:spPr>
          <a:xfrm>
            <a:off x="5219700" y="1098474"/>
            <a:ext cx="667381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3D5890FF-B591-DA67-B449-2489DB9876DB}"/>
              </a:ext>
            </a:extLst>
          </p:cNvPr>
          <p:cNvCxnSpPr>
            <a:cxnSpLocks/>
          </p:cNvCxnSpPr>
          <p:nvPr/>
        </p:nvCxnSpPr>
        <p:spPr>
          <a:xfrm>
            <a:off x="5607698" y="5790912"/>
            <a:ext cx="628581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A75529F-EF2D-17AD-E5B8-9E4DF3CB4058}"/>
              </a:ext>
            </a:extLst>
          </p:cNvPr>
          <p:cNvSpPr txBox="1"/>
          <p:nvPr/>
        </p:nvSpPr>
        <p:spPr>
          <a:xfrm>
            <a:off x="6483157" y="2069867"/>
            <a:ext cx="845548" cy="39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02D148D7-D8AB-5D81-F2CD-FE04925F48E9}"/>
              </a:ext>
            </a:extLst>
          </p:cNvPr>
          <p:cNvCxnSpPr/>
          <p:nvPr/>
        </p:nvCxnSpPr>
        <p:spPr>
          <a:xfrm>
            <a:off x="9446482" y="575868"/>
            <a:ext cx="0" cy="5868000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D57C96C-6AAC-DE97-ED0E-5FC7EBCFE9DF}"/>
              </a:ext>
            </a:extLst>
          </p:cNvPr>
          <p:cNvCxnSpPr>
            <a:cxnSpLocks/>
          </p:cNvCxnSpPr>
          <p:nvPr/>
        </p:nvCxnSpPr>
        <p:spPr>
          <a:xfrm flipH="1">
            <a:off x="5131837" y="2432395"/>
            <a:ext cx="662175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FFADEC59-2DD6-4B4D-F262-6AE9139498F6}"/>
              </a:ext>
            </a:extLst>
          </p:cNvPr>
          <p:cNvSpPr txBox="1"/>
          <p:nvPr/>
        </p:nvSpPr>
        <p:spPr>
          <a:xfrm>
            <a:off x="6696742" y="5841135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48800C60-5590-2BD0-A009-010E879E0E55}"/>
              </a:ext>
            </a:extLst>
          </p:cNvPr>
          <p:cNvSpPr txBox="1"/>
          <p:nvPr/>
        </p:nvSpPr>
        <p:spPr>
          <a:xfrm>
            <a:off x="5886095" y="890017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0D6CD633-AA96-A448-0256-982674F84AED}"/>
              </a:ext>
            </a:extLst>
          </p:cNvPr>
          <p:cNvGrpSpPr/>
          <p:nvPr/>
        </p:nvGrpSpPr>
        <p:grpSpPr>
          <a:xfrm>
            <a:off x="7264696" y="3922857"/>
            <a:ext cx="1800000" cy="1800000"/>
            <a:chOff x="7264696" y="3925257"/>
            <a:chExt cx="1800000" cy="1800000"/>
          </a:xfrm>
        </p:grpSpPr>
        <p:sp>
          <p:nvSpPr>
            <p:cNvPr id="9" name="Ovale 8">
              <a:extLst>
                <a:ext uri="{FF2B5EF4-FFF2-40B4-BE49-F238E27FC236}">
                  <a16:creationId xmlns:a16="http://schemas.microsoft.com/office/drawing/2014/main" id="{A1368F07-9853-4A38-0D83-AEF60BB2161C}"/>
                </a:ext>
              </a:extLst>
            </p:cNvPr>
            <p:cNvSpPr/>
            <p:nvPr/>
          </p:nvSpPr>
          <p:spPr>
            <a:xfrm>
              <a:off x="7264696" y="3925257"/>
              <a:ext cx="1800000" cy="18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31" name="Gruppo 30">
              <a:extLst>
                <a:ext uri="{FF2B5EF4-FFF2-40B4-BE49-F238E27FC236}">
                  <a16:creationId xmlns:a16="http://schemas.microsoft.com/office/drawing/2014/main" id="{C9959875-1B5E-94D6-3CA7-3D7AA2BAC69E}"/>
                </a:ext>
              </a:extLst>
            </p:cNvPr>
            <p:cNvGrpSpPr/>
            <p:nvPr/>
          </p:nvGrpSpPr>
          <p:grpSpPr>
            <a:xfrm>
              <a:off x="8106466" y="4770405"/>
              <a:ext cx="108000" cy="108000"/>
              <a:chOff x="8106466" y="4770405"/>
              <a:chExt cx="108000" cy="108000"/>
            </a:xfrm>
          </p:grpSpPr>
          <p:cxnSp>
            <p:nvCxnSpPr>
              <p:cNvPr id="14" name="Connettore diritto 13">
                <a:extLst>
                  <a:ext uri="{FF2B5EF4-FFF2-40B4-BE49-F238E27FC236}">
                    <a16:creationId xmlns:a16="http://schemas.microsoft.com/office/drawing/2014/main" id="{9B49F8D3-9C28-5856-91E7-02ABFD3237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6466" y="4825257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ttore diritto 17">
                <a:extLst>
                  <a:ext uri="{FF2B5EF4-FFF2-40B4-BE49-F238E27FC236}">
                    <a16:creationId xmlns:a16="http://schemas.microsoft.com/office/drawing/2014/main" id="{BEF0086B-87BD-4A2C-46E2-5D52F72B01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64696" y="477040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503DC6AC-37F2-10C1-5766-AE05D511C1C5}"/>
              </a:ext>
            </a:extLst>
          </p:cNvPr>
          <p:cNvCxnSpPr>
            <a:cxnSpLocks/>
          </p:cNvCxnSpPr>
          <p:nvPr/>
        </p:nvCxnSpPr>
        <p:spPr>
          <a:xfrm flipV="1">
            <a:off x="8165490" y="2945596"/>
            <a:ext cx="0" cy="18563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C36F8FAF-4DDD-64E2-F262-702E65FA4153}"/>
              </a:ext>
            </a:extLst>
          </p:cNvPr>
          <p:cNvSpPr/>
          <p:nvPr/>
        </p:nvSpPr>
        <p:spPr>
          <a:xfrm>
            <a:off x="7263784" y="2049935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2122FBA4-7DEE-6C20-FB98-23DD8AAF7C22}"/>
              </a:ext>
            </a:extLst>
          </p:cNvPr>
          <p:cNvCxnSpPr>
            <a:cxnSpLocks/>
            <a:endCxn id="279" idx="4"/>
          </p:cNvCxnSpPr>
          <p:nvPr/>
        </p:nvCxnSpPr>
        <p:spPr>
          <a:xfrm>
            <a:off x="8163784" y="2096151"/>
            <a:ext cx="5237" cy="141392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8502FA41-6CF5-365C-93ED-4DE1F8A81362}"/>
              </a:ext>
            </a:extLst>
          </p:cNvPr>
          <p:cNvCxnSpPr>
            <a:cxnSpLocks/>
          </p:cNvCxnSpPr>
          <p:nvPr/>
        </p:nvCxnSpPr>
        <p:spPr>
          <a:xfrm>
            <a:off x="8157030" y="2948061"/>
            <a:ext cx="22656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649546A8-2890-7EC2-E2FF-BF69C85667F0}"/>
              </a:ext>
            </a:extLst>
          </p:cNvPr>
          <p:cNvCxnSpPr/>
          <p:nvPr/>
        </p:nvCxnSpPr>
        <p:spPr>
          <a:xfrm>
            <a:off x="8106466" y="4824405"/>
            <a:ext cx="134001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Arco 91">
            <a:extLst>
              <a:ext uri="{FF2B5EF4-FFF2-40B4-BE49-F238E27FC236}">
                <a16:creationId xmlns:a16="http://schemas.microsoft.com/office/drawing/2014/main" id="{AD3D19EE-DF66-6077-D4CA-57DC1A9D6756}"/>
              </a:ext>
            </a:extLst>
          </p:cNvPr>
          <p:cNvSpPr/>
          <p:nvPr/>
        </p:nvSpPr>
        <p:spPr>
          <a:xfrm>
            <a:off x="8474961" y="2872391"/>
            <a:ext cx="1951200" cy="1951200"/>
          </a:xfrm>
          <a:prstGeom prst="arc">
            <a:avLst>
              <a:gd name="adj1" fmla="val 21596627"/>
              <a:gd name="adj2" fmla="val 540377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6B6A61AD-7A4D-779D-471F-7C73B7C88B5C}"/>
              </a:ext>
            </a:extLst>
          </p:cNvPr>
          <p:cNvCxnSpPr>
            <a:cxnSpLocks/>
          </p:cNvCxnSpPr>
          <p:nvPr/>
        </p:nvCxnSpPr>
        <p:spPr>
          <a:xfrm flipV="1">
            <a:off x="10428359" y="2893299"/>
            <a:ext cx="0" cy="9537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7AFCEBB1-4CD1-5F44-71B4-5CF79773444A}"/>
              </a:ext>
            </a:extLst>
          </p:cNvPr>
          <p:cNvCxnSpPr>
            <a:cxnSpLocks/>
          </p:cNvCxnSpPr>
          <p:nvPr/>
        </p:nvCxnSpPr>
        <p:spPr>
          <a:xfrm flipH="1">
            <a:off x="7301554" y="2092931"/>
            <a:ext cx="284637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57A54E36-B281-0026-569C-3257BA10B399}"/>
              </a:ext>
            </a:extLst>
          </p:cNvPr>
          <p:cNvCxnSpPr>
            <a:cxnSpLocks/>
          </p:cNvCxnSpPr>
          <p:nvPr/>
        </p:nvCxnSpPr>
        <p:spPr>
          <a:xfrm flipH="1">
            <a:off x="7301554" y="3507670"/>
            <a:ext cx="383556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E341BA0B-6924-5279-CA09-905D68A3E5D9}"/>
              </a:ext>
            </a:extLst>
          </p:cNvPr>
          <p:cNvCxnSpPr>
            <a:cxnSpLocks/>
          </p:cNvCxnSpPr>
          <p:nvPr/>
        </p:nvCxnSpPr>
        <p:spPr>
          <a:xfrm>
            <a:off x="11132724" y="3507669"/>
            <a:ext cx="0" cy="3456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F2F131CE-6596-AE5C-98DA-75AC47DCC2ED}"/>
              </a:ext>
            </a:extLst>
          </p:cNvPr>
          <p:cNvCxnSpPr>
            <a:cxnSpLocks/>
          </p:cNvCxnSpPr>
          <p:nvPr/>
        </p:nvCxnSpPr>
        <p:spPr>
          <a:xfrm>
            <a:off x="10147924" y="2092931"/>
            <a:ext cx="0" cy="17604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A484F604-3AE3-724E-BD14-99AAF787A575}"/>
              </a:ext>
            </a:extLst>
          </p:cNvPr>
          <p:cNvSpPr/>
          <p:nvPr/>
        </p:nvSpPr>
        <p:spPr>
          <a:xfrm>
            <a:off x="7756173" y="2161411"/>
            <a:ext cx="3376800" cy="3376800"/>
          </a:xfrm>
          <a:prstGeom prst="arc">
            <a:avLst>
              <a:gd name="adj1" fmla="val 737"/>
              <a:gd name="adj2" fmla="val 53824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E8A879B3-EBED-7C4A-C2B7-C8FC38F8F3D3}"/>
              </a:ext>
            </a:extLst>
          </p:cNvPr>
          <p:cNvCxnSpPr>
            <a:cxnSpLocks/>
            <a:stCxn id="163" idx="2"/>
          </p:cNvCxnSpPr>
          <p:nvPr/>
        </p:nvCxnSpPr>
        <p:spPr>
          <a:xfrm flipH="1">
            <a:off x="7301554" y="5538189"/>
            <a:ext cx="215164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Arco 168">
            <a:extLst>
              <a:ext uri="{FF2B5EF4-FFF2-40B4-BE49-F238E27FC236}">
                <a16:creationId xmlns:a16="http://schemas.microsoft.com/office/drawing/2014/main" id="{5F57A201-7749-5718-C922-7EA0D56312C2}"/>
              </a:ext>
            </a:extLst>
          </p:cNvPr>
          <p:cNvSpPr/>
          <p:nvPr/>
        </p:nvSpPr>
        <p:spPr>
          <a:xfrm>
            <a:off x="8742230" y="3148087"/>
            <a:ext cx="1404000" cy="1404000"/>
          </a:xfrm>
          <a:prstGeom prst="arc">
            <a:avLst>
              <a:gd name="adj1" fmla="val 21562067"/>
              <a:gd name="adj2" fmla="val 539553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71ECDC59-8C6F-E5D5-0966-10C984F972D3}"/>
              </a:ext>
            </a:extLst>
          </p:cNvPr>
          <p:cNvCxnSpPr>
            <a:cxnSpLocks/>
            <a:stCxn id="169" idx="2"/>
          </p:cNvCxnSpPr>
          <p:nvPr/>
        </p:nvCxnSpPr>
        <p:spPr>
          <a:xfrm flipH="1">
            <a:off x="7301554" y="4552086"/>
            <a:ext cx="214358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o 78">
            <a:extLst>
              <a:ext uri="{FF2B5EF4-FFF2-40B4-BE49-F238E27FC236}">
                <a16:creationId xmlns:a16="http://schemas.microsoft.com/office/drawing/2014/main" id="{5989B389-75F8-AB31-ACE7-4FE7597C4820}"/>
              </a:ext>
            </a:extLst>
          </p:cNvPr>
          <p:cNvSpPr/>
          <p:nvPr/>
        </p:nvSpPr>
        <p:spPr>
          <a:xfrm rot="19500000">
            <a:off x="8732970" y="795020"/>
            <a:ext cx="3358800" cy="3358800"/>
          </a:xfrm>
          <a:prstGeom prst="arc">
            <a:avLst>
              <a:gd name="adj1" fmla="val 16194597"/>
              <a:gd name="adj2" fmla="val 540171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AA074504-6E7B-CAC0-1243-D04C2156B32E}"/>
              </a:ext>
            </a:extLst>
          </p:cNvPr>
          <p:cNvCxnSpPr>
            <a:cxnSpLocks/>
          </p:cNvCxnSpPr>
          <p:nvPr/>
        </p:nvCxnSpPr>
        <p:spPr>
          <a:xfrm>
            <a:off x="9446237" y="1094953"/>
            <a:ext cx="1926584" cy="275417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uppo 102">
            <a:extLst>
              <a:ext uri="{FF2B5EF4-FFF2-40B4-BE49-F238E27FC236}">
                <a16:creationId xmlns:a16="http://schemas.microsoft.com/office/drawing/2014/main" id="{0A046E6D-BF07-9BA0-834B-7F0648F88C69}"/>
              </a:ext>
            </a:extLst>
          </p:cNvPr>
          <p:cNvGrpSpPr/>
          <p:nvPr/>
        </p:nvGrpSpPr>
        <p:grpSpPr>
          <a:xfrm>
            <a:off x="9528860" y="2048151"/>
            <a:ext cx="1800000" cy="1800000"/>
            <a:chOff x="7264696" y="3925257"/>
            <a:chExt cx="1800000" cy="1800000"/>
          </a:xfrm>
        </p:grpSpPr>
        <p:sp>
          <p:nvSpPr>
            <p:cNvPr id="104" name="Ovale 103">
              <a:extLst>
                <a:ext uri="{FF2B5EF4-FFF2-40B4-BE49-F238E27FC236}">
                  <a16:creationId xmlns:a16="http://schemas.microsoft.com/office/drawing/2014/main" id="{162B83EF-AC2E-D033-C48E-67ADCC51B60E}"/>
                </a:ext>
              </a:extLst>
            </p:cNvPr>
            <p:cNvSpPr/>
            <p:nvPr/>
          </p:nvSpPr>
          <p:spPr>
            <a:xfrm>
              <a:off x="7264696" y="3925257"/>
              <a:ext cx="1800000" cy="18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grpSp>
          <p:nvGrpSpPr>
            <p:cNvPr id="126" name="Gruppo 125">
              <a:extLst>
                <a:ext uri="{FF2B5EF4-FFF2-40B4-BE49-F238E27FC236}">
                  <a16:creationId xmlns:a16="http://schemas.microsoft.com/office/drawing/2014/main" id="{BA8A794C-797A-FD27-488C-D79681C5CCF0}"/>
                </a:ext>
              </a:extLst>
            </p:cNvPr>
            <p:cNvGrpSpPr/>
            <p:nvPr/>
          </p:nvGrpSpPr>
          <p:grpSpPr>
            <a:xfrm>
              <a:off x="8106466" y="4770405"/>
              <a:ext cx="108000" cy="108000"/>
              <a:chOff x="8106466" y="4770405"/>
              <a:chExt cx="108000" cy="108000"/>
            </a:xfrm>
          </p:grpSpPr>
          <p:cxnSp>
            <p:nvCxnSpPr>
              <p:cNvPr id="129" name="Connettore diritto 128">
                <a:extLst>
                  <a:ext uri="{FF2B5EF4-FFF2-40B4-BE49-F238E27FC236}">
                    <a16:creationId xmlns:a16="http://schemas.microsoft.com/office/drawing/2014/main" id="{4EB73207-B1AE-2FE0-11ED-44CDE5C630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6466" y="4825257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Connettore diritto 129">
                <a:extLst>
                  <a:ext uri="{FF2B5EF4-FFF2-40B4-BE49-F238E27FC236}">
                    <a16:creationId xmlns:a16="http://schemas.microsoft.com/office/drawing/2014/main" id="{4869C997-AAF5-1315-A0AE-235714551A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64696" y="4770405"/>
                <a:ext cx="0" cy="108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5" name="Gruppo 194">
            <a:extLst>
              <a:ext uri="{FF2B5EF4-FFF2-40B4-BE49-F238E27FC236}">
                <a16:creationId xmlns:a16="http://schemas.microsoft.com/office/drawing/2014/main" id="{CFF18400-3E84-4DC5-18AC-F8A313FF2802}"/>
              </a:ext>
            </a:extLst>
          </p:cNvPr>
          <p:cNvGrpSpPr/>
          <p:nvPr/>
        </p:nvGrpSpPr>
        <p:grpSpPr>
          <a:xfrm rot="19500000">
            <a:off x="10354696" y="2766567"/>
            <a:ext cx="341167" cy="232017"/>
            <a:chOff x="11363532" y="2219523"/>
            <a:chExt cx="341167" cy="232017"/>
          </a:xfrm>
        </p:grpSpPr>
        <p:cxnSp>
          <p:nvCxnSpPr>
            <p:cNvPr id="192" name="Connettore diritto 191">
              <a:extLst>
                <a:ext uri="{FF2B5EF4-FFF2-40B4-BE49-F238E27FC236}">
                  <a16:creationId xmlns:a16="http://schemas.microsoft.com/office/drawing/2014/main" id="{F3C56DCA-E095-2DD1-38A1-59B1B176CFEA}"/>
                </a:ext>
              </a:extLst>
            </p:cNvPr>
            <p:cNvCxnSpPr>
              <a:cxnSpLocks/>
            </p:cNvCxnSpPr>
            <p:nvPr/>
          </p:nvCxnSpPr>
          <p:spPr>
            <a:xfrm rot="2100000">
              <a:off x="11646790" y="2310593"/>
              <a:ext cx="57909" cy="8270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820F8FAF-86C3-97E8-B1A0-50EAB98087B3}"/>
                </a:ext>
              </a:extLst>
            </p:cNvPr>
            <p:cNvCxnSpPr>
              <a:cxnSpLocks/>
            </p:cNvCxnSpPr>
            <p:nvPr/>
          </p:nvCxnSpPr>
          <p:spPr>
            <a:xfrm rot="2100000" flipV="1">
              <a:off x="11363532" y="2219523"/>
              <a:ext cx="331354" cy="232017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ACECACAB-C1C8-E936-2D05-E7BC2DA3F572}"/>
              </a:ext>
            </a:extLst>
          </p:cNvPr>
          <p:cNvCxnSpPr>
            <a:cxnSpLocks/>
          </p:cNvCxnSpPr>
          <p:nvPr/>
        </p:nvCxnSpPr>
        <p:spPr>
          <a:xfrm>
            <a:off x="10643089" y="2642235"/>
            <a:ext cx="0" cy="12110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Arco 202">
            <a:extLst>
              <a:ext uri="{FF2B5EF4-FFF2-40B4-BE49-F238E27FC236}">
                <a16:creationId xmlns:a16="http://schemas.microsoft.com/office/drawing/2014/main" id="{7F45D8A3-E0DF-DDAB-C74D-5CBC942C8C19}"/>
              </a:ext>
            </a:extLst>
          </p:cNvPr>
          <p:cNvSpPr/>
          <p:nvPr/>
        </p:nvSpPr>
        <p:spPr>
          <a:xfrm>
            <a:off x="8257608" y="2661726"/>
            <a:ext cx="2383200" cy="2383200"/>
          </a:xfrm>
          <a:prstGeom prst="arc">
            <a:avLst>
              <a:gd name="adj1" fmla="val 21597479"/>
              <a:gd name="adj2" fmla="val 539759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A22D5247-4FAD-22A3-ABFA-737E1CA1C4A6}"/>
              </a:ext>
            </a:extLst>
          </p:cNvPr>
          <p:cNvCxnSpPr>
            <a:cxnSpLocks/>
          </p:cNvCxnSpPr>
          <p:nvPr/>
        </p:nvCxnSpPr>
        <p:spPr>
          <a:xfrm flipH="1">
            <a:off x="7263784" y="5044926"/>
            <a:ext cx="218044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A111D1F4-9820-B330-6D81-C3D351579DFD}"/>
              </a:ext>
            </a:extLst>
          </p:cNvPr>
          <p:cNvCxnSpPr>
            <a:cxnSpLocks/>
            <a:stCxn id="249" idx="0"/>
            <a:endCxn id="249" idx="4"/>
          </p:cNvCxnSpPr>
          <p:nvPr/>
        </p:nvCxnSpPr>
        <p:spPr>
          <a:xfrm>
            <a:off x="8166794" y="4555563"/>
            <a:ext cx="0" cy="9828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5B92AAE6-A0A6-B84B-0F04-1C0C753FA079}"/>
              </a:ext>
            </a:extLst>
          </p:cNvPr>
          <p:cNvCxnSpPr>
            <a:cxnSpLocks/>
          </p:cNvCxnSpPr>
          <p:nvPr/>
        </p:nvCxnSpPr>
        <p:spPr>
          <a:xfrm>
            <a:off x="7309410" y="4552086"/>
            <a:ext cx="0" cy="9927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7201E116-F7F8-2E60-4F67-21A5B66ECE0A}"/>
              </a:ext>
            </a:extLst>
          </p:cNvPr>
          <p:cNvCxnSpPr>
            <a:cxnSpLocks/>
          </p:cNvCxnSpPr>
          <p:nvPr/>
        </p:nvCxnSpPr>
        <p:spPr>
          <a:xfrm>
            <a:off x="9026593" y="4552086"/>
            <a:ext cx="0" cy="9927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DD775F0E-1904-D6E7-EE62-B5D3E84DE91E}"/>
              </a:ext>
            </a:extLst>
          </p:cNvPr>
          <p:cNvCxnSpPr/>
          <p:nvPr/>
        </p:nvCxnSpPr>
        <p:spPr>
          <a:xfrm>
            <a:off x="7302321" y="4552086"/>
            <a:ext cx="1719330" cy="9861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4176E7C4-1653-0428-A74E-12E99633798D}"/>
              </a:ext>
            </a:extLst>
          </p:cNvPr>
          <p:cNvCxnSpPr>
            <a:cxnSpLocks/>
          </p:cNvCxnSpPr>
          <p:nvPr/>
        </p:nvCxnSpPr>
        <p:spPr>
          <a:xfrm flipV="1">
            <a:off x="7301554" y="4553059"/>
            <a:ext cx="1718599" cy="9918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e 248">
            <a:extLst>
              <a:ext uri="{FF2B5EF4-FFF2-40B4-BE49-F238E27FC236}">
                <a16:creationId xmlns:a16="http://schemas.microsoft.com/office/drawing/2014/main" id="{C83A75C1-1019-6DF2-A75D-D7DACCBDDDB7}"/>
              </a:ext>
            </a:extLst>
          </p:cNvPr>
          <p:cNvSpPr/>
          <p:nvPr/>
        </p:nvSpPr>
        <p:spPr>
          <a:xfrm>
            <a:off x="7315394" y="4555563"/>
            <a:ext cx="1702800" cy="982800"/>
          </a:xfrm>
          <a:prstGeom prst="ellipse">
            <a:avLst/>
          </a:prstGeom>
          <a:solidFill>
            <a:srgbClr val="00B0F0">
              <a:alpha val="20000"/>
            </a:srgb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7DF584D9-416A-6DF9-09E1-DE7ABD66FAE6}"/>
              </a:ext>
            </a:extLst>
          </p:cNvPr>
          <p:cNvCxnSpPr>
            <a:cxnSpLocks/>
          </p:cNvCxnSpPr>
          <p:nvPr/>
        </p:nvCxnSpPr>
        <p:spPr>
          <a:xfrm flipV="1">
            <a:off x="7309410" y="2092931"/>
            <a:ext cx="0" cy="2459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C0893277-F72E-8F28-2C05-776E21799176}"/>
              </a:ext>
            </a:extLst>
          </p:cNvPr>
          <p:cNvCxnSpPr>
            <a:cxnSpLocks/>
          </p:cNvCxnSpPr>
          <p:nvPr/>
        </p:nvCxnSpPr>
        <p:spPr>
          <a:xfrm flipV="1">
            <a:off x="9023373" y="2092931"/>
            <a:ext cx="0" cy="245915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FEC324C9-11B8-ABE1-F48A-C2A128DDE71D}"/>
              </a:ext>
            </a:extLst>
          </p:cNvPr>
          <p:cNvCxnSpPr/>
          <p:nvPr/>
        </p:nvCxnSpPr>
        <p:spPr>
          <a:xfrm flipV="1">
            <a:off x="7309410" y="2092931"/>
            <a:ext cx="1717183" cy="1414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1CDFBAFA-CE81-F554-87CC-AAA33EB4E21D}"/>
              </a:ext>
            </a:extLst>
          </p:cNvPr>
          <p:cNvCxnSpPr/>
          <p:nvPr/>
        </p:nvCxnSpPr>
        <p:spPr>
          <a:xfrm>
            <a:off x="7301554" y="2095340"/>
            <a:ext cx="1725038" cy="140812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6C11020C-50C7-6262-F1BE-080CD78A726E}"/>
              </a:ext>
            </a:extLst>
          </p:cNvPr>
          <p:cNvCxnSpPr>
            <a:cxnSpLocks/>
          </p:cNvCxnSpPr>
          <p:nvPr/>
        </p:nvCxnSpPr>
        <p:spPr>
          <a:xfrm>
            <a:off x="7315394" y="2801034"/>
            <a:ext cx="33254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Ovale 278">
            <a:extLst>
              <a:ext uri="{FF2B5EF4-FFF2-40B4-BE49-F238E27FC236}">
                <a16:creationId xmlns:a16="http://schemas.microsoft.com/office/drawing/2014/main" id="{22E16D15-0BF5-3AAE-BB43-8C961F8E592E}"/>
              </a:ext>
            </a:extLst>
          </p:cNvPr>
          <p:cNvSpPr/>
          <p:nvPr/>
        </p:nvSpPr>
        <p:spPr>
          <a:xfrm>
            <a:off x="7311971" y="2092931"/>
            <a:ext cx="1714099" cy="1417145"/>
          </a:xfrm>
          <a:prstGeom prst="ellipse">
            <a:avLst/>
          </a:prstGeom>
          <a:solidFill>
            <a:srgbClr val="00B0F0">
              <a:alpha val="20000"/>
            </a:srgbClr>
          </a:solidFill>
          <a:ln w="63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7" name="Arco 296">
            <a:extLst>
              <a:ext uri="{FF2B5EF4-FFF2-40B4-BE49-F238E27FC236}">
                <a16:creationId xmlns:a16="http://schemas.microsoft.com/office/drawing/2014/main" id="{AF040AA7-2C84-3B2C-F7C4-70C2708703E0}"/>
              </a:ext>
            </a:extLst>
          </p:cNvPr>
          <p:cNvSpPr/>
          <p:nvPr/>
        </p:nvSpPr>
        <p:spPr>
          <a:xfrm>
            <a:off x="7769869" y="2432395"/>
            <a:ext cx="3355200" cy="3355200"/>
          </a:xfrm>
          <a:prstGeom prst="arc">
            <a:avLst>
              <a:gd name="adj1" fmla="val 16194597"/>
              <a:gd name="adj2" fmla="val 5390168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0" name="Connettore diritto 299">
            <a:extLst>
              <a:ext uri="{FF2B5EF4-FFF2-40B4-BE49-F238E27FC236}">
                <a16:creationId xmlns:a16="http://schemas.microsoft.com/office/drawing/2014/main" id="{6AF670CC-758D-5F4C-CA84-546042028240}"/>
              </a:ext>
            </a:extLst>
          </p:cNvPr>
          <p:cNvCxnSpPr>
            <a:cxnSpLocks/>
          </p:cNvCxnSpPr>
          <p:nvPr/>
        </p:nvCxnSpPr>
        <p:spPr>
          <a:xfrm flipV="1">
            <a:off x="6892890" y="1098062"/>
            <a:ext cx="3345378" cy="2756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ttore diritto 303">
            <a:extLst>
              <a:ext uri="{FF2B5EF4-FFF2-40B4-BE49-F238E27FC236}">
                <a16:creationId xmlns:a16="http://schemas.microsoft.com/office/drawing/2014/main" id="{DA29430C-F2AA-5723-87FE-53A22C4D6177}"/>
              </a:ext>
            </a:extLst>
          </p:cNvPr>
          <p:cNvCxnSpPr>
            <a:cxnSpLocks/>
          </p:cNvCxnSpPr>
          <p:nvPr/>
        </p:nvCxnSpPr>
        <p:spPr>
          <a:xfrm>
            <a:off x="6890894" y="3847034"/>
            <a:ext cx="0" cy="19544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D5314DBA-5F81-B7A1-17AC-CBFB59C50CAD}"/>
              </a:ext>
            </a:extLst>
          </p:cNvPr>
          <p:cNvCxnSpPr>
            <a:cxnSpLocks/>
          </p:cNvCxnSpPr>
          <p:nvPr/>
        </p:nvCxnSpPr>
        <p:spPr>
          <a:xfrm>
            <a:off x="10238266" y="1098301"/>
            <a:ext cx="0" cy="2756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A3769475-D544-582A-8EC4-53450BFA41C1}"/>
              </a:ext>
            </a:extLst>
          </p:cNvPr>
          <p:cNvCxnSpPr>
            <a:cxnSpLocks/>
          </p:cNvCxnSpPr>
          <p:nvPr/>
        </p:nvCxnSpPr>
        <p:spPr>
          <a:xfrm flipV="1">
            <a:off x="6860144" y="3855072"/>
            <a:ext cx="3373975" cy="194645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F75C6AB1-6B67-A2FF-7820-33185068884F}"/>
              </a:ext>
            </a:extLst>
          </p:cNvPr>
          <p:cNvCxnSpPr>
            <a:cxnSpLocks/>
          </p:cNvCxnSpPr>
          <p:nvPr/>
        </p:nvCxnSpPr>
        <p:spPr>
          <a:xfrm flipV="1">
            <a:off x="6890894" y="2431855"/>
            <a:ext cx="3348716" cy="33557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Connettore diritto 327">
            <a:extLst>
              <a:ext uri="{FF2B5EF4-FFF2-40B4-BE49-F238E27FC236}">
                <a16:creationId xmlns:a16="http://schemas.microsoft.com/office/drawing/2014/main" id="{168E2306-AC32-2224-27DC-7B165D65565D}"/>
              </a:ext>
            </a:extLst>
          </p:cNvPr>
          <p:cNvCxnSpPr>
            <a:cxnSpLocks/>
          </p:cNvCxnSpPr>
          <p:nvPr/>
        </p:nvCxnSpPr>
        <p:spPr>
          <a:xfrm>
            <a:off x="6076225" y="1098301"/>
            <a:ext cx="3376470" cy="2756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Connettore diritto 334">
            <a:extLst>
              <a:ext uri="{FF2B5EF4-FFF2-40B4-BE49-F238E27FC236}">
                <a16:creationId xmlns:a16="http://schemas.microsoft.com/office/drawing/2014/main" id="{34C8A43B-8394-2FBC-3AD3-30F563800E7F}"/>
              </a:ext>
            </a:extLst>
          </p:cNvPr>
          <p:cNvCxnSpPr>
            <a:cxnSpLocks/>
          </p:cNvCxnSpPr>
          <p:nvPr/>
        </p:nvCxnSpPr>
        <p:spPr>
          <a:xfrm>
            <a:off x="6074827" y="1098301"/>
            <a:ext cx="0" cy="2748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Connettore diritto 340">
            <a:extLst>
              <a:ext uri="{FF2B5EF4-FFF2-40B4-BE49-F238E27FC236}">
                <a16:creationId xmlns:a16="http://schemas.microsoft.com/office/drawing/2014/main" id="{894A8F55-224E-FD0B-8F14-BD93CCDC9E7A}"/>
              </a:ext>
            </a:extLst>
          </p:cNvPr>
          <p:cNvCxnSpPr>
            <a:cxnSpLocks/>
            <a:stCxn id="297" idx="2"/>
          </p:cNvCxnSpPr>
          <p:nvPr/>
        </p:nvCxnSpPr>
        <p:spPr>
          <a:xfrm flipH="1" flipV="1">
            <a:off x="6080358" y="2429855"/>
            <a:ext cx="3371909" cy="33577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nettore diritto 346">
            <a:extLst>
              <a:ext uri="{FF2B5EF4-FFF2-40B4-BE49-F238E27FC236}">
                <a16:creationId xmlns:a16="http://schemas.microsoft.com/office/drawing/2014/main" id="{478DDC58-4F82-6C50-3FDA-0BA4357B8B55}"/>
              </a:ext>
            </a:extLst>
          </p:cNvPr>
          <p:cNvCxnSpPr>
            <a:cxnSpLocks/>
          </p:cNvCxnSpPr>
          <p:nvPr/>
        </p:nvCxnSpPr>
        <p:spPr>
          <a:xfrm>
            <a:off x="7308360" y="3656823"/>
            <a:ext cx="17182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Connettore diritto 347">
            <a:extLst>
              <a:ext uri="{FF2B5EF4-FFF2-40B4-BE49-F238E27FC236}">
                <a16:creationId xmlns:a16="http://schemas.microsoft.com/office/drawing/2014/main" id="{6C1EC279-5801-88AD-06CF-13AF23F74673}"/>
              </a:ext>
            </a:extLst>
          </p:cNvPr>
          <p:cNvCxnSpPr>
            <a:cxnSpLocks/>
          </p:cNvCxnSpPr>
          <p:nvPr/>
        </p:nvCxnSpPr>
        <p:spPr>
          <a:xfrm>
            <a:off x="7301554" y="5373458"/>
            <a:ext cx="172503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5D16842A-8E55-DABE-5AC6-39CF4C474FB0}"/>
              </a:ext>
            </a:extLst>
          </p:cNvPr>
          <p:cNvCxnSpPr>
            <a:cxnSpLocks/>
          </p:cNvCxnSpPr>
          <p:nvPr/>
        </p:nvCxnSpPr>
        <p:spPr>
          <a:xfrm>
            <a:off x="7309405" y="4504096"/>
            <a:ext cx="171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3" name="Ovale 352">
            <a:extLst>
              <a:ext uri="{FF2B5EF4-FFF2-40B4-BE49-F238E27FC236}">
                <a16:creationId xmlns:a16="http://schemas.microsoft.com/office/drawing/2014/main" id="{F5EC86F2-4EFE-A07F-EF71-408504AFFFF4}"/>
              </a:ext>
            </a:extLst>
          </p:cNvPr>
          <p:cNvSpPr/>
          <p:nvPr/>
        </p:nvSpPr>
        <p:spPr>
          <a:xfrm>
            <a:off x="7310764" y="3661881"/>
            <a:ext cx="1710000" cy="1710000"/>
          </a:xfrm>
          <a:prstGeom prst="ellipse">
            <a:avLst/>
          </a:pr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2A6A33-1D2A-7BBD-C720-E535A82D5A6D}"/>
              </a:ext>
            </a:extLst>
          </p:cNvPr>
          <p:cNvSpPr txBox="1"/>
          <p:nvPr/>
        </p:nvSpPr>
        <p:spPr>
          <a:xfrm>
            <a:off x="0" y="370374"/>
            <a:ext cx="529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DELLA SEZIONE DELLA SFERA</a:t>
            </a:r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EFD41AC1-DE7F-41A5-FD02-B2919251DAEC}"/>
              </a:ext>
            </a:extLst>
          </p:cNvPr>
          <p:cNvSpPr/>
          <p:nvPr/>
        </p:nvSpPr>
        <p:spPr>
          <a:xfrm>
            <a:off x="7508868" y="1919760"/>
            <a:ext cx="3870000" cy="3870000"/>
          </a:xfrm>
          <a:prstGeom prst="arc">
            <a:avLst>
              <a:gd name="adj1" fmla="val 21587670"/>
              <a:gd name="adj2" fmla="val 5396274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68BC966-0D34-3BA6-9367-0A7AC3382FC4}"/>
              </a:ext>
            </a:extLst>
          </p:cNvPr>
          <p:cNvSpPr txBox="1"/>
          <p:nvPr/>
        </p:nvSpPr>
        <p:spPr>
          <a:xfrm>
            <a:off x="0" y="672649"/>
            <a:ext cx="539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Siano dati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e una </a:t>
            </a:r>
            <a:r>
              <a:rPr lang="it-IT" sz="1600" dirty="0">
                <a:solidFill>
                  <a:srgbClr val="00B0F0"/>
                </a:solidFill>
              </a:rPr>
              <a:t>sfera </a:t>
            </a:r>
            <a:r>
              <a:rPr lang="it-IT" sz="1600" dirty="0"/>
              <a:t>tangente 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il centro </a:t>
            </a:r>
            <a:r>
              <a:rPr lang="it-IT" sz="1600" dirty="0">
                <a:solidFill>
                  <a:srgbClr val="00B0F0"/>
                </a:solidFill>
              </a:rPr>
              <a:t>O(O’,O’’) </a:t>
            </a:r>
            <a:r>
              <a:rPr lang="it-IT" sz="1600" dirty="0"/>
              <a:t>nello spazio del diedro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53FF66B-F8FB-A31F-4403-69F04347F32B}"/>
              </a:ext>
            </a:extLst>
          </p:cNvPr>
          <p:cNvSpPr txBox="1"/>
          <p:nvPr/>
        </p:nvSpPr>
        <p:spPr>
          <a:xfrm>
            <a:off x="1" y="1207621"/>
            <a:ext cx="5287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Intersecando il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Ðp</a:t>
            </a:r>
            <a:r>
              <a:rPr lang="it-IT" sz="1600" baseline="-25000" dirty="0"/>
              <a:t>2</a:t>
            </a:r>
            <a:r>
              <a:rPr lang="it-IT" sz="1600" dirty="0"/>
              <a:t> // lt)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si determinano forma e posizione del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nello spazio del diedro e lo scorcio totale della sezione mediante la traccia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38822651-5FC6-B75D-DEBD-D219FF138509}"/>
              </a:ext>
            </a:extLst>
          </p:cNvPr>
          <p:cNvSpPr txBox="1"/>
          <p:nvPr/>
        </p:nvSpPr>
        <p:spPr>
          <a:xfrm>
            <a:off x="9428715" y="396643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08F1C60-86F6-BE89-B29C-5EC8FF9510A9}"/>
              </a:ext>
            </a:extLst>
          </p:cNvPr>
          <p:cNvSpPr txBox="1"/>
          <p:nvPr/>
        </p:nvSpPr>
        <p:spPr>
          <a:xfrm>
            <a:off x="9361941" y="6085398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8C5F222-9E86-8BE5-F709-A372A2F1AC45}"/>
              </a:ext>
            </a:extLst>
          </p:cNvPr>
          <p:cNvSpPr txBox="1"/>
          <p:nvPr/>
        </p:nvSpPr>
        <p:spPr>
          <a:xfrm>
            <a:off x="-13240" y="2230046"/>
            <a:ext cx="5396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Determinata la sezione della sfera secondo l’ellisse quale scorcio parziale della circonferenza  inscritta nel parallelogramma </a:t>
            </a:r>
            <a:r>
              <a:rPr lang="it-IT" sz="1600" dirty="0">
                <a:solidFill>
                  <a:srgbClr val="00B0F0"/>
                </a:solidFill>
              </a:rPr>
              <a:t>A,B,C,D( A’B’C’D’; A’’B’’C’’D’’) </a:t>
            </a:r>
            <a:r>
              <a:rPr lang="it-IT" sz="1600" dirty="0"/>
              <a:t>si passa ad effettuare il ribaltamento della curva sul piano </a:t>
            </a:r>
            <a:r>
              <a:rPr lang="it-IT" sz="1600" dirty="0">
                <a:latin typeface="Symbol" panose="05050102010706020507" pitchFamily="18" charset="2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it-IT" sz="1600" baseline="-25000" dirty="0"/>
              <a:t>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856A2CC-E38F-CE70-55C9-5499EBB2799F}"/>
              </a:ext>
            </a:extLst>
          </p:cNvPr>
          <p:cNvSpPr txBox="1"/>
          <p:nvPr/>
        </p:nvSpPr>
        <p:spPr>
          <a:xfrm>
            <a:off x="8962130" y="3521413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ED3BD3-A1CA-B5D5-AF89-03BECF567819}"/>
              </a:ext>
            </a:extLst>
          </p:cNvPr>
          <p:cNvSpPr txBox="1"/>
          <p:nvPr/>
        </p:nvSpPr>
        <p:spPr>
          <a:xfrm>
            <a:off x="8995515" y="5228293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258A04B-D9DD-279E-C9BA-45E6FF2C2DD2}"/>
              </a:ext>
            </a:extLst>
          </p:cNvPr>
          <p:cNvSpPr txBox="1"/>
          <p:nvPr/>
        </p:nvSpPr>
        <p:spPr>
          <a:xfrm>
            <a:off x="7044428" y="5204629"/>
            <a:ext cx="2880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5E1C496-5E27-5537-B2E0-064F72BB25B9}"/>
              </a:ext>
            </a:extLst>
          </p:cNvPr>
          <p:cNvSpPr txBox="1"/>
          <p:nvPr/>
        </p:nvSpPr>
        <p:spPr>
          <a:xfrm>
            <a:off x="7085025" y="3534849"/>
            <a:ext cx="28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15C1731-4358-ED26-568D-7E018586CD25}"/>
              </a:ext>
            </a:extLst>
          </p:cNvPr>
          <p:cNvSpPr txBox="1"/>
          <p:nvPr/>
        </p:nvSpPr>
        <p:spPr>
          <a:xfrm>
            <a:off x="7118437" y="1845811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4317465-88D9-9043-9825-FB1E1E966B7F}"/>
              </a:ext>
            </a:extLst>
          </p:cNvPr>
          <p:cNvSpPr txBox="1"/>
          <p:nvPr/>
        </p:nvSpPr>
        <p:spPr>
          <a:xfrm>
            <a:off x="8856772" y="1853482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BDF4644-2548-9AA0-BB8D-F44D71543E08}"/>
              </a:ext>
            </a:extLst>
          </p:cNvPr>
          <p:cNvSpPr txBox="1"/>
          <p:nvPr/>
        </p:nvSpPr>
        <p:spPr>
          <a:xfrm>
            <a:off x="6995987" y="3280705"/>
            <a:ext cx="3960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56E6930-DFBF-EACD-0D46-4C0B7DC85F0F}"/>
              </a:ext>
            </a:extLst>
          </p:cNvPr>
          <p:cNvSpPr txBox="1"/>
          <p:nvPr/>
        </p:nvSpPr>
        <p:spPr>
          <a:xfrm>
            <a:off x="8941120" y="3303767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80811AA-6150-E877-EF75-25D6CB059D59}"/>
              </a:ext>
            </a:extLst>
          </p:cNvPr>
          <p:cNvSpPr txBox="1"/>
          <p:nvPr/>
        </p:nvSpPr>
        <p:spPr>
          <a:xfrm>
            <a:off x="-15512" y="3283253"/>
            <a:ext cx="520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Assumendo t</a:t>
            </a:r>
            <a:r>
              <a:rPr lang="it-IT" sz="1600" baseline="-25000" dirty="0"/>
              <a:t>1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come asse di rotazione del piano riportiamo nello spazio del diedro la lunghezza di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individuando la posizione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ribaltata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542DE4FC-1244-05C1-D203-98C80737E9A7}"/>
              </a:ext>
            </a:extLst>
          </p:cNvPr>
          <p:cNvSpPr txBox="1"/>
          <p:nvPr/>
        </p:nvSpPr>
        <p:spPr>
          <a:xfrm>
            <a:off x="0" y="4102627"/>
            <a:ext cx="565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Assumiamo la diagonale del rettangolo </a:t>
            </a:r>
            <a:r>
              <a:rPr lang="it-IT" sz="1600" dirty="0">
                <a:solidFill>
                  <a:srgbClr val="00B0F0"/>
                </a:solidFill>
              </a:rPr>
              <a:t>AC(A’C’, A’’C’’) </a:t>
            </a:r>
            <a:r>
              <a:rPr lang="it-IT" sz="1600" dirty="0"/>
              <a:t>come retta </a:t>
            </a:r>
            <a:r>
              <a:rPr lang="it-IT" sz="1600" dirty="0">
                <a:solidFill>
                  <a:srgbClr val="00B0F0"/>
                </a:solidFill>
              </a:rPr>
              <a:t>a(a’,a’’,T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a) </a:t>
            </a:r>
            <a:r>
              <a:rPr lang="it-IT" sz="1600" dirty="0"/>
              <a:t>e l’altra diagonale </a:t>
            </a:r>
            <a:r>
              <a:rPr lang="it-IT" sz="1600" dirty="0">
                <a:solidFill>
                  <a:srgbClr val="00B0F0"/>
                </a:solidFill>
              </a:rPr>
              <a:t>BD(B’D’, B’’D’’) </a:t>
            </a:r>
            <a:r>
              <a:rPr lang="it-IT" sz="1600" dirty="0"/>
              <a:t>come retta </a:t>
            </a:r>
            <a:r>
              <a:rPr lang="it-IT" sz="1600" dirty="0">
                <a:solidFill>
                  <a:srgbClr val="00B0F0"/>
                </a:solidFill>
              </a:rPr>
              <a:t>b(b’,b’’,T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b)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31570E7-C361-379E-B3C8-FECAD5C1D574}"/>
              </a:ext>
            </a:extLst>
          </p:cNvPr>
          <p:cNvSpPr txBox="1"/>
          <p:nvPr/>
        </p:nvSpPr>
        <p:spPr>
          <a:xfrm>
            <a:off x="-38910" y="4938638"/>
            <a:ext cx="5682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Proiettando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</a:t>
            </a:r>
            <a:r>
              <a:rPr lang="it-IT" sz="1600" dirty="0"/>
              <a:t> 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</a:t>
            </a:r>
            <a:r>
              <a:rPr lang="it-IT" sz="1600" dirty="0"/>
              <a:t> su (t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) si determinano le posizioni ribaltate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a)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b) </a:t>
            </a:r>
            <a:r>
              <a:rPr lang="it-IT" sz="1600" dirty="0"/>
              <a:t>e, quindi le rette reali </a:t>
            </a:r>
            <a:r>
              <a:rPr lang="it-IT" sz="1600" dirty="0">
                <a:solidFill>
                  <a:srgbClr val="FF0000"/>
                </a:solidFill>
              </a:rPr>
              <a:t>a </a:t>
            </a:r>
            <a:r>
              <a:rPr lang="it-IT" sz="1600" dirty="0"/>
              <a:t>e</a:t>
            </a:r>
            <a:r>
              <a:rPr lang="it-IT" sz="1600" dirty="0">
                <a:solidFill>
                  <a:srgbClr val="FF0000"/>
                </a:solidFill>
              </a:rPr>
              <a:t> b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64E981E-EEC2-D82C-6F11-30C02AF3286B}"/>
              </a:ext>
            </a:extLst>
          </p:cNvPr>
          <p:cNvSpPr txBox="1"/>
          <p:nvPr/>
        </p:nvSpPr>
        <p:spPr>
          <a:xfrm>
            <a:off x="0" y="5480498"/>
            <a:ext cx="5523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Su queste proiettandovi i punti </a:t>
            </a:r>
            <a:r>
              <a:rPr lang="it-IT" sz="1600" dirty="0">
                <a:solidFill>
                  <a:srgbClr val="00B0F0"/>
                </a:solidFill>
              </a:rPr>
              <a:t>A’’,B’’,C’’,D’’ </a:t>
            </a:r>
            <a:r>
              <a:rPr lang="it-IT" sz="1600" dirty="0"/>
              <a:t>si individuano i relativi vertici del quadrato reale </a:t>
            </a:r>
            <a:r>
              <a:rPr lang="it-IT" sz="1600" dirty="0">
                <a:solidFill>
                  <a:srgbClr val="FF0000"/>
                </a:solidFill>
              </a:rPr>
              <a:t>A,B,C,D </a:t>
            </a:r>
            <a:r>
              <a:rPr lang="it-IT" sz="1600" dirty="0"/>
              <a:t>entro il quale definire la circonferenza di sezione nella sua vera forma geometrica e vere dimensioni</a:t>
            </a: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2E16CDD-4A20-BE0B-BA61-5917E8388CD8}"/>
              </a:ext>
            </a:extLst>
          </p:cNvPr>
          <p:cNvCxnSpPr>
            <a:cxnSpLocks/>
          </p:cNvCxnSpPr>
          <p:nvPr/>
        </p:nvCxnSpPr>
        <p:spPr>
          <a:xfrm>
            <a:off x="6071045" y="3845167"/>
            <a:ext cx="3385111" cy="19424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EB7F143F-2995-374A-65C2-2DA32386829F}"/>
              </a:ext>
            </a:extLst>
          </p:cNvPr>
          <p:cNvSpPr txBox="1"/>
          <p:nvPr/>
        </p:nvSpPr>
        <p:spPr>
          <a:xfrm>
            <a:off x="10061646" y="876096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FDBF553-F294-1D3D-5CBE-CB6ED09E8747}"/>
              </a:ext>
            </a:extLst>
          </p:cNvPr>
          <p:cNvSpPr txBox="1"/>
          <p:nvPr/>
        </p:nvSpPr>
        <p:spPr>
          <a:xfrm>
            <a:off x="9262567" y="5826344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81195F09-062C-A125-C764-C9C224DADDC2}"/>
              </a:ext>
            </a:extLst>
          </p:cNvPr>
          <p:cNvSpPr txBox="1"/>
          <p:nvPr/>
        </p:nvSpPr>
        <p:spPr>
          <a:xfrm>
            <a:off x="6236352" y="4003195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5E780552-247B-7E25-3178-EF3F7DDF5F5B}"/>
              </a:ext>
            </a:extLst>
          </p:cNvPr>
          <p:cNvSpPr txBox="1"/>
          <p:nvPr/>
        </p:nvSpPr>
        <p:spPr>
          <a:xfrm>
            <a:off x="6467738" y="1208294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96F2F43-40D2-C704-63C7-CBAD806E4AE4}"/>
              </a:ext>
            </a:extLst>
          </p:cNvPr>
          <p:cNvSpPr txBox="1"/>
          <p:nvPr/>
        </p:nvSpPr>
        <p:spPr>
          <a:xfrm>
            <a:off x="9576658" y="3914775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endParaRPr lang="it-IT" sz="1200" dirty="0">
              <a:solidFill>
                <a:srgbClr val="00B0F0"/>
              </a:solidFill>
            </a:endParaRP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119B90A5-FB5B-46C4-FA10-59E34879DD24}"/>
              </a:ext>
            </a:extLst>
          </p:cNvPr>
          <p:cNvSpPr txBox="1"/>
          <p:nvPr/>
        </p:nvSpPr>
        <p:spPr>
          <a:xfrm>
            <a:off x="9694336" y="115964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00B0F0"/>
                </a:solidFill>
              </a:rPr>
              <a:t>a’</a:t>
            </a:r>
            <a:r>
              <a:rPr lang="it-IT" sz="1200" dirty="0">
                <a:solidFill>
                  <a:srgbClr val="00B0F0"/>
                </a:solidFill>
              </a:rPr>
              <a:t>’</a:t>
            </a: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D838D2B1-6C66-BFA3-A295-A45EE3785D18}"/>
              </a:ext>
            </a:extLst>
          </p:cNvPr>
          <p:cNvCxnSpPr/>
          <p:nvPr/>
        </p:nvCxnSpPr>
        <p:spPr>
          <a:xfrm>
            <a:off x="9443868" y="3853375"/>
            <a:ext cx="0" cy="194826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F5CA1224-985F-FA1E-6930-2341D42DDB74}"/>
              </a:ext>
            </a:extLst>
          </p:cNvPr>
          <p:cNvGrpSpPr/>
          <p:nvPr/>
        </p:nvGrpSpPr>
        <p:grpSpPr>
          <a:xfrm>
            <a:off x="8105554" y="2893299"/>
            <a:ext cx="108000" cy="108000"/>
            <a:chOff x="8105554" y="2893299"/>
            <a:chExt cx="108000" cy="108000"/>
          </a:xfrm>
        </p:grpSpPr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6D59FDA4-36AC-D4C9-3CEE-7814EFCD4E4F}"/>
                </a:ext>
              </a:extLst>
            </p:cNvPr>
            <p:cNvCxnSpPr>
              <a:cxnSpLocks/>
            </p:cNvCxnSpPr>
            <p:nvPr/>
          </p:nvCxnSpPr>
          <p:spPr>
            <a:xfrm>
              <a:off x="8105554" y="2948030"/>
              <a:ext cx="108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diritto 37">
              <a:extLst>
                <a:ext uri="{FF2B5EF4-FFF2-40B4-BE49-F238E27FC236}">
                  <a16:creationId xmlns:a16="http://schemas.microsoft.com/office/drawing/2014/main" id="{99D635F4-F3AD-08F6-DC1D-AD9DBDA5284E}"/>
                </a:ext>
              </a:extLst>
            </p:cNvPr>
            <p:cNvCxnSpPr/>
            <p:nvPr/>
          </p:nvCxnSpPr>
          <p:spPr>
            <a:xfrm>
              <a:off x="8167594" y="2893299"/>
              <a:ext cx="0" cy="108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EB1FC25-C42F-F765-E106-EBBDC6CBA1C9}"/>
              </a:ext>
            </a:extLst>
          </p:cNvPr>
          <p:cNvSpPr txBox="1"/>
          <p:nvPr/>
        </p:nvSpPr>
        <p:spPr>
          <a:xfrm>
            <a:off x="5806179" y="2235249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b)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482236DE-9674-30C2-3D70-DA7E0C4FE050}"/>
              </a:ext>
            </a:extLst>
          </p:cNvPr>
          <p:cNvSpPr txBox="1"/>
          <p:nvPr/>
        </p:nvSpPr>
        <p:spPr>
          <a:xfrm>
            <a:off x="9993243" y="2188163"/>
            <a:ext cx="479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</a:t>
            </a:r>
            <a:r>
              <a:rPr kumimoji="0" lang="it-IT" sz="1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a)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3B90A1A-675D-3733-D15B-BFC36485779C}"/>
              </a:ext>
            </a:extLst>
          </p:cNvPr>
          <p:cNvSpPr txBox="1"/>
          <p:nvPr/>
        </p:nvSpPr>
        <p:spPr>
          <a:xfrm>
            <a:off x="6506352" y="2944986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2E599CBD-3F09-1589-0992-D57657C31E17}"/>
              </a:ext>
            </a:extLst>
          </p:cNvPr>
          <p:cNvSpPr txBox="1"/>
          <p:nvPr/>
        </p:nvSpPr>
        <p:spPr>
          <a:xfrm>
            <a:off x="9181260" y="3100319"/>
            <a:ext cx="2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3C80C0F-7F5A-16B2-5E9B-227FA216F9B0}"/>
              </a:ext>
            </a:extLst>
          </p:cNvPr>
          <p:cNvCxnSpPr/>
          <p:nvPr/>
        </p:nvCxnSpPr>
        <p:spPr>
          <a:xfrm>
            <a:off x="9024134" y="3650982"/>
            <a:ext cx="0" cy="17253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410BE77F-5133-4FE6-3825-8E35793A15E4}"/>
              </a:ext>
            </a:extLst>
          </p:cNvPr>
          <p:cNvCxnSpPr/>
          <p:nvPr/>
        </p:nvCxnSpPr>
        <p:spPr>
          <a:xfrm>
            <a:off x="7313248" y="3662062"/>
            <a:ext cx="0" cy="17253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8C83B27A-2D85-CDBF-9D45-D3047EF137E3}"/>
              </a:ext>
            </a:extLst>
          </p:cNvPr>
          <p:cNvCxnSpPr/>
          <p:nvPr/>
        </p:nvCxnSpPr>
        <p:spPr>
          <a:xfrm>
            <a:off x="8160901" y="3662062"/>
            <a:ext cx="0" cy="17253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CBD1557-4F1F-0164-7FD9-FCFA76EEB23D}"/>
              </a:ext>
            </a:extLst>
          </p:cNvPr>
          <p:cNvSpPr txBox="1"/>
          <p:nvPr/>
        </p:nvSpPr>
        <p:spPr>
          <a:xfrm>
            <a:off x="8110494" y="4671361"/>
            <a:ext cx="528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O’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9D34D65B-F89F-6981-87EA-A7A3B2EE6093}"/>
              </a:ext>
            </a:extLst>
          </p:cNvPr>
          <p:cNvSpPr txBox="1"/>
          <p:nvPr/>
        </p:nvSpPr>
        <p:spPr>
          <a:xfrm>
            <a:off x="10259883" y="2896373"/>
            <a:ext cx="528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O’’’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BE3CAD3F-9820-2E72-20E0-96E96F3EFEE0}"/>
              </a:ext>
            </a:extLst>
          </p:cNvPr>
          <p:cNvSpPr txBox="1"/>
          <p:nvPr/>
        </p:nvSpPr>
        <p:spPr>
          <a:xfrm>
            <a:off x="7991664" y="2889978"/>
            <a:ext cx="528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O’’</a:t>
            </a: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6CEEA946-30B4-02F9-6AD6-41C3813F08FF}"/>
              </a:ext>
            </a:extLst>
          </p:cNvPr>
          <p:cNvCxnSpPr>
            <a:cxnSpLocks/>
          </p:cNvCxnSpPr>
          <p:nvPr/>
        </p:nvCxnSpPr>
        <p:spPr>
          <a:xfrm>
            <a:off x="21766" y="6889550"/>
            <a:ext cx="12192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568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/>
      <p:bldP spid="100" grpId="0"/>
      <p:bldP spid="102" grpId="0"/>
      <p:bldP spid="22" grpId="0"/>
      <p:bldP spid="32" grpId="0"/>
      <p:bldP spid="45" grpId="0"/>
      <p:bldP spid="64" grpId="0" animBg="1"/>
      <p:bldP spid="92" grpId="0" animBg="1"/>
      <p:bldP spid="163" grpId="0" animBg="1"/>
      <p:bldP spid="169" grpId="0" animBg="1"/>
      <p:bldP spid="79" grpId="0" animBg="1"/>
      <p:bldP spid="203" grpId="0" animBg="1"/>
      <p:bldP spid="249" grpId="0" animBg="1"/>
      <p:bldP spid="279" grpId="0" animBg="1"/>
      <p:bldP spid="297" grpId="0" animBg="1"/>
      <p:bldP spid="353" grpId="0" animBg="1"/>
      <p:bldP spid="2" grpId="0"/>
      <p:bldP spid="13" grpId="0" animBg="1"/>
      <p:bldP spid="19" grpId="0"/>
      <p:bldP spid="20" grpId="0"/>
      <p:bldP spid="21" grpId="0"/>
      <p:bldP spid="23" grpId="0"/>
      <p:bldP spid="24" grpId="0"/>
      <p:bldP spid="3" grpId="0"/>
      <p:bldP spid="4" grpId="0"/>
      <p:bldP spid="7" grpId="0"/>
      <p:bldP spid="11" grpId="0"/>
      <p:bldP spid="15" grpId="0"/>
      <p:bldP spid="17" grpId="0"/>
      <p:bldP spid="25" grpId="0"/>
      <p:bldP spid="26" grpId="0"/>
      <p:bldP spid="27" grpId="0"/>
      <p:bldP spid="28" grpId="0"/>
      <p:bldP spid="29" grpId="0"/>
      <p:bldP spid="33" grpId="0"/>
      <p:bldP spid="51" grpId="0"/>
      <p:bldP spid="52" grpId="0"/>
      <p:bldP spid="53" grpId="0"/>
      <p:bldP spid="54" grpId="0"/>
      <p:bldP spid="55" grpId="0"/>
      <p:bldP spid="56" grpId="0"/>
      <p:bldP spid="41" grpId="0"/>
      <p:bldP spid="42" grpId="0"/>
      <p:bldP spid="43" grpId="0"/>
      <p:bldP spid="44" grpId="0"/>
      <p:bldP spid="35" grpId="0"/>
      <p:bldP spid="46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1292</Words>
  <Application>Microsoft Office PowerPoint</Application>
  <PresentationFormat>Widescreen</PresentationFormat>
  <Paragraphs>197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descrittiva dinamica</dc:title>
  <dc:creator>Elio Fragassi</dc:creator>
  <cp:lastModifiedBy>Elio Fragassi</cp:lastModifiedBy>
  <cp:revision>96</cp:revision>
  <dcterms:created xsi:type="dcterms:W3CDTF">2024-03-11T14:30:44Z</dcterms:created>
  <dcterms:modified xsi:type="dcterms:W3CDTF">2024-03-22T16:17:12Z</dcterms:modified>
</cp:coreProperties>
</file>