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28" r:id="rId2"/>
    <p:sldId id="352" r:id="rId3"/>
    <p:sldId id="353" r:id="rId4"/>
    <p:sldId id="354" r:id="rId5"/>
    <p:sldId id="29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7" autoAdjust="0"/>
    <p:restoredTop sz="95256" autoAdjust="0"/>
  </p:normalViewPr>
  <p:slideViewPr>
    <p:cSldViewPr snapToGrid="0">
      <p:cViewPr varScale="1">
        <p:scale>
          <a:sx n="84" d="100"/>
          <a:sy n="84" d="100"/>
        </p:scale>
        <p:origin x="21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3315D-2A99-4B2C-998D-D26AE220ED12}" type="datetimeFigureOut">
              <a:rPr lang="it-IT" smtClean="0"/>
              <a:pPr/>
              <a:t>15/03/2024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7BBB28-440D-4F84-8CDF-358C154FED8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5132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762AE5-F776-5F5F-16F7-D20E9EF30F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63BDA0-CF80-C8C3-F853-C47D5C0240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554847-B946-EE11-081B-B74B3800F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15/03/2024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E03C39-2666-F999-07DE-F2A625E27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CC7F41-5083-51C3-F652-CDC341EF4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840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436875-A955-7598-8933-C705C627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296AA14-A3F4-D0E0-9D9D-AEDE702B3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EB1AA2-FC5D-64BD-9A01-DD74948D9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15/03/2024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B9BD8D-14A9-83A6-B605-657C1968C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B9888E-C741-2442-4D34-F9422A2C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751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5189B3E-61E2-1539-B415-43FD359F5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F7D28D-BDD2-9175-083A-4D8803FD6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CF6419-FABF-2F3E-411E-CEFAE048D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15/03/2024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9EDD0E-5628-CF38-18C5-983BCF71E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116A5C-D968-B7AD-AB7E-93F314975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5929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30A7B-E8AD-C4F8-1E6A-33E711CBF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845C15-7BDF-D45A-0BC2-B332FB7A4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10F1B8-E9CC-01D0-EB06-3791C4B06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15/03/2024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E7918F-ED12-2B29-DF07-10DFBC853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77916A-184E-B485-990B-5F672800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2567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B6D40C-DF36-4038-3027-8A5797345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53B6FA4-7A8E-2D69-DD98-C6CD73BD5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8DDA72-5496-AF06-2C69-95B58DFE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15/03/2024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EE3522-E6D4-A7F9-D441-FDE63E67A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DE8663-8DDF-93C9-36C8-F952DD8FF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521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15D78D-BAB4-B5EB-6F66-E31B4B99D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216639-E17F-6287-B89F-BB8B9C98E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6C9320D-3928-90EB-A207-6EF7086E8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8A7F4F8-E367-76C4-84C3-C76B5D23A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15/03/2024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7422CC-B5E6-1E06-7686-CCECA970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DA04AE-6A5C-3584-F6F2-09DB8ADD3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9477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A41916-F676-B81B-4FDD-49082A020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223AE0-5CEF-4AF6-F5AB-74E899916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75B6DC-AE56-ACCA-CF28-79B3EE151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D237B58-E42D-879E-CB29-71FA74FEA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B6094B4-916F-FC41-0261-01C512B918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E152F91-11BF-6B35-9455-3E891D7A0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15/03/2024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B137F82-9199-4A39-03E9-61D68BFB4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7B1188E-F09D-2C09-C4DE-8B0C906D3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1266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C7E3A4-2909-284C-FBD6-8230ECE84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D642172-374D-DD04-45CD-BB40D9BC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15/03/2024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DB3CB5-7EC3-9ABD-3863-44BB8EC1B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3F51CAC-F3FF-D1FC-E8B7-ABEF46F44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145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9BF69AD-33CA-3B5D-4D8A-3C3ECFDF9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15/03/2024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4145DAD-EFC2-9119-EC73-AAFC9D84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50F028-935F-CA3D-6BDD-3AFE22AD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7030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972F0C-CA5C-DE36-CD0A-BCD85040C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26CE0D-2563-B374-E02C-7EABE0DD4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5F88B3A-E25E-36AB-5055-7A0455483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2E575D1-7860-722D-AFE3-E1A794817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15/03/2024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BAA9CD2-49A7-95E1-FA96-57B796847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FD2E874-C829-423F-FD92-94F898447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4715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263871-CD6F-7886-AC91-65C6BBC03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3DE597-67FD-3539-19A5-C3436789BD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E15604-7B83-BEDA-310C-98CC0A582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86F61AB-73A8-FE1A-B8D2-2190557F2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15/03/2024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830A45C-AFEF-95D6-F064-1F3C300FF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FBF7AD-660F-9AB7-A61A-8F5CEA8D6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229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673B8C2-F3BD-487C-88E2-658E2A633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16E77F-6E0E-D995-2D80-A9F9999B1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A2AD67-14E6-13D0-2699-DD006B99E5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9978-02E4-48A2-90E8-F4DADA2F8CB5}" type="datetimeFigureOut">
              <a:rPr lang="it-IT" smtClean="0"/>
              <a:pPr/>
              <a:t>15/03/2024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D3ED5A-B410-FE43-9159-FC34E6706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4E1F2E-A876-584B-8332-C32BBC6EF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478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jpeg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OPERAZIONI DI RIBALTAMENTO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0666" y="1652048"/>
            <a:ext cx="2843813" cy="489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 algn="ctr">
            <a:solidFill>
              <a:srgbClr val="0000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2004/05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Giovannelli Francesca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1C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Liceo</a:t>
            </a:r>
            <a:r>
              <a:rPr kumimoji="0" lang="it-IT" sz="15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Artistico Statale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G. </a:t>
            </a:r>
            <a:r>
              <a:rPr kumimoji="0" lang="it-IT" sz="15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Misticoni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» di Pescara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Discipline geometriche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del corso sperimentale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5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«Progetto Leonardo»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3554083" y="1719874"/>
            <a:ext cx="57538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12000" y="1320452"/>
            <a:ext cx="12168000" cy="30777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RIBALTAMENTO DEL  PIANO GENERICO PARALLELO ALLA LINEA DI TERRA</a:t>
            </a:r>
            <a:endParaRPr kumimoji="0" lang="it-IT" sz="1400" b="1" i="0" u="none" strike="noStrike" kern="1200" cap="none" spc="0" normalizeH="0" baseline="-2500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3559946" y="5534985"/>
            <a:ext cx="57616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</a:rPr>
              <a:t>Geometria descrittiva dinamica</a:t>
            </a:r>
            <a:endParaRPr lang="it-IT" dirty="0">
              <a:solidFill>
                <a:srgbClr val="C00000"/>
              </a:solidFill>
            </a:endParaRPr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0" y="69286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E4F93527-07D7-1760-D48D-1DA051C4B759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BCB449B2-BDCC-5D05-1AD6-1B8A40D0A2D5}"/>
              </a:ext>
            </a:extLst>
          </p:cNvPr>
          <p:cNvCxnSpPr>
            <a:cxnSpLocks/>
          </p:cNvCxnSpPr>
          <p:nvPr/>
        </p:nvCxnSpPr>
        <p:spPr>
          <a:xfrm>
            <a:off x="-9550" y="684467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A1013070-6EBD-1046-F608-220BC3299D29}"/>
              </a:ext>
            </a:extLst>
          </p:cNvPr>
          <p:cNvCxnSpPr>
            <a:cxnSpLocks/>
          </p:cNvCxnSpPr>
          <p:nvPr/>
        </p:nvCxnSpPr>
        <p:spPr>
          <a:xfrm>
            <a:off x="-7404" y="685867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ulsante di azione: vuoto 14">
            <a:hlinkClick r:id="rId3" action="ppaction://hlinksldjump"/>
            <a:extLst>
              <a:ext uri="{FF2B5EF4-FFF2-40B4-BE49-F238E27FC236}">
                <a16:creationId xmlns:a16="http://schemas.microsoft.com/office/drawing/2014/main" id="{5BA6CBAA-8DA2-3512-9AC2-A65B77EE8510}"/>
              </a:ext>
            </a:extLst>
          </p:cNvPr>
          <p:cNvSpPr/>
          <p:nvPr/>
        </p:nvSpPr>
        <p:spPr>
          <a:xfrm>
            <a:off x="3646794" y="2426916"/>
            <a:ext cx="35504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E66286C-B027-FA8A-6199-D3AD50D0AEC2}"/>
              </a:ext>
            </a:extLst>
          </p:cNvPr>
          <p:cNvSpPr txBox="1"/>
          <p:nvPr/>
        </p:nvSpPr>
        <p:spPr>
          <a:xfrm>
            <a:off x="4068083" y="2428091"/>
            <a:ext cx="486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Ribaltamento di un punto su 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 e 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endParaRPr kumimoji="0" lang="it-IT" b="0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7" name="Pulsante di azione: vuoto 16">
            <a:hlinkClick r:id="rId4" action="ppaction://hlinksldjump"/>
            <a:extLst>
              <a:ext uri="{FF2B5EF4-FFF2-40B4-BE49-F238E27FC236}">
                <a16:creationId xmlns:a16="http://schemas.microsoft.com/office/drawing/2014/main" id="{28A083F2-9FF7-5BE0-1FD8-C98F29AAED42}"/>
              </a:ext>
            </a:extLst>
          </p:cNvPr>
          <p:cNvSpPr/>
          <p:nvPr/>
        </p:nvSpPr>
        <p:spPr>
          <a:xfrm>
            <a:off x="3646793" y="3325302"/>
            <a:ext cx="336541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471B3EAE-8E47-385F-1C35-0EF09A184473}"/>
              </a:ext>
            </a:extLst>
          </p:cNvPr>
          <p:cNvSpPr txBox="1"/>
          <p:nvPr/>
        </p:nvSpPr>
        <p:spPr>
          <a:xfrm>
            <a:off x="4068083" y="3322967"/>
            <a:ext cx="486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</a:rPr>
              <a:t>Ribaltamento di un segmento su 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kumimoji="0" lang="it-IT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</a:rPr>
              <a:t>1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</a:rPr>
              <a:t> e 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kumimoji="0" lang="it-IT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3" name="Pulsante di azione: vuoto 22">
            <a:hlinkClick r:id="rId5" action="ppaction://hlinksldjump"/>
            <a:extLst>
              <a:ext uri="{FF2B5EF4-FFF2-40B4-BE49-F238E27FC236}">
                <a16:creationId xmlns:a16="http://schemas.microsoft.com/office/drawing/2014/main" id="{1CBF8D83-C7CC-AB39-2B00-AF1A456E9DC3}"/>
              </a:ext>
            </a:extLst>
          </p:cNvPr>
          <p:cNvSpPr/>
          <p:nvPr/>
        </p:nvSpPr>
        <p:spPr>
          <a:xfrm>
            <a:off x="3646792" y="4148179"/>
            <a:ext cx="354837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EF7B63F7-D047-38D5-2279-75B2657E0F94}"/>
              </a:ext>
            </a:extLst>
          </p:cNvPr>
          <p:cNvSpPr txBox="1"/>
          <p:nvPr/>
        </p:nvSpPr>
        <p:spPr>
          <a:xfrm>
            <a:off x="4068082" y="4139892"/>
            <a:ext cx="486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</a:rPr>
              <a:t>Ribaltamento di un triangolo su 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kumimoji="0" lang="it-IT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</a:rPr>
              <a:t>1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</a:rPr>
              <a:t> e 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kumimoji="0" lang="it-IT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</a:rPr>
              <a:t>2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BCD150BD-FA78-AFD0-56EF-BE97633C49C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1" y="1670273"/>
            <a:ext cx="3513835" cy="4860000"/>
          </a:xfrm>
          <a:prstGeom prst="rect">
            <a:avLst/>
          </a:prstGeom>
          <a:ln w="12700"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1393874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9" grpId="0"/>
      <p:bldP spid="15" grpId="0" animBg="1"/>
      <p:bldP spid="16" grpId="0"/>
      <p:bldP spid="17" grpId="0" animBg="1"/>
      <p:bldP spid="20" grpId="0"/>
      <p:bldP spid="23" grpId="0" animBg="1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3">
            <a:extLst>
              <a:ext uri="{FF2B5EF4-FFF2-40B4-BE49-F238E27FC236}">
                <a16:creationId xmlns:a16="http://schemas.microsoft.com/office/drawing/2014/main" id="{8A3A1AD2-A046-EC06-539E-0F41F69B7CC7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RIBALTAMENTO  DEL PIANO GENERICO PARALLELO LT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5E4BCAA-1098-F4EC-BC34-F23A39033C7D}"/>
              </a:ext>
            </a:extLst>
          </p:cNvPr>
          <p:cNvCxnSpPr>
            <a:cxnSpLocks/>
          </p:cNvCxnSpPr>
          <p:nvPr/>
        </p:nvCxnSpPr>
        <p:spPr>
          <a:xfrm>
            <a:off x="1474" y="685974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ulsante di azione: vuot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41E65F4-4060-AC73-087B-0A7861F104E5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B0DB8FFD-6AD1-BFFD-27C4-D9F9249DDC0B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7347656" y="2800407"/>
            <a:ext cx="419401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86195D46-F391-6381-A88B-3E5908E0E75C}"/>
              </a:ext>
            </a:extLst>
          </p:cNvPr>
          <p:cNvSpPr txBox="1"/>
          <p:nvPr/>
        </p:nvSpPr>
        <p:spPr>
          <a:xfrm>
            <a:off x="4879677" y="818119"/>
            <a:ext cx="647697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1591A60-D05B-A90B-CB77-14AA72D86A75}"/>
              </a:ext>
            </a:extLst>
          </p:cNvPr>
          <p:cNvSpPr txBox="1"/>
          <p:nvPr/>
        </p:nvSpPr>
        <p:spPr>
          <a:xfrm>
            <a:off x="4886412" y="4038483"/>
            <a:ext cx="526031" cy="379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3469051" y="3095668"/>
            <a:ext cx="43123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30EA322-D00C-7FDB-0521-6D2A07074034}"/>
              </a:ext>
            </a:extLst>
          </p:cNvPr>
          <p:cNvCxnSpPr>
            <a:cxnSpLocks/>
          </p:cNvCxnSpPr>
          <p:nvPr/>
        </p:nvCxnSpPr>
        <p:spPr>
          <a:xfrm>
            <a:off x="3568992" y="1144667"/>
            <a:ext cx="408435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3D5890FF-B591-DA67-B449-2489DB9876DB}"/>
              </a:ext>
            </a:extLst>
          </p:cNvPr>
          <p:cNvCxnSpPr/>
          <p:nvPr/>
        </p:nvCxnSpPr>
        <p:spPr>
          <a:xfrm>
            <a:off x="3606090" y="4090433"/>
            <a:ext cx="412528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3CBBDB7D-F568-DF24-FCE4-7956FA19F685}"/>
              </a:ext>
            </a:extLst>
          </p:cNvPr>
          <p:cNvCxnSpPr>
            <a:cxnSpLocks/>
          </p:cNvCxnSpPr>
          <p:nvPr/>
        </p:nvCxnSpPr>
        <p:spPr>
          <a:xfrm>
            <a:off x="5752346" y="428217"/>
            <a:ext cx="0" cy="438212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o 6">
            <a:extLst>
              <a:ext uri="{FF2B5EF4-FFF2-40B4-BE49-F238E27FC236}">
                <a16:creationId xmlns:a16="http://schemas.microsoft.com/office/drawing/2014/main" id="{BE7BFEA4-EE84-ED59-8C28-EE8C885F1ABD}"/>
              </a:ext>
            </a:extLst>
          </p:cNvPr>
          <p:cNvSpPr/>
          <p:nvPr/>
        </p:nvSpPr>
        <p:spPr>
          <a:xfrm>
            <a:off x="4768586" y="2104568"/>
            <a:ext cx="1983242" cy="1983243"/>
          </a:xfrm>
          <a:prstGeom prst="arc">
            <a:avLst>
              <a:gd name="adj1" fmla="val 11124"/>
              <a:gd name="adj2" fmla="val 5415705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81AE001-6B29-59C9-B075-1365D1A5235F}"/>
              </a:ext>
            </a:extLst>
          </p:cNvPr>
          <p:cNvCxnSpPr>
            <a:endCxn id="7" idx="0"/>
          </p:cNvCxnSpPr>
          <p:nvPr/>
        </p:nvCxnSpPr>
        <p:spPr>
          <a:xfrm>
            <a:off x="5752346" y="1143454"/>
            <a:ext cx="999477" cy="195594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9E9AAF7A-711E-23BC-40EB-0424C48388F7}"/>
              </a:ext>
            </a:extLst>
          </p:cNvPr>
          <p:cNvCxnSpPr>
            <a:cxnSpLocks/>
          </p:cNvCxnSpPr>
          <p:nvPr/>
        </p:nvCxnSpPr>
        <p:spPr>
          <a:xfrm flipH="1">
            <a:off x="3959328" y="1143454"/>
            <a:ext cx="3088474" cy="19522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096661CA-33F5-817A-E388-C12767A7CFBE}"/>
              </a:ext>
            </a:extLst>
          </p:cNvPr>
          <p:cNvCxnSpPr/>
          <p:nvPr/>
        </p:nvCxnSpPr>
        <p:spPr>
          <a:xfrm>
            <a:off x="3959328" y="3095668"/>
            <a:ext cx="0" cy="99214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B2BF60A4-0373-5C92-FC50-3D2709F8DAA0}"/>
              </a:ext>
            </a:extLst>
          </p:cNvPr>
          <p:cNvCxnSpPr>
            <a:cxnSpLocks/>
          </p:cNvCxnSpPr>
          <p:nvPr/>
        </p:nvCxnSpPr>
        <p:spPr>
          <a:xfrm>
            <a:off x="7047802" y="1143454"/>
            <a:ext cx="0" cy="19522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7DA16C7C-8088-8480-B96C-18CAFC45F2B8}"/>
              </a:ext>
            </a:extLst>
          </p:cNvPr>
          <p:cNvCxnSpPr/>
          <p:nvPr/>
        </p:nvCxnSpPr>
        <p:spPr>
          <a:xfrm flipV="1">
            <a:off x="3959328" y="3103183"/>
            <a:ext cx="3088474" cy="9846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AA87321C-FD15-260E-A446-1E75482BB21B}"/>
              </a:ext>
            </a:extLst>
          </p:cNvPr>
          <p:cNvCxnSpPr>
            <a:cxnSpLocks/>
          </p:cNvCxnSpPr>
          <p:nvPr/>
        </p:nvCxnSpPr>
        <p:spPr>
          <a:xfrm>
            <a:off x="5567257" y="2074057"/>
            <a:ext cx="0" cy="15048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E454F215-BA46-78FC-05FC-C9F2791FA6F8}"/>
              </a:ext>
            </a:extLst>
          </p:cNvPr>
          <p:cNvCxnSpPr>
            <a:cxnSpLocks/>
          </p:cNvCxnSpPr>
          <p:nvPr/>
        </p:nvCxnSpPr>
        <p:spPr>
          <a:xfrm>
            <a:off x="3461387" y="1903499"/>
            <a:ext cx="408435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15A3FDCC-10C4-0033-650F-EB539C4FE2E7}"/>
              </a:ext>
            </a:extLst>
          </p:cNvPr>
          <p:cNvSpPr txBox="1"/>
          <p:nvPr/>
        </p:nvSpPr>
        <p:spPr>
          <a:xfrm>
            <a:off x="5417708" y="3552624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5370D70D-EBDE-EA93-A3CB-AF1FBE4F7C1B}"/>
              </a:ext>
            </a:extLst>
          </p:cNvPr>
          <p:cNvSpPr txBox="1"/>
          <p:nvPr/>
        </p:nvSpPr>
        <p:spPr>
          <a:xfrm>
            <a:off x="5527374" y="1970311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1B0441D1-FC44-266C-2F7D-B61A5F5F3423}"/>
              </a:ext>
            </a:extLst>
          </p:cNvPr>
          <p:cNvSpPr txBox="1"/>
          <p:nvPr/>
        </p:nvSpPr>
        <p:spPr>
          <a:xfrm>
            <a:off x="6842811" y="839146"/>
            <a:ext cx="576000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550581ED-A36C-1DAF-63D6-68F399ACE82F}"/>
              </a:ext>
            </a:extLst>
          </p:cNvPr>
          <p:cNvSpPr txBox="1"/>
          <p:nvPr/>
        </p:nvSpPr>
        <p:spPr>
          <a:xfrm>
            <a:off x="3793471" y="4066897"/>
            <a:ext cx="540000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21254D46-714D-A472-D378-F572E04FF3A4}"/>
              </a:ext>
            </a:extLst>
          </p:cNvPr>
          <p:cNvSpPr txBox="1"/>
          <p:nvPr/>
        </p:nvSpPr>
        <p:spPr>
          <a:xfrm>
            <a:off x="6829398" y="1575696"/>
            <a:ext cx="72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r)</a:t>
            </a:r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2E19EB79-CEFA-8881-837B-E4EA3B7125BE}"/>
              </a:ext>
            </a:extLst>
          </p:cNvPr>
          <p:cNvCxnSpPr/>
          <p:nvPr/>
        </p:nvCxnSpPr>
        <p:spPr>
          <a:xfrm flipV="1">
            <a:off x="3959328" y="1906122"/>
            <a:ext cx="3088474" cy="218693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6FA9D5A7-A3A7-E178-44EA-1062A9263339}"/>
              </a:ext>
            </a:extLst>
          </p:cNvPr>
          <p:cNvSpPr txBox="1"/>
          <p:nvPr/>
        </p:nvSpPr>
        <p:spPr>
          <a:xfrm>
            <a:off x="5317327" y="2813287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CC61BD52-BBDD-28B7-E8FA-92DE80604D83}"/>
              </a:ext>
            </a:extLst>
          </p:cNvPr>
          <p:cNvSpPr txBox="1"/>
          <p:nvPr/>
        </p:nvSpPr>
        <p:spPr>
          <a:xfrm>
            <a:off x="4410150" y="1610602"/>
            <a:ext cx="720000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F592A305-3433-D4A2-0300-FEB7AC4CDCB1}"/>
              </a:ext>
            </a:extLst>
          </p:cNvPr>
          <p:cNvSpPr txBox="1"/>
          <p:nvPr/>
        </p:nvSpPr>
        <p:spPr>
          <a:xfrm>
            <a:off x="4972664" y="3541445"/>
            <a:ext cx="502050" cy="2523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r’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91667A06-E7C1-C874-4398-48756108922B}"/>
              </a:ext>
            </a:extLst>
          </p:cNvPr>
          <p:cNvSpPr txBox="1"/>
          <p:nvPr/>
        </p:nvSpPr>
        <p:spPr>
          <a:xfrm>
            <a:off x="4777338" y="3220631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1B65BF52-EB03-F001-5AD3-0F8E4E4791F3}"/>
              </a:ext>
            </a:extLst>
          </p:cNvPr>
          <p:cNvSpPr txBox="1"/>
          <p:nvPr/>
        </p:nvSpPr>
        <p:spPr>
          <a:xfrm>
            <a:off x="4628621" y="2373492"/>
            <a:ext cx="502050" cy="2523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r’’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1377732E-CABA-68EC-8503-303273EE4BEC}"/>
              </a:ext>
            </a:extLst>
          </p:cNvPr>
          <p:cNvSpPr txBox="1"/>
          <p:nvPr/>
        </p:nvSpPr>
        <p:spPr>
          <a:xfrm>
            <a:off x="6168801" y="1889044"/>
            <a:ext cx="647697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870FCC04-B61B-A78F-DE68-68E90A8E6508}"/>
              </a:ext>
            </a:extLst>
          </p:cNvPr>
          <p:cNvSpPr txBox="1"/>
          <p:nvPr/>
        </p:nvSpPr>
        <p:spPr>
          <a:xfrm>
            <a:off x="5751233" y="689017"/>
            <a:ext cx="6476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360B78E-EBC5-7677-FBE0-18AD0D526B21}"/>
              </a:ext>
            </a:extLst>
          </p:cNvPr>
          <p:cNvSpPr txBox="1"/>
          <p:nvPr/>
        </p:nvSpPr>
        <p:spPr>
          <a:xfrm>
            <a:off x="5731303" y="4537252"/>
            <a:ext cx="6476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6640D1A6-FD90-A0EB-FDC4-BBE7D56271C8}"/>
              </a:ext>
            </a:extLst>
          </p:cNvPr>
          <p:cNvSpPr txBox="1"/>
          <p:nvPr/>
        </p:nvSpPr>
        <p:spPr>
          <a:xfrm>
            <a:off x="11718669" y="2798734"/>
            <a:ext cx="419401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5ECF18D9-DEA0-1EC0-92B5-D94F22DF7888}"/>
              </a:ext>
            </a:extLst>
          </p:cNvPr>
          <p:cNvSpPr txBox="1"/>
          <p:nvPr/>
        </p:nvSpPr>
        <p:spPr>
          <a:xfrm>
            <a:off x="9250690" y="816446"/>
            <a:ext cx="647697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041F2C7B-0258-3077-A359-0EC4B8A5BBE5}"/>
              </a:ext>
            </a:extLst>
          </p:cNvPr>
          <p:cNvSpPr txBox="1"/>
          <p:nvPr/>
        </p:nvSpPr>
        <p:spPr>
          <a:xfrm>
            <a:off x="9257425" y="4036809"/>
            <a:ext cx="526031" cy="379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2E3EEE76-04F3-FCF4-F559-C5EB3154D5C7}"/>
              </a:ext>
            </a:extLst>
          </p:cNvPr>
          <p:cNvCxnSpPr>
            <a:cxnSpLocks/>
          </p:cNvCxnSpPr>
          <p:nvPr/>
        </p:nvCxnSpPr>
        <p:spPr>
          <a:xfrm>
            <a:off x="7840064" y="3093995"/>
            <a:ext cx="43123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C7700969-3E00-2BE5-D03D-558C72CA9646}"/>
              </a:ext>
            </a:extLst>
          </p:cNvPr>
          <p:cNvCxnSpPr>
            <a:cxnSpLocks/>
          </p:cNvCxnSpPr>
          <p:nvPr/>
        </p:nvCxnSpPr>
        <p:spPr>
          <a:xfrm>
            <a:off x="7940005" y="1142994"/>
            <a:ext cx="408435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2CAC0320-9D86-7221-6585-D92B912DBA35}"/>
              </a:ext>
            </a:extLst>
          </p:cNvPr>
          <p:cNvCxnSpPr/>
          <p:nvPr/>
        </p:nvCxnSpPr>
        <p:spPr>
          <a:xfrm>
            <a:off x="7977103" y="4088759"/>
            <a:ext cx="412528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0D0C7CD5-6683-9B9B-C136-E388CE6038BF}"/>
              </a:ext>
            </a:extLst>
          </p:cNvPr>
          <p:cNvCxnSpPr>
            <a:cxnSpLocks/>
          </p:cNvCxnSpPr>
          <p:nvPr/>
        </p:nvCxnSpPr>
        <p:spPr>
          <a:xfrm>
            <a:off x="10123359" y="426544"/>
            <a:ext cx="0" cy="438212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Arco 74">
            <a:extLst>
              <a:ext uri="{FF2B5EF4-FFF2-40B4-BE49-F238E27FC236}">
                <a16:creationId xmlns:a16="http://schemas.microsoft.com/office/drawing/2014/main" id="{ACD05CFC-39F2-6D45-5685-D6AD434C07A9}"/>
              </a:ext>
            </a:extLst>
          </p:cNvPr>
          <p:cNvSpPr/>
          <p:nvPr/>
        </p:nvSpPr>
        <p:spPr>
          <a:xfrm>
            <a:off x="9139599" y="2102895"/>
            <a:ext cx="1983242" cy="1983242"/>
          </a:xfrm>
          <a:prstGeom prst="arc">
            <a:avLst>
              <a:gd name="adj1" fmla="val 11124"/>
              <a:gd name="adj2" fmla="val 5415705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869ED642-B0E5-7EF2-58ED-B4274FEEB3FF}"/>
              </a:ext>
            </a:extLst>
          </p:cNvPr>
          <p:cNvCxnSpPr>
            <a:endCxn id="75" idx="0"/>
          </p:cNvCxnSpPr>
          <p:nvPr/>
        </p:nvCxnSpPr>
        <p:spPr>
          <a:xfrm>
            <a:off x="10123359" y="1141781"/>
            <a:ext cx="999477" cy="195594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45B23725-773F-F477-9738-BC83A22B2175}"/>
              </a:ext>
            </a:extLst>
          </p:cNvPr>
          <p:cNvCxnSpPr>
            <a:cxnSpLocks/>
          </p:cNvCxnSpPr>
          <p:nvPr/>
        </p:nvCxnSpPr>
        <p:spPr>
          <a:xfrm flipH="1">
            <a:off x="8330341" y="1141781"/>
            <a:ext cx="3088474" cy="19522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A521A3AD-E25E-3777-4A93-710C60417975}"/>
              </a:ext>
            </a:extLst>
          </p:cNvPr>
          <p:cNvCxnSpPr/>
          <p:nvPr/>
        </p:nvCxnSpPr>
        <p:spPr>
          <a:xfrm>
            <a:off x="8330341" y="3093995"/>
            <a:ext cx="0" cy="99214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96B339CC-2CC3-8DFC-18CB-5964CA3FD76F}"/>
              </a:ext>
            </a:extLst>
          </p:cNvPr>
          <p:cNvCxnSpPr>
            <a:cxnSpLocks/>
          </p:cNvCxnSpPr>
          <p:nvPr/>
        </p:nvCxnSpPr>
        <p:spPr>
          <a:xfrm>
            <a:off x="11418815" y="1141781"/>
            <a:ext cx="0" cy="19522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D0F1FDB9-638C-010B-0A60-5B1314A9FDE5}"/>
              </a:ext>
            </a:extLst>
          </p:cNvPr>
          <p:cNvCxnSpPr/>
          <p:nvPr/>
        </p:nvCxnSpPr>
        <p:spPr>
          <a:xfrm flipV="1">
            <a:off x="8330341" y="3101509"/>
            <a:ext cx="3088474" cy="9846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CB6CFB5A-6DEA-870E-61EC-60D0FE5183E2}"/>
              </a:ext>
            </a:extLst>
          </p:cNvPr>
          <p:cNvCxnSpPr>
            <a:cxnSpLocks/>
          </p:cNvCxnSpPr>
          <p:nvPr/>
        </p:nvCxnSpPr>
        <p:spPr>
          <a:xfrm>
            <a:off x="9938270" y="2074232"/>
            <a:ext cx="0" cy="15048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E4E071AE-EA4D-7752-7BD2-AFA748DA995A}"/>
              </a:ext>
            </a:extLst>
          </p:cNvPr>
          <p:cNvCxnSpPr>
            <a:cxnSpLocks/>
          </p:cNvCxnSpPr>
          <p:nvPr/>
        </p:nvCxnSpPr>
        <p:spPr>
          <a:xfrm>
            <a:off x="7896092" y="3342061"/>
            <a:ext cx="408435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4EFF6FDF-D81A-DA28-623B-43FA74DAA7E8}"/>
              </a:ext>
            </a:extLst>
          </p:cNvPr>
          <p:cNvSpPr txBox="1"/>
          <p:nvPr/>
        </p:nvSpPr>
        <p:spPr>
          <a:xfrm>
            <a:off x="9788721" y="3550951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038B5249-E042-02C1-F600-DA444CE59347}"/>
              </a:ext>
            </a:extLst>
          </p:cNvPr>
          <p:cNvSpPr txBox="1"/>
          <p:nvPr/>
        </p:nvSpPr>
        <p:spPr>
          <a:xfrm>
            <a:off x="9740763" y="1817633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</a:t>
            </a: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33F271A9-AD4B-352D-CC17-06E8C4DBDCDB}"/>
              </a:ext>
            </a:extLst>
          </p:cNvPr>
          <p:cNvSpPr txBox="1"/>
          <p:nvPr/>
        </p:nvSpPr>
        <p:spPr>
          <a:xfrm>
            <a:off x="11187511" y="835277"/>
            <a:ext cx="576000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8040C730-C028-F376-96A6-89C10B1D6442}"/>
              </a:ext>
            </a:extLst>
          </p:cNvPr>
          <p:cNvSpPr txBox="1"/>
          <p:nvPr/>
        </p:nvSpPr>
        <p:spPr>
          <a:xfrm>
            <a:off x="8164484" y="4065224"/>
            <a:ext cx="540000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68B73487-F57C-3E58-0B03-8473BAF5696E}"/>
              </a:ext>
            </a:extLst>
          </p:cNvPr>
          <p:cNvSpPr txBox="1"/>
          <p:nvPr/>
        </p:nvSpPr>
        <p:spPr>
          <a:xfrm>
            <a:off x="9888750" y="2068247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EBA8976D-4ABB-85FC-CA23-385F61F76CB0}"/>
              </a:ext>
            </a:extLst>
          </p:cNvPr>
          <p:cNvSpPr txBox="1"/>
          <p:nvPr/>
        </p:nvSpPr>
        <p:spPr>
          <a:xfrm>
            <a:off x="11235470" y="3304399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AA051402-01B7-E26F-D5DB-210FF9664890}"/>
              </a:ext>
            </a:extLst>
          </p:cNvPr>
          <p:cNvSpPr txBox="1"/>
          <p:nvPr/>
        </p:nvSpPr>
        <p:spPr>
          <a:xfrm>
            <a:off x="9343677" y="3539772"/>
            <a:ext cx="502050" cy="2523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2913F187-F448-5287-2656-9B3EF4ADF107}"/>
              </a:ext>
            </a:extLst>
          </p:cNvPr>
          <p:cNvSpPr txBox="1"/>
          <p:nvPr/>
        </p:nvSpPr>
        <p:spPr>
          <a:xfrm>
            <a:off x="9445336" y="2429335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818571EF-E45F-22F7-CDAA-B7D7E562066D}"/>
              </a:ext>
            </a:extLst>
          </p:cNvPr>
          <p:cNvSpPr txBox="1"/>
          <p:nvPr/>
        </p:nvSpPr>
        <p:spPr>
          <a:xfrm>
            <a:off x="8999634" y="2371818"/>
            <a:ext cx="502050" cy="2523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r’’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620504F7-0629-E3A8-BB78-9F657E178E82}"/>
              </a:ext>
            </a:extLst>
          </p:cNvPr>
          <p:cNvSpPr txBox="1"/>
          <p:nvPr/>
        </p:nvSpPr>
        <p:spPr>
          <a:xfrm>
            <a:off x="10539814" y="1887371"/>
            <a:ext cx="647697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C3F839E4-988A-B0CA-87AD-46BE864BB445}"/>
              </a:ext>
            </a:extLst>
          </p:cNvPr>
          <p:cNvSpPr txBox="1"/>
          <p:nvPr/>
        </p:nvSpPr>
        <p:spPr>
          <a:xfrm>
            <a:off x="10076588" y="713362"/>
            <a:ext cx="647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6DCB1CE9-7EB6-EBF1-E1FC-FFD9ED94797A}"/>
              </a:ext>
            </a:extLst>
          </p:cNvPr>
          <p:cNvSpPr txBox="1"/>
          <p:nvPr/>
        </p:nvSpPr>
        <p:spPr>
          <a:xfrm>
            <a:off x="10102316" y="4535578"/>
            <a:ext cx="647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95B2927B-8871-BA9F-83AB-8A8839662CBE}"/>
              </a:ext>
            </a:extLst>
          </p:cNvPr>
          <p:cNvCxnSpPr>
            <a:cxnSpLocks/>
          </p:cNvCxnSpPr>
          <p:nvPr/>
        </p:nvCxnSpPr>
        <p:spPr>
          <a:xfrm flipH="1">
            <a:off x="8333478" y="1150658"/>
            <a:ext cx="3085123" cy="21885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DFA45492-1520-2BE0-80ED-F4B8045973E3}"/>
              </a:ext>
            </a:extLst>
          </p:cNvPr>
          <p:cNvSpPr txBox="1"/>
          <p:nvPr/>
        </p:nvSpPr>
        <p:spPr>
          <a:xfrm>
            <a:off x="8030506" y="3346987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r)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DC614068-2FAC-BBAB-ECD8-99A6B87B6250}"/>
              </a:ext>
            </a:extLst>
          </p:cNvPr>
          <p:cNvSpPr txBox="1"/>
          <p:nvPr/>
        </p:nvSpPr>
        <p:spPr>
          <a:xfrm>
            <a:off x="1" y="373538"/>
            <a:ext cx="3703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Sia assegnato un punto </a:t>
            </a:r>
            <a:r>
              <a:rPr lang="it-IT" sz="1600" dirty="0">
                <a:solidFill>
                  <a:srgbClr val="00B0F0"/>
                </a:solidFill>
              </a:rPr>
              <a:t>A(A’, A’’) </a:t>
            </a:r>
            <a:r>
              <a:rPr lang="it-IT" sz="1600" dirty="0"/>
              <a:t>appartenente al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(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2</a:t>
            </a:r>
            <a:r>
              <a:rPr lang="it-IT" sz="1600" dirty="0"/>
              <a:t> // lt)</a:t>
            </a:r>
          </a:p>
        </p:txBody>
      </p: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8909E196-8DE8-C961-6820-230AEE46DAA1}"/>
              </a:ext>
            </a:extLst>
          </p:cNvPr>
          <p:cNvSpPr txBox="1"/>
          <p:nvPr/>
        </p:nvSpPr>
        <p:spPr>
          <a:xfrm>
            <a:off x="0" y="1038320"/>
            <a:ext cx="316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Per definire la posizione di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nel diedro lo intersechiamo con il piano 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chemeClr val="accent6"/>
                </a:solidFill>
              </a:rPr>
              <a:t>(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600" baseline="-25000" dirty="0">
                <a:solidFill>
                  <a:schemeClr val="accent6"/>
                </a:solidFill>
              </a:rPr>
              <a:t>1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600" baseline="-25000" dirty="0">
                <a:solidFill>
                  <a:schemeClr val="accent6"/>
                </a:solidFill>
              </a:rPr>
              <a:t>2</a:t>
            </a:r>
            <a:r>
              <a:rPr lang="it-IT" sz="1600" dirty="0">
                <a:solidFill>
                  <a:schemeClr val="accent6"/>
                </a:solidFill>
              </a:rPr>
              <a:t>) </a:t>
            </a:r>
            <a:r>
              <a:rPr lang="it-IT" sz="1600" dirty="0"/>
              <a:t>individuando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 </a:t>
            </a:r>
            <a:r>
              <a:rPr lang="it-IT" sz="1600" dirty="0"/>
              <a:t>che determina dimensione e posizione del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all’interno del diedro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92AEA436-B84C-3876-C027-68A79B184391}"/>
              </a:ext>
            </a:extLst>
          </p:cNvPr>
          <p:cNvSpPr txBox="1"/>
          <p:nvPr/>
        </p:nvSpPr>
        <p:spPr>
          <a:xfrm>
            <a:off x="0" y="2981749"/>
            <a:ext cx="3301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Per determinare il ribaltamento del punto </a:t>
            </a:r>
            <a:r>
              <a:rPr lang="it-IT" sz="1600" dirty="0">
                <a:solidFill>
                  <a:srgbClr val="00B0F0"/>
                </a:solidFill>
              </a:rPr>
              <a:t>A </a:t>
            </a:r>
            <a:r>
              <a:rPr lang="it-IT" sz="1600" dirty="0"/>
              <a:t>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r>
              <a:rPr lang="it-IT" sz="1600" dirty="0"/>
              <a:t> lo facciamo appartenere alla retta </a:t>
            </a:r>
            <a:r>
              <a:rPr lang="it-IT" sz="1600" dirty="0">
                <a:solidFill>
                  <a:srgbClr val="00B0F0"/>
                </a:solidFill>
              </a:rPr>
              <a:t>r(T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r,T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r) </a:t>
            </a:r>
            <a:r>
              <a:rPr lang="it-IT" sz="1600" dirty="0"/>
              <a:t>immaginando di assumere t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come asse di rotazione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B32178C8-0346-316C-6028-515F64028953}"/>
              </a:ext>
            </a:extLst>
          </p:cNvPr>
          <p:cNvSpPr txBox="1"/>
          <p:nvPr/>
        </p:nvSpPr>
        <p:spPr>
          <a:xfrm>
            <a:off x="0" y="4342836"/>
            <a:ext cx="31365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Riportando da t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(asse di rotazione) la grandezza di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 nello spazio del diedro si determina la posizione di (t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)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3B0DB31-7494-A342-BF4C-44E8707D49E9}"/>
              </a:ext>
            </a:extLst>
          </p:cNvPr>
          <p:cNvSpPr txBox="1"/>
          <p:nvPr/>
        </p:nvSpPr>
        <p:spPr>
          <a:xfrm>
            <a:off x="0" y="5387515"/>
            <a:ext cx="303553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Determinato </a:t>
            </a:r>
            <a:r>
              <a:rPr lang="it-IT" sz="1600" dirty="0">
                <a:solidFill>
                  <a:srgbClr val="FF0000"/>
                </a:solidFill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r) </a:t>
            </a:r>
            <a:r>
              <a:rPr lang="it-IT" sz="1600" dirty="0"/>
              <a:t>su (t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) si disegna la retta </a:t>
            </a:r>
            <a:r>
              <a:rPr lang="it-IT" sz="1600" dirty="0">
                <a:solidFill>
                  <a:srgbClr val="FF0000"/>
                </a:solidFill>
              </a:rPr>
              <a:t>r</a:t>
            </a:r>
            <a:r>
              <a:rPr lang="it-IT" sz="1600" dirty="0"/>
              <a:t> reale dove proiettandovi </a:t>
            </a:r>
            <a:r>
              <a:rPr lang="it-IT" sz="1600" dirty="0">
                <a:solidFill>
                  <a:srgbClr val="00B0F0"/>
                </a:solidFill>
              </a:rPr>
              <a:t>A’’ </a:t>
            </a:r>
            <a:r>
              <a:rPr lang="it-IT" sz="1600" dirty="0"/>
              <a:t>si definisce la posizione reale del punto </a:t>
            </a:r>
            <a:r>
              <a:rPr lang="it-IT" sz="1600" dirty="0" err="1">
                <a:solidFill>
                  <a:srgbClr val="FF0000"/>
                </a:solidFill>
              </a:rPr>
              <a:t>A</a:t>
            </a:r>
            <a:r>
              <a:rPr lang="it-IT" sz="1800" dirty="0" err="1">
                <a:solidFill>
                  <a:srgbClr val="FF0000"/>
                </a:solidFill>
                <a:latin typeface="Symbol" panose="05050102010706020507" pitchFamily="18" charset="2"/>
              </a:rPr>
              <a:t>Î</a:t>
            </a:r>
            <a:r>
              <a:rPr lang="it-IT" sz="1600" dirty="0" err="1">
                <a:solidFill>
                  <a:srgbClr val="FF0000"/>
                </a:solidFill>
              </a:rPr>
              <a:t>r</a:t>
            </a:r>
            <a:r>
              <a:rPr lang="it-IT" sz="1600" dirty="0">
                <a:solidFill>
                  <a:srgbClr val="00B0F0"/>
                </a:solidFill>
              </a:rPr>
              <a:t> </a:t>
            </a:r>
            <a:r>
              <a:rPr lang="it-IT" sz="1600" dirty="0"/>
              <a:t>ribaltato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endParaRPr lang="it-IT" sz="16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1CB3D18-6DAB-2939-D4B6-F694C536F392}"/>
              </a:ext>
            </a:extLst>
          </p:cNvPr>
          <p:cNvSpPr txBox="1"/>
          <p:nvPr/>
        </p:nvSpPr>
        <p:spPr>
          <a:xfrm>
            <a:off x="8812" y="2580611"/>
            <a:ext cx="2244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073DEEF-0549-CE26-1D11-9F9CBA8D20C7}"/>
              </a:ext>
            </a:extLst>
          </p:cNvPr>
          <p:cNvSpPr txBox="1"/>
          <p:nvPr/>
        </p:nvSpPr>
        <p:spPr>
          <a:xfrm>
            <a:off x="3163957" y="4686815"/>
            <a:ext cx="23588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380582A-21EE-35E5-11F7-5DB2A9BF6DE9}"/>
              </a:ext>
            </a:extLst>
          </p:cNvPr>
          <p:cNvSpPr txBox="1"/>
          <p:nvPr/>
        </p:nvSpPr>
        <p:spPr>
          <a:xfrm>
            <a:off x="3096728" y="4981214"/>
            <a:ext cx="8671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 esegue il medesimo procedimento assumendo come asse di rotazione la traccia 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EFC299DA-0FD4-B001-FBBA-22A66185B55F}"/>
              </a:ext>
            </a:extLst>
          </p:cNvPr>
          <p:cNvSpPr txBox="1"/>
          <p:nvPr/>
        </p:nvSpPr>
        <p:spPr>
          <a:xfrm>
            <a:off x="3071918" y="5258785"/>
            <a:ext cx="8870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Per determinare il ribaltamento del punto </a:t>
            </a:r>
            <a:r>
              <a:rPr lang="it-IT" sz="1600" dirty="0">
                <a:solidFill>
                  <a:srgbClr val="00B0F0"/>
                </a:solidFill>
              </a:rPr>
              <a:t>A </a:t>
            </a:r>
            <a:r>
              <a:rPr lang="it-IT" sz="1600" dirty="0"/>
              <a:t>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2</a:t>
            </a:r>
            <a:r>
              <a:rPr lang="it-IT" sz="1600" dirty="0"/>
              <a:t> lo facciamo appartenere alla retta </a:t>
            </a:r>
            <a:r>
              <a:rPr lang="it-IT" sz="1600" dirty="0">
                <a:solidFill>
                  <a:srgbClr val="00B0F0"/>
                </a:solidFill>
              </a:rPr>
              <a:t>r(T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r,T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r) </a:t>
            </a:r>
            <a:r>
              <a:rPr lang="it-IT" sz="1600" dirty="0"/>
              <a:t>immaginando di assumere t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come asse di rotazione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818C2227-CE39-630B-0746-CDD634A7C271}"/>
              </a:ext>
            </a:extLst>
          </p:cNvPr>
          <p:cNvSpPr txBox="1"/>
          <p:nvPr/>
        </p:nvSpPr>
        <p:spPr>
          <a:xfrm>
            <a:off x="3072543" y="5842640"/>
            <a:ext cx="9137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Riportando da 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la grandezza di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 nello spazio del diedro si determina la posizione di (t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)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3E1EF425-D107-DFEF-07FA-0A68C3A0C74D}"/>
              </a:ext>
            </a:extLst>
          </p:cNvPr>
          <p:cNvSpPr txBox="1"/>
          <p:nvPr/>
        </p:nvSpPr>
        <p:spPr>
          <a:xfrm>
            <a:off x="3062795" y="6158446"/>
            <a:ext cx="908415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Determinato </a:t>
            </a:r>
            <a:r>
              <a:rPr lang="it-IT" sz="1600" dirty="0">
                <a:solidFill>
                  <a:srgbClr val="FF0000"/>
                </a:solidFill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</a:rPr>
              <a:t>r) </a:t>
            </a:r>
            <a:r>
              <a:rPr lang="it-IT" sz="1600" dirty="0"/>
              <a:t>su (t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) si disegna la retta </a:t>
            </a:r>
            <a:r>
              <a:rPr lang="it-IT" sz="1600" dirty="0">
                <a:solidFill>
                  <a:srgbClr val="FF0000"/>
                </a:solidFill>
              </a:rPr>
              <a:t>r</a:t>
            </a:r>
            <a:r>
              <a:rPr lang="it-IT" sz="1600" dirty="0"/>
              <a:t> reale dove proiettandovi </a:t>
            </a:r>
            <a:r>
              <a:rPr lang="it-IT" sz="1600" dirty="0">
                <a:solidFill>
                  <a:srgbClr val="00B0F0"/>
                </a:solidFill>
              </a:rPr>
              <a:t>A’ </a:t>
            </a:r>
            <a:r>
              <a:rPr lang="it-IT" sz="1600" dirty="0"/>
              <a:t>si definisce la posizione reale del punto </a:t>
            </a:r>
            <a:r>
              <a:rPr lang="it-IT" sz="1600" dirty="0" err="1">
                <a:solidFill>
                  <a:srgbClr val="FF0000"/>
                </a:solidFill>
              </a:rPr>
              <a:t>A</a:t>
            </a:r>
            <a:r>
              <a:rPr lang="it-IT" sz="1800" dirty="0" err="1">
                <a:solidFill>
                  <a:srgbClr val="FF0000"/>
                </a:solidFill>
                <a:latin typeface="Symbol" panose="05050102010706020507" pitchFamily="18" charset="2"/>
              </a:rPr>
              <a:t>Î</a:t>
            </a:r>
            <a:r>
              <a:rPr lang="it-IT" sz="1600" dirty="0" err="1">
                <a:solidFill>
                  <a:srgbClr val="FF0000"/>
                </a:solidFill>
              </a:rPr>
              <a:t>r</a:t>
            </a:r>
            <a:r>
              <a:rPr lang="it-IT" sz="1600" dirty="0">
                <a:solidFill>
                  <a:srgbClr val="00B0F0"/>
                </a:solidFill>
              </a:rPr>
              <a:t> </a:t>
            </a:r>
            <a:r>
              <a:rPr lang="it-IT" sz="1600" dirty="0"/>
              <a:t>ribaltato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2</a:t>
            </a:r>
            <a:endParaRPr lang="it-IT" sz="1600" dirty="0"/>
          </a:p>
        </p:txBody>
      </p:sp>
      <p:sp>
        <p:nvSpPr>
          <p:cNvPr id="4" name="Arco 3">
            <a:extLst>
              <a:ext uri="{FF2B5EF4-FFF2-40B4-BE49-F238E27FC236}">
                <a16:creationId xmlns:a16="http://schemas.microsoft.com/office/drawing/2014/main" id="{B7D31030-3707-5BE0-A5AC-0D10B69DADDF}"/>
              </a:ext>
            </a:extLst>
          </p:cNvPr>
          <p:cNvSpPr/>
          <p:nvPr/>
        </p:nvSpPr>
        <p:spPr>
          <a:xfrm>
            <a:off x="4657331" y="1901505"/>
            <a:ext cx="2188800" cy="2188800"/>
          </a:xfrm>
          <a:prstGeom prst="arc">
            <a:avLst>
              <a:gd name="adj1" fmla="val 16220923"/>
              <a:gd name="adj2" fmla="val 536897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Arco 12">
            <a:extLst>
              <a:ext uri="{FF2B5EF4-FFF2-40B4-BE49-F238E27FC236}">
                <a16:creationId xmlns:a16="http://schemas.microsoft.com/office/drawing/2014/main" id="{12F2AD6A-499E-03DE-4A9C-49FD01F342C0}"/>
              </a:ext>
            </a:extLst>
          </p:cNvPr>
          <p:cNvSpPr/>
          <p:nvPr/>
        </p:nvSpPr>
        <p:spPr>
          <a:xfrm>
            <a:off x="9028971" y="1146833"/>
            <a:ext cx="2192400" cy="2192400"/>
          </a:xfrm>
          <a:prstGeom prst="arc">
            <a:avLst>
              <a:gd name="adj1" fmla="val 16220924"/>
              <a:gd name="adj2" fmla="val 539966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FC06013C-73F8-C2DE-1873-2FAD619A26CB}"/>
              </a:ext>
            </a:extLst>
          </p:cNvPr>
          <p:cNvSpPr txBox="1"/>
          <p:nvPr/>
        </p:nvSpPr>
        <p:spPr>
          <a:xfrm>
            <a:off x="9046086" y="284065"/>
            <a:ext cx="23588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BBC0C0E0-E532-6C61-F6E2-A9E8380B180F}"/>
              </a:ext>
            </a:extLst>
          </p:cNvPr>
          <p:cNvSpPr txBox="1"/>
          <p:nvPr/>
        </p:nvSpPr>
        <p:spPr>
          <a:xfrm>
            <a:off x="4597303" y="264257"/>
            <a:ext cx="2244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34DA6FA1-F03B-9167-A0D0-815252CD9C72}"/>
              </a:ext>
            </a:extLst>
          </p:cNvPr>
          <p:cNvCxnSpPr>
            <a:cxnSpLocks/>
          </p:cNvCxnSpPr>
          <p:nvPr/>
        </p:nvCxnSpPr>
        <p:spPr>
          <a:xfrm>
            <a:off x="-7404" y="685867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5512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500"/>
                            </p:stCondLst>
                            <p:childTnLst>
                              <p:par>
                                <p:cTn id="2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1000"/>
                            </p:stCondLst>
                            <p:childTnLst>
                              <p:par>
                                <p:cTn id="30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1500"/>
                            </p:stCondLst>
                            <p:childTnLst>
                              <p:par>
                                <p:cTn id="30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2" grpId="0"/>
      <p:bldP spid="43" grpId="0"/>
      <p:bldP spid="44" grpId="0"/>
      <p:bldP spid="45" grpId="0"/>
      <p:bldP spid="46" grpId="0"/>
      <p:bldP spid="51" grpId="0"/>
      <p:bldP spid="54" grpId="0"/>
      <p:bldP spid="58" grpId="0"/>
      <p:bldP spid="59" grpId="0"/>
      <p:bldP spid="60" grpId="0"/>
      <p:bldP spid="62" grpId="0"/>
      <p:bldP spid="64" grpId="0"/>
      <p:bldP spid="65" grpId="0"/>
      <p:bldP spid="68" grpId="0"/>
      <p:bldP spid="69" grpId="0"/>
      <p:bldP spid="70" grpId="0"/>
      <p:bldP spid="75" grpId="0" animBg="1"/>
      <p:bldP spid="83" grpId="0"/>
      <p:bldP spid="84" grpId="0"/>
      <p:bldP spid="85" grpId="0"/>
      <p:bldP spid="86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104" grpId="0"/>
      <p:bldP spid="105" grpId="0"/>
      <p:bldP spid="106" grpId="0"/>
      <p:bldP spid="107" grpId="0"/>
      <p:bldP spid="108" grpId="0"/>
      <p:bldP spid="2" grpId="0"/>
      <p:bldP spid="3" grpId="0"/>
      <p:bldP spid="15" grpId="0"/>
      <p:bldP spid="17" grpId="0"/>
      <p:bldP spid="18" grpId="0"/>
      <p:bldP spid="19" grpId="0"/>
      <p:bldP spid="20" grpId="0"/>
      <p:bldP spid="4" grpId="0" animBg="1"/>
      <p:bldP spid="13" grpId="0" animBg="1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3">
            <a:extLst>
              <a:ext uri="{FF2B5EF4-FFF2-40B4-BE49-F238E27FC236}">
                <a16:creationId xmlns:a16="http://schemas.microsoft.com/office/drawing/2014/main" id="{8A3A1AD2-A046-EC06-539E-0F41F69B7CC7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RIBALTAMENTO  DEL PIANO GENERICO PARALLELO LT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5E4BCAA-1098-F4EC-BC34-F23A39033C7D}"/>
              </a:ext>
            </a:extLst>
          </p:cNvPr>
          <p:cNvCxnSpPr>
            <a:cxnSpLocks/>
          </p:cNvCxnSpPr>
          <p:nvPr/>
        </p:nvCxnSpPr>
        <p:spPr>
          <a:xfrm>
            <a:off x="1474" y="685974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ulsante di azione: vuot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41E65F4-4060-AC73-087B-0A7861F104E5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B0DB8FFD-6AD1-BFFD-27C4-D9F9249DDC0B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7347656" y="2800407"/>
            <a:ext cx="419401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86195D46-F391-6381-A88B-3E5908E0E75C}"/>
              </a:ext>
            </a:extLst>
          </p:cNvPr>
          <p:cNvSpPr txBox="1"/>
          <p:nvPr/>
        </p:nvSpPr>
        <p:spPr>
          <a:xfrm>
            <a:off x="4879677" y="818119"/>
            <a:ext cx="647697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1591A60-D05B-A90B-CB77-14AA72D86A75}"/>
              </a:ext>
            </a:extLst>
          </p:cNvPr>
          <p:cNvSpPr txBox="1"/>
          <p:nvPr/>
        </p:nvSpPr>
        <p:spPr>
          <a:xfrm>
            <a:off x="4886412" y="4038483"/>
            <a:ext cx="526031" cy="379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3469051" y="3095668"/>
            <a:ext cx="43123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30EA322-D00C-7FDB-0521-6D2A07074034}"/>
              </a:ext>
            </a:extLst>
          </p:cNvPr>
          <p:cNvCxnSpPr>
            <a:cxnSpLocks/>
          </p:cNvCxnSpPr>
          <p:nvPr/>
        </p:nvCxnSpPr>
        <p:spPr>
          <a:xfrm>
            <a:off x="3568992" y="1144667"/>
            <a:ext cx="408435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3D5890FF-B591-DA67-B449-2489DB9876DB}"/>
              </a:ext>
            </a:extLst>
          </p:cNvPr>
          <p:cNvCxnSpPr/>
          <p:nvPr/>
        </p:nvCxnSpPr>
        <p:spPr>
          <a:xfrm>
            <a:off x="3606090" y="4090433"/>
            <a:ext cx="412528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3CBBDB7D-F568-DF24-FCE4-7956FA19F685}"/>
              </a:ext>
            </a:extLst>
          </p:cNvPr>
          <p:cNvCxnSpPr>
            <a:cxnSpLocks/>
          </p:cNvCxnSpPr>
          <p:nvPr/>
        </p:nvCxnSpPr>
        <p:spPr>
          <a:xfrm>
            <a:off x="5752346" y="428217"/>
            <a:ext cx="0" cy="438212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o 6">
            <a:extLst>
              <a:ext uri="{FF2B5EF4-FFF2-40B4-BE49-F238E27FC236}">
                <a16:creationId xmlns:a16="http://schemas.microsoft.com/office/drawing/2014/main" id="{BE7BFEA4-EE84-ED59-8C28-EE8C885F1ABD}"/>
              </a:ext>
            </a:extLst>
          </p:cNvPr>
          <p:cNvSpPr/>
          <p:nvPr/>
        </p:nvSpPr>
        <p:spPr>
          <a:xfrm>
            <a:off x="4768586" y="2104568"/>
            <a:ext cx="1983242" cy="1983243"/>
          </a:xfrm>
          <a:prstGeom prst="arc">
            <a:avLst>
              <a:gd name="adj1" fmla="val 11124"/>
              <a:gd name="adj2" fmla="val 5415705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81AE001-6B29-59C9-B075-1365D1A5235F}"/>
              </a:ext>
            </a:extLst>
          </p:cNvPr>
          <p:cNvCxnSpPr>
            <a:endCxn id="7" idx="0"/>
          </p:cNvCxnSpPr>
          <p:nvPr/>
        </p:nvCxnSpPr>
        <p:spPr>
          <a:xfrm>
            <a:off x="5752346" y="1143454"/>
            <a:ext cx="999477" cy="195594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9E9AAF7A-711E-23BC-40EB-0424C48388F7}"/>
              </a:ext>
            </a:extLst>
          </p:cNvPr>
          <p:cNvCxnSpPr>
            <a:cxnSpLocks/>
          </p:cNvCxnSpPr>
          <p:nvPr/>
        </p:nvCxnSpPr>
        <p:spPr>
          <a:xfrm flipH="1">
            <a:off x="3959328" y="1143454"/>
            <a:ext cx="3088474" cy="19522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096661CA-33F5-817A-E388-C12767A7CFBE}"/>
              </a:ext>
            </a:extLst>
          </p:cNvPr>
          <p:cNvCxnSpPr/>
          <p:nvPr/>
        </p:nvCxnSpPr>
        <p:spPr>
          <a:xfrm>
            <a:off x="3959328" y="3095668"/>
            <a:ext cx="0" cy="99214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B2BF60A4-0373-5C92-FC50-3D2709F8DAA0}"/>
              </a:ext>
            </a:extLst>
          </p:cNvPr>
          <p:cNvCxnSpPr>
            <a:cxnSpLocks/>
          </p:cNvCxnSpPr>
          <p:nvPr/>
        </p:nvCxnSpPr>
        <p:spPr>
          <a:xfrm>
            <a:off x="7047802" y="1143454"/>
            <a:ext cx="0" cy="19522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7DA16C7C-8088-8480-B96C-18CAFC45F2B8}"/>
              </a:ext>
            </a:extLst>
          </p:cNvPr>
          <p:cNvCxnSpPr>
            <a:cxnSpLocks/>
          </p:cNvCxnSpPr>
          <p:nvPr/>
        </p:nvCxnSpPr>
        <p:spPr>
          <a:xfrm flipV="1">
            <a:off x="3959328" y="3098062"/>
            <a:ext cx="3085289" cy="98974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AA87321C-FD15-260E-A446-1E75482BB21B}"/>
              </a:ext>
            </a:extLst>
          </p:cNvPr>
          <p:cNvCxnSpPr>
            <a:cxnSpLocks/>
          </p:cNvCxnSpPr>
          <p:nvPr/>
        </p:nvCxnSpPr>
        <p:spPr>
          <a:xfrm>
            <a:off x="5567257" y="2078182"/>
            <a:ext cx="0" cy="14926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E454F215-BA46-78FC-05FC-C9F2791FA6F8}"/>
              </a:ext>
            </a:extLst>
          </p:cNvPr>
          <p:cNvCxnSpPr>
            <a:cxnSpLocks/>
          </p:cNvCxnSpPr>
          <p:nvPr/>
        </p:nvCxnSpPr>
        <p:spPr>
          <a:xfrm>
            <a:off x="3461387" y="1903499"/>
            <a:ext cx="408435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15A3FDCC-10C4-0033-650F-EB539C4FE2E7}"/>
              </a:ext>
            </a:extLst>
          </p:cNvPr>
          <p:cNvSpPr txBox="1"/>
          <p:nvPr/>
        </p:nvSpPr>
        <p:spPr>
          <a:xfrm>
            <a:off x="5419128" y="3552624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5370D70D-EBDE-EA93-A3CB-AF1FBE4F7C1B}"/>
              </a:ext>
            </a:extLst>
          </p:cNvPr>
          <p:cNvSpPr txBox="1"/>
          <p:nvPr/>
        </p:nvSpPr>
        <p:spPr>
          <a:xfrm>
            <a:off x="5385783" y="1833921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1B0441D1-FC44-266C-2F7D-B61A5F5F3423}"/>
              </a:ext>
            </a:extLst>
          </p:cNvPr>
          <p:cNvSpPr txBox="1"/>
          <p:nvPr/>
        </p:nvSpPr>
        <p:spPr>
          <a:xfrm>
            <a:off x="6842811" y="839146"/>
            <a:ext cx="576000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550581ED-A36C-1DAF-63D6-68F399ACE82F}"/>
              </a:ext>
            </a:extLst>
          </p:cNvPr>
          <p:cNvSpPr txBox="1"/>
          <p:nvPr/>
        </p:nvSpPr>
        <p:spPr>
          <a:xfrm>
            <a:off x="3793471" y="4066897"/>
            <a:ext cx="540000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21254D46-714D-A472-D378-F572E04FF3A4}"/>
              </a:ext>
            </a:extLst>
          </p:cNvPr>
          <p:cNvSpPr txBox="1"/>
          <p:nvPr/>
        </p:nvSpPr>
        <p:spPr>
          <a:xfrm>
            <a:off x="6829398" y="1575696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r)</a:t>
            </a:r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2E19EB79-CEFA-8881-837B-E4EA3B7125BE}"/>
              </a:ext>
            </a:extLst>
          </p:cNvPr>
          <p:cNvCxnSpPr/>
          <p:nvPr/>
        </p:nvCxnSpPr>
        <p:spPr>
          <a:xfrm flipV="1">
            <a:off x="3959328" y="1906122"/>
            <a:ext cx="3088474" cy="21869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6FA9D5A7-A3A7-E178-44EA-1062A9263339}"/>
              </a:ext>
            </a:extLst>
          </p:cNvPr>
          <p:cNvSpPr txBox="1"/>
          <p:nvPr/>
        </p:nvSpPr>
        <p:spPr>
          <a:xfrm>
            <a:off x="5318747" y="2813286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CC61BD52-BBDD-28B7-E8FA-92DE80604D83}"/>
              </a:ext>
            </a:extLst>
          </p:cNvPr>
          <p:cNvSpPr txBox="1"/>
          <p:nvPr/>
        </p:nvSpPr>
        <p:spPr>
          <a:xfrm>
            <a:off x="4410150" y="1610602"/>
            <a:ext cx="720000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F592A305-3433-D4A2-0300-FEB7AC4CDCB1}"/>
              </a:ext>
            </a:extLst>
          </p:cNvPr>
          <p:cNvSpPr txBox="1"/>
          <p:nvPr/>
        </p:nvSpPr>
        <p:spPr>
          <a:xfrm>
            <a:off x="4972664" y="3541445"/>
            <a:ext cx="502050" cy="2523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r’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91667A06-E7C1-C874-4398-48756108922B}"/>
              </a:ext>
            </a:extLst>
          </p:cNvPr>
          <p:cNvSpPr txBox="1"/>
          <p:nvPr/>
        </p:nvSpPr>
        <p:spPr>
          <a:xfrm>
            <a:off x="5007568" y="3029940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1B65BF52-EB03-F001-5AD3-0F8E4E4791F3}"/>
              </a:ext>
            </a:extLst>
          </p:cNvPr>
          <p:cNvSpPr txBox="1"/>
          <p:nvPr/>
        </p:nvSpPr>
        <p:spPr>
          <a:xfrm>
            <a:off x="4921627" y="2148224"/>
            <a:ext cx="502050" cy="2523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r’’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1377732E-CABA-68EC-8503-303273EE4BEC}"/>
              </a:ext>
            </a:extLst>
          </p:cNvPr>
          <p:cNvSpPr txBox="1"/>
          <p:nvPr/>
        </p:nvSpPr>
        <p:spPr>
          <a:xfrm>
            <a:off x="6168801" y="1889044"/>
            <a:ext cx="647697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870FCC04-B61B-A78F-DE68-68E90A8E6508}"/>
              </a:ext>
            </a:extLst>
          </p:cNvPr>
          <p:cNvSpPr txBox="1"/>
          <p:nvPr/>
        </p:nvSpPr>
        <p:spPr>
          <a:xfrm>
            <a:off x="5705575" y="760979"/>
            <a:ext cx="6476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360B78E-EBC5-7677-FBE0-18AD0D526B21}"/>
              </a:ext>
            </a:extLst>
          </p:cNvPr>
          <p:cNvSpPr txBox="1"/>
          <p:nvPr/>
        </p:nvSpPr>
        <p:spPr>
          <a:xfrm>
            <a:off x="5731303" y="4299508"/>
            <a:ext cx="6476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6640D1A6-FD90-A0EB-FDC4-BBE7D56271C8}"/>
              </a:ext>
            </a:extLst>
          </p:cNvPr>
          <p:cNvSpPr txBox="1"/>
          <p:nvPr/>
        </p:nvSpPr>
        <p:spPr>
          <a:xfrm>
            <a:off x="11718669" y="2798734"/>
            <a:ext cx="419401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5ECF18D9-DEA0-1EC0-92B5-D94F22DF7888}"/>
              </a:ext>
            </a:extLst>
          </p:cNvPr>
          <p:cNvSpPr txBox="1"/>
          <p:nvPr/>
        </p:nvSpPr>
        <p:spPr>
          <a:xfrm>
            <a:off x="9250690" y="816446"/>
            <a:ext cx="647697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041F2C7B-0258-3077-A359-0EC4B8A5BBE5}"/>
              </a:ext>
            </a:extLst>
          </p:cNvPr>
          <p:cNvSpPr txBox="1"/>
          <p:nvPr/>
        </p:nvSpPr>
        <p:spPr>
          <a:xfrm>
            <a:off x="9257425" y="4036809"/>
            <a:ext cx="526031" cy="379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2E3EEE76-04F3-FCF4-F559-C5EB3154D5C7}"/>
              </a:ext>
            </a:extLst>
          </p:cNvPr>
          <p:cNvCxnSpPr>
            <a:cxnSpLocks/>
          </p:cNvCxnSpPr>
          <p:nvPr/>
        </p:nvCxnSpPr>
        <p:spPr>
          <a:xfrm>
            <a:off x="7840064" y="3093995"/>
            <a:ext cx="43123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C7700969-3E00-2BE5-D03D-558C72CA9646}"/>
              </a:ext>
            </a:extLst>
          </p:cNvPr>
          <p:cNvCxnSpPr>
            <a:cxnSpLocks/>
          </p:cNvCxnSpPr>
          <p:nvPr/>
        </p:nvCxnSpPr>
        <p:spPr>
          <a:xfrm>
            <a:off x="7940005" y="1142994"/>
            <a:ext cx="408435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2CAC0320-9D86-7221-6585-D92B912DBA35}"/>
              </a:ext>
            </a:extLst>
          </p:cNvPr>
          <p:cNvCxnSpPr/>
          <p:nvPr/>
        </p:nvCxnSpPr>
        <p:spPr>
          <a:xfrm>
            <a:off x="7977103" y="4088759"/>
            <a:ext cx="412528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0D0C7CD5-6683-9B9B-C136-E388CE6038BF}"/>
              </a:ext>
            </a:extLst>
          </p:cNvPr>
          <p:cNvCxnSpPr>
            <a:cxnSpLocks/>
          </p:cNvCxnSpPr>
          <p:nvPr/>
        </p:nvCxnSpPr>
        <p:spPr>
          <a:xfrm>
            <a:off x="10123359" y="426544"/>
            <a:ext cx="0" cy="438212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Arco 74">
            <a:extLst>
              <a:ext uri="{FF2B5EF4-FFF2-40B4-BE49-F238E27FC236}">
                <a16:creationId xmlns:a16="http://schemas.microsoft.com/office/drawing/2014/main" id="{ACD05CFC-39F2-6D45-5685-D6AD434C07A9}"/>
              </a:ext>
            </a:extLst>
          </p:cNvPr>
          <p:cNvSpPr/>
          <p:nvPr/>
        </p:nvSpPr>
        <p:spPr>
          <a:xfrm>
            <a:off x="9139599" y="2102895"/>
            <a:ext cx="1983242" cy="1983242"/>
          </a:xfrm>
          <a:prstGeom prst="arc">
            <a:avLst>
              <a:gd name="adj1" fmla="val 11124"/>
              <a:gd name="adj2" fmla="val 5415705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869ED642-B0E5-7EF2-58ED-B4274FEEB3FF}"/>
              </a:ext>
            </a:extLst>
          </p:cNvPr>
          <p:cNvCxnSpPr>
            <a:endCxn id="75" idx="0"/>
          </p:cNvCxnSpPr>
          <p:nvPr/>
        </p:nvCxnSpPr>
        <p:spPr>
          <a:xfrm>
            <a:off x="10123359" y="1141781"/>
            <a:ext cx="999477" cy="195594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45B23725-773F-F477-9738-BC83A22B2175}"/>
              </a:ext>
            </a:extLst>
          </p:cNvPr>
          <p:cNvCxnSpPr>
            <a:cxnSpLocks/>
          </p:cNvCxnSpPr>
          <p:nvPr/>
        </p:nvCxnSpPr>
        <p:spPr>
          <a:xfrm flipH="1">
            <a:off x="8330341" y="1141781"/>
            <a:ext cx="3088474" cy="19522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A521A3AD-E25E-3777-4A93-710C60417975}"/>
              </a:ext>
            </a:extLst>
          </p:cNvPr>
          <p:cNvCxnSpPr/>
          <p:nvPr/>
        </p:nvCxnSpPr>
        <p:spPr>
          <a:xfrm>
            <a:off x="8330341" y="3093995"/>
            <a:ext cx="0" cy="99214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96B339CC-2CC3-8DFC-18CB-5964CA3FD76F}"/>
              </a:ext>
            </a:extLst>
          </p:cNvPr>
          <p:cNvCxnSpPr>
            <a:cxnSpLocks/>
          </p:cNvCxnSpPr>
          <p:nvPr/>
        </p:nvCxnSpPr>
        <p:spPr>
          <a:xfrm>
            <a:off x="11418815" y="1141781"/>
            <a:ext cx="0" cy="19522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D0F1FDB9-638C-010B-0A60-5B1314A9FDE5}"/>
              </a:ext>
            </a:extLst>
          </p:cNvPr>
          <p:cNvCxnSpPr>
            <a:cxnSpLocks/>
          </p:cNvCxnSpPr>
          <p:nvPr/>
        </p:nvCxnSpPr>
        <p:spPr>
          <a:xfrm flipV="1">
            <a:off x="8330341" y="3098936"/>
            <a:ext cx="3088260" cy="9872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CB6CFB5A-6DEA-870E-61EC-60D0FE5183E2}"/>
              </a:ext>
            </a:extLst>
          </p:cNvPr>
          <p:cNvCxnSpPr>
            <a:cxnSpLocks/>
          </p:cNvCxnSpPr>
          <p:nvPr/>
        </p:nvCxnSpPr>
        <p:spPr>
          <a:xfrm>
            <a:off x="9938270" y="2078182"/>
            <a:ext cx="0" cy="14926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E4E071AE-EA4D-7752-7BD2-AFA748DA995A}"/>
              </a:ext>
            </a:extLst>
          </p:cNvPr>
          <p:cNvCxnSpPr>
            <a:cxnSpLocks/>
          </p:cNvCxnSpPr>
          <p:nvPr/>
        </p:nvCxnSpPr>
        <p:spPr>
          <a:xfrm>
            <a:off x="7896092" y="3338079"/>
            <a:ext cx="408435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4EFF6FDF-D81A-DA28-623B-43FA74DAA7E8}"/>
              </a:ext>
            </a:extLst>
          </p:cNvPr>
          <p:cNvSpPr txBox="1"/>
          <p:nvPr/>
        </p:nvSpPr>
        <p:spPr>
          <a:xfrm>
            <a:off x="9788721" y="3550951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038B5249-E042-02C1-F600-DA444CE59347}"/>
              </a:ext>
            </a:extLst>
          </p:cNvPr>
          <p:cNvSpPr txBox="1"/>
          <p:nvPr/>
        </p:nvSpPr>
        <p:spPr>
          <a:xfrm>
            <a:off x="9740763" y="1817633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</a:t>
            </a: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33F271A9-AD4B-352D-CC17-06E8C4DBDCDB}"/>
              </a:ext>
            </a:extLst>
          </p:cNvPr>
          <p:cNvSpPr txBox="1"/>
          <p:nvPr/>
        </p:nvSpPr>
        <p:spPr>
          <a:xfrm>
            <a:off x="11187511" y="835277"/>
            <a:ext cx="576000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8040C730-C028-F376-96A6-89C10B1D6442}"/>
              </a:ext>
            </a:extLst>
          </p:cNvPr>
          <p:cNvSpPr txBox="1"/>
          <p:nvPr/>
        </p:nvSpPr>
        <p:spPr>
          <a:xfrm>
            <a:off x="8164484" y="4065224"/>
            <a:ext cx="540000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68B73487-F57C-3E58-0B03-8473BAF5696E}"/>
              </a:ext>
            </a:extLst>
          </p:cNvPr>
          <p:cNvSpPr txBox="1"/>
          <p:nvPr/>
        </p:nvSpPr>
        <p:spPr>
          <a:xfrm>
            <a:off x="9888750" y="2068247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EBA8976D-4ABB-85FC-CA23-385F61F76CB0}"/>
              </a:ext>
            </a:extLst>
          </p:cNvPr>
          <p:cNvSpPr txBox="1"/>
          <p:nvPr/>
        </p:nvSpPr>
        <p:spPr>
          <a:xfrm>
            <a:off x="11235470" y="3304399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AA051402-01B7-E26F-D5DB-210FF9664890}"/>
              </a:ext>
            </a:extLst>
          </p:cNvPr>
          <p:cNvSpPr txBox="1"/>
          <p:nvPr/>
        </p:nvSpPr>
        <p:spPr>
          <a:xfrm>
            <a:off x="9343677" y="3539772"/>
            <a:ext cx="502050" cy="2523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2913F187-F448-5287-2656-9B3EF4ADF107}"/>
              </a:ext>
            </a:extLst>
          </p:cNvPr>
          <p:cNvSpPr txBox="1"/>
          <p:nvPr/>
        </p:nvSpPr>
        <p:spPr>
          <a:xfrm>
            <a:off x="9445336" y="2429335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818571EF-E45F-22F7-CDAA-B7D7E562066D}"/>
              </a:ext>
            </a:extLst>
          </p:cNvPr>
          <p:cNvSpPr txBox="1"/>
          <p:nvPr/>
        </p:nvSpPr>
        <p:spPr>
          <a:xfrm>
            <a:off x="8999634" y="2371818"/>
            <a:ext cx="502050" cy="2523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r’’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620504F7-0629-E3A8-BB78-9F657E178E82}"/>
              </a:ext>
            </a:extLst>
          </p:cNvPr>
          <p:cNvSpPr txBox="1"/>
          <p:nvPr/>
        </p:nvSpPr>
        <p:spPr>
          <a:xfrm>
            <a:off x="10539814" y="1887371"/>
            <a:ext cx="647697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C3F839E4-988A-B0CA-87AD-46BE864BB445}"/>
              </a:ext>
            </a:extLst>
          </p:cNvPr>
          <p:cNvSpPr txBox="1"/>
          <p:nvPr/>
        </p:nvSpPr>
        <p:spPr>
          <a:xfrm>
            <a:off x="10076588" y="713201"/>
            <a:ext cx="6476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6DCB1CE9-7EB6-EBF1-E1FC-FFD9ED94797A}"/>
              </a:ext>
            </a:extLst>
          </p:cNvPr>
          <p:cNvSpPr txBox="1"/>
          <p:nvPr/>
        </p:nvSpPr>
        <p:spPr>
          <a:xfrm>
            <a:off x="10102316" y="4297834"/>
            <a:ext cx="6476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95B2927B-8871-BA9F-83AB-8A8839662CBE}"/>
              </a:ext>
            </a:extLst>
          </p:cNvPr>
          <p:cNvCxnSpPr>
            <a:cxnSpLocks/>
          </p:cNvCxnSpPr>
          <p:nvPr/>
        </p:nvCxnSpPr>
        <p:spPr>
          <a:xfrm flipH="1">
            <a:off x="8332039" y="1150658"/>
            <a:ext cx="3086562" cy="21863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DFA45492-1520-2BE0-80ED-F4B8045973E3}"/>
              </a:ext>
            </a:extLst>
          </p:cNvPr>
          <p:cNvSpPr txBox="1"/>
          <p:nvPr/>
        </p:nvSpPr>
        <p:spPr>
          <a:xfrm>
            <a:off x="8030506" y="3346987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r)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42FB8AFA-1855-4C0B-E7A4-11E0D7DE8B2C}"/>
              </a:ext>
            </a:extLst>
          </p:cNvPr>
          <p:cNvCxnSpPr>
            <a:cxnSpLocks/>
          </p:cNvCxnSpPr>
          <p:nvPr/>
        </p:nvCxnSpPr>
        <p:spPr>
          <a:xfrm>
            <a:off x="4629770" y="2666177"/>
            <a:ext cx="0" cy="12129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A94D3FD-E7E8-8FBC-A0F6-9FA8DD037CDA}"/>
              </a:ext>
            </a:extLst>
          </p:cNvPr>
          <p:cNvSpPr txBox="1"/>
          <p:nvPr/>
        </p:nvSpPr>
        <p:spPr>
          <a:xfrm>
            <a:off x="4514574" y="3842679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13FFA94-9014-21C3-307B-FF5F45177BD8}"/>
              </a:ext>
            </a:extLst>
          </p:cNvPr>
          <p:cNvSpPr txBox="1"/>
          <p:nvPr/>
        </p:nvSpPr>
        <p:spPr>
          <a:xfrm>
            <a:off x="4456891" y="2456835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ADD5BF5D-AE8B-6567-235E-EF6DDBB4A546}"/>
              </a:ext>
            </a:extLst>
          </p:cNvPr>
          <p:cNvSpPr txBox="1"/>
          <p:nvPr/>
        </p:nvSpPr>
        <p:spPr>
          <a:xfrm>
            <a:off x="4378745" y="3416944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</a:t>
            </a:r>
          </a:p>
        </p:txBody>
      </p: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6F8C30A0-4C29-0053-344A-3B499AC5A082}"/>
              </a:ext>
            </a:extLst>
          </p:cNvPr>
          <p:cNvCxnSpPr>
            <a:cxnSpLocks/>
          </p:cNvCxnSpPr>
          <p:nvPr/>
        </p:nvCxnSpPr>
        <p:spPr>
          <a:xfrm>
            <a:off x="8995684" y="2672052"/>
            <a:ext cx="0" cy="12012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115D2609-5BA1-D16E-9783-21C572CEC766}"/>
              </a:ext>
            </a:extLst>
          </p:cNvPr>
          <p:cNvSpPr txBox="1"/>
          <p:nvPr/>
        </p:nvSpPr>
        <p:spPr>
          <a:xfrm>
            <a:off x="8803495" y="3869789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99A8E5B-51F2-604F-1E62-FEE837C676DB}"/>
              </a:ext>
            </a:extLst>
          </p:cNvPr>
          <p:cNvSpPr txBox="1"/>
          <p:nvPr/>
        </p:nvSpPr>
        <p:spPr>
          <a:xfrm>
            <a:off x="8713283" y="2471672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7070C344-AA30-C1E4-6937-2298AD089ECA}"/>
              </a:ext>
            </a:extLst>
          </p:cNvPr>
          <p:cNvSpPr txBox="1"/>
          <p:nvPr/>
        </p:nvSpPr>
        <p:spPr>
          <a:xfrm>
            <a:off x="8835321" y="2848944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8A0742-5C9B-A388-51B6-76C6707002B2}"/>
              </a:ext>
            </a:extLst>
          </p:cNvPr>
          <p:cNvSpPr txBox="1"/>
          <p:nvPr/>
        </p:nvSpPr>
        <p:spPr>
          <a:xfrm>
            <a:off x="0" y="345596"/>
            <a:ext cx="4213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Sia assegnato un segmento </a:t>
            </a:r>
            <a:r>
              <a:rPr lang="it-IT" sz="1600" dirty="0">
                <a:solidFill>
                  <a:srgbClr val="00B0F0"/>
                </a:solidFill>
              </a:rPr>
              <a:t>AB(A’B’, A’’B’’) </a:t>
            </a:r>
            <a:r>
              <a:rPr lang="it-IT" sz="1600" dirty="0"/>
              <a:t>appartenente al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(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2</a:t>
            </a:r>
            <a:r>
              <a:rPr lang="it-IT" sz="1600" dirty="0"/>
              <a:t> // lt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46FB137E-5EE8-071C-3C7D-EECDB3F1D814}"/>
              </a:ext>
            </a:extLst>
          </p:cNvPr>
          <p:cNvCxnSpPr>
            <a:cxnSpLocks/>
          </p:cNvCxnSpPr>
          <p:nvPr/>
        </p:nvCxnSpPr>
        <p:spPr>
          <a:xfrm flipH="1">
            <a:off x="4636592" y="2081790"/>
            <a:ext cx="929779" cy="5877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9F13A884-4F6E-8AA9-4A05-0F0C5318C2F0}"/>
              </a:ext>
            </a:extLst>
          </p:cNvPr>
          <p:cNvCxnSpPr>
            <a:cxnSpLocks/>
          </p:cNvCxnSpPr>
          <p:nvPr/>
        </p:nvCxnSpPr>
        <p:spPr>
          <a:xfrm flipV="1">
            <a:off x="4625161" y="3570742"/>
            <a:ext cx="939936" cy="30152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D35EC897-1152-E069-9252-FD3AE0DD9E47}"/>
              </a:ext>
            </a:extLst>
          </p:cNvPr>
          <p:cNvSpPr txBox="1"/>
          <p:nvPr/>
        </p:nvSpPr>
        <p:spPr>
          <a:xfrm>
            <a:off x="0" y="937736"/>
            <a:ext cx="35428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Per definire la posizione di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nel diedro lo intersechiamo con il piano 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chemeClr val="accent6"/>
                </a:solidFill>
              </a:rPr>
              <a:t>(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600" baseline="-25000" dirty="0">
                <a:solidFill>
                  <a:schemeClr val="accent6"/>
                </a:solidFill>
              </a:rPr>
              <a:t>1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600" baseline="-25000" dirty="0">
                <a:solidFill>
                  <a:schemeClr val="accent6"/>
                </a:solidFill>
              </a:rPr>
              <a:t>2</a:t>
            </a:r>
            <a:r>
              <a:rPr lang="it-IT" sz="1600" dirty="0">
                <a:solidFill>
                  <a:schemeClr val="accent6"/>
                </a:solidFill>
              </a:rPr>
              <a:t>) </a:t>
            </a:r>
            <a:r>
              <a:rPr lang="it-IT" sz="1600" dirty="0"/>
              <a:t>individuando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 </a:t>
            </a:r>
            <a:r>
              <a:rPr lang="it-IT" sz="1600" dirty="0"/>
              <a:t>che determina dimensione e posizione del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all’interno del diedro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20B048AA-5650-2A82-ECC9-7D801046ECD6}"/>
              </a:ext>
            </a:extLst>
          </p:cNvPr>
          <p:cNvSpPr txBox="1"/>
          <p:nvPr/>
        </p:nvSpPr>
        <p:spPr>
          <a:xfrm>
            <a:off x="82246" y="2251804"/>
            <a:ext cx="2244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C856478-EC98-1A64-E5A9-8D3E9889B327}"/>
              </a:ext>
            </a:extLst>
          </p:cNvPr>
          <p:cNvSpPr txBox="1"/>
          <p:nvPr/>
        </p:nvSpPr>
        <p:spPr>
          <a:xfrm>
            <a:off x="0" y="2641117"/>
            <a:ext cx="32514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Per determinare il ribaltamento del segmento </a:t>
            </a:r>
            <a:r>
              <a:rPr lang="it-IT" sz="1600" dirty="0">
                <a:solidFill>
                  <a:srgbClr val="00B0F0"/>
                </a:solidFill>
              </a:rPr>
              <a:t>AB </a:t>
            </a:r>
            <a:r>
              <a:rPr lang="it-IT" sz="1600" dirty="0"/>
              <a:t>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r>
              <a:rPr lang="it-IT" sz="1600" dirty="0"/>
              <a:t> lo facciamo appartenere alla retta </a:t>
            </a:r>
            <a:r>
              <a:rPr lang="it-IT" sz="1600" dirty="0">
                <a:solidFill>
                  <a:srgbClr val="00B0F0"/>
                </a:solidFill>
              </a:rPr>
              <a:t>r(T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r,T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r) </a:t>
            </a:r>
            <a:r>
              <a:rPr lang="it-IT" sz="1600" dirty="0"/>
              <a:t>immaginando di assumere t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come asse di rotazione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DDD86DD7-DEEE-DC91-3A48-F80720F2780A}"/>
              </a:ext>
            </a:extLst>
          </p:cNvPr>
          <p:cNvSpPr txBox="1"/>
          <p:nvPr/>
        </p:nvSpPr>
        <p:spPr>
          <a:xfrm>
            <a:off x="-32437" y="4174186"/>
            <a:ext cx="31365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Riportando da t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(asse di rotazione) la grandezza di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 nello spazio del diedro si determina la posizione di (t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)</a:t>
            </a:r>
          </a:p>
        </p:txBody>
      </p:sp>
      <p:sp>
        <p:nvSpPr>
          <p:cNvPr id="25" name="Arco 24">
            <a:extLst>
              <a:ext uri="{FF2B5EF4-FFF2-40B4-BE49-F238E27FC236}">
                <a16:creationId xmlns:a16="http://schemas.microsoft.com/office/drawing/2014/main" id="{8B69AFEB-141B-8746-1C6A-C28ECC5DEAB2}"/>
              </a:ext>
            </a:extLst>
          </p:cNvPr>
          <p:cNvSpPr/>
          <p:nvPr/>
        </p:nvSpPr>
        <p:spPr>
          <a:xfrm>
            <a:off x="4657331" y="1901505"/>
            <a:ext cx="2188800" cy="2188800"/>
          </a:xfrm>
          <a:prstGeom prst="arc">
            <a:avLst>
              <a:gd name="adj1" fmla="val 16220923"/>
              <a:gd name="adj2" fmla="val 5406967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AF5EFA78-6EB2-55AA-F5F7-F387ED18B5E5}"/>
              </a:ext>
            </a:extLst>
          </p:cNvPr>
          <p:cNvSpPr txBox="1"/>
          <p:nvPr/>
        </p:nvSpPr>
        <p:spPr>
          <a:xfrm>
            <a:off x="0" y="5222337"/>
            <a:ext cx="2808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Determinato </a:t>
            </a:r>
            <a:r>
              <a:rPr lang="it-IT" sz="1600" dirty="0">
                <a:solidFill>
                  <a:srgbClr val="FF0000"/>
                </a:solidFill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r) </a:t>
            </a:r>
            <a:r>
              <a:rPr lang="it-IT" sz="1600" dirty="0"/>
              <a:t>su (t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) si disegna la retta </a:t>
            </a:r>
            <a:r>
              <a:rPr lang="it-IT" sz="1600" dirty="0">
                <a:solidFill>
                  <a:srgbClr val="FF0000"/>
                </a:solidFill>
              </a:rPr>
              <a:t>r</a:t>
            </a:r>
            <a:r>
              <a:rPr lang="it-IT" sz="1600" dirty="0"/>
              <a:t> reale dove proiettandovi </a:t>
            </a:r>
            <a:r>
              <a:rPr lang="it-IT" sz="1600" dirty="0" err="1">
                <a:solidFill>
                  <a:srgbClr val="00B0F0"/>
                </a:solidFill>
              </a:rPr>
              <a:t>A’’e</a:t>
            </a:r>
            <a:r>
              <a:rPr lang="it-IT" sz="1600" dirty="0">
                <a:solidFill>
                  <a:srgbClr val="00B0F0"/>
                </a:solidFill>
              </a:rPr>
              <a:t> B’’ </a:t>
            </a:r>
            <a:r>
              <a:rPr lang="it-IT" sz="1600" dirty="0"/>
              <a:t>si risolve la posizione reale del segmento </a:t>
            </a:r>
            <a:r>
              <a:rPr lang="it-IT" sz="1600" dirty="0" err="1">
                <a:solidFill>
                  <a:srgbClr val="FF0000"/>
                </a:solidFill>
              </a:rPr>
              <a:t>AB</a:t>
            </a:r>
            <a:r>
              <a:rPr lang="it-IT" sz="1800" dirty="0" err="1">
                <a:solidFill>
                  <a:srgbClr val="FF0000"/>
                </a:solidFill>
                <a:latin typeface="Symbol" panose="05050102010706020507" pitchFamily="18" charset="2"/>
              </a:rPr>
              <a:t>Î</a:t>
            </a:r>
            <a:r>
              <a:rPr lang="it-IT" sz="1600" dirty="0" err="1">
                <a:solidFill>
                  <a:srgbClr val="FF0000"/>
                </a:solidFill>
              </a:rPr>
              <a:t>r</a:t>
            </a:r>
            <a:r>
              <a:rPr lang="it-IT" sz="1600" dirty="0">
                <a:solidFill>
                  <a:srgbClr val="00B0F0"/>
                </a:solidFill>
              </a:rPr>
              <a:t> </a:t>
            </a:r>
            <a:r>
              <a:rPr lang="it-IT" sz="1600" dirty="0"/>
              <a:t>ribaltato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endParaRPr lang="it-IT" sz="1600" dirty="0"/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3634EA6E-1EAC-93A2-44DC-21B782C16FE9}"/>
              </a:ext>
            </a:extLst>
          </p:cNvPr>
          <p:cNvCxnSpPr>
            <a:cxnSpLocks/>
          </p:cNvCxnSpPr>
          <p:nvPr/>
        </p:nvCxnSpPr>
        <p:spPr>
          <a:xfrm flipV="1">
            <a:off x="4626551" y="2950910"/>
            <a:ext cx="941655" cy="666782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851A06C8-33AE-62FC-1F51-B3D974D1405C}"/>
              </a:ext>
            </a:extLst>
          </p:cNvPr>
          <p:cNvSpPr txBox="1"/>
          <p:nvPr/>
        </p:nvSpPr>
        <p:spPr>
          <a:xfrm>
            <a:off x="9046086" y="355089"/>
            <a:ext cx="23588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3C8D567-A926-0829-592F-A812DB1104DC}"/>
              </a:ext>
            </a:extLst>
          </p:cNvPr>
          <p:cNvSpPr txBox="1"/>
          <p:nvPr/>
        </p:nvSpPr>
        <p:spPr>
          <a:xfrm>
            <a:off x="4597303" y="335281"/>
            <a:ext cx="2244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D8FAA443-D981-DEB4-A849-F8AE1919DF50}"/>
              </a:ext>
            </a:extLst>
          </p:cNvPr>
          <p:cNvSpPr txBox="1"/>
          <p:nvPr/>
        </p:nvSpPr>
        <p:spPr>
          <a:xfrm>
            <a:off x="3163957" y="4439927"/>
            <a:ext cx="23588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54B0B92C-2AF2-9AB7-4D99-EC05B79978BE}"/>
              </a:ext>
            </a:extLst>
          </p:cNvPr>
          <p:cNvSpPr txBox="1"/>
          <p:nvPr/>
        </p:nvSpPr>
        <p:spPr>
          <a:xfrm>
            <a:off x="3096728" y="4734326"/>
            <a:ext cx="8671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 esegue il medesimo procedimento assumendo come asse di rotazione la traccia 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8888C786-F840-C5A4-FA6E-1A6B78F88AD3}"/>
              </a:ext>
            </a:extLst>
          </p:cNvPr>
          <p:cNvSpPr txBox="1"/>
          <p:nvPr/>
        </p:nvSpPr>
        <p:spPr>
          <a:xfrm>
            <a:off x="3071918" y="5011897"/>
            <a:ext cx="8870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Per determinare il ribaltamento del segmento </a:t>
            </a:r>
            <a:r>
              <a:rPr lang="it-IT" sz="1600" dirty="0">
                <a:solidFill>
                  <a:srgbClr val="00B0F0"/>
                </a:solidFill>
              </a:rPr>
              <a:t>AB </a:t>
            </a:r>
            <a:r>
              <a:rPr lang="it-IT" sz="1600" dirty="0"/>
              <a:t>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2</a:t>
            </a:r>
            <a:r>
              <a:rPr lang="it-IT" sz="1600" dirty="0"/>
              <a:t> lo facciamo appartenere alla retta </a:t>
            </a:r>
            <a:r>
              <a:rPr lang="it-IT" sz="1600" dirty="0">
                <a:solidFill>
                  <a:srgbClr val="00B0F0"/>
                </a:solidFill>
              </a:rPr>
              <a:t>r(T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r,T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r) </a:t>
            </a:r>
            <a:r>
              <a:rPr lang="it-IT" sz="1600" dirty="0"/>
              <a:t>immaginando di assumere 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come asse di rotazione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94F11C6A-05D0-DBA1-0E2D-5B8BCE30B867}"/>
              </a:ext>
            </a:extLst>
          </p:cNvPr>
          <p:cNvSpPr txBox="1"/>
          <p:nvPr/>
        </p:nvSpPr>
        <p:spPr>
          <a:xfrm>
            <a:off x="3072543" y="5595752"/>
            <a:ext cx="9137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Riportando da 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la grandezza di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 nello spazio del diedro si determina la posizione di (t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)</a:t>
            </a:r>
          </a:p>
        </p:txBody>
      </p:sp>
      <p:sp>
        <p:nvSpPr>
          <p:cNvPr id="49" name="Arco 48">
            <a:extLst>
              <a:ext uri="{FF2B5EF4-FFF2-40B4-BE49-F238E27FC236}">
                <a16:creationId xmlns:a16="http://schemas.microsoft.com/office/drawing/2014/main" id="{8141C6A7-B7D8-39A4-4C8B-BFAF05C14607}"/>
              </a:ext>
            </a:extLst>
          </p:cNvPr>
          <p:cNvSpPr/>
          <p:nvPr/>
        </p:nvSpPr>
        <p:spPr>
          <a:xfrm>
            <a:off x="9028971" y="1144656"/>
            <a:ext cx="2192400" cy="2192400"/>
          </a:xfrm>
          <a:prstGeom prst="arc">
            <a:avLst>
              <a:gd name="adj1" fmla="val 16220924"/>
              <a:gd name="adj2" fmla="val 539966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F7A42883-16F6-4D60-2E4D-4CB14765A167}"/>
              </a:ext>
            </a:extLst>
          </p:cNvPr>
          <p:cNvSpPr txBox="1"/>
          <p:nvPr/>
        </p:nvSpPr>
        <p:spPr>
          <a:xfrm>
            <a:off x="3062795" y="5911558"/>
            <a:ext cx="908415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Determinato </a:t>
            </a:r>
            <a:r>
              <a:rPr lang="it-IT" sz="1600" dirty="0">
                <a:solidFill>
                  <a:srgbClr val="FF0000"/>
                </a:solidFill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</a:rPr>
              <a:t>r) </a:t>
            </a:r>
            <a:r>
              <a:rPr lang="it-IT" sz="1600" dirty="0"/>
              <a:t>su (t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) si disegna la retta </a:t>
            </a:r>
            <a:r>
              <a:rPr lang="it-IT" sz="1600" dirty="0">
                <a:solidFill>
                  <a:srgbClr val="FF0000"/>
                </a:solidFill>
              </a:rPr>
              <a:t>r</a:t>
            </a:r>
            <a:r>
              <a:rPr lang="it-IT" sz="1600" dirty="0"/>
              <a:t> reale dove proiettandovi </a:t>
            </a:r>
            <a:r>
              <a:rPr lang="it-IT" sz="1600" dirty="0">
                <a:solidFill>
                  <a:srgbClr val="00B0F0"/>
                </a:solidFill>
              </a:rPr>
              <a:t>A’ e B’ </a:t>
            </a:r>
            <a:r>
              <a:rPr lang="it-IT" sz="1600" dirty="0"/>
              <a:t>si definisce la posizione reale del segmento </a:t>
            </a:r>
            <a:r>
              <a:rPr lang="it-IT" sz="1600" dirty="0" err="1">
                <a:solidFill>
                  <a:srgbClr val="FF0000"/>
                </a:solidFill>
              </a:rPr>
              <a:t>AB</a:t>
            </a:r>
            <a:r>
              <a:rPr lang="it-IT" sz="1800" dirty="0" err="1">
                <a:solidFill>
                  <a:srgbClr val="FF0000"/>
                </a:solidFill>
                <a:latin typeface="Symbol" panose="05050102010706020507" pitchFamily="18" charset="2"/>
              </a:rPr>
              <a:t>Î</a:t>
            </a:r>
            <a:r>
              <a:rPr lang="it-IT" sz="1600" dirty="0" err="1">
                <a:solidFill>
                  <a:srgbClr val="FF0000"/>
                </a:solidFill>
              </a:rPr>
              <a:t>r</a:t>
            </a:r>
            <a:r>
              <a:rPr lang="it-IT" sz="1600" dirty="0">
                <a:solidFill>
                  <a:srgbClr val="00B0F0"/>
                </a:solidFill>
              </a:rPr>
              <a:t> </a:t>
            </a:r>
            <a:r>
              <a:rPr lang="it-IT" sz="1600" dirty="0"/>
              <a:t>ribaltato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2</a:t>
            </a:r>
            <a:endParaRPr lang="it-IT" sz="1600" dirty="0"/>
          </a:p>
        </p:txBody>
      </p: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E5A73B2D-2562-E125-0BD9-47D1CDB01D83}"/>
              </a:ext>
            </a:extLst>
          </p:cNvPr>
          <p:cNvCxnSpPr>
            <a:cxnSpLocks/>
          </p:cNvCxnSpPr>
          <p:nvPr/>
        </p:nvCxnSpPr>
        <p:spPr>
          <a:xfrm flipH="1">
            <a:off x="8995684" y="2203984"/>
            <a:ext cx="938585" cy="664856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87B5AF55-1E0F-9A5C-2CB6-6F47769E7E4A}"/>
              </a:ext>
            </a:extLst>
          </p:cNvPr>
          <p:cNvSpPr txBox="1"/>
          <p:nvPr/>
        </p:nvSpPr>
        <p:spPr>
          <a:xfrm>
            <a:off x="3045084" y="649967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 noti come l’operazione di ribaltamento dia lo stesso risultato sia che si faccia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r>
              <a:rPr lang="it-IT" sz="1600" dirty="0"/>
              <a:t> che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2</a:t>
            </a:r>
          </a:p>
        </p:txBody>
      </p: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5A9D06BF-61C8-AFFA-DA75-71CD15A99C76}"/>
              </a:ext>
            </a:extLst>
          </p:cNvPr>
          <p:cNvCxnSpPr>
            <a:cxnSpLocks/>
          </p:cNvCxnSpPr>
          <p:nvPr/>
        </p:nvCxnSpPr>
        <p:spPr>
          <a:xfrm flipH="1">
            <a:off x="8995698" y="2079076"/>
            <a:ext cx="939569" cy="5938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470E0BB3-F01A-E6CA-3DC7-B17827FBF4CB}"/>
              </a:ext>
            </a:extLst>
          </p:cNvPr>
          <p:cNvCxnSpPr>
            <a:cxnSpLocks/>
          </p:cNvCxnSpPr>
          <p:nvPr/>
        </p:nvCxnSpPr>
        <p:spPr>
          <a:xfrm flipV="1">
            <a:off x="8993987" y="3571345"/>
            <a:ext cx="939936" cy="30152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6EE8DB9A-F516-4476-1420-E90B5F9A8835}"/>
              </a:ext>
            </a:extLst>
          </p:cNvPr>
          <p:cNvCxnSpPr>
            <a:cxnSpLocks/>
          </p:cNvCxnSpPr>
          <p:nvPr/>
        </p:nvCxnSpPr>
        <p:spPr>
          <a:xfrm>
            <a:off x="-7404" y="685867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098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000"/>
                            </p:stCondLst>
                            <p:childTnLst>
                              <p:par>
                                <p:cTn id="18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500"/>
                            </p:stCondLst>
                            <p:childTnLst>
                              <p:par>
                                <p:cTn id="3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2" grpId="0"/>
      <p:bldP spid="43" grpId="0"/>
      <p:bldP spid="44" grpId="0"/>
      <p:bldP spid="45" grpId="0"/>
      <p:bldP spid="46" grpId="0"/>
      <p:bldP spid="51" grpId="0"/>
      <p:bldP spid="54" grpId="0"/>
      <p:bldP spid="58" grpId="0"/>
      <p:bldP spid="59" grpId="0"/>
      <p:bldP spid="60" grpId="0"/>
      <p:bldP spid="62" grpId="0"/>
      <p:bldP spid="64" grpId="0"/>
      <p:bldP spid="65" grpId="0"/>
      <p:bldP spid="68" grpId="0"/>
      <p:bldP spid="69" grpId="0"/>
      <p:bldP spid="70" grpId="0"/>
      <p:bldP spid="75" grpId="0" animBg="1"/>
      <p:bldP spid="83" grpId="0"/>
      <p:bldP spid="84" grpId="0"/>
      <p:bldP spid="85" grpId="0"/>
      <p:bldP spid="86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104" grpId="0"/>
      <p:bldP spid="14" grpId="0"/>
      <p:bldP spid="15" grpId="0"/>
      <p:bldP spid="17" grpId="0"/>
      <p:bldP spid="19" grpId="0"/>
      <p:bldP spid="20" grpId="0"/>
      <p:bldP spid="22" grpId="0"/>
      <p:bldP spid="2" grpId="0"/>
      <p:bldP spid="33" grpId="0"/>
      <p:bldP spid="35" grpId="0"/>
      <p:bldP spid="13" grpId="0"/>
      <p:bldP spid="24" grpId="0"/>
      <p:bldP spid="25" grpId="0" animBg="1"/>
      <p:bldP spid="29" grpId="0"/>
      <p:bldP spid="32" grpId="0"/>
      <p:bldP spid="38" grpId="0"/>
      <p:bldP spid="39" grpId="0"/>
      <p:bldP spid="40" grpId="0"/>
      <p:bldP spid="47" grpId="0"/>
      <p:bldP spid="48" grpId="0"/>
      <p:bldP spid="49" grpId="0" animBg="1"/>
      <p:bldP spid="52" grpId="0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3">
            <a:extLst>
              <a:ext uri="{FF2B5EF4-FFF2-40B4-BE49-F238E27FC236}">
                <a16:creationId xmlns:a16="http://schemas.microsoft.com/office/drawing/2014/main" id="{8A3A1AD2-A046-EC06-539E-0F41F69B7CC7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   </a:t>
            </a:r>
            <a:r>
              <a:rPr kumimoji="0" lang="it-IT" sz="15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DESCRITTIVA DINAMICA – RIBALTAMENTO  DEL PIANO GENERICO PARALLELO LT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5E4BCAA-1098-F4EC-BC34-F23A39033C7D}"/>
              </a:ext>
            </a:extLst>
          </p:cNvPr>
          <p:cNvCxnSpPr>
            <a:cxnSpLocks/>
          </p:cNvCxnSpPr>
          <p:nvPr/>
        </p:nvCxnSpPr>
        <p:spPr>
          <a:xfrm>
            <a:off x="1474" y="685974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ulsante di azione: vuot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41E65F4-4060-AC73-087B-0A7861F104E5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B0DB8FFD-6AD1-BFFD-27C4-D9F9249DDC0B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6640D1A6-FD90-A0EB-FDC4-BBE7D56271C8}"/>
              </a:ext>
            </a:extLst>
          </p:cNvPr>
          <p:cNvSpPr txBox="1"/>
          <p:nvPr/>
        </p:nvSpPr>
        <p:spPr>
          <a:xfrm>
            <a:off x="11718669" y="2798734"/>
            <a:ext cx="419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5ECF18D9-DEA0-1EC0-92B5-D94F22DF7888}"/>
              </a:ext>
            </a:extLst>
          </p:cNvPr>
          <p:cNvSpPr txBox="1"/>
          <p:nvPr/>
        </p:nvSpPr>
        <p:spPr>
          <a:xfrm>
            <a:off x="9250690" y="816446"/>
            <a:ext cx="6476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041F2C7B-0258-3077-A359-0EC4B8A5BBE5}"/>
              </a:ext>
            </a:extLst>
          </p:cNvPr>
          <p:cNvSpPr txBox="1"/>
          <p:nvPr/>
        </p:nvSpPr>
        <p:spPr>
          <a:xfrm>
            <a:off x="9257425" y="4036809"/>
            <a:ext cx="526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2E3EEE76-04F3-FCF4-F559-C5EB3154D5C7}"/>
              </a:ext>
            </a:extLst>
          </p:cNvPr>
          <p:cNvCxnSpPr>
            <a:cxnSpLocks/>
          </p:cNvCxnSpPr>
          <p:nvPr/>
        </p:nvCxnSpPr>
        <p:spPr>
          <a:xfrm>
            <a:off x="7840064" y="3093995"/>
            <a:ext cx="43123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C7700969-3E00-2BE5-D03D-558C72CA9646}"/>
              </a:ext>
            </a:extLst>
          </p:cNvPr>
          <p:cNvCxnSpPr>
            <a:cxnSpLocks/>
          </p:cNvCxnSpPr>
          <p:nvPr/>
        </p:nvCxnSpPr>
        <p:spPr>
          <a:xfrm>
            <a:off x="7940005" y="1142994"/>
            <a:ext cx="408435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2CAC0320-9D86-7221-6585-D92B912DBA35}"/>
              </a:ext>
            </a:extLst>
          </p:cNvPr>
          <p:cNvCxnSpPr/>
          <p:nvPr/>
        </p:nvCxnSpPr>
        <p:spPr>
          <a:xfrm>
            <a:off x="7977103" y="4088759"/>
            <a:ext cx="412528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0D0C7CD5-6683-9B9B-C136-E388CE6038BF}"/>
              </a:ext>
            </a:extLst>
          </p:cNvPr>
          <p:cNvCxnSpPr>
            <a:cxnSpLocks/>
          </p:cNvCxnSpPr>
          <p:nvPr/>
        </p:nvCxnSpPr>
        <p:spPr>
          <a:xfrm>
            <a:off x="10123359" y="243664"/>
            <a:ext cx="0" cy="403572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Arco 74">
            <a:extLst>
              <a:ext uri="{FF2B5EF4-FFF2-40B4-BE49-F238E27FC236}">
                <a16:creationId xmlns:a16="http://schemas.microsoft.com/office/drawing/2014/main" id="{ACD05CFC-39F2-6D45-5685-D6AD434C07A9}"/>
              </a:ext>
            </a:extLst>
          </p:cNvPr>
          <p:cNvSpPr/>
          <p:nvPr/>
        </p:nvSpPr>
        <p:spPr>
          <a:xfrm>
            <a:off x="9139599" y="2102895"/>
            <a:ext cx="1983242" cy="1983242"/>
          </a:xfrm>
          <a:prstGeom prst="arc">
            <a:avLst>
              <a:gd name="adj1" fmla="val 11124"/>
              <a:gd name="adj2" fmla="val 5415705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400"/>
          </a:p>
        </p:txBody>
      </p: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869ED642-B0E5-7EF2-58ED-B4274FEEB3FF}"/>
              </a:ext>
            </a:extLst>
          </p:cNvPr>
          <p:cNvCxnSpPr>
            <a:endCxn id="75" idx="0"/>
          </p:cNvCxnSpPr>
          <p:nvPr/>
        </p:nvCxnSpPr>
        <p:spPr>
          <a:xfrm>
            <a:off x="10123359" y="1141781"/>
            <a:ext cx="999477" cy="195594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45B23725-773F-F477-9738-BC83A22B2175}"/>
              </a:ext>
            </a:extLst>
          </p:cNvPr>
          <p:cNvCxnSpPr>
            <a:cxnSpLocks/>
          </p:cNvCxnSpPr>
          <p:nvPr/>
        </p:nvCxnSpPr>
        <p:spPr>
          <a:xfrm flipH="1">
            <a:off x="8330341" y="1138739"/>
            <a:ext cx="3102541" cy="19552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96B339CC-2CC3-8DFC-18CB-5964CA3FD76F}"/>
              </a:ext>
            </a:extLst>
          </p:cNvPr>
          <p:cNvCxnSpPr>
            <a:cxnSpLocks/>
          </p:cNvCxnSpPr>
          <p:nvPr/>
        </p:nvCxnSpPr>
        <p:spPr>
          <a:xfrm>
            <a:off x="11418815" y="1141781"/>
            <a:ext cx="0" cy="19522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D0F1FDB9-638C-010B-0A60-5B1314A9FDE5}"/>
              </a:ext>
            </a:extLst>
          </p:cNvPr>
          <p:cNvCxnSpPr>
            <a:cxnSpLocks/>
          </p:cNvCxnSpPr>
          <p:nvPr/>
        </p:nvCxnSpPr>
        <p:spPr>
          <a:xfrm flipV="1">
            <a:off x="8330341" y="3098936"/>
            <a:ext cx="3088260" cy="9872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CB6CFB5A-6DEA-870E-61EC-60D0FE5183E2}"/>
              </a:ext>
            </a:extLst>
          </p:cNvPr>
          <p:cNvCxnSpPr>
            <a:cxnSpLocks/>
          </p:cNvCxnSpPr>
          <p:nvPr/>
        </p:nvCxnSpPr>
        <p:spPr>
          <a:xfrm>
            <a:off x="9938270" y="2078182"/>
            <a:ext cx="0" cy="14926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E4E071AE-EA4D-7752-7BD2-AFA748DA995A}"/>
              </a:ext>
            </a:extLst>
          </p:cNvPr>
          <p:cNvCxnSpPr>
            <a:cxnSpLocks/>
          </p:cNvCxnSpPr>
          <p:nvPr/>
        </p:nvCxnSpPr>
        <p:spPr>
          <a:xfrm>
            <a:off x="7896092" y="3334356"/>
            <a:ext cx="408435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4EFF6FDF-D81A-DA28-623B-43FA74DAA7E8}"/>
              </a:ext>
            </a:extLst>
          </p:cNvPr>
          <p:cNvSpPr txBox="1"/>
          <p:nvPr/>
        </p:nvSpPr>
        <p:spPr>
          <a:xfrm>
            <a:off x="9788721" y="3550951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038B5249-E042-02C1-F600-DA444CE59347}"/>
              </a:ext>
            </a:extLst>
          </p:cNvPr>
          <p:cNvSpPr txBox="1"/>
          <p:nvPr/>
        </p:nvSpPr>
        <p:spPr>
          <a:xfrm>
            <a:off x="9740763" y="1817633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</a:t>
            </a: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33F271A9-AD4B-352D-CC17-06E8C4DBDCDB}"/>
              </a:ext>
            </a:extLst>
          </p:cNvPr>
          <p:cNvSpPr txBox="1"/>
          <p:nvPr/>
        </p:nvSpPr>
        <p:spPr>
          <a:xfrm>
            <a:off x="11187511" y="835277"/>
            <a:ext cx="57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68B73487-F57C-3E58-0B03-8473BAF5696E}"/>
              </a:ext>
            </a:extLst>
          </p:cNvPr>
          <p:cNvSpPr txBox="1"/>
          <p:nvPr/>
        </p:nvSpPr>
        <p:spPr>
          <a:xfrm>
            <a:off x="9888750" y="2068247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EBA8976D-4ABB-85FC-CA23-385F61F76CB0}"/>
              </a:ext>
            </a:extLst>
          </p:cNvPr>
          <p:cNvSpPr txBox="1"/>
          <p:nvPr/>
        </p:nvSpPr>
        <p:spPr>
          <a:xfrm>
            <a:off x="11565554" y="3295558"/>
            <a:ext cx="72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AA051402-01B7-E26F-D5DB-210FF9664890}"/>
              </a:ext>
            </a:extLst>
          </p:cNvPr>
          <p:cNvSpPr txBox="1"/>
          <p:nvPr/>
        </p:nvSpPr>
        <p:spPr>
          <a:xfrm>
            <a:off x="9343677" y="3539772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2913F187-F448-5287-2656-9B3EF4ADF107}"/>
              </a:ext>
            </a:extLst>
          </p:cNvPr>
          <p:cNvSpPr txBox="1"/>
          <p:nvPr/>
        </p:nvSpPr>
        <p:spPr>
          <a:xfrm>
            <a:off x="9445336" y="2429335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818571EF-E45F-22F7-CDAA-B7D7E562066D}"/>
              </a:ext>
            </a:extLst>
          </p:cNvPr>
          <p:cNvSpPr txBox="1"/>
          <p:nvPr/>
        </p:nvSpPr>
        <p:spPr>
          <a:xfrm>
            <a:off x="9244351" y="2185515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r’’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620504F7-0629-E3A8-BB78-9F657E178E82}"/>
              </a:ext>
            </a:extLst>
          </p:cNvPr>
          <p:cNvSpPr txBox="1"/>
          <p:nvPr/>
        </p:nvSpPr>
        <p:spPr>
          <a:xfrm>
            <a:off x="10539814" y="1887371"/>
            <a:ext cx="6476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C3F839E4-988A-B0CA-87AD-46BE864BB445}"/>
              </a:ext>
            </a:extLst>
          </p:cNvPr>
          <p:cNvSpPr txBox="1"/>
          <p:nvPr/>
        </p:nvSpPr>
        <p:spPr>
          <a:xfrm>
            <a:off x="10076588" y="741155"/>
            <a:ext cx="6476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4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6DCB1CE9-7EB6-EBF1-E1FC-FFD9ED94797A}"/>
              </a:ext>
            </a:extLst>
          </p:cNvPr>
          <p:cNvSpPr txBox="1"/>
          <p:nvPr/>
        </p:nvSpPr>
        <p:spPr>
          <a:xfrm>
            <a:off x="10102316" y="4279546"/>
            <a:ext cx="6476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4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95B2927B-8871-BA9F-83AB-8A8839662CBE}"/>
              </a:ext>
            </a:extLst>
          </p:cNvPr>
          <p:cNvCxnSpPr>
            <a:cxnSpLocks/>
          </p:cNvCxnSpPr>
          <p:nvPr/>
        </p:nvCxnSpPr>
        <p:spPr>
          <a:xfrm flipH="1">
            <a:off x="8335962" y="1150658"/>
            <a:ext cx="3082639" cy="21826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DFA45492-1520-2BE0-80ED-F4B8045973E3}"/>
              </a:ext>
            </a:extLst>
          </p:cNvPr>
          <p:cNvSpPr txBox="1"/>
          <p:nvPr/>
        </p:nvSpPr>
        <p:spPr>
          <a:xfrm>
            <a:off x="8030506" y="3346987"/>
            <a:ext cx="72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(T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</a:rPr>
              <a:t>r)</a:t>
            </a:r>
          </a:p>
        </p:txBody>
      </p: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6F8C30A0-4C29-0053-344A-3B499AC5A082}"/>
              </a:ext>
            </a:extLst>
          </p:cNvPr>
          <p:cNvCxnSpPr>
            <a:cxnSpLocks/>
          </p:cNvCxnSpPr>
          <p:nvPr/>
        </p:nvCxnSpPr>
        <p:spPr>
          <a:xfrm>
            <a:off x="8995684" y="2672052"/>
            <a:ext cx="0" cy="12012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115D2609-5BA1-D16E-9783-21C572CEC766}"/>
              </a:ext>
            </a:extLst>
          </p:cNvPr>
          <p:cNvSpPr txBox="1"/>
          <p:nvPr/>
        </p:nvSpPr>
        <p:spPr>
          <a:xfrm>
            <a:off x="8803495" y="3869789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99A8E5B-51F2-604F-1E62-FEE837C676DB}"/>
              </a:ext>
            </a:extLst>
          </p:cNvPr>
          <p:cNvSpPr txBox="1"/>
          <p:nvPr/>
        </p:nvSpPr>
        <p:spPr>
          <a:xfrm>
            <a:off x="8768312" y="2456929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7070C344-AA30-C1E4-6937-2298AD089ECA}"/>
              </a:ext>
            </a:extLst>
          </p:cNvPr>
          <p:cNvSpPr txBox="1"/>
          <p:nvPr/>
        </p:nvSpPr>
        <p:spPr>
          <a:xfrm>
            <a:off x="8835321" y="2848944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8A0742-5C9B-A388-51B6-76C6707002B2}"/>
              </a:ext>
            </a:extLst>
          </p:cNvPr>
          <p:cNvSpPr txBox="1"/>
          <p:nvPr/>
        </p:nvSpPr>
        <p:spPr>
          <a:xfrm>
            <a:off x="-17715" y="335246"/>
            <a:ext cx="4706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Sia assegnato un triangolo </a:t>
            </a:r>
            <a:r>
              <a:rPr lang="it-IT" sz="1600" dirty="0">
                <a:solidFill>
                  <a:srgbClr val="00B0F0"/>
                </a:solidFill>
              </a:rPr>
              <a:t>ABC(A’B’C’,A’’B’’C’’) </a:t>
            </a:r>
            <a:r>
              <a:rPr lang="it-IT" sz="1600" dirty="0"/>
              <a:t>appartenente al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(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2</a:t>
            </a:r>
            <a:r>
              <a:rPr lang="it-IT" sz="1600" dirty="0"/>
              <a:t> // lt)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7347656" y="2800407"/>
            <a:ext cx="419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86195D46-F391-6381-A88B-3E5908E0E75C}"/>
              </a:ext>
            </a:extLst>
          </p:cNvPr>
          <p:cNvSpPr txBox="1"/>
          <p:nvPr/>
        </p:nvSpPr>
        <p:spPr>
          <a:xfrm>
            <a:off x="4879677" y="818119"/>
            <a:ext cx="6476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400" b="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1591A60-D05B-A90B-CB77-14AA72D86A75}"/>
              </a:ext>
            </a:extLst>
          </p:cNvPr>
          <p:cNvSpPr txBox="1"/>
          <p:nvPr/>
        </p:nvSpPr>
        <p:spPr>
          <a:xfrm>
            <a:off x="4886412" y="4038482"/>
            <a:ext cx="526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400" b="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3469051" y="3095668"/>
            <a:ext cx="43123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30EA322-D00C-7FDB-0521-6D2A07074034}"/>
              </a:ext>
            </a:extLst>
          </p:cNvPr>
          <p:cNvCxnSpPr>
            <a:cxnSpLocks/>
          </p:cNvCxnSpPr>
          <p:nvPr/>
        </p:nvCxnSpPr>
        <p:spPr>
          <a:xfrm>
            <a:off x="3568992" y="1144667"/>
            <a:ext cx="408435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3D5890FF-B591-DA67-B449-2489DB9876DB}"/>
              </a:ext>
            </a:extLst>
          </p:cNvPr>
          <p:cNvCxnSpPr/>
          <p:nvPr/>
        </p:nvCxnSpPr>
        <p:spPr>
          <a:xfrm>
            <a:off x="3606090" y="4090433"/>
            <a:ext cx="412528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3CBBDB7D-F568-DF24-FCE4-7956FA19F685}"/>
              </a:ext>
            </a:extLst>
          </p:cNvPr>
          <p:cNvCxnSpPr>
            <a:cxnSpLocks/>
          </p:cNvCxnSpPr>
          <p:nvPr/>
        </p:nvCxnSpPr>
        <p:spPr>
          <a:xfrm>
            <a:off x="5752346" y="428217"/>
            <a:ext cx="0" cy="412143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o 6">
            <a:extLst>
              <a:ext uri="{FF2B5EF4-FFF2-40B4-BE49-F238E27FC236}">
                <a16:creationId xmlns:a16="http://schemas.microsoft.com/office/drawing/2014/main" id="{BE7BFEA4-EE84-ED59-8C28-EE8C885F1ABD}"/>
              </a:ext>
            </a:extLst>
          </p:cNvPr>
          <p:cNvSpPr/>
          <p:nvPr/>
        </p:nvSpPr>
        <p:spPr>
          <a:xfrm>
            <a:off x="4768586" y="2104568"/>
            <a:ext cx="1983242" cy="1983243"/>
          </a:xfrm>
          <a:prstGeom prst="arc">
            <a:avLst>
              <a:gd name="adj1" fmla="val 11124"/>
              <a:gd name="adj2" fmla="val 5415705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400">
              <a:solidFill>
                <a:schemeClr val="accent6"/>
              </a:solidFill>
            </a:endParaRP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81AE001-6B29-59C9-B075-1365D1A5235F}"/>
              </a:ext>
            </a:extLst>
          </p:cNvPr>
          <p:cNvCxnSpPr>
            <a:endCxn id="7" idx="0"/>
          </p:cNvCxnSpPr>
          <p:nvPr/>
        </p:nvCxnSpPr>
        <p:spPr>
          <a:xfrm>
            <a:off x="5752346" y="1143454"/>
            <a:ext cx="999477" cy="195594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9E9AAF7A-711E-23BC-40EB-0424C48388F7}"/>
              </a:ext>
            </a:extLst>
          </p:cNvPr>
          <p:cNvCxnSpPr>
            <a:cxnSpLocks/>
          </p:cNvCxnSpPr>
          <p:nvPr/>
        </p:nvCxnSpPr>
        <p:spPr>
          <a:xfrm flipH="1">
            <a:off x="3959328" y="1143454"/>
            <a:ext cx="3088474" cy="19522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096661CA-33F5-817A-E388-C12767A7CFBE}"/>
              </a:ext>
            </a:extLst>
          </p:cNvPr>
          <p:cNvCxnSpPr/>
          <p:nvPr/>
        </p:nvCxnSpPr>
        <p:spPr>
          <a:xfrm>
            <a:off x="3959328" y="3095668"/>
            <a:ext cx="0" cy="99214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B2BF60A4-0373-5C92-FC50-3D2709F8DAA0}"/>
              </a:ext>
            </a:extLst>
          </p:cNvPr>
          <p:cNvCxnSpPr>
            <a:cxnSpLocks/>
          </p:cNvCxnSpPr>
          <p:nvPr/>
        </p:nvCxnSpPr>
        <p:spPr>
          <a:xfrm>
            <a:off x="7047802" y="1143454"/>
            <a:ext cx="0" cy="19522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7DA16C7C-8088-8480-B96C-18CAFC45F2B8}"/>
              </a:ext>
            </a:extLst>
          </p:cNvPr>
          <p:cNvCxnSpPr>
            <a:cxnSpLocks/>
          </p:cNvCxnSpPr>
          <p:nvPr/>
        </p:nvCxnSpPr>
        <p:spPr>
          <a:xfrm flipV="1">
            <a:off x="3959328" y="3098062"/>
            <a:ext cx="3085289" cy="98974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AA87321C-FD15-260E-A446-1E75482BB21B}"/>
              </a:ext>
            </a:extLst>
          </p:cNvPr>
          <p:cNvCxnSpPr>
            <a:cxnSpLocks/>
          </p:cNvCxnSpPr>
          <p:nvPr/>
        </p:nvCxnSpPr>
        <p:spPr>
          <a:xfrm>
            <a:off x="5561542" y="2078182"/>
            <a:ext cx="0" cy="14926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E454F215-BA46-78FC-05FC-C9F2791FA6F8}"/>
              </a:ext>
            </a:extLst>
          </p:cNvPr>
          <p:cNvCxnSpPr>
            <a:cxnSpLocks/>
          </p:cNvCxnSpPr>
          <p:nvPr/>
        </p:nvCxnSpPr>
        <p:spPr>
          <a:xfrm>
            <a:off x="3461387" y="1903499"/>
            <a:ext cx="408435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15A3FDCC-10C4-0033-650F-EB539C4FE2E7}"/>
              </a:ext>
            </a:extLst>
          </p:cNvPr>
          <p:cNvSpPr txBox="1"/>
          <p:nvPr/>
        </p:nvSpPr>
        <p:spPr>
          <a:xfrm>
            <a:off x="5419128" y="3552624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5370D70D-EBDE-EA93-A3CB-AF1FBE4F7C1B}"/>
              </a:ext>
            </a:extLst>
          </p:cNvPr>
          <p:cNvSpPr txBox="1"/>
          <p:nvPr/>
        </p:nvSpPr>
        <p:spPr>
          <a:xfrm>
            <a:off x="5528794" y="1970311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1B0441D1-FC44-266C-2F7D-B61A5F5F3423}"/>
              </a:ext>
            </a:extLst>
          </p:cNvPr>
          <p:cNvSpPr txBox="1"/>
          <p:nvPr/>
        </p:nvSpPr>
        <p:spPr>
          <a:xfrm>
            <a:off x="6842811" y="839146"/>
            <a:ext cx="57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550581ED-A36C-1DAF-63D6-68F399ACE82F}"/>
              </a:ext>
            </a:extLst>
          </p:cNvPr>
          <p:cNvSpPr txBox="1"/>
          <p:nvPr/>
        </p:nvSpPr>
        <p:spPr>
          <a:xfrm>
            <a:off x="3793471" y="4066897"/>
            <a:ext cx="5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21254D46-714D-A472-D378-F572E04FF3A4}"/>
              </a:ext>
            </a:extLst>
          </p:cNvPr>
          <p:cNvSpPr txBox="1"/>
          <p:nvPr/>
        </p:nvSpPr>
        <p:spPr>
          <a:xfrm>
            <a:off x="6829398" y="1575696"/>
            <a:ext cx="72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(T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</a:rPr>
              <a:t>r)</a:t>
            </a:r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2E19EB79-CEFA-8881-837B-E4EA3B7125BE}"/>
              </a:ext>
            </a:extLst>
          </p:cNvPr>
          <p:cNvCxnSpPr/>
          <p:nvPr/>
        </p:nvCxnSpPr>
        <p:spPr>
          <a:xfrm flipV="1">
            <a:off x="3959328" y="1906122"/>
            <a:ext cx="3088474" cy="21869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6FA9D5A7-A3A7-E178-44EA-1062A9263339}"/>
              </a:ext>
            </a:extLst>
          </p:cNvPr>
          <p:cNvSpPr txBox="1"/>
          <p:nvPr/>
        </p:nvSpPr>
        <p:spPr>
          <a:xfrm>
            <a:off x="5318747" y="2813286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CC61BD52-BBDD-28B7-E8FA-92DE80604D83}"/>
              </a:ext>
            </a:extLst>
          </p:cNvPr>
          <p:cNvSpPr txBox="1"/>
          <p:nvPr/>
        </p:nvSpPr>
        <p:spPr>
          <a:xfrm>
            <a:off x="3521493" y="1619242"/>
            <a:ext cx="72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400" b="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F592A305-3433-D4A2-0300-FEB7AC4CDCB1}"/>
              </a:ext>
            </a:extLst>
          </p:cNvPr>
          <p:cNvSpPr txBox="1"/>
          <p:nvPr/>
        </p:nvSpPr>
        <p:spPr>
          <a:xfrm>
            <a:off x="4972664" y="3541445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r’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91667A06-E7C1-C874-4398-48756108922B}"/>
              </a:ext>
            </a:extLst>
          </p:cNvPr>
          <p:cNvSpPr txBox="1"/>
          <p:nvPr/>
        </p:nvSpPr>
        <p:spPr>
          <a:xfrm>
            <a:off x="5007568" y="3029940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1B65BF52-EB03-F001-5AD3-0F8E4E4791F3}"/>
              </a:ext>
            </a:extLst>
          </p:cNvPr>
          <p:cNvSpPr txBox="1"/>
          <p:nvPr/>
        </p:nvSpPr>
        <p:spPr>
          <a:xfrm>
            <a:off x="6199349" y="1349237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r’’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1377732E-CABA-68EC-8503-303273EE4BEC}"/>
              </a:ext>
            </a:extLst>
          </p:cNvPr>
          <p:cNvSpPr txBox="1"/>
          <p:nvPr/>
        </p:nvSpPr>
        <p:spPr>
          <a:xfrm>
            <a:off x="6168801" y="1889044"/>
            <a:ext cx="6476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400" b="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870FCC04-B61B-A78F-DE68-68E90A8E6508}"/>
              </a:ext>
            </a:extLst>
          </p:cNvPr>
          <p:cNvSpPr txBox="1"/>
          <p:nvPr/>
        </p:nvSpPr>
        <p:spPr>
          <a:xfrm>
            <a:off x="5705575" y="689565"/>
            <a:ext cx="6476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4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360B78E-EBC5-7677-FBE0-18AD0D526B21}"/>
              </a:ext>
            </a:extLst>
          </p:cNvPr>
          <p:cNvSpPr txBox="1"/>
          <p:nvPr/>
        </p:nvSpPr>
        <p:spPr>
          <a:xfrm>
            <a:off x="5731303" y="4281220"/>
            <a:ext cx="6476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4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A521A3AD-E25E-3777-4A93-710C60417975}"/>
              </a:ext>
            </a:extLst>
          </p:cNvPr>
          <p:cNvCxnSpPr/>
          <p:nvPr/>
        </p:nvCxnSpPr>
        <p:spPr>
          <a:xfrm>
            <a:off x="8330341" y="3093995"/>
            <a:ext cx="0" cy="99214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8040C730-C028-F376-96A6-89C10B1D6442}"/>
              </a:ext>
            </a:extLst>
          </p:cNvPr>
          <p:cNvSpPr txBox="1"/>
          <p:nvPr/>
        </p:nvSpPr>
        <p:spPr>
          <a:xfrm>
            <a:off x="8164484" y="4065224"/>
            <a:ext cx="5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r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42FB8AFA-1855-4C0B-E7A4-11E0D7DE8B2C}"/>
              </a:ext>
            </a:extLst>
          </p:cNvPr>
          <p:cNvCxnSpPr>
            <a:cxnSpLocks/>
          </p:cNvCxnSpPr>
          <p:nvPr/>
        </p:nvCxnSpPr>
        <p:spPr>
          <a:xfrm>
            <a:off x="4629770" y="2666177"/>
            <a:ext cx="0" cy="1206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A94D3FD-E7E8-8FBC-A0F6-9FA8DD037CDA}"/>
              </a:ext>
            </a:extLst>
          </p:cNvPr>
          <p:cNvSpPr txBox="1"/>
          <p:nvPr/>
        </p:nvSpPr>
        <p:spPr>
          <a:xfrm>
            <a:off x="4514574" y="3842679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13FFA94-9014-21C3-307B-FF5F45177BD8}"/>
              </a:ext>
            </a:extLst>
          </p:cNvPr>
          <p:cNvSpPr txBox="1"/>
          <p:nvPr/>
        </p:nvSpPr>
        <p:spPr>
          <a:xfrm>
            <a:off x="4456891" y="2456835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ADD5BF5D-AE8B-6567-235E-EF6DDBB4A546}"/>
              </a:ext>
            </a:extLst>
          </p:cNvPr>
          <p:cNvSpPr txBox="1"/>
          <p:nvPr/>
        </p:nvSpPr>
        <p:spPr>
          <a:xfrm>
            <a:off x="4378745" y="3416944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</a:t>
            </a: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7D86364E-ADDA-27E0-8E52-1FE691107AB7}"/>
              </a:ext>
            </a:extLst>
          </p:cNvPr>
          <p:cNvCxnSpPr>
            <a:cxnSpLocks/>
          </p:cNvCxnSpPr>
          <p:nvPr/>
        </p:nvCxnSpPr>
        <p:spPr>
          <a:xfrm>
            <a:off x="4271391" y="1144315"/>
            <a:ext cx="2688123" cy="19537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2389E6C9-4706-CC68-FEF4-6334114DCA73}"/>
              </a:ext>
            </a:extLst>
          </p:cNvPr>
          <p:cNvCxnSpPr>
            <a:cxnSpLocks/>
          </p:cNvCxnSpPr>
          <p:nvPr/>
        </p:nvCxnSpPr>
        <p:spPr>
          <a:xfrm>
            <a:off x="4271391" y="1147957"/>
            <a:ext cx="0" cy="19460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770E84FC-0014-3DED-4E6B-F0F13C047904}"/>
              </a:ext>
            </a:extLst>
          </p:cNvPr>
          <p:cNvCxnSpPr/>
          <p:nvPr/>
        </p:nvCxnSpPr>
        <p:spPr>
          <a:xfrm>
            <a:off x="6959514" y="3101510"/>
            <a:ext cx="0" cy="9915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488D43E5-CE96-38CD-D1DB-1C9605F940DE}"/>
              </a:ext>
            </a:extLst>
          </p:cNvPr>
          <p:cNvCxnSpPr>
            <a:cxnSpLocks/>
          </p:cNvCxnSpPr>
          <p:nvPr/>
        </p:nvCxnSpPr>
        <p:spPr>
          <a:xfrm>
            <a:off x="4271391" y="3093995"/>
            <a:ext cx="2687210" cy="9972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6D247B16-1010-5761-4BA0-7540A614A144}"/>
              </a:ext>
            </a:extLst>
          </p:cNvPr>
          <p:cNvCxnSpPr>
            <a:cxnSpLocks/>
          </p:cNvCxnSpPr>
          <p:nvPr/>
        </p:nvCxnSpPr>
        <p:spPr>
          <a:xfrm>
            <a:off x="6055151" y="2438643"/>
            <a:ext cx="0" cy="13212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4918CB0D-312E-BB6A-F752-4DC7BCDFC1CD}"/>
              </a:ext>
            </a:extLst>
          </p:cNvPr>
          <p:cNvSpPr txBox="1"/>
          <p:nvPr/>
        </p:nvSpPr>
        <p:spPr>
          <a:xfrm>
            <a:off x="5963448" y="2230883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</a:t>
            </a:r>
          </a:p>
        </p:txBody>
      </p: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3A51DCE2-B9EF-5844-E604-1670D29CAA9C}"/>
              </a:ext>
            </a:extLst>
          </p:cNvPr>
          <p:cNvSpPr txBox="1"/>
          <p:nvPr/>
        </p:nvSpPr>
        <p:spPr>
          <a:xfrm>
            <a:off x="5972766" y="3613621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</a:t>
            </a:r>
          </a:p>
        </p:txBody>
      </p:sp>
      <p:sp>
        <p:nvSpPr>
          <p:cNvPr id="115" name="Triangolo isoscele 114">
            <a:extLst>
              <a:ext uri="{FF2B5EF4-FFF2-40B4-BE49-F238E27FC236}">
                <a16:creationId xmlns:a16="http://schemas.microsoft.com/office/drawing/2014/main" id="{9987D678-559F-D2C2-6898-E83594E4063A}"/>
              </a:ext>
            </a:extLst>
          </p:cNvPr>
          <p:cNvSpPr/>
          <p:nvPr/>
        </p:nvSpPr>
        <p:spPr>
          <a:xfrm>
            <a:off x="4626293" y="2081146"/>
            <a:ext cx="1425741" cy="589663"/>
          </a:xfrm>
          <a:custGeom>
            <a:avLst/>
            <a:gdLst>
              <a:gd name="connsiteX0" fmla="*/ 0 w 837096"/>
              <a:gd name="connsiteY0" fmla="*/ 54358 h 54358"/>
              <a:gd name="connsiteX1" fmla="*/ 418548 w 837096"/>
              <a:gd name="connsiteY1" fmla="*/ 0 h 54358"/>
              <a:gd name="connsiteX2" fmla="*/ 837096 w 837096"/>
              <a:gd name="connsiteY2" fmla="*/ 54358 h 54358"/>
              <a:gd name="connsiteX3" fmla="*/ 0 w 837096"/>
              <a:gd name="connsiteY3" fmla="*/ 54358 h 54358"/>
              <a:gd name="connsiteX0" fmla="*/ 0 w 837096"/>
              <a:gd name="connsiteY0" fmla="*/ 282958 h 282958"/>
              <a:gd name="connsiteX1" fmla="*/ 542373 w 837096"/>
              <a:gd name="connsiteY1" fmla="*/ 0 h 282958"/>
              <a:gd name="connsiteX2" fmla="*/ 837096 w 837096"/>
              <a:gd name="connsiteY2" fmla="*/ 282958 h 282958"/>
              <a:gd name="connsiteX3" fmla="*/ 0 w 837096"/>
              <a:gd name="connsiteY3" fmla="*/ 282958 h 282958"/>
              <a:gd name="connsiteX0" fmla="*/ 0 w 837096"/>
              <a:gd name="connsiteY0" fmla="*/ 444883 h 444883"/>
              <a:gd name="connsiteX1" fmla="*/ 607143 w 837096"/>
              <a:gd name="connsiteY1" fmla="*/ 0 h 444883"/>
              <a:gd name="connsiteX2" fmla="*/ 837096 w 837096"/>
              <a:gd name="connsiteY2" fmla="*/ 444883 h 444883"/>
              <a:gd name="connsiteX3" fmla="*/ 0 w 837096"/>
              <a:gd name="connsiteY3" fmla="*/ 444883 h 444883"/>
              <a:gd name="connsiteX0" fmla="*/ 0 w 1170471"/>
              <a:gd name="connsiteY0" fmla="*/ 589663 h 589663"/>
              <a:gd name="connsiteX1" fmla="*/ 940518 w 1170471"/>
              <a:gd name="connsiteY1" fmla="*/ 0 h 589663"/>
              <a:gd name="connsiteX2" fmla="*/ 1170471 w 1170471"/>
              <a:gd name="connsiteY2" fmla="*/ 444883 h 589663"/>
              <a:gd name="connsiteX3" fmla="*/ 0 w 1170471"/>
              <a:gd name="connsiteY3" fmla="*/ 589663 h 589663"/>
              <a:gd name="connsiteX0" fmla="*/ 0 w 1429551"/>
              <a:gd name="connsiteY0" fmla="*/ 589663 h 589663"/>
              <a:gd name="connsiteX1" fmla="*/ 940518 w 1429551"/>
              <a:gd name="connsiteY1" fmla="*/ 0 h 589663"/>
              <a:gd name="connsiteX2" fmla="*/ 1429551 w 1429551"/>
              <a:gd name="connsiteY2" fmla="*/ 362968 h 589663"/>
              <a:gd name="connsiteX3" fmla="*/ 0 w 1429551"/>
              <a:gd name="connsiteY3" fmla="*/ 589663 h 589663"/>
              <a:gd name="connsiteX0" fmla="*/ 0 w 1423836"/>
              <a:gd name="connsiteY0" fmla="*/ 589663 h 589663"/>
              <a:gd name="connsiteX1" fmla="*/ 940518 w 1423836"/>
              <a:gd name="connsiteY1" fmla="*/ 0 h 589663"/>
              <a:gd name="connsiteX2" fmla="*/ 1423836 w 1423836"/>
              <a:gd name="connsiteY2" fmla="*/ 355348 h 589663"/>
              <a:gd name="connsiteX3" fmla="*/ 0 w 1423836"/>
              <a:gd name="connsiteY3" fmla="*/ 589663 h 589663"/>
              <a:gd name="connsiteX0" fmla="*/ 0 w 1425741"/>
              <a:gd name="connsiteY0" fmla="*/ 589663 h 589663"/>
              <a:gd name="connsiteX1" fmla="*/ 940518 w 1425741"/>
              <a:gd name="connsiteY1" fmla="*/ 0 h 589663"/>
              <a:gd name="connsiteX2" fmla="*/ 1425741 w 1425741"/>
              <a:gd name="connsiteY2" fmla="*/ 362968 h 589663"/>
              <a:gd name="connsiteX3" fmla="*/ 0 w 1425741"/>
              <a:gd name="connsiteY3" fmla="*/ 589663 h 589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5741" h="589663">
                <a:moveTo>
                  <a:pt x="0" y="589663"/>
                </a:moveTo>
                <a:lnTo>
                  <a:pt x="940518" y="0"/>
                </a:lnTo>
                <a:lnTo>
                  <a:pt x="1425741" y="362968"/>
                </a:lnTo>
                <a:lnTo>
                  <a:pt x="0" y="589663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/>
          </a:p>
        </p:txBody>
      </p:sp>
      <p:sp>
        <p:nvSpPr>
          <p:cNvPr id="116" name="Triangolo isoscele 115">
            <a:extLst>
              <a:ext uri="{FF2B5EF4-FFF2-40B4-BE49-F238E27FC236}">
                <a16:creationId xmlns:a16="http://schemas.microsoft.com/office/drawing/2014/main" id="{92E86C36-F2F1-BA5B-0A4C-88296A991151}"/>
              </a:ext>
            </a:extLst>
          </p:cNvPr>
          <p:cNvSpPr/>
          <p:nvPr/>
        </p:nvSpPr>
        <p:spPr>
          <a:xfrm>
            <a:off x="4628521" y="3573634"/>
            <a:ext cx="1416419" cy="297629"/>
          </a:xfrm>
          <a:custGeom>
            <a:avLst/>
            <a:gdLst>
              <a:gd name="connsiteX0" fmla="*/ 0 w 1235465"/>
              <a:gd name="connsiteY0" fmla="*/ 132075 h 132075"/>
              <a:gd name="connsiteX1" fmla="*/ 617733 w 1235465"/>
              <a:gd name="connsiteY1" fmla="*/ 0 h 132075"/>
              <a:gd name="connsiteX2" fmla="*/ 1235465 w 1235465"/>
              <a:gd name="connsiteY2" fmla="*/ 132075 h 132075"/>
              <a:gd name="connsiteX3" fmla="*/ 0 w 1235465"/>
              <a:gd name="connsiteY3" fmla="*/ 132075 h 132075"/>
              <a:gd name="connsiteX0" fmla="*/ 0 w 1235465"/>
              <a:gd name="connsiteY0" fmla="*/ 293779 h 293779"/>
              <a:gd name="connsiteX1" fmla="*/ 931517 w 1235465"/>
              <a:gd name="connsiteY1" fmla="*/ 0 h 293779"/>
              <a:gd name="connsiteX2" fmla="*/ 1235465 w 1235465"/>
              <a:gd name="connsiteY2" fmla="*/ 293779 h 293779"/>
              <a:gd name="connsiteX3" fmla="*/ 0 w 1235465"/>
              <a:gd name="connsiteY3" fmla="*/ 293779 h 293779"/>
              <a:gd name="connsiteX0" fmla="*/ 0 w 1223914"/>
              <a:gd name="connsiteY0" fmla="*/ 299554 h 299554"/>
              <a:gd name="connsiteX1" fmla="*/ 919966 w 1223914"/>
              <a:gd name="connsiteY1" fmla="*/ 0 h 299554"/>
              <a:gd name="connsiteX2" fmla="*/ 1223914 w 1223914"/>
              <a:gd name="connsiteY2" fmla="*/ 293779 h 299554"/>
              <a:gd name="connsiteX3" fmla="*/ 0 w 1223914"/>
              <a:gd name="connsiteY3" fmla="*/ 299554 h 299554"/>
              <a:gd name="connsiteX0" fmla="*/ 0 w 1414494"/>
              <a:gd name="connsiteY0" fmla="*/ 299554 h 299554"/>
              <a:gd name="connsiteX1" fmla="*/ 919966 w 1414494"/>
              <a:gd name="connsiteY1" fmla="*/ 0 h 299554"/>
              <a:gd name="connsiteX2" fmla="*/ 1414494 w 1414494"/>
              <a:gd name="connsiteY2" fmla="*/ 178276 h 299554"/>
              <a:gd name="connsiteX3" fmla="*/ 0 w 1414494"/>
              <a:gd name="connsiteY3" fmla="*/ 299554 h 299554"/>
              <a:gd name="connsiteX0" fmla="*/ 0 w 1408718"/>
              <a:gd name="connsiteY0" fmla="*/ 299554 h 299554"/>
              <a:gd name="connsiteX1" fmla="*/ 919966 w 1408718"/>
              <a:gd name="connsiteY1" fmla="*/ 0 h 299554"/>
              <a:gd name="connsiteX2" fmla="*/ 1408718 w 1408718"/>
              <a:gd name="connsiteY2" fmla="*/ 178276 h 299554"/>
              <a:gd name="connsiteX3" fmla="*/ 0 w 1408718"/>
              <a:gd name="connsiteY3" fmla="*/ 299554 h 299554"/>
              <a:gd name="connsiteX0" fmla="*/ 0 w 1416419"/>
              <a:gd name="connsiteY0" fmla="*/ 297629 h 297629"/>
              <a:gd name="connsiteX1" fmla="*/ 927667 w 1416419"/>
              <a:gd name="connsiteY1" fmla="*/ 0 h 297629"/>
              <a:gd name="connsiteX2" fmla="*/ 1416419 w 1416419"/>
              <a:gd name="connsiteY2" fmla="*/ 178276 h 297629"/>
              <a:gd name="connsiteX3" fmla="*/ 0 w 1416419"/>
              <a:gd name="connsiteY3" fmla="*/ 297629 h 297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6419" h="297629">
                <a:moveTo>
                  <a:pt x="0" y="297629"/>
                </a:moveTo>
                <a:lnTo>
                  <a:pt x="927667" y="0"/>
                </a:lnTo>
                <a:lnTo>
                  <a:pt x="1416419" y="178276"/>
                </a:lnTo>
                <a:lnTo>
                  <a:pt x="0" y="297629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/>
          </a:p>
        </p:txBody>
      </p: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E838B176-3AAA-C306-73F6-D19698197E32}"/>
              </a:ext>
            </a:extLst>
          </p:cNvPr>
          <p:cNvCxnSpPr>
            <a:cxnSpLocks/>
          </p:cNvCxnSpPr>
          <p:nvPr/>
        </p:nvCxnSpPr>
        <p:spPr>
          <a:xfrm>
            <a:off x="4268206" y="1903499"/>
            <a:ext cx="2690395" cy="21895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775E0C21-A3B1-8173-6671-41245516F88F}"/>
              </a:ext>
            </a:extLst>
          </p:cNvPr>
          <p:cNvSpPr txBox="1"/>
          <p:nvPr/>
        </p:nvSpPr>
        <p:spPr>
          <a:xfrm>
            <a:off x="6030631" y="3217059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sp>
        <p:nvSpPr>
          <p:cNvPr id="122" name="CasellaDiTesto 121">
            <a:extLst>
              <a:ext uri="{FF2B5EF4-FFF2-40B4-BE49-F238E27FC236}">
                <a16:creationId xmlns:a16="http://schemas.microsoft.com/office/drawing/2014/main" id="{F1729B42-A0C5-06D5-3661-0F28FB78769E}"/>
              </a:ext>
            </a:extLst>
          </p:cNvPr>
          <p:cNvSpPr txBox="1"/>
          <p:nvPr/>
        </p:nvSpPr>
        <p:spPr>
          <a:xfrm>
            <a:off x="6694873" y="4045077"/>
            <a:ext cx="5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123" name="CasellaDiTesto 122">
            <a:extLst>
              <a:ext uri="{FF2B5EF4-FFF2-40B4-BE49-F238E27FC236}">
                <a16:creationId xmlns:a16="http://schemas.microsoft.com/office/drawing/2014/main" id="{6775C2F2-9887-479D-9DB2-A731E02BCA9D}"/>
              </a:ext>
            </a:extLst>
          </p:cNvPr>
          <p:cNvSpPr txBox="1"/>
          <p:nvPr/>
        </p:nvSpPr>
        <p:spPr>
          <a:xfrm>
            <a:off x="4036237" y="815886"/>
            <a:ext cx="57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124" name="CasellaDiTesto 123">
            <a:extLst>
              <a:ext uri="{FF2B5EF4-FFF2-40B4-BE49-F238E27FC236}">
                <a16:creationId xmlns:a16="http://schemas.microsoft.com/office/drawing/2014/main" id="{F5CC0E4A-D3FF-228D-ED1C-6E7C6300D701}"/>
              </a:ext>
            </a:extLst>
          </p:cNvPr>
          <p:cNvSpPr txBox="1"/>
          <p:nvPr/>
        </p:nvSpPr>
        <p:spPr>
          <a:xfrm>
            <a:off x="4070670" y="1621881"/>
            <a:ext cx="72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(T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</a:rPr>
              <a:t>s)</a:t>
            </a:r>
          </a:p>
        </p:txBody>
      </p:sp>
      <p:sp>
        <p:nvSpPr>
          <p:cNvPr id="126" name="Triangolo isoscele 125">
            <a:extLst>
              <a:ext uri="{FF2B5EF4-FFF2-40B4-BE49-F238E27FC236}">
                <a16:creationId xmlns:a16="http://schemas.microsoft.com/office/drawing/2014/main" id="{9929984B-6D15-6658-CD0B-5F4AC81F851D}"/>
              </a:ext>
            </a:extLst>
          </p:cNvPr>
          <p:cNvSpPr/>
          <p:nvPr/>
        </p:nvSpPr>
        <p:spPr>
          <a:xfrm>
            <a:off x="9005860" y="2197922"/>
            <a:ext cx="1430345" cy="664769"/>
          </a:xfrm>
          <a:custGeom>
            <a:avLst/>
            <a:gdLst>
              <a:gd name="connsiteX0" fmla="*/ 0 w 887175"/>
              <a:gd name="connsiteY0" fmla="*/ 470459 h 470459"/>
              <a:gd name="connsiteX1" fmla="*/ 443588 w 887175"/>
              <a:gd name="connsiteY1" fmla="*/ 0 h 470459"/>
              <a:gd name="connsiteX2" fmla="*/ 887175 w 887175"/>
              <a:gd name="connsiteY2" fmla="*/ 470459 h 470459"/>
              <a:gd name="connsiteX3" fmla="*/ 0 w 887175"/>
              <a:gd name="connsiteY3" fmla="*/ 470459 h 470459"/>
              <a:gd name="connsiteX0" fmla="*/ 0 w 3564335"/>
              <a:gd name="connsiteY0" fmla="*/ 470459 h 551739"/>
              <a:gd name="connsiteX1" fmla="*/ 443588 w 3564335"/>
              <a:gd name="connsiteY1" fmla="*/ 0 h 551739"/>
              <a:gd name="connsiteX2" fmla="*/ 3564335 w 3564335"/>
              <a:gd name="connsiteY2" fmla="*/ 551739 h 551739"/>
              <a:gd name="connsiteX3" fmla="*/ 0 w 3564335"/>
              <a:gd name="connsiteY3" fmla="*/ 470459 h 551739"/>
              <a:gd name="connsiteX0" fmla="*/ 0 w 3564335"/>
              <a:gd name="connsiteY0" fmla="*/ 338379 h 419659"/>
              <a:gd name="connsiteX1" fmla="*/ 3044548 w 3564335"/>
              <a:gd name="connsiteY1" fmla="*/ 0 h 419659"/>
              <a:gd name="connsiteX2" fmla="*/ 3564335 w 3564335"/>
              <a:gd name="connsiteY2" fmla="*/ 419659 h 419659"/>
              <a:gd name="connsiteX3" fmla="*/ 0 w 3564335"/>
              <a:gd name="connsiteY3" fmla="*/ 338379 h 419659"/>
              <a:gd name="connsiteX0" fmla="*/ 0 w 1451055"/>
              <a:gd name="connsiteY0" fmla="*/ 668579 h 668579"/>
              <a:gd name="connsiteX1" fmla="*/ 931268 w 1451055"/>
              <a:gd name="connsiteY1" fmla="*/ 0 h 668579"/>
              <a:gd name="connsiteX2" fmla="*/ 1451055 w 1451055"/>
              <a:gd name="connsiteY2" fmla="*/ 419659 h 668579"/>
              <a:gd name="connsiteX3" fmla="*/ 0 w 1451055"/>
              <a:gd name="connsiteY3" fmla="*/ 668579 h 668579"/>
              <a:gd name="connsiteX0" fmla="*/ 0 w 1439625"/>
              <a:gd name="connsiteY0" fmla="*/ 660959 h 660959"/>
              <a:gd name="connsiteX1" fmla="*/ 919838 w 1439625"/>
              <a:gd name="connsiteY1" fmla="*/ 0 h 660959"/>
              <a:gd name="connsiteX2" fmla="*/ 1439625 w 1439625"/>
              <a:gd name="connsiteY2" fmla="*/ 419659 h 660959"/>
              <a:gd name="connsiteX3" fmla="*/ 0 w 1439625"/>
              <a:gd name="connsiteY3" fmla="*/ 660959 h 660959"/>
              <a:gd name="connsiteX0" fmla="*/ 0 w 1439625"/>
              <a:gd name="connsiteY0" fmla="*/ 664769 h 664769"/>
              <a:gd name="connsiteX1" fmla="*/ 933173 w 1439625"/>
              <a:gd name="connsiteY1" fmla="*/ 0 h 664769"/>
              <a:gd name="connsiteX2" fmla="*/ 1439625 w 1439625"/>
              <a:gd name="connsiteY2" fmla="*/ 423469 h 664769"/>
              <a:gd name="connsiteX3" fmla="*/ 0 w 1439625"/>
              <a:gd name="connsiteY3" fmla="*/ 664769 h 664769"/>
              <a:gd name="connsiteX0" fmla="*/ 0 w 1426290"/>
              <a:gd name="connsiteY0" fmla="*/ 664769 h 664769"/>
              <a:gd name="connsiteX1" fmla="*/ 933173 w 1426290"/>
              <a:gd name="connsiteY1" fmla="*/ 0 h 664769"/>
              <a:gd name="connsiteX2" fmla="*/ 1426290 w 1426290"/>
              <a:gd name="connsiteY2" fmla="*/ 413944 h 664769"/>
              <a:gd name="connsiteX3" fmla="*/ 0 w 1426290"/>
              <a:gd name="connsiteY3" fmla="*/ 664769 h 664769"/>
              <a:gd name="connsiteX0" fmla="*/ 0 w 1433910"/>
              <a:gd name="connsiteY0" fmla="*/ 670484 h 670484"/>
              <a:gd name="connsiteX1" fmla="*/ 940793 w 1433910"/>
              <a:gd name="connsiteY1" fmla="*/ 0 h 670484"/>
              <a:gd name="connsiteX2" fmla="*/ 1433910 w 1433910"/>
              <a:gd name="connsiteY2" fmla="*/ 413944 h 670484"/>
              <a:gd name="connsiteX3" fmla="*/ 0 w 1433910"/>
              <a:gd name="connsiteY3" fmla="*/ 670484 h 670484"/>
              <a:gd name="connsiteX0" fmla="*/ 0 w 1435815"/>
              <a:gd name="connsiteY0" fmla="*/ 670484 h 670484"/>
              <a:gd name="connsiteX1" fmla="*/ 940793 w 1435815"/>
              <a:gd name="connsiteY1" fmla="*/ 0 h 670484"/>
              <a:gd name="connsiteX2" fmla="*/ 1435815 w 1435815"/>
              <a:gd name="connsiteY2" fmla="*/ 408229 h 670484"/>
              <a:gd name="connsiteX3" fmla="*/ 0 w 1435815"/>
              <a:gd name="connsiteY3" fmla="*/ 670484 h 670484"/>
              <a:gd name="connsiteX0" fmla="*/ 0 w 1426290"/>
              <a:gd name="connsiteY0" fmla="*/ 660959 h 660959"/>
              <a:gd name="connsiteX1" fmla="*/ 931268 w 1426290"/>
              <a:gd name="connsiteY1" fmla="*/ 0 h 660959"/>
              <a:gd name="connsiteX2" fmla="*/ 1426290 w 1426290"/>
              <a:gd name="connsiteY2" fmla="*/ 408229 h 660959"/>
              <a:gd name="connsiteX3" fmla="*/ 0 w 1426290"/>
              <a:gd name="connsiteY3" fmla="*/ 660959 h 660959"/>
              <a:gd name="connsiteX0" fmla="*/ 0 w 1430100"/>
              <a:gd name="connsiteY0" fmla="*/ 660959 h 660959"/>
              <a:gd name="connsiteX1" fmla="*/ 935078 w 1430100"/>
              <a:gd name="connsiteY1" fmla="*/ 0 h 660959"/>
              <a:gd name="connsiteX2" fmla="*/ 1430100 w 1430100"/>
              <a:gd name="connsiteY2" fmla="*/ 408229 h 660959"/>
              <a:gd name="connsiteX3" fmla="*/ 0 w 1430100"/>
              <a:gd name="connsiteY3" fmla="*/ 660959 h 660959"/>
              <a:gd name="connsiteX0" fmla="*/ 0 w 1430100"/>
              <a:gd name="connsiteY0" fmla="*/ 664769 h 664769"/>
              <a:gd name="connsiteX1" fmla="*/ 935078 w 1430100"/>
              <a:gd name="connsiteY1" fmla="*/ 0 h 664769"/>
              <a:gd name="connsiteX2" fmla="*/ 1430100 w 1430100"/>
              <a:gd name="connsiteY2" fmla="*/ 408229 h 664769"/>
              <a:gd name="connsiteX3" fmla="*/ 0 w 1430100"/>
              <a:gd name="connsiteY3" fmla="*/ 664769 h 664769"/>
              <a:gd name="connsiteX0" fmla="*/ 0 w 1426290"/>
              <a:gd name="connsiteY0" fmla="*/ 664769 h 664769"/>
              <a:gd name="connsiteX1" fmla="*/ 935078 w 1426290"/>
              <a:gd name="connsiteY1" fmla="*/ 0 h 664769"/>
              <a:gd name="connsiteX2" fmla="*/ 1426290 w 1426290"/>
              <a:gd name="connsiteY2" fmla="*/ 408229 h 664769"/>
              <a:gd name="connsiteX3" fmla="*/ 0 w 1426290"/>
              <a:gd name="connsiteY3" fmla="*/ 664769 h 664769"/>
              <a:gd name="connsiteX0" fmla="*/ 0 w 1430345"/>
              <a:gd name="connsiteY0" fmla="*/ 664769 h 664769"/>
              <a:gd name="connsiteX1" fmla="*/ 935078 w 1430345"/>
              <a:gd name="connsiteY1" fmla="*/ 0 h 664769"/>
              <a:gd name="connsiteX2" fmla="*/ 1430345 w 1430345"/>
              <a:gd name="connsiteY2" fmla="*/ 410256 h 664769"/>
              <a:gd name="connsiteX3" fmla="*/ 0 w 1430345"/>
              <a:gd name="connsiteY3" fmla="*/ 664769 h 664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0345" h="664769">
                <a:moveTo>
                  <a:pt x="0" y="664769"/>
                </a:moveTo>
                <a:lnTo>
                  <a:pt x="935078" y="0"/>
                </a:lnTo>
                <a:lnTo>
                  <a:pt x="1430345" y="410256"/>
                </a:lnTo>
                <a:lnTo>
                  <a:pt x="0" y="664769"/>
                </a:lnTo>
                <a:close/>
              </a:path>
            </a:pathLst>
          </a:custGeom>
          <a:solidFill>
            <a:schemeClr val="accent2">
              <a:alpha val="20000"/>
            </a:scheme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C48E9BC0-D0CC-70C9-FF64-4531CF22AC90}"/>
              </a:ext>
            </a:extLst>
          </p:cNvPr>
          <p:cNvSpPr txBox="1"/>
          <p:nvPr/>
        </p:nvSpPr>
        <p:spPr>
          <a:xfrm>
            <a:off x="6350158" y="3825721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s’</a:t>
            </a: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4F58FB8D-28CA-7EA4-F4DD-E2DF4D1C4DBB}"/>
              </a:ext>
            </a:extLst>
          </p:cNvPr>
          <p:cNvSpPr txBox="1"/>
          <p:nvPr/>
        </p:nvSpPr>
        <p:spPr>
          <a:xfrm>
            <a:off x="4460378" y="2114998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</a:t>
            </a:r>
          </a:p>
        </p:txBody>
      </p: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31DFD3D7-168B-F1BE-7350-35C223171C43}"/>
              </a:ext>
            </a:extLst>
          </p:cNvPr>
          <p:cNvSpPr txBox="1"/>
          <p:nvPr/>
        </p:nvSpPr>
        <p:spPr>
          <a:xfrm>
            <a:off x="4729783" y="1305289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s’’</a:t>
            </a:r>
          </a:p>
        </p:txBody>
      </p: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D2F71CE8-CEE1-C9C5-2972-4A78BD0B70CD}"/>
              </a:ext>
            </a:extLst>
          </p:cNvPr>
          <p:cNvCxnSpPr>
            <a:cxnSpLocks/>
          </p:cNvCxnSpPr>
          <p:nvPr/>
        </p:nvCxnSpPr>
        <p:spPr>
          <a:xfrm>
            <a:off x="8650158" y="1141460"/>
            <a:ext cx="2688123" cy="19537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13942981-4954-2688-D01C-492DFE0DBFCB}"/>
              </a:ext>
            </a:extLst>
          </p:cNvPr>
          <p:cNvCxnSpPr>
            <a:cxnSpLocks/>
          </p:cNvCxnSpPr>
          <p:nvPr/>
        </p:nvCxnSpPr>
        <p:spPr>
          <a:xfrm>
            <a:off x="8652558" y="1146260"/>
            <a:ext cx="0" cy="19460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EAEF7D07-16D7-2332-B5B1-94AA469967F9}"/>
              </a:ext>
            </a:extLst>
          </p:cNvPr>
          <p:cNvCxnSpPr/>
          <p:nvPr/>
        </p:nvCxnSpPr>
        <p:spPr>
          <a:xfrm>
            <a:off x="11331719" y="3094293"/>
            <a:ext cx="0" cy="9915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7AA765AE-DB6E-C8AC-4C93-B467B3276F32}"/>
              </a:ext>
            </a:extLst>
          </p:cNvPr>
          <p:cNvCxnSpPr>
            <a:cxnSpLocks/>
          </p:cNvCxnSpPr>
          <p:nvPr/>
        </p:nvCxnSpPr>
        <p:spPr>
          <a:xfrm>
            <a:off x="8653669" y="3094218"/>
            <a:ext cx="2687210" cy="9972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E1F8A0D0-35C3-C402-2D94-AD989044CFC5}"/>
              </a:ext>
            </a:extLst>
          </p:cNvPr>
          <p:cNvSpPr txBox="1"/>
          <p:nvPr/>
        </p:nvSpPr>
        <p:spPr>
          <a:xfrm>
            <a:off x="11143884" y="4064145"/>
            <a:ext cx="5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20AB2163-355C-DAA8-6CA5-53950650BE6A}"/>
              </a:ext>
            </a:extLst>
          </p:cNvPr>
          <p:cNvSpPr txBox="1"/>
          <p:nvPr/>
        </p:nvSpPr>
        <p:spPr>
          <a:xfrm>
            <a:off x="8415621" y="859499"/>
            <a:ext cx="57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283CF1C6-68E3-22F7-1EC0-AC810EC73F42}"/>
              </a:ext>
            </a:extLst>
          </p:cNvPr>
          <p:cNvSpPr txBox="1"/>
          <p:nvPr/>
        </p:nvSpPr>
        <p:spPr>
          <a:xfrm>
            <a:off x="10764705" y="3835446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s’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C317CCF2-ECA2-4273-BE32-A30F15E752A5}"/>
              </a:ext>
            </a:extLst>
          </p:cNvPr>
          <p:cNvSpPr txBox="1"/>
          <p:nvPr/>
        </p:nvSpPr>
        <p:spPr>
          <a:xfrm>
            <a:off x="8911872" y="1138739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s’’</a:t>
            </a:r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5FCA138D-03FB-814B-C099-DC16DE61938B}"/>
              </a:ext>
            </a:extLst>
          </p:cNvPr>
          <p:cNvCxnSpPr>
            <a:cxnSpLocks/>
          </p:cNvCxnSpPr>
          <p:nvPr/>
        </p:nvCxnSpPr>
        <p:spPr>
          <a:xfrm>
            <a:off x="8652794" y="1145134"/>
            <a:ext cx="2672455" cy="21881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3A2F7D5F-B4DC-E221-4522-1F5284B10813}"/>
              </a:ext>
            </a:extLst>
          </p:cNvPr>
          <p:cNvCxnSpPr>
            <a:cxnSpLocks/>
            <a:endCxn id="157" idx="2"/>
          </p:cNvCxnSpPr>
          <p:nvPr/>
        </p:nvCxnSpPr>
        <p:spPr>
          <a:xfrm flipH="1">
            <a:off x="10431064" y="2448022"/>
            <a:ext cx="14423" cy="13075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CasellaDiTesto 151">
            <a:extLst>
              <a:ext uri="{FF2B5EF4-FFF2-40B4-BE49-F238E27FC236}">
                <a16:creationId xmlns:a16="http://schemas.microsoft.com/office/drawing/2014/main" id="{4357C446-B7E6-2ECC-E6C3-8220416356D7}"/>
              </a:ext>
            </a:extLst>
          </p:cNvPr>
          <p:cNvSpPr txBox="1"/>
          <p:nvPr/>
        </p:nvSpPr>
        <p:spPr>
          <a:xfrm>
            <a:off x="10315748" y="2212759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F6AAB0F7-44E0-41D7-5176-1C8D361FD63F}"/>
              </a:ext>
            </a:extLst>
          </p:cNvPr>
          <p:cNvSpPr txBox="1"/>
          <p:nvPr/>
        </p:nvSpPr>
        <p:spPr>
          <a:xfrm>
            <a:off x="10493335" y="3512092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</a:t>
            </a:r>
          </a:p>
        </p:txBody>
      </p:sp>
      <p:sp>
        <p:nvSpPr>
          <p:cNvPr id="156" name="CasellaDiTesto 155">
            <a:extLst>
              <a:ext uri="{FF2B5EF4-FFF2-40B4-BE49-F238E27FC236}">
                <a16:creationId xmlns:a16="http://schemas.microsoft.com/office/drawing/2014/main" id="{33CD869B-7C0C-5937-F6CF-B4997B256ACD}"/>
              </a:ext>
            </a:extLst>
          </p:cNvPr>
          <p:cNvSpPr txBox="1"/>
          <p:nvPr/>
        </p:nvSpPr>
        <p:spPr>
          <a:xfrm>
            <a:off x="10376794" y="2474545"/>
            <a:ext cx="502050" cy="3164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sp>
        <p:nvSpPr>
          <p:cNvPr id="157" name="Triangolo isoscele 115">
            <a:extLst>
              <a:ext uri="{FF2B5EF4-FFF2-40B4-BE49-F238E27FC236}">
                <a16:creationId xmlns:a16="http://schemas.microsoft.com/office/drawing/2014/main" id="{6780E02A-C62F-7D97-C147-7B9BB78B0918}"/>
              </a:ext>
            </a:extLst>
          </p:cNvPr>
          <p:cNvSpPr/>
          <p:nvPr/>
        </p:nvSpPr>
        <p:spPr>
          <a:xfrm>
            <a:off x="8998270" y="3569439"/>
            <a:ext cx="1432794" cy="303554"/>
          </a:xfrm>
          <a:custGeom>
            <a:avLst/>
            <a:gdLst>
              <a:gd name="connsiteX0" fmla="*/ 0 w 1235465"/>
              <a:gd name="connsiteY0" fmla="*/ 132075 h 132075"/>
              <a:gd name="connsiteX1" fmla="*/ 617733 w 1235465"/>
              <a:gd name="connsiteY1" fmla="*/ 0 h 132075"/>
              <a:gd name="connsiteX2" fmla="*/ 1235465 w 1235465"/>
              <a:gd name="connsiteY2" fmla="*/ 132075 h 132075"/>
              <a:gd name="connsiteX3" fmla="*/ 0 w 1235465"/>
              <a:gd name="connsiteY3" fmla="*/ 132075 h 132075"/>
              <a:gd name="connsiteX0" fmla="*/ 0 w 1235465"/>
              <a:gd name="connsiteY0" fmla="*/ 293779 h 293779"/>
              <a:gd name="connsiteX1" fmla="*/ 931517 w 1235465"/>
              <a:gd name="connsiteY1" fmla="*/ 0 h 293779"/>
              <a:gd name="connsiteX2" fmla="*/ 1235465 w 1235465"/>
              <a:gd name="connsiteY2" fmla="*/ 293779 h 293779"/>
              <a:gd name="connsiteX3" fmla="*/ 0 w 1235465"/>
              <a:gd name="connsiteY3" fmla="*/ 293779 h 293779"/>
              <a:gd name="connsiteX0" fmla="*/ 0 w 1223914"/>
              <a:gd name="connsiteY0" fmla="*/ 299554 h 299554"/>
              <a:gd name="connsiteX1" fmla="*/ 919966 w 1223914"/>
              <a:gd name="connsiteY1" fmla="*/ 0 h 299554"/>
              <a:gd name="connsiteX2" fmla="*/ 1223914 w 1223914"/>
              <a:gd name="connsiteY2" fmla="*/ 293779 h 299554"/>
              <a:gd name="connsiteX3" fmla="*/ 0 w 1223914"/>
              <a:gd name="connsiteY3" fmla="*/ 299554 h 299554"/>
              <a:gd name="connsiteX0" fmla="*/ 0 w 1414494"/>
              <a:gd name="connsiteY0" fmla="*/ 299554 h 299554"/>
              <a:gd name="connsiteX1" fmla="*/ 919966 w 1414494"/>
              <a:gd name="connsiteY1" fmla="*/ 0 h 299554"/>
              <a:gd name="connsiteX2" fmla="*/ 1414494 w 1414494"/>
              <a:gd name="connsiteY2" fmla="*/ 178276 h 299554"/>
              <a:gd name="connsiteX3" fmla="*/ 0 w 1414494"/>
              <a:gd name="connsiteY3" fmla="*/ 299554 h 299554"/>
              <a:gd name="connsiteX0" fmla="*/ 0 w 1408718"/>
              <a:gd name="connsiteY0" fmla="*/ 299554 h 299554"/>
              <a:gd name="connsiteX1" fmla="*/ 919966 w 1408718"/>
              <a:gd name="connsiteY1" fmla="*/ 0 h 299554"/>
              <a:gd name="connsiteX2" fmla="*/ 1408718 w 1408718"/>
              <a:gd name="connsiteY2" fmla="*/ 178276 h 299554"/>
              <a:gd name="connsiteX3" fmla="*/ 0 w 1408718"/>
              <a:gd name="connsiteY3" fmla="*/ 299554 h 299554"/>
              <a:gd name="connsiteX0" fmla="*/ 0 w 1416419"/>
              <a:gd name="connsiteY0" fmla="*/ 297629 h 297629"/>
              <a:gd name="connsiteX1" fmla="*/ 927667 w 1416419"/>
              <a:gd name="connsiteY1" fmla="*/ 0 h 297629"/>
              <a:gd name="connsiteX2" fmla="*/ 1416419 w 1416419"/>
              <a:gd name="connsiteY2" fmla="*/ 178276 h 297629"/>
              <a:gd name="connsiteX3" fmla="*/ 0 w 1416419"/>
              <a:gd name="connsiteY3" fmla="*/ 297629 h 297629"/>
              <a:gd name="connsiteX0" fmla="*/ 0 w 1430819"/>
              <a:gd name="connsiteY0" fmla="*/ 297629 h 297629"/>
              <a:gd name="connsiteX1" fmla="*/ 942067 w 1430819"/>
              <a:gd name="connsiteY1" fmla="*/ 0 h 297629"/>
              <a:gd name="connsiteX2" fmla="*/ 1430819 w 1430819"/>
              <a:gd name="connsiteY2" fmla="*/ 178276 h 297629"/>
              <a:gd name="connsiteX3" fmla="*/ 0 w 1430819"/>
              <a:gd name="connsiteY3" fmla="*/ 297629 h 297629"/>
              <a:gd name="connsiteX0" fmla="*/ 0 w 1430819"/>
              <a:gd name="connsiteY0" fmla="*/ 305529 h 305529"/>
              <a:gd name="connsiteX1" fmla="*/ 936142 w 1430819"/>
              <a:gd name="connsiteY1" fmla="*/ 0 h 305529"/>
              <a:gd name="connsiteX2" fmla="*/ 1430819 w 1430819"/>
              <a:gd name="connsiteY2" fmla="*/ 186176 h 305529"/>
              <a:gd name="connsiteX3" fmla="*/ 0 w 1430819"/>
              <a:gd name="connsiteY3" fmla="*/ 305529 h 305529"/>
              <a:gd name="connsiteX0" fmla="*/ 0 w 1432794"/>
              <a:gd name="connsiteY0" fmla="*/ 303554 h 303554"/>
              <a:gd name="connsiteX1" fmla="*/ 938117 w 1432794"/>
              <a:gd name="connsiteY1" fmla="*/ 0 h 303554"/>
              <a:gd name="connsiteX2" fmla="*/ 1432794 w 1432794"/>
              <a:gd name="connsiteY2" fmla="*/ 186176 h 303554"/>
              <a:gd name="connsiteX3" fmla="*/ 0 w 1432794"/>
              <a:gd name="connsiteY3" fmla="*/ 303554 h 303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2794" h="303554">
                <a:moveTo>
                  <a:pt x="0" y="303554"/>
                </a:moveTo>
                <a:lnTo>
                  <a:pt x="938117" y="0"/>
                </a:lnTo>
                <a:lnTo>
                  <a:pt x="1432794" y="186176"/>
                </a:lnTo>
                <a:lnTo>
                  <a:pt x="0" y="30355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/>
          </a:p>
        </p:txBody>
      </p:sp>
      <p:sp>
        <p:nvSpPr>
          <p:cNvPr id="171" name="Triangolo isoscele 114">
            <a:extLst>
              <a:ext uri="{FF2B5EF4-FFF2-40B4-BE49-F238E27FC236}">
                <a16:creationId xmlns:a16="http://schemas.microsoft.com/office/drawing/2014/main" id="{ECBFE1F4-E404-A1D8-F3F9-EC8EF34C63AF}"/>
              </a:ext>
            </a:extLst>
          </p:cNvPr>
          <p:cNvSpPr/>
          <p:nvPr/>
        </p:nvSpPr>
        <p:spPr>
          <a:xfrm>
            <a:off x="9003378" y="2077109"/>
            <a:ext cx="1447122" cy="597563"/>
          </a:xfrm>
          <a:custGeom>
            <a:avLst/>
            <a:gdLst>
              <a:gd name="connsiteX0" fmla="*/ 0 w 837096"/>
              <a:gd name="connsiteY0" fmla="*/ 54358 h 54358"/>
              <a:gd name="connsiteX1" fmla="*/ 418548 w 837096"/>
              <a:gd name="connsiteY1" fmla="*/ 0 h 54358"/>
              <a:gd name="connsiteX2" fmla="*/ 837096 w 837096"/>
              <a:gd name="connsiteY2" fmla="*/ 54358 h 54358"/>
              <a:gd name="connsiteX3" fmla="*/ 0 w 837096"/>
              <a:gd name="connsiteY3" fmla="*/ 54358 h 54358"/>
              <a:gd name="connsiteX0" fmla="*/ 0 w 837096"/>
              <a:gd name="connsiteY0" fmla="*/ 282958 h 282958"/>
              <a:gd name="connsiteX1" fmla="*/ 542373 w 837096"/>
              <a:gd name="connsiteY1" fmla="*/ 0 h 282958"/>
              <a:gd name="connsiteX2" fmla="*/ 837096 w 837096"/>
              <a:gd name="connsiteY2" fmla="*/ 282958 h 282958"/>
              <a:gd name="connsiteX3" fmla="*/ 0 w 837096"/>
              <a:gd name="connsiteY3" fmla="*/ 282958 h 282958"/>
              <a:gd name="connsiteX0" fmla="*/ 0 w 837096"/>
              <a:gd name="connsiteY0" fmla="*/ 444883 h 444883"/>
              <a:gd name="connsiteX1" fmla="*/ 607143 w 837096"/>
              <a:gd name="connsiteY1" fmla="*/ 0 h 444883"/>
              <a:gd name="connsiteX2" fmla="*/ 837096 w 837096"/>
              <a:gd name="connsiteY2" fmla="*/ 444883 h 444883"/>
              <a:gd name="connsiteX3" fmla="*/ 0 w 837096"/>
              <a:gd name="connsiteY3" fmla="*/ 444883 h 444883"/>
              <a:gd name="connsiteX0" fmla="*/ 0 w 1170471"/>
              <a:gd name="connsiteY0" fmla="*/ 589663 h 589663"/>
              <a:gd name="connsiteX1" fmla="*/ 940518 w 1170471"/>
              <a:gd name="connsiteY1" fmla="*/ 0 h 589663"/>
              <a:gd name="connsiteX2" fmla="*/ 1170471 w 1170471"/>
              <a:gd name="connsiteY2" fmla="*/ 444883 h 589663"/>
              <a:gd name="connsiteX3" fmla="*/ 0 w 1170471"/>
              <a:gd name="connsiteY3" fmla="*/ 589663 h 589663"/>
              <a:gd name="connsiteX0" fmla="*/ 0 w 1429551"/>
              <a:gd name="connsiteY0" fmla="*/ 589663 h 589663"/>
              <a:gd name="connsiteX1" fmla="*/ 940518 w 1429551"/>
              <a:gd name="connsiteY1" fmla="*/ 0 h 589663"/>
              <a:gd name="connsiteX2" fmla="*/ 1429551 w 1429551"/>
              <a:gd name="connsiteY2" fmla="*/ 362968 h 589663"/>
              <a:gd name="connsiteX3" fmla="*/ 0 w 1429551"/>
              <a:gd name="connsiteY3" fmla="*/ 589663 h 589663"/>
              <a:gd name="connsiteX0" fmla="*/ 0 w 1423836"/>
              <a:gd name="connsiteY0" fmla="*/ 589663 h 589663"/>
              <a:gd name="connsiteX1" fmla="*/ 940518 w 1423836"/>
              <a:gd name="connsiteY1" fmla="*/ 0 h 589663"/>
              <a:gd name="connsiteX2" fmla="*/ 1423836 w 1423836"/>
              <a:gd name="connsiteY2" fmla="*/ 355348 h 589663"/>
              <a:gd name="connsiteX3" fmla="*/ 0 w 1423836"/>
              <a:gd name="connsiteY3" fmla="*/ 589663 h 589663"/>
              <a:gd name="connsiteX0" fmla="*/ 0 w 1425741"/>
              <a:gd name="connsiteY0" fmla="*/ 589663 h 589663"/>
              <a:gd name="connsiteX1" fmla="*/ 940518 w 1425741"/>
              <a:gd name="connsiteY1" fmla="*/ 0 h 589663"/>
              <a:gd name="connsiteX2" fmla="*/ 1425741 w 1425741"/>
              <a:gd name="connsiteY2" fmla="*/ 362968 h 589663"/>
              <a:gd name="connsiteX3" fmla="*/ 0 w 1425741"/>
              <a:gd name="connsiteY3" fmla="*/ 589663 h 589663"/>
              <a:gd name="connsiteX0" fmla="*/ 0 w 1429648"/>
              <a:gd name="connsiteY0" fmla="*/ 589663 h 589663"/>
              <a:gd name="connsiteX1" fmla="*/ 940518 w 1429648"/>
              <a:gd name="connsiteY1" fmla="*/ 0 h 589663"/>
              <a:gd name="connsiteX2" fmla="*/ 1429648 w 1429648"/>
              <a:gd name="connsiteY2" fmla="*/ 361014 h 589663"/>
              <a:gd name="connsiteX3" fmla="*/ 0 w 1429648"/>
              <a:gd name="connsiteY3" fmla="*/ 589663 h 589663"/>
              <a:gd name="connsiteX0" fmla="*/ 0 w 1429648"/>
              <a:gd name="connsiteY0" fmla="*/ 589663 h 589663"/>
              <a:gd name="connsiteX1" fmla="*/ 940518 w 1429648"/>
              <a:gd name="connsiteY1" fmla="*/ 0 h 589663"/>
              <a:gd name="connsiteX2" fmla="*/ 1429648 w 1429648"/>
              <a:gd name="connsiteY2" fmla="*/ 365069 h 589663"/>
              <a:gd name="connsiteX3" fmla="*/ 0 w 1429648"/>
              <a:gd name="connsiteY3" fmla="*/ 589663 h 589663"/>
              <a:gd name="connsiteX0" fmla="*/ 0 w 1445147"/>
              <a:gd name="connsiteY0" fmla="*/ 589663 h 589663"/>
              <a:gd name="connsiteX1" fmla="*/ 940518 w 1445147"/>
              <a:gd name="connsiteY1" fmla="*/ 0 h 589663"/>
              <a:gd name="connsiteX2" fmla="*/ 1445147 w 1445147"/>
              <a:gd name="connsiteY2" fmla="*/ 368169 h 589663"/>
              <a:gd name="connsiteX3" fmla="*/ 0 w 1445147"/>
              <a:gd name="connsiteY3" fmla="*/ 589663 h 589663"/>
              <a:gd name="connsiteX0" fmla="*/ 0 w 1445147"/>
              <a:gd name="connsiteY0" fmla="*/ 593613 h 593613"/>
              <a:gd name="connsiteX1" fmla="*/ 940518 w 1445147"/>
              <a:gd name="connsiteY1" fmla="*/ 0 h 593613"/>
              <a:gd name="connsiteX2" fmla="*/ 1445147 w 1445147"/>
              <a:gd name="connsiteY2" fmla="*/ 372119 h 593613"/>
              <a:gd name="connsiteX3" fmla="*/ 0 w 1445147"/>
              <a:gd name="connsiteY3" fmla="*/ 593613 h 593613"/>
              <a:gd name="connsiteX0" fmla="*/ 0 w 1447122"/>
              <a:gd name="connsiteY0" fmla="*/ 593613 h 593613"/>
              <a:gd name="connsiteX1" fmla="*/ 942493 w 1447122"/>
              <a:gd name="connsiteY1" fmla="*/ 0 h 593613"/>
              <a:gd name="connsiteX2" fmla="*/ 1447122 w 1447122"/>
              <a:gd name="connsiteY2" fmla="*/ 372119 h 593613"/>
              <a:gd name="connsiteX3" fmla="*/ 0 w 1447122"/>
              <a:gd name="connsiteY3" fmla="*/ 593613 h 593613"/>
              <a:gd name="connsiteX0" fmla="*/ 0 w 1447122"/>
              <a:gd name="connsiteY0" fmla="*/ 623237 h 623237"/>
              <a:gd name="connsiteX1" fmla="*/ 912869 w 1447122"/>
              <a:gd name="connsiteY1" fmla="*/ 0 h 623237"/>
              <a:gd name="connsiteX2" fmla="*/ 1447122 w 1447122"/>
              <a:gd name="connsiteY2" fmla="*/ 401743 h 623237"/>
              <a:gd name="connsiteX3" fmla="*/ 0 w 1447122"/>
              <a:gd name="connsiteY3" fmla="*/ 623237 h 623237"/>
              <a:gd name="connsiteX0" fmla="*/ 0 w 1447122"/>
              <a:gd name="connsiteY0" fmla="*/ 597563 h 597563"/>
              <a:gd name="connsiteX1" fmla="*/ 942493 w 1447122"/>
              <a:gd name="connsiteY1" fmla="*/ 0 h 597563"/>
              <a:gd name="connsiteX2" fmla="*/ 1447122 w 1447122"/>
              <a:gd name="connsiteY2" fmla="*/ 376069 h 597563"/>
              <a:gd name="connsiteX3" fmla="*/ 0 w 1447122"/>
              <a:gd name="connsiteY3" fmla="*/ 597563 h 597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7122" h="597563">
                <a:moveTo>
                  <a:pt x="0" y="597563"/>
                </a:moveTo>
                <a:lnTo>
                  <a:pt x="942493" y="0"/>
                </a:lnTo>
                <a:lnTo>
                  <a:pt x="1447122" y="376069"/>
                </a:lnTo>
                <a:lnTo>
                  <a:pt x="0" y="597563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/>
          </a:p>
        </p:txBody>
      </p:sp>
      <p:sp>
        <p:nvSpPr>
          <p:cNvPr id="178" name="Triangolo isoscele 125">
            <a:extLst>
              <a:ext uri="{FF2B5EF4-FFF2-40B4-BE49-F238E27FC236}">
                <a16:creationId xmlns:a16="http://schemas.microsoft.com/office/drawing/2014/main" id="{0D5140C6-E494-B4DA-A4DB-ED2DF334220D}"/>
              </a:ext>
            </a:extLst>
          </p:cNvPr>
          <p:cNvSpPr/>
          <p:nvPr/>
        </p:nvSpPr>
        <p:spPr>
          <a:xfrm>
            <a:off x="4631210" y="2956425"/>
            <a:ext cx="1426290" cy="664769"/>
          </a:xfrm>
          <a:custGeom>
            <a:avLst/>
            <a:gdLst>
              <a:gd name="connsiteX0" fmla="*/ 0 w 887175"/>
              <a:gd name="connsiteY0" fmla="*/ 470459 h 470459"/>
              <a:gd name="connsiteX1" fmla="*/ 443588 w 887175"/>
              <a:gd name="connsiteY1" fmla="*/ 0 h 470459"/>
              <a:gd name="connsiteX2" fmla="*/ 887175 w 887175"/>
              <a:gd name="connsiteY2" fmla="*/ 470459 h 470459"/>
              <a:gd name="connsiteX3" fmla="*/ 0 w 887175"/>
              <a:gd name="connsiteY3" fmla="*/ 470459 h 470459"/>
              <a:gd name="connsiteX0" fmla="*/ 0 w 3564335"/>
              <a:gd name="connsiteY0" fmla="*/ 470459 h 551739"/>
              <a:gd name="connsiteX1" fmla="*/ 443588 w 3564335"/>
              <a:gd name="connsiteY1" fmla="*/ 0 h 551739"/>
              <a:gd name="connsiteX2" fmla="*/ 3564335 w 3564335"/>
              <a:gd name="connsiteY2" fmla="*/ 551739 h 551739"/>
              <a:gd name="connsiteX3" fmla="*/ 0 w 3564335"/>
              <a:gd name="connsiteY3" fmla="*/ 470459 h 551739"/>
              <a:gd name="connsiteX0" fmla="*/ 0 w 3564335"/>
              <a:gd name="connsiteY0" fmla="*/ 338379 h 419659"/>
              <a:gd name="connsiteX1" fmla="*/ 3044548 w 3564335"/>
              <a:gd name="connsiteY1" fmla="*/ 0 h 419659"/>
              <a:gd name="connsiteX2" fmla="*/ 3564335 w 3564335"/>
              <a:gd name="connsiteY2" fmla="*/ 419659 h 419659"/>
              <a:gd name="connsiteX3" fmla="*/ 0 w 3564335"/>
              <a:gd name="connsiteY3" fmla="*/ 338379 h 419659"/>
              <a:gd name="connsiteX0" fmla="*/ 0 w 1451055"/>
              <a:gd name="connsiteY0" fmla="*/ 668579 h 668579"/>
              <a:gd name="connsiteX1" fmla="*/ 931268 w 1451055"/>
              <a:gd name="connsiteY1" fmla="*/ 0 h 668579"/>
              <a:gd name="connsiteX2" fmla="*/ 1451055 w 1451055"/>
              <a:gd name="connsiteY2" fmla="*/ 419659 h 668579"/>
              <a:gd name="connsiteX3" fmla="*/ 0 w 1451055"/>
              <a:gd name="connsiteY3" fmla="*/ 668579 h 668579"/>
              <a:gd name="connsiteX0" fmla="*/ 0 w 1439625"/>
              <a:gd name="connsiteY0" fmla="*/ 660959 h 660959"/>
              <a:gd name="connsiteX1" fmla="*/ 919838 w 1439625"/>
              <a:gd name="connsiteY1" fmla="*/ 0 h 660959"/>
              <a:gd name="connsiteX2" fmla="*/ 1439625 w 1439625"/>
              <a:gd name="connsiteY2" fmla="*/ 419659 h 660959"/>
              <a:gd name="connsiteX3" fmla="*/ 0 w 1439625"/>
              <a:gd name="connsiteY3" fmla="*/ 660959 h 660959"/>
              <a:gd name="connsiteX0" fmla="*/ 0 w 1439625"/>
              <a:gd name="connsiteY0" fmla="*/ 664769 h 664769"/>
              <a:gd name="connsiteX1" fmla="*/ 933173 w 1439625"/>
              <a:gd name="connsiteY1" fmla="*/ 0 h 664769"/>
              <a:gd name="connsiteX2" fmla="*/ 1439625 w 1439625"/>
              <a:gd name="connsiteY2" fmla="*/ 423469 h 664769"/>
              <a:gd name="connsiteX3" fmla="*/ 0 w 1439625"/>
              <a:gd name="connsiteY3" fmla="*/ 664769 h 664769"/>
              <a:gd name="connsiteX0" fmla="*/ 0 w 1426290"/>
              <a:gd name="connsiteY0" fmla="*/ 664769 h 664769"/>
              <a:gd name="connsiteX1" fmla="*/ 933173 w 1426290"/>
              <a:gd name="connsiteY1" fmla="*/ 0 h 664769"/>
              <a:gd name="connsiteX2" fmla="*/ 1426290 w 1426290"/>
              <a:gd name="connsiteY2" fmla="*/ 413944 h 664769"/>
              <a:gd name="connsiteX3" fmla="*/ 0 w 1426290"/>
              <a:gd name="connsiteY3" fmla="*/ 664769 h 664769"/>
              <a:gd name="connsiteX0" fmla="*/ 0 w 1433910"/>
              <a:gd name="connsiteY0" fmla="*/ 670484 h 670484"/>
              <a:gd name="connsiteX1" fmla="*/ 940793 w 1433910"/>
              <a:gd name="connsiteY1" fmla="*/ 0 h 670484"/>
              <a:gd name="connsiteX2" fmla="*/ 1433910 w 1433910"/>
              <a:gd name="connsiteY2" fmla="*/ 413944 h 670484"/>
              <a:gd name="connsiteX3" fmla="*/ 0 w 1433910"/>
              <a:gd name="connsiteY3" fmla="*/ 670484 h 670484"/>
              <a:gd name="connsiteX0" fmla="*/ 0 w 1435815"/>
              <a:gd name="connsiteY0" fmla="*/ 670484 h 670484"/>
              <a:gd name="connsiteX1" fmla="*/ 940793 w 1435815"/>
              <a:gd name="connsiteY1" fmla="*/ 0 h 670484"/>
              <a:gd name="connsiteX2" fmla="*/ 1435815 w 1435815"/>
              <a:gd name="connsiteY2" fmla="*/ 408229 h 670484"/>
              <a:gd name="connsiteX3" fmla="*/ 0 w 1435815"/>
              <a:gd name="connsiteY3" fmla="*/ 670484 h 670484"/>
              <a:gd name="connsiteX0" fmla="*/ 0 w 1426290"/>
              <a:gd name="connsiteY0" fmla="*/ 660959 h 660959"/>
              <a:gd name="connsiteX1" fmla="*/ 931268 w 1426290"/>
              <a:gd name="connsiteY1" fmla="*/ 0 h 660959"/>
              <a:gd name="connsiteX2" fmla="*/ 1426290 w 1426290"/>
              <a:gd name="connsiteY2" fmla="*/ 408229 h 660959"/>
              <a:gd name="connsiteX3" fmla="*/ 0 w 1426290"/>
              <a:gd name="connsiteY3" fmla="*/ 660959 h 660959"/>
              <a:gd name="connsiteX0" fmla="*/ 0 w 1430100"/>
              <a:gd name="connsiteY0" fmla="*/ 660959 h 660959"/>
              <a:gd name="connsiteX1" fmla="*/ 935078 w 1430100"/>
              <a:gd name="connsiteY1" fmla="*/ 0 h 660959"/>
              <a:gd name="connsiteX2" fmla="*/ 1430100 w 1430100"/>
              <a:gd name="connsiteY2" fmla="*/ 408229 h 660959"/>
              <a:gd name="connsiteX3" fmla="*/ 0 w 1430100"/>
              <a:gd name="connsiteY3" fmla="*/ 660959 h 660959"/>
              <a:gd name="connsiteX0" fmla="*/ 0 w 1430100"/>
              <a:gd name="connsiteY0" fmla="*/ 664769 h 664769"/>
              <a:gd name="connsiteX1" fmla="*/ 935078 w 1430100"/>
              <a:gd name="connsiteY1" fmla="*/ 0 h 664769"/>
              <a:gd name="connsiteX2" fmla="*/ 1430100 w 1430100"/>
              <a:gd name="connsiteY2" fmla="*/ 408229 h 664769"/>
              <a:gd name="connsiteX3" fmla="*/ 0 w 1430100"/>
              <a:gd name="connsiteY3" fmla="*/ 664769 h 664769"/>
              <a:gd name="connsiteX0" fmla="*/ 0 w 1426290"/>
              <a:gd name="connsiteY0" fmla="*/ 664769 h 664769"/>
              <a:gd name="connsiteX1" fmla="*/ 935078 w 1426290"/>
              <a:gd name="connsiteY1" fmla="*/ 0 h 664769"/>
              <a:gd name="connsiteX2" fmla="*/ 1426290 w 1426290"/>
              <a:gd name="connsiteY2" fmla="*/ 408229 h 664769"/>
              <a:gd name="connsiteX3" fmla="*/ 0 w 1426290"/>
              <a:gd name="connsiteY3" fmla="*/ 664769 h 664769"/>
              <a:gd name="connsiteX0" fmla="*/ 0 w 1426290"/>
              <a:gd name="connsiteY0" fmla="*/ 664769 h 664769"/>
              <a:gd name="connsiteX1" fmla="*/ 935078 w 1426290"/>
              <a:gd name="connsiteY1" fmla="*/ 0 h 664769"/>
              <a:gd name="connsiteX2" fmla="*/ 1426290 w 1426290"/>
              <a:gd name="connsiteY2" fmla="*/ 404321 h 664769"/>
              <a:gd name="connsiteX3" fmla="*/ 0 w 1426290"/>
              <a:gd name="connsiteY3" fmla="*/ 664769 h 664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6290" h="664769">
                <a:moveTo>
                  <a:pt x="0" y="664769"/>
                </a:moveTo>
                <a:lnTo>
                  <a:pt x="935078" y="0"/>
                </a:lnTo>
                <a:lnTo>
                  <a:pt x="1426290" y="404321"/>
                </a:lnTo>
                <a:lnTo>
                  <a:pt x="0" y="664769"/>
                </a:lnTo>
                <a:close/>
              </a:path>
            </a:pathLst>
          </a:custGeom>
          <a:solidFill>
            <a:schemeClr val="accent2">
              <a:alpha val="20000"/>
            </a:scheme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FF81211-5D6F-01D8-3A5F-BDF4C7FAFB84}"/>
              </a:ext>
            </a:extLst>
          </p:cNvPr>
          <p:cNvSpPr txBox="1"/>
          <p:nvPr/>
        </p:nvSpPr>
        <p:spPr>
          <a:xfrm>
            <a:off x="11056155" y="3320875"/>
            <a:ext cx="57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(T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</a:rPr>
              <a:t>s)</a:t>
            </a:r>
          </a:p>
        </p:txBody>
      </p:sp>
      <p:sp>
        <p:nvSpPr>
          <p:cNvPr id="27" name="Arco 26">
            <a:extLst>
              <a:ext uri="{FF2B5EF4-FFF2-40B4-BE49-F238E27FC236}">
                <a16:creationId xmlns:a16="http://schemas.microsoft.com/office/drawing/2014/main" id="{B2FEDACE-2620-E16A-AAE4-8740728991FC}"/>
              </a:ext>
            </a:extLst>
          </p:cNvPr>
          <p:cNvSpPr/>
          <p:nvPr/>
        </p:nvSpPr>
        <p:spPr>
          <a:xfrm>
            <a:off x="4657331" y="1901505"/>
            <a:ext cx="2188800" cy="2188800"/>
          </a:xfrm>
          <a:prstGeom prst="arc">
            <a:avLst>
              <a:gd name="adj1" fmla="val 16220923"/>
              <a:gd name="adj2" fmla="val 536897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Arco 28">
            <a:extLst>
              <a:ext uri="{FF2B5EF4-FFF2-40B4-BE49-F238E27FC236}">
                <a16:creationId xmlns:a16="http://schemas.microsoft.com/office/drawing/2014/main" id="{10DD98F4-1276-E51C-58A9-F64A0115AB8E}"/>
              </a:ext>
            </a:extLst>
          </p:cNvPr>
          <p:cNvSpPr/>
          <p:nvPr/>
        </p:nvSpPr>
        <p:spPr>
          <a:xfrm>
            <a:off x="9028971" y="1144470"/>
            <a:ext cx="2188800" cy="2188800"/>
          </a:xfrm>
          <a:prstGeom prst="arc">
            <a:avLst>
              <a:gd name="adj1" fmla="val 16220923"/>
              <a:gd name="adj2" fmla="val 539966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5700A731-34D5-C767-A948-CF1E92734369}"/>
              </a:ext>
            </a:extLst>
          </p:cNvPr>
          <p:cNvSpPr txBox="1"/>
          <p:nvPr/>
        </p:nvSpPr>
        <p:spPr>
          <a:xfrm>
            <a:off x="0" y="857834"/>
            <a:ext cx="35428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Per definire la posizione di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nel diedro lo intersechiamo con il piano 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chemeClr val="accent6"/>
                </a:solidFill>
              </a:rPr>
              <a:t>(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600" baseline="-25000" dirty="0">
                <a:solidFill>
                  <a:schemeClr val="accent6"/>
                </a:solidFill>
              </a:rPr>
              <a:t>1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600" baseline="-25000" dirty="0">
                <a:solidFill>
                  <a:schemeClr val="accent6"/>
                </a:solidFill>
              </a:rPr>
              <a:t>2</a:t>
            </a:r>
            <a:r>
              <a:rPr lang="it-IT" sz="1600" dirty="0">
                <a:solidFill>
                  <a:schemeClr val="accent6"/>
                </a:solidFill>
              </a:rPr>
              <a:t>) </a:t>
            </a:r>
            <a:r>
              <a:rPr lang="it-IT" sz="1600" dirty="0"/>
              <a:t>individuando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 </a:t>
            </a:r>
            <a:r>
              <a:rPr lang="it-IT" sz="1600" dirty="0"/>
              <a:t>che determina dimensione e posizione del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all’interno del diedro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4057A281-391D-28A0-EE20-958B67DCD770}"/>
              </a:ext>
            </a:extLst>
          </p:cNvPr>
          <p:cNvSpPr txBox="1"/>
          <p:nvPr/>
        </p:nvSpPr>
        <p:spPr>
          <a:xfrm>
            <a:off x="0" y="2145268"/>
            <a:ext cx="2244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C9EC508A-A59C-2B12-0241-57509A696751}"/>
              </a:ext>
            </a:extLst>
          </p:cNvPr>
          <p:cNvSpPr txBox="1"/>
          <p:nvPr/>
        </p:nvSpPr>
        <p:spPr>
          <a:xfrm>
            <a:off x="0" y="2463557"/>
            <a:ext cx="32514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Per determinare il ribaltamento del triangolo </a:t>
            </a:r>
            <a:r>
              <a:rPr lang="it-IT" sz="1600" dirty="0">
                <a:solidFill>
                  <a:srgbClr val="00B0F0"/>
                </a:solidFill>
              </a:rPr>
              <a:t>ABC </a:t>
            </a:r>
            <a:r>
              <a:rPr lang="it-IT" sz="1600" dirty="0"/>
              <a:t>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r>
              <a:rPr lang="it-IT" sz="1600" dirty="0"/>
              <a:t> facciamo appartenere due lati alle rette </a:t>
            </a:r>
            <a:r>
              <a:rPr lang="it-IT" sz="1600" dirty="0">
                <a:solidFill>
                  <a:srgbClr val="00B0F0"/>
                </a:solidFill>
              </a:rPr>
              <a:t>r(T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r,T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r) </a:t>
            </a:r>
            <a:r>
              <a:rPr lang="it-IT" sz="1600" dirty="0"/>
              <a:t>e</a:t>
            </a:r>
            <a:r>
              <a:rPr lang="it-IT" sz="1600" dirty="0">
                <a:solidFill>
                  <a:srgbClr val="00B0F0"/>
                </a:solidFill>
              </a:rPr>
              <a:t> s(T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s,T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s) </a:t>
            </a:r>
            <a:r>
              <a:rPr lang="it-IT" sz="1600" dirty="0"/>
              <a:t>immaginando di assumere t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come asse di rotazione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48D27390-6E47-CDC5-55E3-8398C2225B1C}"/>
              </a:ext>
            </a:extLst>
          </p:cNvPr>
          <p:cNvSpPr txBox="1"/>
          <p:nvPr/>
        </p:nvSpPr>
        <p:spPr>
          <a:xfrm>
            <a:off x="0" y="3961114"/>
            <a:ext cx="31365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Riportando da t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(asse di rotazione) la grandezza di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 nello spazio del diedro si determina la posizione di (t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)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3BFFA7DC-AD7C-E833-B390-348CEDD30843}"/>
              </a:ext>
            </a:extLst>
          </p:cNvPr>
          <p:cNvSpPr txBox="1"/>
          <p:nvPr/>
        </p:nvSpPr>
        <p:spPr>
          <a:xfrm>
            <a:off x="-1" y="5009265"/>
            <a:ext cx="293850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Determinati </a:t>
            </a:r>
            <a:r>
              <a:rPr lang="it-IT" sz="1600" dirty="0">
                <a:solidFill>
                  <a:srgbClr val="FF0000"/>
                </a:solidFill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r) </a:t>
            </a:r>
            <a:r>
              <a:rPr lang="it-IT" sz="1600" dirty="0"/>
              <a:t>e</a:t>
            </a:r>
            <a:r>
              <a:rPr lang="it-IT" sz="1600" dirty="0">
                <a:solidFill>
                  <a:srgbClr val="FF0000"/>
                </a:solidFill>
              </a:rPr>
              <a:t> (T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s) </a:t>
            </a:r>
            <a:r>
              <a:rPr lang="it-IT" sz="1600" dirty="0"/>
              <a:t>su (t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) si disegnano le rette </a:t>
            </a:r>
            <a:r>
              <a:rPr lang="it-IT" sz="1600" dirty="0">
                <a:solidFill>
                  <a:srgbClr val="FF0000"/>
                </a:solidFill>
              </a:rPr>
              <a:t>r </a:t>
            </a:r>
            <a:r>
              <a:rPr lang="it-IT" sz="1600" dirty="0"/>
              <a:t>ed</a:t>
            </a:r>
            <a:r>
              <a:rPr lang="it-IT" sz="1600" dirty="0">
                <a:solidFill>
                  <a:srgbClr val="FF0000"/>
                </a:solidFill>
              </a:rPr>
              <a:t> s</a:t>
            </a:r>
            <a:r>
              <a:rPr lang="it-IT" sz="1600" dirty="0"/>
              <a:t> reali dove proiettandovi </a:t>
            </a:r>
            <a:r>
              <a:rPr lang="it-IT" sz="1600" dirty="0" err="1">
                <a:solidFill>
                  <a:srgbClr val="00B0F0"/>
                </a:solidFill>
              </a:rPr>
              <a:t>A’’,B’’e</a:t>
            </a:r>
            <a:r>
              <a:rPr lang="it-IT" sz="1600" dirty="0">
                <a:solidFill>
                  <a:srgbClr val="00B0F0"/>
                </a:solidFill>
              </a:rPr>
              <a:t> C’’ </a:t>
            </a:r>
            <a:r>
              <a:rPr lang="it-IT" sz="1600" dirty="0"/>
              <a:t>si definisce la posizione reale del triangolo </a:t>
            </a:r>
            <a:r>
              <a:rPr lang="it-IT" sz="1600" dirty="0" err="1">
                <a:solidFill>
                  <a:srgbClr val="FF0000"/>
                </a:solidFill>
              </a:rPr>
              <a:t>ABC</a:t>
            </a:r>
            <a:r>
              <a:rPr lang="it-IT" sz="1800" dirty="0" err="1">
                <a:solidFill>
                  <a:srgbClr val="FF0000"/>
                </a:solidFill>
                <a:latin typeface="Symbol" panose="05050102010706020507" pitchFamily="18" charset="2"/>
              </a:rPr>
              <a:t>Î</a:t>
            </a:r>
            <a:r>
              <a:rPr lang="it-IT" sz="1600" dirty="0" err="1"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B0F0"/>
                </a:solidFill>
              </a:rPr>
              <a:t> </a:t>
            </a:r>
            <a:r>
              <a:rPr lang="it-IT" sz="1600" dirty="0"/>
              <a:t>ribaltato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endParaRPr lang="it-IT" sz="1600" dirty="0"/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47D0582A-34B5-5A0D-48B2-88BFE12F0751}"/>
              </a:ext>
            </a:extLst>
          </p:cNvPr>
          <p:cNvSpPr txBox="1"/>
          <p:nvPr/>
        </p:nvSpPr>
        <p:spPr>
          <a:xfrm>
            <a:off x="9046086" y="355089"/>
            <a:ext cx="23588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8B1AB242-9817-7A64-3767-13677044D465}"/>
              </a:ext>
            </a:extLst>
          </p:cNvPr>
          <p:cNvSpPr txBox="1"/>
          <p:nvPr/>
        </p:nvSpPr>
        <p:spPr>
          <a:xfrm>
            <a:off x="4597303" y="335281"/>
            <a:ext cx="2244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9C077F9-C89C-B235-DEE2-EF2AA6EA9867}"/>
              </a:ext>
            </a:extLst>
          </p:cNvPr>
          <p:cNvSpPr txBox="1"/>
          <p:nvPr/>
        </p:nvSpPr>
        <p:spPr>
          <a:xfrm>
            <a:off x="3163957" y="4366775"/>
            <a:ext cx="23588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A34808CC-BEF0-EB9F-ECB4-DD3F21039DF7}"/>
              </a:ext>
            </a:extLst>
          </p:cNvPr>
          <p:cNvSpPr txBox="1"/>
          <p:nvPr/>
        </p:nvSpPr>
        <p:spPr>
          <a:xfrm>
            <a:off x="3096728" y="4657526"/>
            <a:ext cx="8671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 esegue il medesimo procedimento assumendo come asse di rotazione la traccia 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D5BA7AD4-1E01-0DDA-D3BE-C85B7A5464BE}"/>
              </a:ext>
            </a:extLst>
          </p:cNvPr>
          <p:cNvSpPr txBox="1"/>
          <p:nvPr/>
        </p:nvSpPr>
        <p:spPr>
          <a:xfrm>
            <a:off x="3071918" y="4983615"/>
            <a:ext cx="8870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Per determinare il ribaltamento del triangolo </a:t>
            </a:r>
            <a:r>
              <a:rPr lang="it-IT" sz="1600" dirty="0">
                <a:solidFill>
                  <a:srgbClr val="00B0F0"/>
                </a:solidFill>
              </a:rPr>
              <a:t>ABC </a:t>
            </a:r>
            <a:r>
              <a:rPr lang="it-IT" sz="1600" dirty="0"/>
              <a:t>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2</a:t>
            </a:r>
            <a:r>
              <a:rPr lang="it-IT" sz="1600" dirty="0"/>
              <a:t> facciamo appartenere due lati alle rette </a:t>
            </a:r>
            <a:r>
              <a:rPr lang="it-IT" sz="1600" dirty="0">
                <a:solidFill>
                  <a:srgbClr val="00B0F0"/>
                </a:solidFill>
              </a:rPr>
              <a:t>r(T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r,T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r) </a:t>
            </a:r>
            <a:r>
              <a:rPr lang="it-IT" sz="1600" dirty="0"/>
              <a:t>e</a:t>
            </a:r>
            <a:r>
              <a:rPr lang="it-IT" sz="1600" dirty="0">
                <a:solidFill>
                  <a:srgbClr val="00B0F0"/>
                </a:solidFill>
              </a:rPr>
              <a:t> s(T1s,T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S) </a:t>
            </a:r>
            <a:r>
              <a:rPr lang="it-IT" sz="1600" dirty="0"/>
              <a:t>immaginando di assumere 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come asse di rotazione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644E7859-C752-CD3D-0E0F-94D4237FF7BA}"/>
              </a:ext>
            </a:extLst>
          </p:cNvPr>
          <p:cNvSpPr txBox="1"/>
          <p:nvPr/>
        </p:nvSpPr>
        <p:spPr>
          <a:xfrm>
            <a:off x="3072543" y="5476880"/>
            <a:ext cx="9137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Riportando da 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la grandezza di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 nello spazio del diedro si determina la posizione di (t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)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F254510F-931F-96F0-26C0-7072670170D6}"/>
              </a:ext>
            </a:extLst>
          </p:cNvPr>
          <p:cNvSpPr txBox="1"/>
          <p:nvPr/>
        </p:nvSpPr>
        <p:spPr>
          <a:xfrm>
            <a:off x="3062795" y="5783542"/>
            <a:ext cx="908415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Determinati </a:t>
            </a:r>
            <a:r>
              <a:rPr lang="it-IT" sz="1600" dirty="0">
                <a:solidFill>
                  <a:srgbClr val="FF0000"/>
                </a:solidFill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</a:rPr>
              <a:t>r) </a:t>
            </a:r>
            <a:r>
              <a:rPr lang="it-IT" sz="1600" dirty="0"/>
              <a:t>e</a:t>
            </a:r>
            <a:r>
              <a:rPr lang="it-IT" sz="1600" dirty="0">
                <a:solidFill>
                  <a:srgbClr val="FF0000"/>
                </a:solidFill>
              </a:rPr>
              <a:t> (T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</a:rPr>
              <a:t>s) </a:t>
            </a:r>
            <a:r>
              <a:rPr lang="it-IT" sz="1600" dirty="0"/>
              <a:t>su (t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) si disegnano le rette </a:t>
            </a:r>
            <a:r>
              <a:rPr lang="it-IT" sz="1600" dirty="0">
                <a:solidFill>
                  <a:srgbClr val="FF0000"/>
                </a:solidFill>
              </a:rPr>
              <a:t>r </a:t>
            </a:r>
            <a:r>
              <a:rPr lang="it-IT" sz="1600" dirty="0"/>
              <a:t>ed</a:t>
            </a:r>
            <a:r>
              <a:rPr lang="it-IT" sz="1600" dirty="0">
                <a:solidFill>
                  <a:srgbClr val="FF0000"/>
                </a:solidFill>
              </a:rPr>
              <a:t> s</a:t>
            </a:r>
            <a:r>
              <a:rPr lang="it-IT" sz="1600" dirty="0"/>
              <a:t> reale dove proiettandovi </a:t>
            </a:r>
            <a:r>
              <a:rPr lang="it-IT" sz="1600" dirty="0">
                <a:solidFill>
                  <a:srgbClr val="00B0F0"/>
                </a:solidFill>
              </a:rPr>
              <a:t>A’,</a:t>
            </a:r>
            <a:r>
              <a:rPr lang="it-IT" sz="1600" dirty="0" err="1">
                <a:solidFill>
                  <a:srgbClr val="00B0F0"/>
                </a:solidFill>
              </a:rPr>
              <a:t>B’e</a:t>
            </a:r>
            <a:r>
              <a:rPr lang="it-IT" sz="1600" dirty="0">
                <a:solidFill>
                  <a:srgbClr val="00B0F0"/>
                </a:solidFill>
              </a:rPr>
              <a:t> C’ </a:t>
            </a:r>
            <a:r>
              <a:rPr lang="it-IT" sz="1600" dirty="0"/>
              <a:t>si definisce la posizione reale del triangolo </a:t>
            </a:r>
            <a:r>
              <a:rPr lang="it-IT" sz="1600" dirty="0" err="1">
                <a:solidFill>
                  <a:srgbClr val="FF0000"/>
                </a:solidFill>
              </a:rPr>
              <a:t>ABC</a:t>
            </a:r>
            <a:r>
              <a:rPr lang="it-IT" sz="1800" dirty="0" err="1">
                <a:solidFill>
                  <a:srgbClr val="FF0000"/>
                </a:solidFill>
                <a:latin typeface="Symbol" panose="05050102010706020507" pitchFamily="18" charset="2"/>
              </a:rPr>
              <a:t>Î</a:t>
            </a:r>
            <a:r>
              <a:rPr lang="it-IT" sz="1600" dirty="0" err="1"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B0F0"/>
                </a:solidFill>
              </a:rPr>
              <a:t> </a:t>
            </a:r>
            <a:r>
              <a:rPr lang="it-IT" sz="1600" dirty="0"/>
              <a:t>ribaltato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2</a:t>
            </a:r>
            <a:endParaRPr lang="it-IT" sz="1600" dirty="0"/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362BC039-5D09-6BD0-C049-AC05FB73D9A5}"/>
              </a:ext>
            </a:extLst>
          </p:cNvPr>
          <p:cNvSpPr txBox="1"/>
          <p:nvPr/>
        </p:nvSpPr>
        <p:spPr>
          <a:xfrm>
            <a:off x="9385862" y="1778637"/>
            <a:ext cx="502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</a:t>
            </a:r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ECD5F505-2727-7BFC-D6BB-A82E2C3413AF}"/>
              </a:ext>
            </a:extLst>
          </p:cNvPr>
          <p:cNvSpPr txBox="1"/>
          <p:nvPr/>
        </p:nvSpPr>
        <p:spPr>
          <a:xfrm>
            <a:off x="3045084" y="6399095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 noti come l’operazione di ribaltamento dia lo stesso risultato sia che si faccia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r>
              <a:rPr lang="it-IT" sz="1600" dirty="0"/>
              <a:t> che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2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4A630AF-3CE5-8BDA-E3E8-E1F81341955F}"/>
              </a:ext>
            </a:extLst>
          </p:cNvPr>
          <p:cNvCxnSpPr>
            <a:cxnSpLocks/>
          </p:cNvCxnSpPr>
          <p:nvPr/>
        </p:nvCxnSpPr>
        <p:spPr>
          <a:xfrm>
            <a:off x="-7404" y="685867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515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00"/>
                            </p:stCondLst>
                            <p:childTnLst>
                              <p:par>
                                <p:cTn id="2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1000"/>
                            </p:stCondLst>
                            <p:childTnLst>
                              <p:par>
                                <p:cTn id="2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500"/>
                            </p:stCondLst>
                            <p:childTnLst>
                              <p:par>
                                <p:cTn id="2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500"/>
                            </p:stCondLst>
                            <p:childTnLst>
                              <p:par>
                                <p:cTn id="3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" fill="hold">
                      <p:stCondLst>
                        <p:cond delay="indefinite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5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6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" fill="hold">
                      <p:stCondLst>
                        <p:cond delay="indefinite"/>
                      </p:stCondLst>
                      <p:childTnLst>
                        <p:par>
                          <p:cTn id="458" fill="hold">
                            <p:stCondLst>
                              <p:cond delay="0"/>
                            </p:stCondLst>
                            <p:childTnLst>
                              <p:par>
                                <p:cTn id="4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4" fill="hold">
                            <p:stCondLst>
                              <p:cond delay="500"/>
                            </p:stCondLst>
                            <p:childTnLst>
                              <p:par>
                                <p:cTn id="5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8" fill="hold">
                      <p:stCondLst>
                        <p:cond delay="indefinite"/>
                      </p:stCondLst>
                      <p:childTnLst>
                        <p:par>
                          <p:cTn id="509" fill="hold">
                            <p:stCondLst>
                              <p:cond delay="0"/>
                            </p:stCondLst>
                            <p:childTnLst>
                              <p:par>
                                <p:cTn id="5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  <p:bldP spid="70" grpId="0"/>
      <p:bldP spid="75" grpId="0" animBg="1"/>
      <p:bldP spid="83" grpId="0"/>
      <p:bldP spid="84" grpId="0"/>
      <p:bldP spid="85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104" grpId="0"/>
      <p:bldP spid="19" grpId="0"/>
      <p:bldP spid="20" grpId="0"/>
      <p:bldP spid="22" grpId="0"/>
      <p:bldP spid="2" grpId="0"/>
      <p:bldP spid="7" grpId="0" animBg="1"/>
      <p:bldP spid="42" grpId="0"/>
      <p:bldP spid="43" grpId="0"/>
      <p:bldP spid="44" grpId="0"/>
      <p:bldP spid="45" grpId="0"/>
      <p:bldP spid="46" grpId="0"/>
      <p:bldP spid="51" grpId="0"/>
      <p:bldP spid="54" grpId="0"/>
      <p:bldP spid="58" grpId="0"/>
      <p:bldP spid="59" grpId="0"/>
      <p:bldP spid="60" grpId="0"/>
      <p:bldP spid="62" grpId="0"/>
      <p:bldP spid="64" grpId="0"/>
      <p:bldP spid="65" grpId="0"/>
      <p:bldP spid="86" grpId="0"/>
      <p:bldP spid="14" grpId="0"/>
      <p:bldP spid="15" grpId="0"/>
      <p:bldP spid="17" grpId="0"/>
      <p:bldP spid="110" grpId="0"/>
      <p:bldP spid="111" grpId="0"/>
      <p:bldP spid="115" grpId="0" animBg="1"/>
      <p:bldP spid="116" grpId="0" animBg="1"/>
      <p:bldP spid="121" grpId="0"/>
      <p:bldP spid="122" grpId="0"/>
      <p:bldP spid="123" grpId="0"/>
      <p:bldP spid="124" grpId="0"/>
      <p:bldP spid="126" grpId="0" animBg="1"/>
      <p:bldP spid="134" grpId="0"/>
      <p:bldP spid="135" grpId="0"/>
      <p:bldP spid="136" grpId="0"/>
      <p:bldP spid="141" grpId="0"/>
      <p:bldP spid="142" grpId="0"/>
      <p:bldP spid="143" grpId="0"/>
      <p:bldP spid="144" grpId="0"/>
      <p:bldP spid="152" grpId="0"/>
      <p:bldP spid="153" grpId="0"/>
      <p:bldP spid="156" grpId="0"/>
      <p:bldP spid="157" grpId="0" animBg="1"/>
      <p:bldP spid="171" grpId="0" animBg="1"/>
      <p:bldP spid="178" grpId="0" animBg="1"/>
      <p:bldP spid="4" grpId="0"/>
      <p:bldP spid="27" grpId="0" animBg="1"/>
      <p:bldP spid="29" grpId="0" animBg="1"/>
      <p:bldP spid="24" grpId="0"/>
      <p:bldP spid="31" grpId="0"/>
      <p:bldP spid="32" grpId="0"/>
      <p:bldP spid="33" grpId="0"/>
      <p:bldP spid="35" grpId="0"/>
      <p:bldP spid="38" grpId="0"/>
      <p:bldP spid="39" grpId="0"/>
      <p:bldP spid="40" grpId="0"/>
      <p:bldP spid="47" grpId="0"/>
      <p:bldP spid="49" grpId="0"/>
      <p:bldP spid="52" grpId="0"/>
      <p:bldP spid="88" grpId="0"/>
      <p:bldP spid="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132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ulsante di azione: vuoto 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12E1E80-75F5-294A-B604-BAD685440FA0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658180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1168</Words>
  <Application>Microsoft Office PowerPoint</Application>
  <PresentationFormat>Widescreen</PresentationFormat>
  <Paragraphs>212</Paragraphs>
  <Slides>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Symbol</vt:lpstr>
      <vt:lpstr>1_Tema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171</cp:revision>
  <dcterms:created xsi:type="dcterms:W3CDTF">2023-11-25T18:32:34Z</dcterms:created>
  <dcterms:modified xsi:type="dcterms:W3CDTF">2024-03-15T19:53:25Z</dcterms:modified>
</cp:coreProperties>
</file>