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328" r:id="rId2"/>
    <p:sldId id="330" r:id="rId3"/>
    <p:sldId id="332" r:id="rId4"/>
    <p:sldId id="333" r:id="rId5"/>
    <p:sldId id="335" r:id="rId6"/>
    <p:sldId id="331" r:id="rId7"/>
    <p:sldId id="290"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4" d="100"/>
          <a:sy n="84" d="100"/>
        </p:scale>
        <p:origin x="130" y="72"/>
      </p:cViewPr>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B84240-1580-43AC-B86A-8F36DD28D3DC}" type="datetimeFigureOut">
              <a:rPr lang="it-IT" smtClean="0"/>
              <a:t>03/02/2024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9C87A8-A4A9-415F-A751-C1D2C915942A}" type="slidenum">
              <a:rPr lang="it-IT" smtClean="0"/>
              <a:t>‹N›</a:t>
            </a:fld>
            <a:endParaRPr lang="it-IT"/>
          </a:p>
        </p:txBody>
      </p:sp>
    </p:spTree>
    <p:extLst>
      <p:ext uri="{BB962C8B-B14F-4D97-AF65-F5344CB8AC3E}">
        <p14:creationId xmlns:p14="http://schemas.microsoft.com/office/powerpoint/2010/main" val="420598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69E635-4B89-4698-92C2-4071089677AF}"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1822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762AE5-F776-5F5F-16F7-D20E9EF30F00}"/>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C263BDA0-CF80-C8C3-F853-C47D5C0240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44554847-B946-EE11-081B-B74B3800F897}"/>
              </a:ext>
            </a:extLst>
          </p:cNvPr>
          <p:cNvSpPr>
            <a:spLocks noGrp="1"/>
          </p:cNvSpPr>
          <p:nvPr>
            <p:ph type="dt" sz="half" idx="10"/>
          </p:nvPr>
        </p:nvSpPr>
        <p:spPr/>
        <p:txBody>
          <a:bodyPr/>
          <a:lstStyle/>
          <a:p>
            <a:fld id="{8EB79978-02E4-48A2-90E8-F4DADA2F8CB5}" type="datetimeFigureOut">
              <a:rPr lang="it-IT" smtClean="0"/>
              <a:pPr/>
              <a:t>03/02/2024</a:t>
            </a:fld>
            <a:endParaRPr lang="it-IT"/>
          </a:p>
        </p:txBody>
      </p:sp>
      <p:sp>
        <p:nvSpPr>
          <p:cNvPr id="5" name="Segnaposto piè di pagina 4">
            <a:extLst>
              <a:ext uri="{FF2B5EF4-FFF2-40B4-BE49-F238E27FC236}">
                <a16:creationId xmlns:a16="http://schemas.microsoft.com/office/drawing/2014/main" id="{2FE03C39-2666-F999-07DE-F2A625E275D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ECC7F41-5083-51C3-F652-CDC341EF40B7}"/>
              </a:ext>
            </a:extLst>
          </p:cNvPr>
          <p:cNvSpPr>
            <a:spLocks noGrp="1"/>
          </p:cNvSpPr>
          <p:nvPr>
            <p:ph type="sldNum" sz="quarter" idx="12"/>
          </p:nvPr>
        </p:nvSpPr>
        <p:spPr/>
        <p:txBody>
          <a:bodyPr/>
          <a:lstStyle/>
          <a:p>
            <a:fld id="{F90937BF-4841-4D13-BDE7-5251878F34D6}" type="slidenum">
              <a:rPr lang="it-IT" smtClean="0"/>
              <a:pPr/>
              <a:t>‹N›</a:t>
            </a:fld>
            <a:endParaRPr lang="it-IT"/>
          </a:p>
        </p:txBody>
      </p:sp>
    </p:spTree>
    <p:extLst>
      <p:ext uri="{BB962C8B-B14F-4D97-AF65-F5344CB8AC3E}">
        <p14:creationId xmlns:p14="http://schemas.microsoft.com/office/powerpoint/2010/main" val="3023209093"/>
      </p:ext>
    </p:extLst>
  </p:cSld>
  <p:clrMapOvr>
    <a:masterClrMapping/>
  </p:clrMapOvr>
  <mc:AlternateContent xmlns:mc="http://schemas.openxmlformats.org/markup-compatibility/2006">
    <mc:Choice xmlns:p14="http://schemas.microsoft.com/office/powerpoint/2010/main" Requires="p14">
      <p:transition spd="slow" p14:dur="1500">
        <p14:flythrough dir="ou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436875-A955-7598-8933-C705C6277C0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296AA14-A3F4-D0E0-9D9D-AEDE702B3BCD}"/>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AEB1AA2-FC5D-64BD-9A01-DD74948D96E7}"/>
              </a:ext>
            </a:extLst>
          </p:cNvPr>
          <p:cNvSpPr>
            <a:spLocks noGrp="1"/>
          </p:cNvSpPr>
          <p:nvPr>
            <p:ph type="dt" sz="half" idx="10"/>
          </p:nvPr>
        </p:nvSpPr>
        <p:spPr/>
        <p:txBody>
          <a:bodyPr/>
          <a:lstStyle/>
          <a:p>
            <a:fld id="{8EB79978-02E4-48A2-90E8-F4DADA2F8CB5}" type="datetimeFigureOut">
              <a:rPr lang="it-IT" smtClean="0"/>
              <a:pPr/>
              <a:t>03/02/2024</a:t>
            </a:fld>
            <a:endParaRPr lang="it-IT"/>
          </a:p>
        </p:txBody>
      </p:sp>
      <p:sp>
        <p:nvSpPr>
          <p:cNvPr id="5" name="Segnaposto piè di pagina 4">
            <a:extLst>
              <a:ext uri="{FF2B5EF4-FFF2-40B4-BE49-F238E27FC236}">
                <a16:creationId xmlns:a16="http://schemas.microsoft.com/office/drawing/2014/main" id="{51B9BD8D-14A9-83A6-B605-657C1968C5F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AB9888E-C741-2442-4D34-F9422A2C4F05}"/>
              </a:ext>
            </a:extLst>
          </p:cNvPr>
          <p:cNvSpPr>
            <a:spLocks noGrp="1"/>
          </p:cNvSpPr>
          <p:nvPr>
            <p:ph type="sldNum" sz="quarter" idx="12"/>
          </p:nvPr>
        </p:nvSpPr>
        <p:spPr/>
        <p:txBody>
          <a:bodyPr/>
          <a:lstStyle/>
          <a:p>
            <a:fld id="{F90937BF-4841-4D13-BDE7-5251878F34D6}" type="slidenum">
              <a:rPr lang="it-IT" smtClean="0"/>
              <a:pPr/>
              <a:t>‹N›</a:t>
            </a:fld>
            <a:endParaRPr lang="it-IT"/>
          </a:p>
        </p:txBody>
      </p:sp>
    </p:spTree>
    <p:extLst>
      <p:ext uri="{BB962C8B-B14F-4D97-AF65-F5344CB8AC3E}">
        <p14:creationId xmlns:p14="http://schemas.microsoft.com/office/powerpoint/2010/main" val="3565822387"/>
      </p:ext>
    </p:extLst>
  </p:cSld>
  <p:clrMapOvr>
    <a:masterClrMapping/>
  </p:clrMapOvr>
  <mc:AlternateContent xmlns:mc="http://schemas.openxmlformats.org/markup-compatibility/2006">
    <mc:Choice xmlns:p14="http://schemas.microsoft.com/office/powerpoint/2010/main" Requires="p14">
      <p:transition spd="slow" p14:dur="1500">
        <p14:flythrough dir="ou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B5189B3E-61E2-1539-B415-43FD359F549B}"/>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CF7D28D-BDD2-9175-083A-4D8803FD6018}"/>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CCF6419-FABF-2F3E-411E-CEFAE048D4A3}"/>
              </a:ext>
            </a:extLst>
          </p:cNvPr>
          <p:cNvSpPr>
            <a:spLocks noGrp="1"/>
          </p:cNvSpPr>
          <p:nvPr>
            <p:ph type="dt" sz="half" idx="10"/>
          </p:nvPr>
        </p:nvSpPr>
        <p:spPr/>
        <p:txBody>
          <a:bodyPr/>
          <a:lstStyle/>
          <a:p>
            <a:fld id="{8EB79978-02E4-48A2-90E8-F4DADA2F8CB5}" type="datetimeFigureOut">
              <a:rPr lang="it-IT" smtClean="0"/>
              <a:pPr/>
              <a:t>03/02/2024</a:t>
            </a:fld>
            <a:endParaRPr lang="it-IT"/>
          </a:p>
        </p:txBody>
      </p:sp>
      <p:sp>
        <p:nvSpPr>
          <p:cNvPr id="5" name="Segnaposto piè di pagina 4">
            <a:extLst>
              <a:ext uri="{FF2B5EF4-FFF2-40B4-BE49-F238E27FC236}">
                <a16:creationId xmlns:a16="http://schemas.microsoft.com/office/drawing/2014/main" id="{929EDD0E-5628-CF38-18C5-983BCF71E53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1116A5C-D968-B7AD-AB7E-93F314975B3F}"/>
              </a:ext>
            </a:extLst>
          </p:cNvPr>
          <p:cNvSpPr>
            <a:spLocks noGrp="1"/>
          </p:cNvSpPr>
          <p:nvPr>
            <p:ph type="sldNum" sz="quarter" idx="12"/>
          </p:nvPr>
        </p:nvSpPr>
        <p:spPr/>
        <p:txBody>
          <a:bodyPr/>
          <a:lstStyle/>
          <a:p>
            <a:fld id="{F90937BF-4841-4D13-BDE7-5251878F34D6}" type="slidenum">
              <a:rPr lang="it-IT" smtClean="0"/>
              <a:pPr/>
              <a:t>‹N›</a:t>
            </a:fld>
            <a:endParaRPr lang="it-IT"/>
          </a:p>
        </p:txBody>
      </p:sp>
    </p:spTree>
    <p:extLst>
      <p:ext uri="{BB962C8B-B14F-4D97-AF65-F5344CB8AC3E}">
        <p14:creationId xmlns:p14="http://schemas.microsoft.com/office/powerpoint/2010/main" val="1630408520"/>
      </p:ext>
    </p:extLst>
  </p:cSld>
  <p:clrMapOvr>
    <a:masterClrMapping/>
  </p:clrMapOvr>
  <mc:AlternateContent xmlns:mc="http://schemas.openxmlformats.org/markup-compatibility/2006">
    <mc:Choice xmlns:p14="http://schemas.microsoft.com/office/powerpoint/2010/main" Requires="p14">
      <p:transition spd="slow" p14:dur="1500">
        <p14:flythrough dir="ou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030A7B-E8AD-C4F8-1E6A-33E711CBF70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845C15-7BDF-D45A-0BC2-B332FB7A4E05}"/>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410F1B8-E9CC-01D0-EB06-3791C4B0652A}"/>
              </a:ext>
            </a:extLst>
          </p:cNvPr>
          <p:cNvSpPr>
            <a:spLocks noGrp="1"/>
          </p:cNvSpPr>
          <p:nvPr>
            <p:ph type="dt" sz="half" idx="10"/>
          </p:nvPr>
        </p:nvSpPr>
        <p:spPr/>
        <p:txBody>
          <a:bodyPr/>
          <a:lstStyle/>
          <a:p>
            <a:fld id="{8EB79978-02E4-48A2-90E8-F4DADA2F8CB5}" type="datetimeFigureOut">
              <a:rPr lang="it-IT" smtClean="0"/>
              <a:pPr/>
              <a:t>03/02/2024</a:t>
            </a:fld>
            <a:endParaRPr lang="it-IT"/>
          </a:p>
        </p:txBody>
      </p:sp>
      <p:sp>
        <p:nvSpPr>
          <p:cNvPr id="5" name="Segnaposto piè di pagina 4">
            <a:extLst>
              <a:ext uri="{FF2B5EF4-FFF2-40B4-BE49-F238E27FC236}">
                <a16:creationId xmlns:a16="http://schemas.microsoft.com/office/drawing/2014/main" id="{10E7918F-ED12-2B29-DF07-10DFBC8532E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B77916A-184E-B485-990B-5F67280055A8}"/>
              </a:ext>
            </a:extLst>
          </p:cNvPr>
          <p:cNvSpPr>
            <a:spLocks noGrp="1"/>
          </p:cNvSpPr>
          <p:nvPr>
            <p:ph type="sldNum" sz="quarter" idx="12"/>
          </p:nvPr>
        </p:nvSpPr>
        <p:spPr/>
        <p:txBody>
          <a:bodyPr/>
          <a:lstStyle/>
          <a:p>
            <a:fld id="{F90937BF-4841-4D13-BDE7-5251878F34D6}" type="slidenum">
              <a:rPr lang="it-IT" smtClean="0"/>
              <a:pPr/>
              <a:t>‹N›</a:t>
            </a:fld>
            <a:endParaRPr lang="it-IT"/>
          </a:p>
        </p:txBody>
      </p:sp>
    </p:spTree>
    <p:extLst>
      <p:ext uri="{BB962C8B-B14F-4D97-AF65-F5344CB8AC3E}">
        <p14:creationId xmlns:p14="http://schemas.microsoft.com/office/powerpoint/2010/main" val="1169512087"/>
      </p:ext>
    </p:extLst>
  </p:cSld>
  <p:clrMapOvr>
    <a:masterClrMapping/>
  </p:clrMapOvr>
  <mc:AlternateContent xmlns:mc="http://schemas.openxmlformats.org/markup-compatibility/2006">
    <mc:Choice xmlns:p14="http://schemas.microsoft.com/office/powerpoint/2010/main" Requires="p14">
      <p:transition spd="slow" p14:dur="1500">
        <p14:flythrough dir="ou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B6D40C-DF36-4038-3027-8A5797345DE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53B6FA4-7A8E-2D69-DD98-C6CD73BD56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88DDA72-5496-AF06-2C69-95B58DFECDF3}"/>
              </a:ext>
            </a:extLst>
          </p:cNvPr>
          <p:cNvSpPr>
            <a:spLocks noGrp="1"/>
          </p:cNvSpPr>
          <p:nvPr>
            <p:ph type="dt" sz="half" idx="10"/>
          </p:nvPr>
        </p:nvSpPr>
        <p:spPr/>
        <p:txBody>
          <a:bodyPr/>
          <a:lstStyle/>
          <a:p>
            <a:fld id="{8EB79978-02E4-48A2-90E8-F4DADA2F8CB5}" type="datetimeFigureOut">
              <a:rPr lang="it-IT" smtClean="0"/>
              <a:pPr/>
              <a:t>03/02/2024</a:t>
            </a:fld>
            <a:endParaRPr lang="it-IT"/>
          </a:p>
        </p:txBody>
      </p:sp>
      <p:sp>
        <p:nvSpPr>
          <p:cNvPr id="5" name="Segnaposto piè di pagina 4">
            <a:extLst>
              <a:ext uri="{FF2B5EF4-FFF2-40B4-BE49-F238E27FC236}">
                <a16:creationId xmlns:a16="http://schemas.microsoft.com/office/drawing/2014/main" id="{B5EE3522-E6D4-A7F9-D441-FDE63E67A59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5DE8663-8DDF-93C9-36C8-F952DD8FF445}"/>
              </a:ext>
            </a:extLst>
          </p:cNvPr>
          <p:cNvSpPr>
            <a:spLocks noGrp="1"/>
          </p:cNvSpPr>
          <p:nvPr>
            <p:ph type="sldNum" sz="quarter" idx="12"/>
          </p:nvPr>
        </p:nvSpPr>
        <p:spPr/>
        <p:txBody>
          <a:bodyPr/>
          <a:lstStyle/>
          <a:p>
            <a:fld id="{F90937BF-4841-4D13-BDE7-5251878F34D6}" type="slidenum">
              <a:rPr lang="it-IT" smtClean="0"/>
              <a:pPr/>
              <a:t>‹N›</a:t>
            </a:fld>
            <a:endParaRPr lang="it-IT"/>
          </a:p>
        </p:txBody>
      </p:sp>
    </p:spTree>
    <p:extLst>
      <p:ext uri="{BB962C8B-B14F-4D97-AF65-F5344CB8AC3E}">
        <p14:creationId xmlns:p14="http://schemas.microsoft.com/office/powerpoint/2010/main" val="2663589571"/>
      </p:ext>
    </p:extLst>
  </p:cSld>
  <p:clrMapOvr>
    <a:masterClrMapping/>
  </p:clrMapOvr>
  <mc:AlternateContent xmlns:mc="http://schemas.openxmlformats.org/markup-compatibility/2006">
    <mc:Choice xmlns:p14="http://schemas.microsoft.com/office/powerpoint/2010/main" Requires="p14">
      <p:transition spd="slow" p14:dur="1500">
        <p14:flythrough dir="ou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15D78D-BAB4-B5EB-6F66-E31B4B99D88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E216639-E17F-6287-B89F-BB8B9C98E4F0}"/>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36C9320D-3928-90EB-A207-6EF7086E8F3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F8A7F4F8-E367-76C4-84C3-C76B5D23ADF0}"/>
              </a:ext>
            </a:extLst>
          </p:cNvPr>
          <p:cNvSpPr>
            <a:spLocks noGrp="1"/>
          </p:cNvSpPr>
          <p:nvPr>
            <p:ph type="dt" sz="half" idx="10"/>
          </p:nvPr>
        </p:nvSpPr>
        <p:spPr/>
        <p:txBody>
          <a:bodyPr/>
          <a:lstStyle/>
          <a:p>
            <a:fld id="{8EB79978-02E4-48A2-90E8-F4DADA2F8CB5}" type="datetimeFigureOut">
              <a:rPr lang="it-IT" smtClean="0"/>
              <a:pPr/>
              <a:t>03/02/2024</a:t>
            </a:fld>
            <a:endParaRPr lang="it-IT"/>
          </a:p>
        </p:txBody>
      </p:sp>
      <p:sp>
        <p:nvSpPr>
          <p:cNvPr id="6" name="Segnaposto piè di pagina 5">
            <a:extLst>
              <a:ext uri="{FF2B5EF4-FFF2-40B4-BE49-F238E27FC236}">
                <a16:creationId xmlns:a16="http://schemas.microsoft.com/office/drawing/2014/main" id="{F37422CC-B5E6-1E06-7686-CCECA970DB7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3DA04AE-6A5C-3584-F6F2-09DB8ADD3AB8}"/>
              </a:ext>
            </a:extLst>
          </p:cNvPr>
          <p:cNvSpPr>
            <a:spLocks noGrp="1"/>
          </p:cNvSpPr>
          <p:nvPr>
            <p:ph type="sldNum" sz="quarter" idx="12"/>
          </p:nvPr>
        </p:nvSpPr>
        <p:spPr/>
        <p:txBody>
          <a:bodyPr/>
          <a:lstStyle/>
          <a:p>
            <a:fld id="{F90937BF-4841-4D13-BDE7-5251878F34D6}" type="slidenum">
              <a:rPr lang="it-IT" smtClean="0"/>
              <a:pPr/>
              <a:t>‹N›</a:t>
            </a:fld>
            <a:endParaRPr lang="it-IT"/>
          </a:p>
        </p:txBody>
      </p:sp>
    </p:spTree>
    <p:extLst>
      <p:ext uri="{BB962C8B-B14F-4D97-AF65-F5344CB8AC3E}">
        <p14:creationId xmlns:p14="http://schemas.microsoft.com/office/powerpoint/2010/main" val="1855848629"/>
      </p:ext>
    </p:extLst>
  </p:cSld>
  <p:clrMapOvr>
    <a:masterClrMapping/>
  </p:clrMapOvr>
  <mc:AlternateContent xmlns:mc="http://schemas.openxmlformats.org/markup-compatibility/2006">
    <mc:Choice xmlns:p14="http://schemas.microsoft.com/office/powerpoint/2010/main" Requires="p14">
      <p:transition spd="slow" p14:dur="1500">
        <p14:flythrough dir="ou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A41916-F676-B81B-4FDD-49082A020EB0}"/>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E223AE0-5CEF-4AF6-F5AB-74E8999167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7275B6DC-AE56-ACCA-CF28-79B3EE151C5B}"/>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5D237B58-E42D-879E-CB29-71FA74FEA3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EB6094B4-916F-FC41-0261-01C512B918D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E152F91-11BF-6B35-9455-3E891D7A0ED7}"/>
              </a:ext>
            </a:extLst>
          </p:cNvPr>
          <p:cNvSpPr>
            <a:spLocks noGrp="1"/>
          </p:cNvSpPr>
          <p:nvPr>
            <p:ph type="dt" sz="half" idx="10"/>
          </p:nvPr>
        </p:nvSpPr>
        <p:spPr/>
        <p:txBody>
          <a:bodyPr/>
          <a:lstStyle/>
          <a:p>
            <a:fld id="{8EB79978-02E4-48A2-90E8-F4DADA2F8CB5}" type="datetimeFigureOut">
              <a:rPr lang="it-IT" smtClean="0"/>
              <a:pPr/>
              <a:t>03/02/2024</a:t>
            </a:fld>
            <a:endParaRPr lang="it-IT"/>
          </a:p>
        </p:txBody>
      </p:sp>
      <p:sp>
        <p:nvSpPr>
          <p:cNvPr id="8" name="Segnaposto piè di pagina 7">
            <a:extLst>
              <a:ext uri="{FF2B5EF4-FFF2-40B4-BE49-F238E27FC236}">
                <a16:creationId xmlns:a16="http://schemas.microsoft.com/office/drawing/2014/main" id="{4B137F82-9199-4A39-03E9-61D68BFB47CD}"/>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7B1188E-F09D-2C09-C4DE-8B0C906D3B7A}"/>
              </a:ext>
            </a:extLst>
          </p:cNvPr>
          <p:cNvSpPr>
            <a:spLocks noGrp="1"/>
          </p:cNvSpPr>
          <p:nvPr>
            <p:ph type="sldNum" sz="quarter" idx="12"/>
          </p:nvPr>
        </p:nvSpPr>
        <p:spPr/>
        <p:txBody>
          <a:bodyPr/>
          <a:lstStyle/>
          <a:p>
            <a:fld id="{F90937BF-4841-4D13-BDE7-5251878F34D6}" type="slidenum">
              <a:rPr lang="it-IT" smtClean="0"/>
              <a:pPr/>
              <a:t>‹N›</a:t>
            </a:fld>
            <a:endParaRPr lang="it-IT"/>
          </a:p>
        </p:txBody>
      </p:sp>
    </p:spTree>
    <p:extLst>
      <p:ext uri="{BB962C8B-B14F-4D97-AF65-F5344CB8AC3E}">
        <p14:creationId xmlns:p14="http://schemas.microsoft.com/office/powerpoint/2010/main" val="2066189924"/>
      </p:ext>
    </p:extLst>
  </p:cSld>
  <p:clrMapOvr>
    <a:masterClrMapping/>
  </p:clrMapOvr>
  <mc:AlternateContent xmlns:mc="http://schemas.openxmlformats.org/markup-compatibility/2006">
    <mc:Choice xmlns:p14="http://schemas.microsoft.com/office/powerpoint/2010/main" Requires="p14">
      <p:transition spd="slow" p14:dur="1500">
        <p14:flythrough dir="ou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C7E3A4-2909-284C-FBD6-8230ECE8419B}"/>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D642172-374D-DD04-45CD-BB40D9BC8B05}"/>
              </a:ext>
            </a:extLst>
          </p:cNvPr>
          <p:cNvSpPr>
            <a:spLocks noGrp="1"/>
          </p:cNvSpPr>
          <p:nvPr>
            <p:ph type="dt" sz="half" idx="10"/>
          </p:nvPr>
        </p:nvSpPr>
        <p:spPr/>
        <p:txBody>
          <a:bodyPr/>
          <a:lstStyle/>
          <a:p>
            <a:fld id="{8EB79978-02E4-48A2-90E8-F4DADA2F8CB5}" type="datetimeFigureOut">
              <a:rPr lang="it-IT" smtClean="0"/>
              <a:pPr/>
              <a:t>03/02/2024</a:t>
            </a:fld>
            <a:endParaRPr lang="it-IT"/>
          </a:p>
        </p:txBody>
      </p:sp>
      <p:sp>
        <p:nvSpPr>
          <p:cNvPr id="4" name="Segnaposto piè di pagina 3">
            <a:extLst>
              <a:ext uri="{FF2B5EF4-FFF2-40B4-BE49-F238E27FC236}">
                <a16:creationId xmlns:a16="http://schemas.microsoft.com/office/drawing/2014/main" id="{68DB3CB5-7EC3-9ABD-3863-44BB8EC1BF4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3F51CAC-F3FF-D1FC-E8B7-ABEF46F44283}"/>
              </a:ext>
            </a:extLst>
          </p:cNvPr>
          <p:cNvSpPr>
            <a:spLocks noGrp="1"/>
          </p:cNvSpPr>
          <p:nvPr>
            <p:ph type="sldNum" sz="quarter" idx="12"/>
          </p:nvPr>
        </p:nvSpPr>
        <p:spPr/>
        <p:txBody>
          <a:bodyPr/>
          <a:lstStyle/>
          <a:p>
            <a:fld id="{F90937BF-4841-4D13-BDE7-5251878F34D6}" type="slidenum">
              <a:rPr lang="it-IT" smtClean="0"/>
              <a:pPr/>
              <a:t>‹N›</a:t>
            </a:fld>
            <a:endParaRPr lang="it-IT"/>
          </a:p>
        </p:txBody>
      </p:sp>
    </p:spTree>
    <p:extLst>
      <p:ext uri="{BB962C8B-B14F-4D97-AF65-F5344CB8AC3E}">
        <p14:creationId xmlns:p14="http://schemas.microsoft.com/office/powerpoint/2010/main" val="2494459668"/>
      </p:ext>
    </p:extLst>
  </p:cSld>
  <p:clrMapOvr>
    <a:masterClrMapping/>
  </p:clrMapOvr>
  <mc:AlternateContent xmlns:mc="http://schemas.openxmlformats.org/markup-compatibility/2006">
    <mc:Choice xmlns:p14="http://schemas.microsoft.com/office/powerpoint/2010/main" Requires="p14">
      <p:transition spd="slow" p14:dur="1500">
        <p14:flythrough dir="ou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B9BF69AD-33CA-3B5D-4D8A-3C3ECFDF9556}"/>
              </a:ext>
            </a:extLst>
          </p:cNvPr>
          <p:cNvSpPr>
            <a:spLocks noGrp="1"/>
          </p:cNvSpPr>
          <p:nvPr>
            <p:ph type="dt" sz="half" idx="10"/>
          </p:nvPr>
        </p:nvSpPr>
        <p:spPr/>
        <p:txBody>
          <a:bodyPr/>
          <a:lstStyle/>
          <a:p>
            <a:fld id="{8EB79978-02E4-48A2-90E8-F4DADA2F8CB5}" type="datetimeFigureOut">
              <a:rPr lang="it-IT" smtClean="0"/>
              <a:pPr/>
              <a:t>03/02/2024</a:t>
            </a:fld>
            <a:endParaRPr lang="it-IT"/>
          </a:p>
        </p:txBody>
      </p:sp>
      <p:sp>
        <p:nvSpPr>
          <p:cNvPr id="3" name="Segnaposto piè di pagina 2">
            <a:extLst>
              <a:ext uri="{FF2B5EF4-FFF2-40B4-BE49-F238E27FC236}">
                <a16:creationId xmlns:a16="http://schemas.microsoft.com/office/drawing/2014/main" id="{D4145DAD-EFC2-9119-EC73-AAFC9D845A37}"/>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E450F028-935F-CA3D-6BDD-3AFE22AD945A}"/>
              </a:ext>
            </a:extLst>
          </p:cNvPr>
          <p:cNvSpPr>
            <a:spLocks noGrp="1"/>
          </p:cNvSpPr>
          <p:nvPr>
            <p:ph type="sldNum" sz="quarter" idx="12"/>
          </p:nvPr>
        </p:nvSpPr>
        <p:spPr/>
        <p:txBody>
          <a:bodyPr/>
          <a:lstStyle/>
          <a:p>
            <a:fld id="{F90937BF-4841-4D13-BDE7-5251878F34D6}" type="slidenum">
              <a:rPr lang="it-IT" smtClean="0"/>
              <a:pPr/>
              <a:t>‹N›</a:t>
            </a:fld>
            <a:endParaRPr lang="it-IT"/>
          </a:p>
        </p:txBody>
      </p:sp>
    </p:spTree>
    <p:extLst>
      <p:ext uri="{BB962C8B-B14F-4D97-AF65-F5344CB8AC3E}">
        <p14:creationId xmlns:p14="http://schemas.microsoft.com/office/powerpoint/2010/main" val="2886991376"/>
      </p:ext>
    </p:extLst>
  </p:cSld>
  <p:clrMapOvr>
    <a:masterClrMapping/>
  </p:clrMapOvr>
  <mc:AlternateContent xmlns:mc="http://schemas.openxmlformats.org/markup-compatibility/2006">
    <mc:Choice xmlns:p14="http://schemas.microsoft.com/office/powerpoint/2010/main" Requires="p14">
      <p:transition spd="slow" p14:dur="1500">
        <p14:flythrough dir="ou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972F0C-CA5C-DE36-CD0A-BCD85040C77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026CE0D-2563-B374-E02C-7EABE0DD49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95F88B3A-E25E-36AB-5055-7A0455483C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2E575D1-7860-722D-AFE3-E1A7948176A0}"/>
              </a:ext>
            </a:extLst>
          </p:cNvPr>
          <p:cNvSpPr>
            <a:spLocks noGrp="1"/>
          </p:cNvSpPr>
          <p:nvPr>
            <p:ph type="dt" sz="half" idx="10"/>
          </p:nvPr>
        </p:nvSpPr>
        <p:spPr/>
        <p:txBody>
          <a:bodyPr/>
          <a:lstStyle/>
          <a:p>
            <a:fld id="{8EB79978-02E4-48A2-90E8-F4DADA2F8CB5}" type="datetimeFigureOut">
              <a:rPr lang="it-IT" smtClean="0"/>
              <a:pPr/>
              <a:t>03/02/2024</a:t>
            </a:fld>
            <a:endParaRPr lang="it-IT"/>
          </a:p>
        </p:txBody>
      </p:sp>
      <p:sp>
        <p:nvSpPr>
          <p:cNvPr id="6" name="Segnaposto piè di pagina 5">
            <a:extLst>
              <a:ext uri="{FF2B5EF4-FFF2-40B4-BE49-F238E27FC236}">
                <a16:creationId xmlns:a16="http://schemas.microsoft.com/office/drawing/2014/main" id="{8BAA9CD2-49A7-95E1-FA96-57B7968474D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FD2E874-C829-423F-FD92-94F898447B13}"/>
              </a:ext>
            </a:extLst>
          </p:cNvPr>
          <p:cNvSpPr>
            <a:spLocks noGrp="1"/>
          </p:cNvSpPr>
          <p:nvPr>
            <p:ph type="sldNum" sz="quarter" idx="12"/>
          </p:nvPr>
        </p:nvSpPr>
        <p:spPr/>
        <p:txBody>
          <a:bodyPr/>
          <a:lstStyle/>
          <a:p>
            <a:fld id="{F90937BF-4841-4D13-BDE7-5251878F34D6}" type="slidenum">
              <a:rPr lang="it-IT" smtClean="0"/>
              <a:pPr/>
              <a:t>‹N›</a:t>
            </a:fld>
            <a:endParaRPr lang="it-IT"/>
          </a:p>
        </p:txBody>
      </p:sp>
    </p:spTree>
    <p:extLst>
      <p:ext uri="{BB962C8B-B14F-4D97-AF65-F5344CB8AC3E}">
        <p14:creationId xmlns:p14="http://schemas.microsoft.com/office/powerpoint/2010/main" val="4063278566"/>
      </p:ext>
    </p:extLst>
  </p:cSld>
  <p:clrMapOvr>
    <a:masterClrMapping/>
  </p:clrMapOvr>
  <mc:AlternateContent xmlns:mc="http://schemas.openxmlformats.org/markup-compatibility/2006">
    <mc:Choice xmlns:p14="http://schemas.microsoft.com/office/powerpoint/2010/main" Requires="p14">
      <p:transition spd="slow" p14:dur="1500">
        <p14:flythrough dir="ou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263871-CD6F-7886-AC91-65C6BBC0398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2D3DE597-67FD-3539-19A5-C3436789BD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40E15604-7B83-BEDA-310C-98CC0A582D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86F61AB-73A8-FE1A-B8D2-2190557F2A73}"/>
              </a:ext>
            </a:extLst>
          </p:cNvPr>
          <p:cNvSpPr>
            <a:spLocks noGrp="1"/>
          </p:cNvSpPr>
          <p:nvPr>
            <p:ph type="dt" sz="half" idx="10"/>
          </p:nvPr>
        </p:nvSpPr>
        <p:spPr/>
        <p:txBody>
          <a:bodyPr/>
          <a:lstStyle/>
          <a:p>
            <a:fld id="{8EB79978-02E4-48A2-90E8-F4DADA2F8CB5}" type="datetimeFigureOut">
              <a:rPr lang="it-IT" smtClean="0"/>
              <a:pPr/>
              <a:t>03/02/2024</a:t>
            </a:fld>
            <a:endParaRPr lang="it-IT"/>
          </a:p>
        </p:txBody>
      </p:sp>
      <p:sp>
        <p:nvSpPr>
          <p:cNvPr id="6" name="Segnaposto piè di pagina 5">
            <a:extLst>
              <a:ext uri="{FF2B5EF4-FFF2-40B4-BE49-F238E27FC236}">
                <a16:creationId xmlns:a16="http://schemas.microsoft.com/office/drawing/2014/main" id="{9830A45C-AFEF-95D6-F064-1F3C300FF8B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6FBF7AD-660F-9AB7-A61A-8F5CEA8D641A}"/>
              </a:ext>
            </a:extLst>
          </p:cNvPr>
          <p:cNvSpPr>
            <a:spLocks noGrp="1"/>
          </p:cNvSpPr>
          <p:nvPr>
            <p:ph type="sldNum" sz="quarter" idx="12"/>
          </p:nvPr>
        </p:nvSpPr>
        <p:spPr/>
        <p:txBody>
          <a:bodyPr/>
          <a:lstStyle/>
          <a:p>
            <a:fld id="{F90937BF-4841-4D13-BDE7-5251878F34D6}" type="slidenum">
              <a:rPr lang="it-IT" smtClean="0"/>
              <a:pPr/>
              <a:t>‹N›</a:t>
            </a:fld>
            <a:endParaRPr lang="it-IT"/>
          </a:p>
        </p:txBody>
      </p:sp>
    </p:spTree>
    <p:extLst>
      <p:ext uri="{BB962C8B-B14F-4D97-AF65-F5344CB8AC3E}">
        <p14:creationId xmlns:p14="http://schemas.microsoft.com/office/powerpoint/2010/main" val="4233848774"/>
      </p:ext>
    </p:extLst>
  </p:cSld>
  <p:clrMapOvr>
    <a:masterClrMapping/>
  </p:clrMapOvr>
  <mc:AlternateContent xmlns:mc="http://schemas.openxmlformats.org/markup-compatibility/2006">
    <mc:Choice xmlns:p14="http://schemas.microsoft.com/office/powerpoint/2010/main" Requires="p14">
      <p:transition spd="slow" p14:dur="1500">
        <p14:flythrough dir="ou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673B8C2-F3BD-487C-88E2-658E2A633F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316E77F-6E0E-D995-2D80-A9F9999B1F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2A2AD67-14E6-13D0-2699-DD006B99E5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B79978-02E4-48A2-90E8-F4DADA2F8CB5}" type="datetimeFigureOut">
              <a:rPr lang="it-IT" smtClean="0"/>
              <a:pPr/>
              <a:t>03/02/2024</a:t>
            </a:fld>
            <a:endParaRPr lang="it-IT"/>
          </a:p>
        </p:txBody>
      </p:sp>
      <p:sp>
        <p:nvSpPr>
          <p:cNvPr id="5" name="Segnaposto piè di pagina 4">
            <a:extLst>
              <a:ext uri="{FF2B5EF4-FFF2-40B4-BE49-F238E27FC236}">
                <a16:creationId xmlns:a16="http://schemas.microsoft.com/office/drawing/2014/main" id="{C2D3ED5A-B410-FE43-9159-FC34E67067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F54E1F2E-A876-584B-8332-C32BBC6EF0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0937BF-4841-4D13-BDE7-5251878F34D6}" type="slidenum">
              <a:rPr lang="it-IT" smtClean="0"/>
              <a:pPr/>
              <a:t>‹N›</a:t>
            </a:fld>
            <a:endParaRPr lang="it-IT"/>
          </a:p>
        </p:txBody>
      </p:sp>
    </p:spTree>
    <p:extLst>
      <p:ext uri="{BB962C8B-B14F-4D97-AF65-F5344CB8AC3E}">
        <p14:creationId xmlns:p14="http://schemas.microsoft.com/office/powerpoint/2010/main" val="9091431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1500">
        <p14:flythrough dir="out"/>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slide" Target="slide6.xml"/><Relationship Id="rId5" Type="http://schemas.openxmlformats.org/officeDocument/2006/relationships/slide" Target="slide4.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hyperlink" Target="https://www.eliofragassi.it/"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C382C28B-ACD0-456E-B237-4AD143714A82}"/>
              </a:ext>
            </a:extLst>
          </p:cNvPr>
          <p:cNvSpPr txBox="1">
            <a:spLocks noChangeArrowheads="1"/>
          </p:cNvSpPr>
          <p:nvPr/>
        </p:nvSpPr>
        <p:spPr>
          <a:xfrm>
            <a:off x="12000" y="491906"/>
            <a:ext cx="12168000" cy="354013"/>
          </a:xfrm>
          <a:prstGeom prst="rect">
            <a:avLst/>
          </a:prstGeom>
          <a:noFill/>
          <a:ln>
            <a:solidFill>
              <a:srgbClr val="0070C0"/>
            </a:solidFill>
          </a:ln>
        </p:spPr>
        <p:txBody>
          <a:bodyPr/>
          <a:lstStyle/>
          <a:p>
            <a:pPr marL="342900" marR="0" lvl="0" indent="-342900" algn="ctr" defTabSz="914400" rtl="0" eaLnBrk="1" fontAlgn="auto" latinLnBrk="0" hangingPunct="1">
              <a:lnSpc>
                <a:spcPct val="90000"/>
              </a:lnSpc>
              <a:spcBef>
                <a:spcPct val="20000"/>
              </a:spcBef>
              <a:spcAft>
                <a:spcPts val="0"/>
              </a:spcAft>
              <a:buClr>
                <a:srgbClr val="1F497D"/>
              </a:buClr>
              <a:buSzPct val="75000"/>
              <a:buFontTx/>
              <a:buNone/>
              <a:tabLst/>
              <a:defRPr/>
            </a:pPr>
            <a:r>
              <a:rPr kumimoji="0" lang="it-IT" sz="2000" b="0" i="0" u="none" strike="noStrike" kern="0" cap="none" spc="0" normalizeH="0" baseline="0" noProof="0" dirty="0">
                <a:ln>
                  <a:noFill/>
                </a:ln>
                <a:solidFill>
                  <a:srgbClr val="C00000"/>
                </a:solidFill>
                <a:effectLst/>
                <a:uLnTx/>
                <a:uFillTx/>
                <a:latin typeface="Comic Sans MS" pitchFamily="66" charset="0"/>
                <a:ea typeface="+mn-ea"/>
                <a:cs typeface="Arial" panose="020B0604020202020204" pitchFamily="34" charset="0"/>
              </a:rPr>
              <a:t>Indagine insiemistica sulla doppia proiezione ortogonale di </a:t>
            </a:r>
            <a:r>
              <a:rPr kumimoji="0" lang="it-IT" sz="2000" b="0" i="0" u="none" strike="noStrike" kern="0" cap="none" spc="0" normalizeH="0" baseline="0" noProof="0" dirty="0" err="1">
                <a:ln>
                  <a:noFill/>
                </a:ln>
                <a:solidFill>
                  <a:srgbClr val="C00000"/>
                </a:solidFill>
                <a:effectLst/>
                <a:uLnTx/>
                <a:uFillTx/>
                <a:latin typeface="Comic Sans MS" pitchFamily="66" charset="0"/>
                <a:ea typeface="+mn-ea"/>
                <a:cs typeface="Arial" panose="020B0604020202020204" pitchFamily="34" charset="0"/>
              </a:rPr>
              <a:t>Monge</a:t>
            </a:r>
            <a:endParaRPr kumimoji="0" lang="it-IT" sz="2000" b="0" i="0" u="none" strike="noStrike" kern="0" cap="none" spc="0" normalizeH="0" baseline="0" noProof="0" dirty="0">
              <a:ln>
                <a:noFill/>
              </a:ln>
              <a:solidFill>
                <a:srgbClr val="C00000"/>
              </a:solidFill>
              <a:effectLst/>
              <a:uLnTx/>
              <a:uFillTx/>
              <a:latin typeface="Comic Sans MS" pitchFamily="66" charset="0"/>
              <a:ea typeface="+mn-ea"/>
              <a:cs typeface="Arial" panose="020B0604020202020204" pitchFamily="34" charset="0"/>
            </a:endParaRPr>
          </a:p>
        </p:txBody>
      </p:sp>
      <p:sp>
        <p:nvSpPr>
          <p:cNvPr id="4" name="CasellaDiTesto 3">
            <a:extLst>
              <a:ext uri="{FF2B5EF4-FFF2-40B4-BE49-F238E27FC236}">
                <a16:creationId xmlns:a16="http://schemas.microsoft.com/office/drawing/2014/main" id="{8C40EFF9-23D5-475F-BB91-AD787EC78C92}"/>
              </a:ext>
            </a:extLst>
          </p:cNvPr>
          <p:cNvSpPr txBox="1"/>
          <p:nvPr/>
        </p:nvSpPr>
        <p:spPr>
          <a:xfrm>
            <a:off x="12000" y="887763"/>
            <a:ext cx="12168000" cy="400110"/>
          </a:xfrm>
          <a:prstGeom prst="rect">
            <a:avLst/>
          </a:prstGeom>
          <a:noFill/>
          <a:ln>
            <a:solidFill>
              <a:srgbClr val="00B0F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OPERAZIONI DI RIBALTAMENTO</a:t>
            </a:r>
          </a:p>
        </p:txBody>
      </p:sp>
      <p:sp>
        <p:nvSpPr>
          <p:cNvPr id="5" name="Rectangle 5">
            <a:extLst>
              <a:ext uri="{FF2B5EF4-FFF2-40B4-BE49-F238E27FC236}">
                <a16:creationId xmlns:a16="http://schemas.microsoft.com/office/drawing/2014/main" id="{BCDCB798-6E65-434E-B020-C0252A6E6CEA}"/>
              </a:ext>
            </a:extLst>
          </p:cNvPr>
          <p:cNvSpPr>
            <a:spLocks noChangeArrowheads="1"/>
          </p:cNvSpPr>
          <p:nvPr/>
        </p:nvSpPr>
        <p:spPr bwMode="auto">
          <a:xfrm>
            <a:off x="9365942" y="1720000"/>
            <a:ext cx="2799424" cy="4824000"/>
          </a:xfrm>
          <a:prstGeom prst="rect">
            <a:avLst/>
          </a:prstGeom>
          <a:solidFill>
            <a:schemeClr val="accent2">
              <a:lumMod val="20000"/>
              <a:lumOff val="80000"/>
            </a:schemeClr>
          </a:solidFill>
          <a:ln w="3175" algn="ctr">
            <a:solidFill>
              <a:srgbClr val="0000FF"/>
            </a:solidFill>
            <a:miter lim="800000"/>
            <a:headEnd/>
            <a:tailEnd/>
          </a:ln>
        </p:spPr>
        <p:txBody>
          <a:bodyPr wrap="square" lIns="0"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Il disegno di copertina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 è stato eseguito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nell’a. s. 1992/93</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da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Amicarella Maria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della classe </a:t>
            </a:r>
            <a:r>
              <a:rPr kumimoji="0" lang="it-IT" sz="1500" b="1"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5A</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dell’ </a:t>
            </a:r>
            <a:r>
              <a:rPr kumimoji="0" lang="it-IT" sz="1500" b="1"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Istituto Statale d’Arte «G. Mazara»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di Sulmona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 </a:t>
            </a:r>
            <a:endParaRPr kumimoji="0" lang="it-IT" sz="15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per la materia </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Teoria e applicazioni di geometria descrittiva</a:t>
            </a:r>
          </a:p>
          <a:p>
            <a:pPr marL="108000" marR="0" lvl="0" indent="0" algn="ctr" defTabSz="457200" rtl="0" eaLnBrk="0" fontAlgn="auto" latinLnBrk="0" hangingPunct="0">
              <a:lnSpc>
                <a:spcPct val="100000"/>
              </a:lnSpc>
              <a:spcBef>
                <a:spcPts val="0"/>
              </a:spcBef>
              <a:spcAft>
                <a:spcPts val="0"/>
              </a:spcAft>
              <a:buClrTx/>
              <a:buSzTx/>
              <a:buFontTx/>
              <a:buNone/>
              <a:tabLst/>
              <a:defRPr/>
            </a:pPr>
            <a:r>
              <a:rPr lang="it-IT" sz="1500" dirty="0">
                <a:solidFill>
                  <a:srgbClr val="0000FF"/>
                </a:solidFill>
                <a:latin typeface="Comic Sans MS" pitchFamily="66" charset="0"/>
                <a:cs typeface="Times New Roman" pitchFamily="18" charset="0"/>
              </a:rPr>
              <a:t>del vecchio ordinamento</a:t>
            </a:r>
            <a:endParaRPr kumimoji="0" lang="it-IT" sz="1500" i="0" u="none" strike="noStrike" kern="1200" cap="none" spc="0" normalizeH="0" baseline="0" noProof="0" dirty="0">
              <a:ln>
                <a:noFill/>
              </a:ln>
              <a:solidFill>
                <a:srgbClr val="0000FF"/>
              </a:solidFill>
              <a:effectLst/>
              <a:uLnTx/>
              <a:uFillTx/>
              <a:latin typeface="Comic Sans MS" pitchFamily="66" charset="0"/>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i="0" u="none" strike="noStrike" kern="1200" cap="none" spc="0" normalizeH="0" baseline="0" noProof="0" dirty="0">
              <a:ln>
                <a:noFill/>
              </a:ln>
              <a:solidFill>
                <a:srgbClr val="0000FF"/>
              </a:solidFill>
              <a:effectLst/>
              <a:uLnTx/>
              <a:uFillTx/>
              <a:latin typeface="Comic Sans MS" pitchFamily="66" charset="0"/>
              <a:cs typeface="Times New Roman" pitchFamily="18" charset="0"/>
            </a:endParaRPr>
          </a:p>
          <a:p>
            <a:pPr marL="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Insegnante:</a:t>
            </a:r>
          </a:p>
          <a:p>
            <a:pPr marL="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 Prof. Elio </a:t>
            </a:r>
            <a:r>
              <a:rPr kumimoji="0" lang="it-IT" sz="1500" b="0" i="0" u="none" strike="noStrike" kern="1200" cap="none" spc="0" normalizeH="0" baseline="0" noProof="0" dirty="0" err="1">
                <a:ln>
                  <a:noFill/>
                </a:ln>
                <a:solidFill>
                  <a:srgbClr val="0000FF"/>
                </a:solidFill>
                <a:effectLst/>
                <a:uLnTx/>
                <a:uFillTx/>
                <a:latin typeface="Comic Sans MS" pitchFamily="66" charset="0"/>
                <a:cs typeface="Times New Roman" pitchFamily="18" charset="0"/>
              </a:rPr>
              <a:t>Fragassi</a:t>
            </a:r>
            <a:endParaRPr kumimoji="0" lang="it-IT" sz="1500" b="0" i="0" u="none" strike="noStrike" kern="1200" cap="none" spc="0" normalizeH="0" baseline="0" noProof="0" dirty="0">
              <a:ln>
                <a:noFill/>
              </a:ln>
              <a:solidFill>
                <a:srgbClr val="0000FF"/>
              </a:solidFill>
              <a:effectLst/>
              <a:uLnTx/>
              <a:uFillTx/>
              <a:latin typeface="Comic Sans MS" panose="030F0702030302020204" pitchFamily="66" charset="0"/>
              <a:ea typeface="Times New Roman" panose="02020603050405020304" pitchFamily="18" charset="0"/>
              <a:cs typeface="Times New Roman" panose="02020603050405020304" pitchFamily="18" charset="0"/>
            </a:endParaRPr>
          </a:p>
        </p:txBody>
      </p:sp>
      <p:cxnSp>
        <p:nvCxnSpPr>
          <p:cNvPr id="10" name="Connettore diritto 9">
            <a:extLst>
              <a:ext uri="{FF2B5EF4-FFF2-40B4-BE49-F238E27FC236}">
                <a16:creationId xmlns:a16="http://schemas.microsoft.com/office/drawing/2014/main" id="{1C8C9BC4-89A5-47DE-A85B-0E5D24B9E4F5}"/>
              </a:ext>
            </a:extLst>
          </p:cNvPr>
          <p:cNvCxnSpPr>
            <a:cxnSpLocks/>
          </p:cNvCxnSpPr>
          <p:nvPr/>
        </p:nvCxnSpPr>
        <p:spPr>
          <a:xfrm>
            <a:off x="1103265" y="6858000"/>
            <a:ext cx="9144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1" name="CasellaDiTesto 10">
            <a:extLst>
              <a:ext uri="{FF2B5EF4-FFF2-40B4-BE49-F238E27FC236}">
                <a16:creationId xmlns:a16="http://schemas.microsoft.com/office/drawing/2014/main" id="{F3B465C2-9476-4834-A0C3-FE16EC2A0C53}"/>
              </a:ext>
            </a:extLst>
          </p:cNvPr>
          <p:cNvSpPr txBox="1"/>
          <p:nvPr/>
        </p:nvSpPr>
        <p:spPr>
          <a:xfrm>
            <a:off x="5534045" y="1719874"/>
            <a:ext cx="4060765"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0000FF"/>
                </a:solidFill>
                <a:effectLst/>
                <a:uLnTx/>
                <a:uFillTx/>
                <a:latin typeface="Comic Sans MS" panose="030F0702030302020204" pitchFamily="66" charset="0"/>
                <a:ea typeface="+mn-ea"/>
                <a:cs typeface="+mn-cs"/>
              </a:rPr>
              <a:t>Indice </a:t>
            </a:r>
          </a:p>
        </p:txBody>
      </p:sp>
      <p:sp>
        <p:nvSpPr>
          <p:cNvPr id="18" name="CasellaDiTesto 17">
            <a:extLst>
              <a:ext uri="{FF2B5EF4-FFF2-40B4-BE49-F238E27FC236}">
                <a16:creationId xmlns:a16="http://schemas.microsoft.com/office/drawing/2014/main" id="{7534B261-35E0-4C14-819B-EF864955DEA1}"/>
              </a:ext>
            </a:extLst>
          </p:cNvPr>
          <p:cNvSpPr txBox="1"/>
          <p:nvPr/>
        </p:nvSpPr>
        <p:spPr>
          <a:xfrm>
            <a:off x="12000" y="1320452"/>
            <a:ext cx="12168000" cy="369332"/>
          </a:xfrm>
          <a:prstGeom prst="rect">
            <a:avLst/>
          </a:prstGeom>
          <a:noFill/>
          <a:ln>
            <a:solidFill>
              <a:srgbClr val="0000FF"/>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b="1" i="0" u="none" strike="noStrike" kern="1200" cap="none" spc="0" normalizeH="0" baseline="0" noProof="0" dirty="0">
                <a:ln>
                  <a:noFill/>
                </a:ln>
                <a:solidFill>
                  <a:srgbClr val="C00000"/>
                </a:solidFill>
                <a:effectLst/>
                <a:uLnTx/>
                <a:uFillTx/>
                <a:latin typeface="Comic Sans MS" panose="030F0702030302020204" pitchFamily="66" charset="0"/>
              </a:rPr>
              <a:t>RIBALTAMENTO DEL  PIANO DI PROFILO</a:t>
            </a:r>
            <a:endParaRPr kumimoji="0" lang="it-IT" b="1" i="0" u="none" strike="noStrike" kern="1200" cap="none" spc="0" normalizeH="0" baseline="-25000" noProof="0" dirty="0">
              <a:ln>
                <a:noFill/>
              </a:ln>
              <a:solidFill>
                <a:srgbClr val="C00000"/>
              </a:solidFill>
              <a:effectLst/>
              <a:uLnTx/>
              <a:uFillTx/>
              <a:latin typeface="Comic Sans MS" panose="030F0702030302020204" pitchFamily="66" charset="0"/>
            </a:endParaRPr>
          </a:p>
        </p:txBody>
      </p:sp>
      <p:cxnSp>
        <p:nvCxnSpPr>
          <p:cNvPr id="19" name="Connettore diritto 18">
            <a:extLst>
              <a:ext uri="{FF2B5EF4-FFF2-40B4-BE49-F238E27FC236}">
                <a16:creationId xmlns:a16="http://schemas.microsoft.com/office/drawing/2014/main" id="{7EF729A0-843B-473C-8263-824F68FA78F6}"/>
              </a:ext>
            </a:extLst>
          </p:cNvPr>
          <p:cNvCxnSpPr>
            <a:cxnSpLocks/>
          </p:cNvCxnSpPr>
          <p:nvPr/>
        </p:nvCxnSpPr>
        <p:spPr>
          <a:xfrm>
            <a:off x="0" y="6873934"/>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9" name="CasellaDiTesto 28">
            <a:extLst>
              <a:ext uri="{FF2B5EF4-FFF2-40B4-BE49-F238E27FC236}">
                <a16:creationId xmlns:a16="http://schemas.microsoft.com/office/drawing/2014/main" id="{65A9C577-2EE5-4204-B15C-8DBAF6180F56}"/>
              </a:ext>
            </a:extLst>
          </p:cNvPr>
          <p:cNvSpPr txBox="1"/>
          <p:nvPr/>
        </p:nvSpPr>
        <p:spPr>
          <a:xfrm>
            <a:off x="5261827" y="5534985"/>
            <a:ext cx="410411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0000FF"/>
                </a:solidFill>
                <a:effectLst/>
                <a:uLnTx/>
                <a:uFillTx/>
                <a:latin typeface="Comic Sans MS" panose="030F0702030302020204" pitchFamily="66" charset="0"/>
                <a:ea typeface="+mn-ea"/>
                <a:cs typeface="+mn-cs"/>
              </a:rPr>
              <a:t>Per accedere alle pagine selezionare il numero</a:t>
            </a:r>
          </a:p>
        </p:txBody>
      </p:sp>
      <p:sp>
        <p:nvSpPr>
          <p:cNvPr id="13" name="Titolo 12">
            <a:extLst>
              <a:ext uri="{FF2B5EF4-FFF2-40B4-BE49-F238E27FC236}">
                <a16:creationId xmlns:a16="http://schemas.microsoft.com/office/drawing/2014/main" id="{5228088B-0BA8-46AA-B589-31D74B8A7B82}"/>
              </a:ext>
            </a:extLst>
          </p:cNvPr>
          <p:cNvSpPr>
            <a:spLocks noGrp="1"/>
          </p:cNvSpPr>
          <p:nvPr>
            <p:ph type="title"/>
          </p:nvPr>
        </p:nvSpPr>
        <p:spPr>
          <a:xfrm>
            <a:off x="12000" y="21998"/>
            <a:ext cx="12168000" cy="432000"/>
          </a:xfrm>
          <a:ln>
            <a:solidFill>
              <a:srgbClr val="0070C0"/>
            </a:solidFill>
          </a:ln>
        </p:spPr>
        <p:txBody>
          <a:bodyPr>
            <a:normAutofit fontScale="90000"/>
          </a:bodyPr>
          <a:lstStyle/>
          <a:p>
            <a:pPr algn="ctr"/>
            <a:r>
              <a:rPr kumimoji="0" lang="it-IT" sz="3200" b="0" i="0" u="none" strike="noStrike" kern="0" cap="none" spc="0" normalizeH="0" baseline="0" noProof="0" dirty="0">
                <a:ln>
                  <a:noFill/>
                </a:ln>
                <a:solidFill>
                  <a:srgbClr val="C00000"/>
                </a:solidFill>
                <a:effectLst/>
                <a:uLnTx/>
                <a:uFillTx/>
                <a:latin typeface="Comic Sans MS" pitchFamily="66" charset="0"/>
              </a:rPr>
              <a:t>Geometria descrittiva dinamica</a:t>
            </a:r>
            <a:endParaRPr lang="it-IT" dirty="0">
              <a:solidFill>
                <a:srgbClr val="C00000"/>
              </a:solidFill>
            </a:endParaRPr>
          </a:p>
        </p:txBody>
      </p:sp>
      <p:cxnSp>
        <p:nvCxnSpPr>
          <p:cNvPr id="27" name="Connettore diritto 26">
            <a:extLst>
              <a:ext uri="{FF2B5EF4-FFF2-40B4-BE49-F238E27FC236}">
                <a16:creationId xmlns:a16="http://schemas.microsoft.com/office/drawing/2014/main" id="{B51553EB-32BB-4C01-9362-E83DEA2F8F39}"/>
              </a:ext>
            </a:extLst>
          </p:cNvPr>
          <p:cNvCxnSpPr>
            <a:cxnSpLocks/>
          </p:cNvCxnSpPr>
          <p:nvPr/>
        </p:nvCxnSpPr>
        <p:spPr>
          <a:xfrm>
            <a:off x="0" y="6928674"/>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7" name="Connettore diritto 6">
            <a:extLst>
              <a:ext uri="{FF2B5EF4-FFF2-40B4-BE49-F238E27FC236}">
                <a16:creationId xmlns:a16="http://schemas.microsoft.com/office/drawing/2014/main" id="{E4F93527-07D7-1760-D48D-1DA051C4B759}"/>
              </a:ext>
            </a:extLst>
          </p:cNvPr>
          <p:cNvCxnSpPr>
            <a:cxnSpLocks/>
          </p:cNvCxnSpPr>
          <p:nvPr/>
        </p:nvCxnSpPr>
        <p:spPr>
          <a:xfrm>
            <a:off x="0" y="6849122"/>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Text Box 9">
            <a:extLst>
              <a:ext uri="{FF2B5EF4-FFF2-40B4-BE49-F238E27FC236}">
                <a16:creationId xmlns:a16="http://schemas.microsoft.com/office/drawing/2014/main" id="{9AD71F2D-FF28-4FAB-990D-809FFADB9282}"/>
              </a:ext>
            </a:extLst>
          </p:cNvPr>
          <p:cNvSpPr txBox="1">
            <a:spLocks noChangeArrowheads="1"/>
          </p:cNvSpPr>
          <p:nvPr/>
        </p:nvSpPr>
        <p:spPr bwMode="auto">
          <a:xfrm>
            <a:off x="37521" y="6565339"/>
            <a:ext cx="6048000" cy="252000"/>
          </a:xfrm>
          <a:prstGeom prst="rect">
            <a:avLst/>
          </a:prstGeom>
          <a:solidFill>
            <a:srgbClr val="FFFF00"/>
          </a:solidFill>
          <a:ln w="3175">
            <a:solidFill>
              <a:srgbClr val="0070C0"/>
            </a:solidFill>
            <a:miter lim="800000"/>
            <a:headEnd/>
            <a:tailEnd/>
          </a:ln>
        </p:spPr>
        <p:txBody>
          <a:bodyPr wrap="square" lIns="69056" tIns="34529" rIns="69056" bIns="34529"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altLang="it-IT" sz="1300" b="1" i="0" u="none" strike="noStrike" kern="0" cap="none" spc="0" normalizeH="0" baseline="0" noProof="0" dirty="0">
                <a:ln>
                  <a:noFill/>
                </a:ln>
                <a:solidFill>
                  <a:prstClr val="black"/>
                </a:solidFill>
                <a:effectLst/>
                <a:uLnTx/>
                <a:uFillTx/>
                <a:latin typeface="Comic Sans MS" panose="030F0702030302020204" pitchFamily="66" charset="0"/>
                <a:ea typeface="+mn-ea"/>
                <a:cs typeface="Courier New" panose="02070309020205020404" pitchFamily="49" charset="0"/>
              </a:rPr>
              <a:t>Il materiale può essere riprodotto citando la fonte</a:t>
            </a:r>
          </a:p>
        </p:txBody>
      </p:sp>
      <p:sp>
        <p:nvSpPr>
          <p:cNvPr id="9" name="Text Box 6">
            <a:extLst>
              <a:ext uri="{FF2B5EF4-FFF2-40B4-BE49-F238E27FC236}">
                <a16:creationId xmlns:a16="http://schemas.microsoft.com/office/drawing/2014/main" id="{D7E934DE-214E-491F-AE64-092AABB50E77}"/>
              </a:ext>
            </a:extLst>
          </p:cNvPr>
          <p:cNvSpPr txBox="1">
            <a:spLocks noChangeArrowheads="1"/>
          </p:cNvSpPr>
          <p:nvPr/>
        </p:nvSpPr>
        <p:spPr bwMode="auto">
          <a:xfrm>
            <a:off x="6117366" y="6567701"/>
            <a:ext cx="6048000" cy="252000"/>
          </a:xfrm>
          <a:prstGeom prst="rect">
            <a:avLst/>
          </a:prstGeom>
          <a:solidFill>
            <a:srgbClr val="FFFF00"/>
          </a:solidFill>
          <a:ln w="3175">
            <a:solidFill>
              <a:srgbClr val="0070C0"/>
            </a:solidFill>
            <a:miter lim="800000"/>
            <a:headEnd/>
            <a:tailEnd/>
          </a:ln>
        </p:spPr>
        <p:txBody>
          <a:bodyPr wrap="square" lIns="69056" tIns="34529" rIns="69056" bIns="34529"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altLang="it-IT" sz="1600" b="1" i="0" u="none" strike="noStrike" kern="0" cap="none" spc="0" normalizeH="0" baseline="0" noProof="0" dirty="0">
                <a:ln>
                  <a:noFill/>
                </a:ln>
                <a:solidFill>
                  <a:srgbClr val="C00000"/>
                </a:solidFill>
                <a:effectLst/>
                <a:uLnTx/>
                <a:uFillTx/>
                <a:latin typeface="Comic Sans MS" panose="030F0702030302020204" pitchFamily="66" charset="0"/>
                <a:ea typeface="+mn-ea"/>
                <a:cs typeface="Courier New" panose="02070309020205020404" pitchFamily="49" charset="0"/>
              </a:rPr>
              <a:t>Autore   Prof. Arch. Elio Fragassi</a:t>
            </a:r>
          </a:p>
        </p:txBody>
      </p:sp>
      <p:cxnSp>
        <p:nvCxnSpPr>
          <p:cNvPr id="25" name="Connettore diritto 24">
            <a:extLst>
              <a:ext uri="{FF2B5EF4-FFF2-40B4-BE49-F238E27FC236}">
                <a16:creationId xmlns:a16="http://schemas.microsoft.com/office/drawing/2014/main" id="{BCB449B2-BDCC-5D05-1AD6-1B8A40D0A2D5}"/>
              </a:ext>
            </a:extLst>
          </p:cNvPr>
          <p:cNvCxnSpPr>
            <a:cxnSpLocks/>
          </p:cNvCxnSpPr>
          <p:nvPr/>
        </p:nvCxnSpPr>
        <p:spPr>
          <a:xfrm>
            <a:off x="-9550" y="6844672"/>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6" name="Connettore diritto 5">
            <a:extLst>
              <a:ext uri="{FF2B5EF4-FFF2-40B4-BE49-F238E27FC236}">
                <a16:creationId xmlns:a16="http://schemas.microsoft.com/office/drawing/2014/main" id="{A1013070-6EBD-1046-F608-220BC3299D29}"/>
              </a:ext>
            </a:extLst>
          </p:cNvPr>
          <p:cNvCxnSpPr>
            <a:cxnSpLocks/>
          </p:cNvCxnSpPr>
          <p:nvPr/>
        </p:nvCxnSpPr>
        <p:spPr>
          <a:xfrm>
            <a:off x="-7404" y="6858676"/>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pic>
        <p:nvPicPr>
          <p:cNvPr id="12" name="Immagine 11">
            <a:extLst>
              <a:ext uri="{FF2B5EF4-FFF2-40B4-BE49-F238E27FC236}">
                <a16:creationId xmlns:a16="http://schemas.microsoft.com/office/drawing/2014/main" id="{C228A583-3349-87FB-DF7B-20B7458152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31" y="1731240"/>
            <a:ext cx="5202861" cy="4788237"/>
          </a:xfrm>
          <a:prstGeom prst="rect">
            <a:avLst/>
          </a:prstGeom>
          <a:ln w="12700">
            <a:solidFill>
              <a:srgbClr val="0000FF"/>
            </a:solidFill>
          </a:ln>
        </p:spPr>
      </p:pic>
      <p:sp>
        <p:nvSpPr>
          <p:cNvPr id="14" name="Pulsante di azione: vuoto 13">
            <a:hlinkClick r:id="rId4" action="ppaction://hlinksldjump"/>
            <a:extLst>
              <a:ext uri="{FF2B5EF4-FFF2-40B4-BE49-F238E27FC236}">
                <a16:creationId xmlns:a16="http://schemas.microsoft.com/office/drawing/2014/main" id="{989D728D-C952-D806-E5E3-9B91CF893D26}"/>
              </a:ext>
            </a:extLst>
          </p:cNvPr>
          <p:cNvSpPr/>
          <p:nvPr/>
        </p:nvSpPr>
        <p:spPr>
          <a:xfrm>
            <a:off x="5371639" y="2576634"/>
            <a:ext cx="396000" cy="324000"/>
          </a:xfrm>
          <a:prstGeom prst="actionButtonBlank">
            <a:avLst/>
          </a:prstGeom>
          <a:solidFill>
            <a:srgbClr val="0000FF"/>
          </a:solid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1</a:t>
            </a:r>
          </a:p>
        </p:txBody>
      </p:sp>
      <p:sp>
        <p:nvSpPr>
          <p:cNvPr id="21" name="Pulsante di azione: vuoto 20">
            <a:hlinkClick r:id="rId5" action="ppaction://hlinksldjump"/>
            <a:extLst>
              <a:ext uri="{FF2B5EF4-FFF2-40B4-BE49-F238E27FC236}">
                <a16:creationId xmlns:a16="http://schemas.microsoft.com/office/drawing/2014/main" id="{AB8D76FF-AEBD-066A-9E66-8C4997A3652D}"/>
              </a:ext>
            </a:extLst>
          </p:cNvPr>
          <p:cNvSpPr/>
          <p:nvPr/>
        </p:nvSpPr>
        <p:spPr>
          <a:xfrm>
            <a:off x="5369742" y="3003110"/>
            <a:ext cx="396000" cy="324000"/>
          </a:xfrm>
          <a:prstGeom prst="actionButtonBlank">
            <a:avLst/>
          </a:prstGeom>
          <a:solidFill>
            <a:srgbClr val="0000FF"/>
          </a:solid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chemeClr val="bg1"/>
                </a:solidFill>
                <a:effectLst/>
                <a:uLnTx/>
                <a:uFillTx/>
                <a:latin typeface="Comic Sans MS" panose="030F0702030302020204" pitchFamily="66" charset="0"/>
                <a:ea typeface="+mn-ea"/>
                <a:cs typeface="+mn-cs"/>
              </a:rPr>
              <a:t>2</a:t>
            </a:r>
          </a:p>
        </p:txBody>
      </p:sp>
      <p:sp>
        <p:nvSpPr>
          <p:cNvPr id="26" name="Pulsante di azione: vuoto 25">
            <a:hlinkClick r:id="rId6" action="ppaction://hlinksldjump"/>
            <a:extLst>
              <a:ext uri="{FF2B5EF4-FFF2-40B4-BE49-F238E27FC236}">
                <a16:creationId xmlns:a16="http://schemas.microsoft.com/office/drawing/2014/main" id="{375D8519-6C55-6F35-5D2F-8695DA524A7E}"/>
              </a:ext>
            </a:extLst>
          </p:cNvPr>
          <p:cNvSpPr/>
          <p:nvPr/>
        </p:nvSpPr>
        <p:spPr>
          <a:xfrm>
            <a:off x="5369742" y="3538045"/>
            <a:ext cx="396000" cy="324000"/>
          </a:xfrm>
          <a:prstGeom prst="actionButtonBlank">
            <a:avLst/>
          </a:prstGeom>
          <a:solidFill>
            <a:srgbClr val="0000FF"/>
          </a:solid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chemeClr val="bg1"/>
                </a:solidFill>
                <a:effectLst/>
                <a:uLnTx/>
                <a:uFillTx/>
                <a:latin typeface="Comic Sans MS" panose="030F0702030302020204" pitchFamily="66" charset="0"/>
                <a:ea typeface="+mn-ea"/>
                <a:cs typeface="+mn-cs"/>
              </a:rPr>
              <a:t>3</a:t>
            </a:r>
          </a:p>
        </p:txBody>
      </p:sp>
      <p:sp>
        <p:nvSpPr>
          <p:cNvPr id="28" name="CasellaDiTesto 27">
            <a:extLst>
              <a:ext uri="{FF2B5EF4-FFF2-40B4-BE49-F238E27FC236}">
                <a16:creationId xmlns:a16="http://schemas.microsoft.com/office/drawing/2014/main" id="{FAAF083A-3AF4-34F1-99A8-5802E7129154}"/>
              </a:ext>
            </a:extLst>
          </p:cNvPr>
          <p:cNvSpPr txBox="1"/>
          <p:nvPr/>
        </p:nvSpPr>
        <p:spPr>
          <a:xfrm>
            <a:off x="5765807" y="2595565"/>
            <a:ext cx="3413703" cy="338554"/>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00FF"/>
                </a:solidFill>
                <a:effectLst/>
                <a:uLnTx/>
                <a:uFillTx/>
                <a:latin typeface="Comic Sans MS" panose="030F0702030302020204" pitchFamily="66" charset="0"/>
                <a:ea typeface="+mn-ea"/>
                <a:cs typeface="+mn-cs"/>
              </a:rPr>
              <a:t>Ribaltamento di un punto</a:t>
            </a:r>
            <a:endParaRPr kumimoji="0" lang="it-IT" sz="1600" b="0" i="0" u="none" strike="noStrike" kern="1200" cap="none" spc="0" normalizeH="0" baseline="-25000" noProof="0" dirty="0">
              <a:ln>
                <a:noFill/>
              </a:ln>
              <a:solidFill>
                <a:srgbClr val="0000FF"/>
              </a:solidFill>
              <a:effectLst/>
              <a:uLnTx/>
              <a:uFillTx/>
              <a:latin typeface="Comic Sans MS" panose="030F0702030302020204" pitchFamily="66" charset="0"/>
              <a:ea typeface="+mn-ea"/>
              <a:cs typeface="+mn-cs"/>
            </a:endParaRPr>
          </a:p>
        </p:txBody>
      </p:sp>
      <p:sp>
        <p:nvSpPr>
          <p:cNvPr id="30" name="CasellaDiTesto 29">
            <a:extLst>
              <a:ext uri="{FF2B5EF4-FFF2-40B4-BE49-F238E27FC236}">
                <a16:creationId xmlns:a16="http://schemas.microsoft.com/office/drawing/2014/main" id="{694CC9C9-32D1-70F2-C2FE-1CC718E1CC65}"/>
              </a:ext>
            </a:extLst>
          </p:cNvPr>
          <p:cNvSpPr txBox="1"/>
          <p:nvPr/>
        </p:nvSpPr>
        <p:spPr>
          <a:xfrm>
            <a:off x="5770591" y="2988556"/>
            <a:ext cx="3403005" cy="338554"/>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00FF"/>
                </a:solidFill>
                <a:effectLst/>
                <a:uLnTx/>
                <a:uFillTx/>
                <a:latin typeface="Comic Sans MS" panose="030F0702030302020204" pitchFamily="66" charset="0"/>
                <a:ea typeface="+mn-ea"/>
                <a:cs typeface="+mn-cs"/>
              </a:rPr>
              <a:t>Ribaltamento di un triangolo</a:t>
            </a:r>
            <a:endParaRPr kumimoji="0" lang="it-IT" sz="1600" b="0" i="0" u="none" strike="noStrike" kern="1200" cap="none" spc="0" normalizeH="0" baseline="-25000" noProof="0" dirty="0">
              <a:ln>
                <a:noFill/>
              </a:ln>
              <a:solidFill>
                <a:srgbClr val="0000FF"/>
              </a:solidFill>
              <a:effectLst/>
              <a:uLnTx/>
              <a:uFillTx/>
              <a:latin typeface="Comic Sans MS" panose="030F0702030302020204" pitchFamily="66" charset="0"/>
              <a:ea typeface="+mn-ea"/>
              <a:cs typeface="+mn-cs"/>
            </a:endParaRPr>
          </a:p>
        </p:txBody>
      </p:sp>
      <p:sp>
        <p:nvSpPr>
          <p:cNvPr id="31" name="CasellaDiTesto 30">
            <a:extLst>
              <a:ext uri="{FF2B5EF4-FFF2-40B4-BE49-F238E27FC236}">
                <a16:creationId xmlns:a16="http://schemas.microsoft.com/office/drawing/2014/main" id="{4A38B8C4-7121-2AFA-3D88-8C8925854103}"/>
              </a:ext>
            </a:extLst>
          </p:cNvPr>
          <p:cNvSpPr txBox="1"/>
          <p:nvPr/>
        </p:nvSpPr>
        <p:spPr>
          <a:xfrm>
            <a:off x="5774470" y="3409574"/>
            <a:ext cx="3820340" cy="584775"/>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00FF"/>
                </a:solidFill>
                <a:effectLst/>
                <a:uLnTx/>
                <a:uFillTx/>
                <a:latin typeface="Comic Sans MS" panose="030F0702030302020204" pitchFamily="66" charset="0"/>
                <a:ea typeface="+mn-ea"/>
                <a:cs typeface="+mn-cs"/>
              </a:rPr>
              <a:t>Circonferenza: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00FF"/>
                </a:solidFill>
                <a:effectLst/>
                <a:uLnTx/>
                <a:uFillTx/>
                <a:latin typeface="Comic Sans MS" panose="030F0702030302020204" pitchFamily="66" charset="0"/>
                <a:ea typeface="+mn-ea"/>
                <a:cs typeface="+mn-cs"/>
              </a:rPr>
              <a:t>dalla realtà alle proiezioni  </a:t>
            </a:r>
          </a:p>
        </p:txBody>
      </p:sp>
      <p:cxnSp>
        <p:nvCxnSpPr>
          <p:cNvPr id="2" name="Connettore diritto 1">
            <a:extLst>
              <a:ext uri="{FF2B5EF4-FFF2-40B4-BE49-F238E27FC236}">
                <a16:creationId xmlns:a16="http://schemas.microsoft.com/office/drawing/2014/main" id="{AC360209-A2F6-62B6-75A0-C0B46003BB61}"/>
              </a:ext>
            </a:extLst>
          </p:cNvPr>
          <p:cNvCxnSpPr>
            <a:cxnSpLocks/>
          </p:cNvCxnSpPr>
          <p:nvPr/>
        </p:nvCxnSpPr>
        <p:spPr>
          <a:xfrm>
            <a:off x="-6288" y="6832746"/>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3874158"/>
      </p:ext>
    </p:extLst>
  </p:cSld>
  <p:clrMapOvr>
    <a:masterClrMapping/>
  </p:clrMapOvr>
  <mc:AlternateContent xmlns:mc="http://schemas.openxmlformats.org/markup-compatibility/2006">
    <mc:Choice xmlns:p14="http://schemas.microsoft.com/office/powerpoint/2010/main" Requires="p14">
      <p:transition spd="slow" p14:dur="1500">
        <p14:flythrough dir="ou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anim calcmode="lin" valueType="num">
                                      <p:cBhvr>
                                        <p:cTn id="14" dur="500" fill="hold"/>
                                        <p:tgtEl>
                                          <p:spTgt spid="12"/>
                                        </p:tgtEl>
                                        <p:attrNameLst>
                                          <p:attrName>ppt_x</p:attrName>
                                        </p:attrNameLst>
                                      </p:cBhvr>
                                      <p:tavLst>
                                        <p:tav tm="0">
                                          <p:val>
                                            <p:strVal val="#ppt_x"/>
                                          </p:val>
                                        </p:tav>
                                        <p:tav tm="100000">
                                          <p:val>
                                            <p:strVal val="#ppt_x"/>
                                          </p:val>
                                        </p:tav>
                                      </p:tavLst>
                                    </p:anim>
                                    <p:anim calcmode="lin" valueType="num">
                                      <p:cBhvr>
                                        <p:cTn id="15" dur="5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ppt_x"/>
                                          </p:val>
                                        </p:tav>
                                        <p:tav tm="100000">
                                          <p:val>
                                            <p:strVal val="#ppt_x"/>
                                          </p:val>
                                        </p:tav>
                                      </p:tavLst>
                                    </p:anim>
                                    <p:anim calcmode="lin" valueType="num">
                                      <p:cBhvr additive="base">
                                        <p:cTn id="2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additive="base">
                                        <p:cTn id="26" dur="500" fill="hold"/>
                                        <p:tgtEl>
                                          <p:spTgt spid="11"/>
                                        </p:tgtEl>
                                        <p:attrNameLst>
                                          <p:attrName>ppt_x</p:attrName>
                                        </p:attrNameLst>
                                      </p:cBhvr>
                                      <p:tavLst>
                                        <p:tav tm="0">
                                          <p:val>
                                            <p:strVal val="#ppt_x"/>
                                          </p:val>
                                        </p:tav>
                                        <p:tav tm="100000">
                                          <p:val>
                                            <p:strVal val="#ppt_x"/>
                                          </p:val>
                                        </p:tav>
                                      </p:tavLst>
                                    </p:anim>
                                    <p:anim calcmode="lin" valueType="num">
                                      <p:cBhvr additive="base">
                                        <p:cTn id="27"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left)">
                                      <p:cBhvr>
                                        <p:cTn id="32" dur="500"/>
                                        <p:tgtEl>
                                          <p:spTgt spid="6"/>
                                        </p:tgtEl>
                                      </p:cBhvr>
                                    </p:animEffect>
                                  </p:childTnLst>
                                </p:cTn>
                              </p:par>
                            </p:childTnLst>
                          </p:cTn>
                        </p:par>
                        <p:par>
                          <p:cTn id="33" fill="hold">
                            <p:stCondLst>
                              <p:cond delay="500"/>
                            </p:stCondLst>
                            <p:childTnLst>
                              <p:par>
                                <p:cTn id="34" presetID="2" presetClass="entr" presetSubtype="4" fill="hold" grpId="0" nodeType="after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additive="base">
                                        <p:cTn id="36" dur="500" fill="hold"/>
                                        <p:tgtEl>
                                          <p:spTgt spid="14"/>
                                        </p:tgtEl>
                                        <p:attrNameLst>
                                          <p:attrName>ppt_x</p:attrName>
                                        </p:attrNameLst>
                                      </p:cBhvr>
                                      <p:tavLst>
                                        <p:tav tm="0">
                                          <p:val>
                                            <p:strVal val="#ppt_x"/>
                                          </p:val>
                                        </p:tav>
                                        <p:tav tm="100000">
                                          <p:val>
                                            <p:strVal val="#ppt_x"/>
                                          </p:val>
                                        </p:tav>
                                      </p:tavLst>
                                    </p:anim>
                                    <p:anim calcmode="lin" valueType="num">
                                      <p:cBhvr additive="base">
                                        <p:cTn id="37" dur="500" fill="hold"/>
                                        <p:tgtEl>
                                          <p:spTgt spid="14"/>
                                        </p:tgtEl>
                                        <p:attrNameLst>
                                          <p:attrName>ppt_y</p:attrName>
                                        </p:attrNameLst>
                                      </p:cBhvr>
                                      <p:tavLst>
                                        <p:tav tm="0">
                                          <p:val>
                                            <p:strVal val="1+#ppt_h/2"/>
                                          </p:val>
                                        </p:tav>
                                        <p:tav tm="100000">
                                          <p:val>
                                            <p:strVal val="#ppt_y"/>
                                          </p:val>
                                        </p:tav>
                                      </p:tavLst>
                                    </p:anim>
                                  </p:childTnLst>
                                </p:cTn>
                              </p:par>
                            </p:childTnLst>
                          </p:cTn>
                        </p:par>
                        <p:par>
                          <p:cTn id="38" fill="hold">
                            <p:stCondLst>
                              <p:cond delay="1000"/>
                            </p:stCondLst>
                            <p:childTnLst>
                              <p:par>
                                <p:cTn id="39" presetID="2" presetClass="entr" presetSubtype="4" fill="hold" grpId="0" nodeType="afterEffect">
                                  <p:stCondLst>
                                    <p:cond delay="0"/>
                                  </p:stCondLst>
                                  <p:childTnLst>
                                    <p:set>
                                      <p:cBhvr>
                                        <p:cTn id="40" dur="1" fill="hold">
                                          <p:stCondLst>
                                            <p:cond delay="0"/>
                                          </p:stCondLst>
                                        </p:cTn>
                                        <p:tgtEl>
                                          <p:spTgt spid="28"/>
                                        </p:tgtEl>
                                        <p:attrNameLst>
                                          <p:attrName>style.visibility</p:attrName>
                                        </p:attrNameLst>
                                      </p:cBhvr>
                                      <p:to>
                                        <p:strVal val="visible"/>
                                      </p:to>
                                    </p:set>
                                    <p:anim calcmode="lin" valueType="num">
                                      <p:cBhvr additive="base">
                                        <p:cTn id="41" dur="500" fill="hold"/>
                                        <p:tgtEl>
                                          <p:spTgt spid="28"/>
                                        </p:tgtEl>
                                        <p:attrNameLst>
                                          <p:attrName>ppt_x</p:attrName>
                                        </p:attrNameLst>
                                      </p:cBhvr>
                                      <p:tavLst>
                                        <p:tav tm="0">
                                          <p:val>
                                            <p:strVal val="#ppt_x"/>
                                          </p:val>
                                        </p:tav>
                                        <p:tav tm="100000">
                                          <p:val>
                                            <p:strVal val="#ppt_x"/>
                                          </p:val>
                                        </p:tav>
                                      </p:tavLst>
                                    </p:anim>
                                    <p:anim calcmode="lin" valueType="num">
                                      <p:cBhvr additive="base">
                                        <p:cTn id="42" dur="500" fill="hold"/>
                                        <p:tgtEl>
                                          <p:spTgt spid="28"/>
                                        </p:tgtEl>
                                        <p:attrNameLst>
                                          <p:attrName>ppt_y</p:attrName>
                                        </p:attrNameLst>
                                      </p:cBhvr>
                                      <p:tavLst>
                                        <p:tav tm="0">
                                          <p:val>
                                            <p:strVal val="1+#ppt_h/2"/>
                                          </p:val>
                                        </p:tav>
                                        <p:tav tm="100000">
                                          <p:val>
                                            <p:strVal val="#ppt_y"/>
                                          </p:val>
                                        </p:tav>
                                      </p:tavLst>
                                    </p:anim>
                                  </p:childTnLst>
                                </p:cTn>
                              </p:par>
                            </p:childTnLst>
                          </p:cTn>
                        </p:par>
                        <p:par>
                          <p:cTn id="43" fill="hold">
                            <p:stCondLst>
                              <p:cond delay="1500"/>
                            </p:stCondLst>
                            <p:childTnLst>
                              <p:par>
                                <p:cTn id="44" presetID="2" presetClass="entr" presetSubtype="4" fill="hold" grpId="0" nodeType="afterEffect">
                                  <p:stCondLst>
                                    <p:cond delay="0"/>
                                  </p:stCondLst>
                                  <p:childTnLst>
                                    <p:set>
                                      <p:cBhvr>
                                        <p:cTn id="45" dur="1" fill="hold">
                                          <p:stCondLst>
                                            <p:cond delay="0"/>
                                          </p:stCondLst>
                                        </p:cTn>
                                        <p:tgtEl>
                                          <p:spTgt spid="21"/>
                                        </p:tgtEl>
                                        <p:attrNameLst>
                                          <p:attrName>style.visibility</p:attrName>
                                        </p:attrNameLst>
                                      </p:cBhvr>
                                      <p:to>
                                        <p:strVal val="visible"/>
                                      </p:to>
                                    </p:set>
                                    <p:anim calcmode="lin" valueType="num">
                                      <p:cBhvr additive="base">
                                        <p:cTn id="46" dur="500" fill="hold"/>
                                        <p:tgtEl>
                                          <p:spTgt spid="21"/>
                                        </p:tgtEl>
                                        <p:attrNameLst>
                                          <p:attrName>ppt_x</p:attrName>
                                        </p:attrNameLst>
                                      </p:cBhvr>
                                      <p:tavLst>
                                        <p:tav tm="0">
                                          <p:val>
                                            <p:strVal val="#ppt_x"/>
                                          </p:val>
                                        </p:tav>
                                        <p:tav tm="100000">
                                          <p:val>
                                            <p:strVal val="#ppt_x"/>
                                          </p:val>
                                        </p:tav>
                                      </p:tavLst>
                                    </p:anim>
                                    <p:anim calcmode="lin" valueType="num">
                                      <p:cBhvr additive="base">
                                        <p:cTn id="47" dur="500" fill="hold"/>
                                        <p:tgtEl>
                                          <p:spTgt spid="21"/>
                                        </p:tgtEl>
                                        <p:attrNameLst>
                                          <p:attrName>ppt_y</p:attrName>
                                        </p:attrNameLst>
                                      </p:cBhvr>
                                      <p:tavLst>
                                        <p:tav tm="0">
                                          <p:val>
                                            <p:strVal val="1+#ppt_h/2"/>
                                          </p:val>
                                        </p:tav>
                                        <p:tav tm="100000">
                                          <p:val>
                                            <p:strVal val="#ppt_y"/>
                                          </p:val>
                                        </p:tav>
                                      </p:tavLst>
                                    </p:anim>
                                  </p:childTnLst>
                                </p:cTn>
                              </p:par>
                            </p:childTnLst>
                          </p:cTn>
                        </p:par>
                        <p:par>
                          <p:cTn id="48" fill="hold">
                            <p:stCondLst>
                              <p:cond delay="2000"/>
                            </p:stCondLst>
                            <p:childTnLst>
                              <p:par>
                                <p:cTn id="49" presetID="2" presetClass="entr" presetSubtype="4" fill="hold" grpId="0" nodeType="afterEffect">
                                  <p:stCondLst>
                                    <p:cond delay="0"/>
                                  </p:stCondLst>
                                  <p:childTnLst>
                                    <p:set>
                                      <p:cBhvr>
                                        <p:cTn id="50" dur="1" fill="hold">
                                          <p:stCondLst>
                                            <p:cond delay="0"/>
                                          </p:stCondLst>
                                        </p:cTn>
                                        <p:tgtEl>
                                          <p:spTgt spid="30"/>
                                        </p:tgtEl>
                                        <p:attrNameLst>
                                          <p:attrName>style.visibility</p:attrName>
                                        </p:attrNameLst>
                                      </p:cBhvr>
                                      <p:to>
                                        <p:strVal val="visible"/>
                                      </p:to>
                                    </p:set>
                                    <p:anim calcmode="lin" valueType="num">
                                      <p:cBhvr additive="base">
                                        <p:cTn id="51" dur="500" fill="hold"/>
                                        <p:tgtEl>
                                          <p:spTgt spid="30"/>
                                        </p:tgtEl>
                                        <p:attrNameLst>
                                          <p:attrName>ppt_x</p:attrName>
                                        </p:attrNameLst>
                                      </p:cBhvr>
                                      <p:tavLst>
                                        <p:tav tm="0">
                                          <p:val>
                                            <p:strVal val="#ppt_x"/>
                                          </p:val>
                                        </p:tav>
                                        <p:tav tm="100000">
                                          <p:val>
                                            <p:strVal val="#ppt_x"/>
                                          </p:val>
                                        </p:tav>
                                      </p:tavLst>
                                    </p:anim>
                                    <p:anim calcmode="lin" valueType="num">
                                      <p:cBhvr additive="base">
                                        <p:cTn id="52" dur="500" fill="hold"/>
                                        <p:tgtEl>
                                          <p:spTgt spid="30"/>
                                        </p:tgtEl>
                                        <p:attrNameLst>
                                          <p:attrName>ppt_y</p:attrName>
                                        </p:attrNameLst>
                                      </p:cBhvr>
                                      <p:tavLst>
                                        <p:tav tm="0">
                                          <p:val>
                                            <p:strVal val="1+#ppt_h/2"/>
                                          </p:val>
                                        </p:tav>
                                        <p:tav tm="100000">
                                          <p:val>
                                            <p:strVal val="#ppt_y"/>
                                          </p:val>
                                        </p:tav>
                                      </p:tavLst>
                                    </p:anim>
                                  </p:childTnLst>
                                </p:cTn>
                              </p:par>
                            </p:childTnLst>
                          </p:cTn>
                        </p:par>
                        <p:par>
                          <p:cTn id="53" fill="hold">
                            <p:stCondLst>
                              <p:cond delay="2500"/>
                            </p:stCondLst>
                            <p:childTnLst>
                              <p:par>
                                <p:cTn id="54" presetID="2" presetClass="entr" presetSubtype="4" fill="hold" grpId="0" nodeType="afterEffect">
                                  <p:stCondLst>
                                    <p:cond delay="0"/>
                                  </p:stCondLst>
                                  <p:childTnLst>
                                    <p:set>
                                      <p:cBhvr>
                                        <p:cTn id="55" dur="1" fill="hold">
                                          <p:stCondLst>
                                            <p:cond delay="0"/>
                                          </p:stCondLst>
                                        </p:cTn>
                                        <p:tgtEl>
                                          <p:spTgt spid="26"/>
                                        </p:tgtEl>
                                        <p:attrNameLst>
                                          <p:attrName>style.visibility</p:attrName>
                                        </p:attrNameLst>
                                      </p:cBhvr>
                                      <p:to>
                                        <p:strVal val="visible"/>
                                      </p:to>
                                    </p:set>
                                    <p:anim calcmode="lin" valueType="num">
                                      <p:cBhvr additive="base">
                                        <p:cTn id="56" dur="500" fill="hold"/>
                                        <p:tgtEl>
                                          <p:spTgt spid="26"/>
                                        </p:tgtEl>
                                        <p:attrNameLst>
                                          <p:attrName>ppt_x</p:attrName>
                                        </p:attrNameLst>
                                      </p:cBhvr>
                                      <p:tavLst>
                                        <p:tav tm="0">
                                          <p:val>
                                            <p:strVal val="#ppt_x"/>
                                          </p:val>
                                        </p:tav>
                                        <p:tav tm="100000">
                                          <p:val>
                                            <p:strVal val="#ppt_x"/>
                                          </p:val>
                                        </p:tav>
                                      </p:tavLst>
                                    </p:anim>
                                    <p:anim calcmode="lin" valueType="num">
                                      <p:cBhvr additive="base">
                                        <p:cTn id="57" dur="500" fill="hold"/>
                                        <p:tgtEl>
                                          <p:spTgt spid="26"/>
                                        </p:tgtEl>
                                        <p:attrNameLst>
                                          <p:attrName>ppt_y</p:attrName>
                                        </p:attrNameLst>
                                      </p:cBhvr>
                                      <p:tavLst>
                                        <p:tav tm="0">
                                          <p:val>
                                            <p:strVal val="1+#ppt_h/2"/>
                                          </p:val>
                                        </p:tav>
                                        <p:tav tm="100000">
                                          <p:val>
                                            <p:strVal val="#ppt_y"/>
                                          </p:val>
                                        </p:tav>
                                      </p:tavLst>
                                    </p:anim>
                                  </p:childTnLst>
                                </p:cTn>
                              </p:par>
                            </p:childTnLst>
                          </p:cTn>
                        </p:par>
                        <p:par>
                          <p:cTn id="58" fill="hold">
                            <p:stCondLst>
                              <p:cond delay="3000"/>
                            </p:stCondLst>
                            <p:childTnLst>
                              <p:par>
                                <p:cTn id="59" presetID="2" presetClass="entr" presetSubtype="4" fill="hold" grpId="0" nodeType="afterEffect">
                                  <p:stCondLst>
                                    <p:cond delay="0"/>
                                  </p:stCondLst>
                                  <p:childTnLst>
                                    <p:set>
                                      <p:cBhvr>
                                        <p:cTn id="60" dur="1" fill="hold">
                                          <p:stCondLst>
                                            <p:cond delay="0"/>
                                          </p:stCondLst>
                                        </p:cTn>
                                        <p:tgtEl>
                                          <p:spTgt spid="31"/>
                                        </p:tgtEl>
                                        <p:attrNameLst>
                                          <p:attrName>style.visibility</p:attrName>
                                        </p:attrNameLst>
                                      </p:cBhvr>
                                      <p:to>
                                        <p:strVal val="visible"/>
                                      </p:to>
                                    </p:set>
                                    <p:anim calcmode="lin" valueType="num">
                                      <p:cBhvr additive="base">
                                        <p:cTn id="61" dur="500" fill="hold"/>
                                        <p:tgtEl>
                                          <p:spTgt spid="31"/>
                                        </p:tgtEl>
                                        <p:attrNameLst>
                                          <p:attrName>ppt_x</p:attrName>
                                        </p:attrNameLst>
                                      </p:cBhvr>
                                      <p:tavLst>
                                        <p:tav tm="0">
                                          <p:val>
                                            <p:strVal val="#ppt_x"/>
                                          </p:val>
                                        </p:tav>
                                        <p:tav tm="100000">
                                          <p:val>
                                            <p:strVal val="#ppt_x"/>
                                          </p:val>
                                        </p:tav>
                                      </p:tavLst>
                                    </p:anim>
                                    <p:anim calcmode="lin" valueType="num">
                                      <p:cBhvr additive="base">
                                        <p:cTn id="62"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additive="base">
                                        <p:cTn id="67" dur="500" fill="hold"/>
                                        <p:tgtEl>
                                          <p:spTgt spid="29"/>
                                        </p:tgtEl>
                                        <p:attrNameLst>
                                          <p:attrName>ppt_x</p:attrName>
                                        </p:attrNameLst>
                                      </p:cBhvr>
                                      <p:tavLst>
                                        <p:tav tm="0">
                                          <p:val>
                                            <p:strVal val="#ppt_x"/>
                                          </p:val>
                                        </p:tav>
                                        <p:tav tm="100000">
                                          <p:val>
                                            <p:strVal val="#ppt_x"/>
                                          </p:val>
                                        </p:tav>
                                      </p:tavLst>
                                    </p:anim>
                                    <p:anim calcmode="lin" valueType="num">
                                      <p:cBhvr additive="base">
                                        <p:cTn id="6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p:bldP spid="18" grpId="0" animBg="1"/>
      <p:bldP spid="29" grpId="0"/>
      <p:bldP spid="14" grpId="0" animBg="1"/>
      <p:bldP spid="21" grpId="0" animBg="1"/>
      <p:bldP spid="26" grpId="0" animBg="1"/>
      <p:bldP spid="28" grpId="0"/>
      <p:bldP spid="3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CasellaDiTesto 33">
            <a:extLst>
              <a:ext uri="{FF2B5EF4-FFF2-40B4-BE49-F238E27FC236}">
                <a16:creationId xmlns:a16="http://schemas.microsoft.com/office/drawing/2014/main" id="{11591A60-D05B-A90B-CB77-14AA72D86A75}"/>
              </a:ext>
            </a:extLst>
          </p:cNvPr>
          <p:cNvSpPr txBox="1"/>
          <p:nvPr/>
        </p:nvSpPr>
        <p:spPr>
          <a:xfrm>
            <a:off x="7856214" y="5518797"/>
            <a:ext cx="511594" cy="369332"/>
          </a:xfrm>
          <a:prstGeom prst="rect">
            <a:avLst/>
          </a:prstGeom>
          <a:noFill/>
        </p:spPr>
        <p:txBody>
          <a:bodyPr wrap="square" rtlCol="0">
            <a:spAutoFit/>
          </a:bodyPr>
          <a:lstStyle/>
          <a:p>
            <a:pPr marL="0" marR="0" lvl="0" indent="0" algn="l" defTabSz="385736"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omic Sans MS"/>
                <a:ea typeface="+mn-ea"/>
                <a:cs typeface="+mn-cs"/>
              </a:rPr>
              <a:t>t</a:t>
            </a:r>
            <a:r>
              <a:rPr kumimoji="0" lang="it-IT" sz="1800" b="0" i="0" u="none" strike="noStrike" kern="1200" cap="none" spc="0" normalizeH="0" baseline="-25000" noProof="0" dirty="0">
                <a:ln>
                  <a:noFill/>
                </a:ln>
                <a:solidFill>
                  <a:prstClr val="black"/>
                </a:solidFill>
                <a:effectLst/>
                <a:uLnTx/>
                <a:uFillTx/>
                <a:latin typeface="Comic Sans MS"/>
                <a:ea typeface="+mn-ea"/>
                <a:cs typeface="+mn-cs"/>
              </a:rPr>
              <a:t>1</a:t>
            </a:r>
            <a:r>
              <a:rPr kumimoji="0" lang="it-IT"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a</a:t>
            </a:r>
          </a:p>
        </p:txBody>
      </p:sp>
      <p:sp>
        <p:nvSpPr>
          <p:cNvPr id="36" name="CasellaDiTesto 35">
            <a:extLst>
              <a:ext uri="{FF2B5EF4-FFF2-40B4-BE49-F238E27FC236}">
                <a16:creationId xmlns:a16="http://schemas.microsoft.com/office/drawing/2014/main" id="{5E336D73-A7E1-813A-997B-FBEDAAD91018}"/>
              </a:ext>
            </a:extLst>
          </p:cNvPr>
          <p:cNvSpPr txBox="1"/>
          <p:nvPr/>
        </p:nvSpPr>
        <p:spPr>
          <a:xfrm>
            <a:off x="11569112" y="3040344"/>
            <a:ext cx="511594" cy="369332"/>
          </a:xfrm>
          <a:prstGeom prst="rect">
            <a:avLst/>
          </a:prstGeom>
          <a:noFill/>
        </p:spPr>
        <p:txBody>
          <a:bodyPr wrap="square" rtlCol="0">
            <a:spAutoFit/>
          </a:bodyPr>
          <a:lstStyle/>
          <a:p>
            <a:pPr marL="0" marR="0" lvl="0" indent="0" algn="l" defTabSz="385736"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omic Sans MS"/>
                <a:ea typeface="+mn-ea"/>
                <a:cs typeface="+mn-cs"/>
              </a:rPr>
              <a:t>lt</a:t>
            </a:r>
            <a:endParaRPr kumimoji="0" lang="it-IT"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endParaRPr>
          </a:p>
        </p:txBody>
      </p:sp>
      <p:sp>
        <p:nvSpPr>
          <p:cNvPr id="37" name="CasellaDiTesto 36">
            <a:extLst>
              <a:ext uri="{FF2B5EF4-FFF2-40B4-BE49-F238E27FC236}">
                <a16:creationId xmlns:a16="http://schemas.microsoft.com/office/drawing/2014/main" id="{86195D46-F391-6381-A88B-3E5908E0E75C}"/>
              </a:ext>
            </a:extLst>
          </p:cNvPr>
          <p:cNvSpPr txBox="1"/>
          <p:nvPr/>
        </p:nvSpPr>
        <p:spPr>
          <a:xfrm>
            <a:off x="7856214" y="298220"/>
            <a:ext cx="790074" cy="369332"/>
          </a:xfrm>
          <a:prstGeom prst="rect">
            <a:avLst/>
          </a:prstGeom>
          <a:noFill/>
        </p:spPr>
        <p:txBody>
          <a:bodyPr wrap="square" rtlCol="0">
            <a:spAutoFit/>
          </a:bodyPr>
          <a:lstStyle/>
          <a:p>
            <a:pPr marL="0" marR="0" lvl="0" indent="0" algn="l" defTabSz="385736"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omic Sans MS"/>
                <a:ea typeface="+mn-ea"/>
                <a:cs typeface="+mn-cs"/>
              </a:rPr>
              <a:t>t</a:t>
            </a:r>
            <a:r>
              <a:rPr kumimoji="0" lang="it-IT" sz="1800" b="0" i="0" u="none" strike="noStrike" kern="1200" cap="none" spc="0" normalizeH="0" baseline="-25000" noProof="0" dirty="0">
                <a:ln>
                  <a:noFill/>
                </a:ln>
                <a:solidFill>
                  <a:prstClr val="black"/>
                </a:solidFill>
                <a:effectLst/>
                <a:uLnTx/>
                <a:uFillTx/>
                <a:latin typeface="Comic Sans MS"/>
                <a:ea typeface="+mn-ea"/>
                <a:cs typeface="+mn-cs"/>
              </a:rPr>
              <a:t>2</a:t>
            </a:r>
            <a:r>
              <a:rPr kumimoji="0" lang="it-IT"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a</a:t>
            </a:r>
            <a:endParaRPr kumimoji="0" lang="it-IT" sz="1800" b="0" i="0" u="none" strike="noStrike" kern="1200" cap="none" spc="0" normalizeH="0" baseline="0" noProof="0" dirty="0">
              <a:ln>
                <a:noFill/>
              </a:ln>
              <a:solidFill>
                <a:prstClr val="black"/>
              </a:solidFill>
              <a:effectLst/>
              <a:uLnTx/>
              <a:uFillTx/>
              <a:latin typeface="Comic Sans MS"/>
              <a:ea typeface="+mn-ea"/>
              <a:cs typeface="+mn-cs"/>
            </a:endParaRPr>
          </a:p>
        </p:txBody>
      </p:sp>
      <p:cxnSp>
        <p:nvCxnSpPr>
          <p:cNvPr id="30" name="Connettore diritto 29">
            <a:extLst>
              <a:ext uri="{FF2B5EF4-FFF2-40B4-BE49-F238E27FC236}">
                <a16:creationId xmlns:a16="http://schemas.microsoft.com/office/drawing/2014/main" id="{9FB55ADE-07A2-B689-0730-47B1A465D14A}"/>
              </a:ext>
            </a:extLst>
          </p:cNvPr>
          <p:cNvCxnSpPr>
            <a:cxnSpLocks/>
          </p:cNvCxnSpPr>
          <p:nvPr/>
        </p:nvCxnSpPr>
        <p:spPr>
          <a:xfrm>
            <a:off x="4905375" y="3459243"/>
            <a:ext cx="7247025"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itolo 3">
            <a:extLst>
              <a:ext uri="{FF2B5EF4-FFF2-40B4-BE49-F238E27FC236}">
                <a16:creationId xmlns:a16="http://schemas.microsoft.com/office/drawing/2014/main" id="{8A3A1AD2-A046-EC06-539E-0F41F69B7CC7}"/>
              </a:ext>
            </a:extLst>
          </p:cNvPr>
          <p:cNvSpPr txBox="1">
            <a:spLocks/>
          </p:cNvSpPr>
          <p:nvPr/>
        </p:nvSpPr>
        <p:spPr>
          <a:xfrm>
            <a:off x="25566" y="8878"/>
            <a:ext cx="12140869" cy="324000"/>
          </a:xfrm>
          <a:prstGeom prst="rect">
            <a:avLst/>
          </a:prstGeom>
          <a:ln w="3175">
            <a:solidFill>
              <a:srgbClr val="C00000"/>
            </a:solidFill>
          </a:ln>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GEOMETRIA DESCRITTIVA DINAMICA – RIBALTAMENTO  DEL PIANO </a:t>
            </a:r>
            <a:r>
              <a:rPr lang="it-IT" sz="1600" dirty="0">
                <a:solidFill>
                  <a:srgbClr val="C00000"/>
                </a:solidFill>
                <a:latin typeface="Comic Sans MS" panose="030F0702030302020204" pitchFamily="66" charset="0"/>
              </a:rPr>
              <a:t>DI PROFILO</a:t>
            </a:r>
            <a:endPar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endParaRPr>
          </a:p>
        </p:txBody>
      </p:sp>
      <p:cxnSp>
        <p:nvCxnSpPr>
          <p:cNvPr id="5" name="Connettore diritto 4">
            <a:extLst>
              <a:ext uri="{FF2B5EF4-FFF2-40B4-BE49-F238E27FC236}">
                <a16:creationId xmlns:a16="http://schemas.microsoft.com/office/drawing/2014/main" id="{A5E4BCAA-1098-F4EC-BC34-F23A39033C7D}"/>
              </a:ext>
            </a:extLst>
          </p:cNvPr>
          <p:cNvCxnSpPr>
            <a:cxnSpLocks/>
          </p:cNvCxnSpPr>
          <p:nvPr/>
        </p:nvCxnSpPr>
        <p:spPr>
          <a:xfrm>
            <a:off x="1474" y="6859740"/>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0" name="Pulsante di azione: vuoto 9">
            <a:hlinkClick r:id="rId2" action="ppaction://hlinksldjump" highlightClick="1"/>
            <a:extLst>
              <a:ext uri="{FF2B5EF4-FFF2-40B4-BE49-F238E27FC236}">
                <a16:creationId xmlns:a16="http://schemas.microsoft.com/office/drawing/2014/main" id="{941E65F4-4060-AC73-087B-0A7861F104E5}"/>
              </a:ext>
            </a:extLst>
          </p:cNvPr>
          <p:cNvSpPr/>
          <p:nvPr/>
        </p:nvSpPr>
        <p:spPr>
          <a:xfrm>
            <a:off x="10784400" y="5530"/>
            <a:ext cx="1368000" cy="324000"/>
          </a:xfrm>
          <a:prstGeom prst="actionButtonBlank">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a:ea typeface="+mn-ea"/>
                <a:cs typeface="+mn-cs"/>
              </a:rPr>
              <a:t>Torna a indice</a:t>
            </a:r>
          </a:p>
        </p:txBody>
      </p:sp>
      <p:cxnSp>
        <p:nvCxnSpPr>
          <p:cNvPr id="11" name="Connettore diritto 10">
            <a:extLst>
              <a:ext uri="{FF2B5EF4-FFF2-40B4-BE49-F238E27FC236}">
                <a16:creationId xmlns:a16="http://schemas.microsoft.com/office/drawing/2014/main" id="{E1102CCD-7F31-D047-28B2-C63E4AF3A2F1}"/>
              </a:ext>
            </a:extLst>
          </p:cNvPr>
          <p:cNvCxnSpPr>
            <a:cxnSpLocks/>
          </p:cNvCxnSpPr>
          <p:nvPr/>
        </p:nvCxnSpPr>
        <p:spPr>
          <a:xfrm>
            <a:off x="7892877" y="443883"/>
            <a:ext cx="0" cy="6312024"/>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CasellaDiTesto 20">
            <a:extLst>
              <a:ext uri="{FF2B5EF4-FFF2-40B4-BE49-F238E27FC236}">
                <a16:creationId xmlns:a16="http://schemas.microsoft.com/office/drawing/2014/main" id="{2B8FC83B-2BE4-540C-8B7E-6CFF90A0E88B}"/>
              </a:ext>
            </a:extLst>
          </p:cNvPr>
          <p:cNvSpPr txBox="1"/>
          <p:nvPr/>
        </p:nvSpPr>
        <p:spPr>
          <a:xfrm>
            <a:off x="7929541" y="4368151"/>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A’</a:t>
            </a:r>
          </a:p>
        </p:txBody>
      </p:sp>
      <p:sp>
        <p:nvSpPr>
          <p:cNvPr id="22" name="CasellaDiTesto 21">
            <a:extLst>
              <a:ext uri="{FF2B5EF4-FFF2-40B4-BE49-F238E27FC236}">
                <a16:creationId xmlns:a16="http://schemas.microsoft.com/office/drawing/2014/main" id="{9D180424-3F5C-FD7B-919E-B7690627A691}"/>
              </a:ext>
            </a:extLst>
          </p:cNvPr>
          <p:cNvSpPr txBox="1"/>
          <p:nvPr/>
        </p:nvSpPr>
        <p:spPr>
          <a:xfrm>
            <a:off x="7929540" y="1553537"/>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A’’</a:t>
            </a:r>
          </a:p>
        </p:txBody>
      </p:sp>
      <p:sp>
        <p:nvSpPr>
          <p:cNvPr id="3" name="CasellaDiTesto 2">
            <a:extLst>
              <a:ext uri="{FF2B5EF4-FFF2-40B4-BE49-F238E27FC236}">
                <a16:creationId xmlns:a16="http://schemas.microsoft.com/office/drawing/2014/main" id="{D75F16E9-0168-E5B8-DECA-F42D27EB8635}"/>
              </a:ext>
            </a:extLst>
          </p:cNvPr>
          <p:cNvSpPr txBox="1"/>
          <p:nvPr/>
        </p:nvSpPr>
        <p:spPr>
          <a:xfrm>
            <a:off x="97655" y="443883"/>
            <a:ext cx="1020932" cy="369332"/>
          </a:xfrm>
          <a:prstGeom prst="rect">
            <a:avLst/>
          </a:prstGeom>
          <a:noFill/>
        </p:spPr>
        <p:txBody>
          <a:bodyPr wrap="square" rtlCol="0">
            <a:spAutoFit/>
          </a:bodyPr>
          <a:lstStyle/>
          <a:p>
            <a:r>
              <a:rPr lang="it-IT" dirty="0">
                <a:solidFill>
                  <a:srgbClr val="FF0000"/>
                </a:solidFill>
              </a:rPr>
              <a:t>DATI</a:t>
            </a:r>
          </a:p>
        </p:txBody>
      </p:sp>
      <p:sp>
        <p:nvSpPr>
          <p:cNvPr id="6" name="CasellaDiTesto 5">
            <a:extLst>
              <a:ext uri="{FF2B5EF4-FFF2-40B4-BE49-F238E27FC236}">
                <a16:creationId xmlns:a16="http://schemas.microsoft.com/office/drawing/2014/main" id="{6343EBCF-1B85-C8B7-2BAA-22098216EFD8}"/>
              </a:ext>
            </a:extLst>
          </p:cNvPr>
          <p:cNvSpPr txBox="1"/>
          <p:nvPr/>
        </p:nvSpPr>
        <p:spPr>
          <a:xfrm>
            <a:off x="0" y="1278384"/>
            <a:ext cx="4403324" cy="923330"/>
          </a:xfrm>
          <a:prstGeom prst="rect">
            <a:avLst/>
          </a:prstGeom>
          <a:noFill/>
        </p:spPr>
        <p:txBody>
          <a:bodyPr wrap="square" rtlCol="0">
            <a:spAutoFit/>
          </a:bodyPr>
          <a:lstStyle/>
          <a:p>
            <a:r>
              <a:rPr lang="it-IT" dirty="0"/>
              <a:t>Sia dato un piano di profilo </a:t>
            </a:r>
            <a:r>
              <a:rPr lang="it-IT" dirty="0">
                <a:latin typeface="Symbol" panose="05050102010706020507" pitchFamily="18" charset="2"/>
              </a:rPr>
              <a:t>a</a:t>
            </a:r>
            <a:r>
              <a:rPr lang="it-IT" dirty="0"/>
              <a:t> le cui tracce t</a:t>
            </a:r>
            <a:r>
              <a:rPr lang="it-IT" baseline="-25000" dirty="0"/>
              <a:t>1</a:t>
            </a:r>
            <a:r>
              <a:rPr lang="it-IT" dirty="0">
                <a:latin typeface="Symbol" panose="05050102010706020507" pitchFamily="18" charset="2"/>
              </a:rPr>
              <a:t>a</a:t>
            </a:r>
            <a:r>
              <a:rPr lang="it-IT" dirty="0"/>
              <a:t> e t</a:t>
            </a:r>
            <a:r>
              <a:rPr lang="it-IT" baseline="-25000" dirty="0"/>
              <a:t>2</a:t>
            </a:r>
            <a:r>
              <a:rPr lang="it-IT" dirty="0">
                <a:latin typeface="Symbol" panose="05050102010706020507" pitchFamily="18" charset="2"/>
              </a:rPr>
              <a:t>a</a:t>
            </a:r>
            <a:r>
              <a:rPr lang="it-IT" dirty="0"/>
              <a:t> si presentano allineate e perpendicolari alla linea di terra</a:t>
            </a:r>
          </a:p>
        </p:txBody>
      </p:sp>
      <p:sp>
        <p:nvSpPr>
          <p:cNvPr id="9" name="CasellaDiTesto 8">
            <a:extLst>
              <a:ext uri="{FF2B5EF4-FFF2-40B4-BE49-F238E27FC236}">
                <a16:creationId xmlns:a16="http://schemas.microsoft.com/office/drawing/2014/main" id="{09DBE41F-F2F0-10B7-41A6-83E40CC660E5}"/>
              </a:ext>
            </a:extLst>
          </p:cNvPr>
          <p:cNvSpPr txBox="1"/>
          <p:nvPr/>
        </p:nvSpPr>
        <p:spPr>
          <a:xfrm>
            <a:off x="0" y="2601157"/>
            <a:ext cx="3788545" cy="954107"/>
          </a:xfrm>
          <a:prstGeom prst="rect">
            <a:avLst/>
          </a:prstGeom>
          <a:noFill/>
        </p:spPr>
        <p:txBody>
          <a:bodyPr wrap="square" rtlCol="0">
            <a:spAutoFit/>
          </a:bodyPr>
          <a:lstStyle/>
          <a:p>
            <a:r>
              <a:rPr lang="it-IT" dirty="0">
                <a:solidFill>
                  <a:srgbClr val="00B0F0"/>
                </a:solidFill>
              </a:rPr>
              <a:t>Siano anche assegnate le proiezioni di un punto A(A’, A’’) del piano </a:t>
            </a:r>
            <a:r>
              <a:rPr lang="it-IT" dirty="0" err="1">
                <a:latin typeface="Symbol" panose="05050102010706020507" pitchFamily="18" charset="2"/>
              </a:rPr>
              <a:t>a</a:t>
            </a:r>
            <a:r>
              <a:rPr lang="it-IT" sz="2000" dirty="0" err="1">
                <a:solidFill>
                  <a:srgbClr val="00B0F0"/>
                </a:solidFill>
                <a:latin typeface="Symbol" panose="05050102010706020507" pitchFamily="18" charset="2"/>
              </a:rPr>
              <a:t>Î</a:t>
            </a:r>
            <a:r>
              <a:rPr lang="it-IT" dirty="0" err="1">
                <a:solidFill>
                  <a:srgbClr val="00B0F0"/>
                </a:solidFill>
              </a:rPr>
              <a:t>r</a:t>
            </a:r>
            <a:r>
              <a:rPr lang="it-IT" dirty="0">
                <a:solidFill>
                  <a:srgbClr val="00B0F0"/>
                </a:solidFill>
              </a:rPr>
              <a:t>(r’, r’’, T</a:t>
            </a:r>
            <a:r>
              <a:rPr lang="it-IT" baseline="-25000" dirty="0">
                <a:solidFill>
                  <a:srgbClr val="00B0F0"/>
                </a:solidFill>
              </a:rPr>
              <a:t>1</a:t>
            </a:r>
            <a:r>
              <a:rPr lang="it-IT" dirty="0">
                <a:solidFill>
                  <a:srgbClr val="00B0F0"/>
                </a:solidFill>
              </a:rPr>
              <a:t>r, T</a:t>
            </a:r>
            <a:r>
              <a:rPr lang="it-IT" baseline="-25000" dirty="0">
                <a:solidFill>
                  <a:srgbClr val="00B0F0"/>
                </a:solidFill>
              </a:rPr>
              <a:t>2</a:t>
            </a:r>
            <a:r>
              <a:rPr lang="it-IT" dirty="0">
                <a:solidFill>
                  <a:srgbClr val="00B0F0"/>
                </a:solidFill>
              </a:rPr>
              <a:t>r)</a:t>
            </a:r>
          </a:p>
        </p:txBody>
      </p:sp>
      <p:sp>
        <p:nvSpPr>
          <p:cNvPr id="12" name="CasellaDiTesto 11">
            <a:extLst>
              <a:ext uri="{FF2B5EF4-FFF2-40B4-BE49-F238E27FC236}">
                <a16:creationId xmlns:a16="http://schemas.microsoft.com/office/drawing/2014/main" id="{0778BFD3-489F-B5B4-12C9-D59FFE576DC3}"/>
              </a:ext>
            </a:extLst>
          </p:cNvPr>
          <p:cNvSpPr txBox="1"/>
          <p:nvPr/>
        </p:nvSpPr>
        <p:spPr>
          <a:xfrm>
            <a:off x="0" y="4122908"/>
            <a:ext cx="4518729" cy="1477328"/>
          </a:xfrm>
          <a:prstGeom prst="rect">
            <a:avLst/>
          </a:prstGeom>
          <a:noFill/>
        </p:spPr>
        <p:txBody>
          <a:bodyPr wrap="square" rtlCol="0">
            <a:spAutoFit/>
          </a:bodyPr>
          <a:lstStyle/>
          <a:p>
            <a:r>
              <a:rPr lang="it-IT" dirty="0">
                <a:solidFill>
                  <a:srgbClr val="00B0F0"/>
                </a:solidFill>
              </a:rPr>
              <a:t>Date le caratteristiche del piano le rette di richiamo delle proiezioni del punto coincidono con le tracce del piano e, di conseguenza, le proiezioni del punto si collocano sulle tracce del piano</a:t>
            </a:r>
          </a:p>
        </p:txBody>
      </p:sp>
      <p:cxnSp>
        <p:nvCxnSpPr>
          <p:cNvPr id="4" name="Connettore diritto 3">
            <a:extLst>
              <a:ext uri="{FF2B5EF4-FFF2-40B4-BE49-F238E27FC236}">
                <a16:creationId xmlns:a16="http://schemas.microsoft.com/office/drawing/2014/main" id="{5DD79EF2-D44E-3E95-83E9-39E86DE3BDEC}"/>
              </a:ext>
            </a:extLst>
          </p:cNvPr>
          <p:cNvCxnSpPr>
            <a:cxnSpLocks/>
          </p:cNvCxnSpPr>
          <p:nvPr/>
        </p:nvCxnSpPr>
        <p:spPr>
          <a:xfrm>
            <a:off x="7892877" y="801720"/>
            <a:ext cx="0" cy="5814607"/>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7" name="CasellaDiTesto 6">
            <a:extLst>
              <a:ext uri="{FF2B5EF4-FFF2-40B4-BE49-F238E27FC236}">
                <a16:creationId xmlns:a16="http://schemas.microsoft.com/office/drawing/2014/main" id="{9216F886-90DF-4359-CB74-CD088BA74D0E}"/>
              </a:ext>
            </a:extLst>
          </p:cNvPr>
          <p:cNvSpPr txBox="1"/>
          <p:nvPr/>
        </p:nvSpPr>
        <p:spPr>
          <a:xfrm>
            <a:off x="7345529" y="432388"/>
            <a:ext cx="577169" cy="369332"/>
          </a:xfrm>
          <a:prstGeom prst="rect">
            <a:avLst/>
          </a:prstGeom>
          <a:noFill/>
        </p:spPr>
        <p:txBody>
          <a:bodyPr wrap="square" rtlCol="0">
            <a:spAutoFit/>
          </a:bodyPr>
          <a:lstStyle/>
          <a:p>
            <a:r>
              <a:rPr lang="it-IT" dirty="0">
                <a:solidFill>
                  <a:srgbClr val="00B0F0"/>
                </a:solidFill>
              </a:rPr>
              <a:t>T</a:t>
            </a:r>
            <a:r>
              <a:rPr lang="it-IT" baseline="-25000" dirty="0">
                <a:solidFill>
                  <a:srgbClr val="00B0F0"/>
                </a:solidFill>
              </a:rPr>
              <a:t>2</a:t>
            </a:r>
            <a:r>
              <a:rPr lang="it-IT" dirty="0">
                <a:solidFill>
                  <a:srgbClr val="00B0F0"/>
                </a:solidFill>
              </a:rPr>
              <a:t>r</a:t>
            </a:r>
          </a:p>
        </p:txBody>
      </p:sp>
      <p:sp>
        <p:nvSpPr>
          <p:cNvPr id="13" name="CasellaDiTesto 12">
            <a:extLst>
              <a:ext uri="{FF2B5EF4-FFF2-40B4-BE49-F238E27FC236}">
                <a16:creationId xmlns:a16="http://schemas.microsoft.com/office/drawing/2014/main" id="{DD6DD366-0333-795F-401F-0CEFA14FBF64}"/>
              </a:ext>
            </a:extLst>
          </p:cNvPr>
          <p:cNvSpPr txBox="1"/>
          <p:nvPr/>
        </p:nvSpPr>
        <p:spPr>
          <a:xfrm>
            <a:off x="7335712" y="6381210"/>
            <a:ext cx="577169" cy="369332"/>
          </a:xfrm>
          <a:prstGeom prst="rect">
            <a:avLst/>
          </a:prstGeom>
          <a:noFill/>
        </p:spPr>
        <p:txBody>
          <a:bodyPr wrap="square" rtlCol="0">
            <a:spAutoFit/>
          </a:bodyPr>
          <a:lstStyle/>
          <a:p>
            <a:r>
              <a:rPr lang="it-IT" dirty="0">
                <a:solidFill>
                  <a:srgbClr val="00B0F0"/>
                </a:solidFill>
              </a:rPr>
              <a:t>T</a:t>
            </a:r>
            <a:r>
              <a:rPr lang="it-IT" baseline="-25000" dirty="0">
                <a:solidFill>
                  <a:srgbClr val="00B0F0"/>
                </a:solidFill>
              </a:rPr>
              <a:t>1</a:t>
            </a:r>
            <a:r>
              <a:rPr lang="it-IT" dirty="0">
                <a:solidFill>
                  <a:srgbClr val="00B0F0"/>
                </a:solidFill>
              </a:rPr>
              <a:t>r</a:t>
            </a:r>
          </a:p>
        </p:txBody>
      </p:sp>
      <p:sp>
        <p:nvSpPr>
          <p:cNvPr id="14" name="CasellaDiTesto 13">
            <a:extLst>
              <a:ext uri="{FF2B5EF4-FFF2-40B4-BE49-F238E27FC236}">
                <a16:creationId xmlns:a16="http://schemas.microsoft.com/office/drawing/2014/main" id="{EF48295C-96C9-95EB-13AE-63D9CE68FDB8}"/>
              </a:ext>
            </a:extLst>
          </p:cNvPr>
          <p:cNvSpPr txBox="1"/>
          <p:nvPr/>
        </p:nvSpPr>
        <p:spPr>
          <a:xfrm>
            <a:off x="7858839" y="5034835"/>
            <a:ext cx="417251" cy="369332"/>
          </a:xfrm>
          <a:prstGeom prst="rect">
            <a:avLst/>
          </a:prstGeom>
          <a:noFill/>
        </p:spPr>
        <p:txBody>
          <a:bodyPr wrap="square" rtlCol="0">
            <a:spAutoFit/>
          </a:bodyPr>
          <a:lstStyle/>
          <a:p>
            <a:r>
              <a:rPr lang="it-IT" dirty="0">
                <a:solidFill>
                  <a:srgbClr val="00B0F0"/>
                </a:solidFill>
              </a:rPr>
              <a:t>r’</a:t>
            </a:r>
          </a:p>
        </p:txBody>
      </p:sp>
      <p:sp>
        <p:nvSpPr>
          <p:cNvPr id="15" name="CasellaDiTesto 14">
            <a:extLst>
              <a:ext uri="{FF2B5EF4-FFF2-40B4-BE49-F238E27FC236}">
                <a16:creationId xmlns:a16="http://schemas.microsoft.com/office/drawing/2014/main" id="{C13CD95F-01A1-3DFC-4833-445D3BC9F9A7}"/>
              </a:ext>
            </a:extLst>
          </p:cNvPr>
          <p:cNvSpPr txBox="1"/>
          <p:nvPr/>
        </p:nvSpPr>
        <p:spPr>
          <a:xfrm>
            <a:off x="7862310" y="2295519"/>
            <a:ext cx="522303" cy="369332"/>
          </a:xfrm>
          <a:prstGeom prst="rect">
            <a:avLst/>
          </a:prstGeom>
          <a:noFill/>
        </p:spPr>
        <p:txBody>
          <a:bodyPr wrap="square">
            <a:spAutoFit/>
          </a:bodyPr>
          <a:lstStyle/>
          <a:p>
            <a:r>
              <a:rPr lang="it-IT" dirty="0">
                <a:solidFill>
                  <a:srgbClr val="00B0F0"/>
                </a:solidFill>
              </a:rPr>
              <a:t>r’’</a:t>
            </a:r>
          </a:p>
        </p:txBody>
      </p:sp>
      <p:cxnSp>
        <p:nvCxnSpPr>
          <p:cNvPr id="2" name="Connettore diritto 1">
            <a:extLst>
              <a:ext uri="{FF2B5EF4-FFF2-40B4-BE49-F238E27FC236}">
                <a16:creationId xmlns:a16="http://schemas.microsoft.com/office/drawing/2014/main" id="{B57610A1-6FF6-B8F3-2700-A9C5C93CDE18}"/>
              </a:ext>
            </a:extLst>
          </p:cNvPr>
          <p:cNvCxnSpPr>
            <a:cxnSpLocks/>
          </p:cNvCxnSpPr>
          <p:nvPr/>
        </p:nvCxnSpPr>
        <p:spPr>
          <a:xfrm>
            <a:off x="0" y="6849122"/>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9463594"/>
      </p:ext>
    </p:extLst>
  </p:cSld>
  <p:clrMapOvr>
    <a:masterClrMapping/>
  </p:clrMapOvr>
  <mc:AlternateContent xmlns:mc="http://schemas.openxmlformats.org/markup-compatibility/2006">
    <mc:Choice xmlns:p14="http://schemas.microsoft.com/office/powerpoint/2010/main" Requires="p14">
      <p:transition spd="slow" p14:dur="1500">
        <p14:flythrough dir="ou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500"/>
                                        <p:tgtEl>
                                          <p:spTgt spid="11"/>
                                        </p:tgtEl>
                                      </p:cBhvr>
                                    </p:animEffect>
                                  </p:childTnLst>
                                </p:cTn>
                              </p:par>
                              <p:par>
                                <p:cTn id="20" presetID="42" presetClass="entr" presetSubtype="0" fill="hold" grpId="0" nodeType="with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anim calcmode="lin" valueType="num">
                                      <p:cBhvr>
                                        <p:cTn id="23" dur="500" fill="hold"/>
                                        <p:tgtEl>
                                          <p:spTgt spid="34"/>
                                        </p:tgtEl>
                                        <p:attrNameLst>
                                          <p:attrName>ppt_x</p:attrName>
                                        </p:attrNameLst>
                                      </p:cBhvr>
                                      <p:tavLst>
                                        <p:tav tm="0">
                                          <p:val>
                                            <p:strVal val="#ppt_x"/>
                                          </p:val>
                                        </p:tav>
                                        <p:tav tm="100000">
                                          <p:val>
                                            <p:strVal val="#ppt_x"/>
                                          </p:val>
                                        </p:tav>
                                      </p:tavLst>
                                    </p:anim>
                                    <p:anim calcmode="lin" valueType="num">
                                      <p:cBhvr>
                                        <p:cTn id="24" dur="500" fill="hold"/>
                                        <p:tgtEl>
                                          <p:spTgt spid="34"/>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fade">
                                      <p:cBhvr>
                                        <p:cTn id="27" dur="500"/>
                                        <p:tgtEl>
                                          <p:spTgt spid="37"/>
                                        </p:tgtEl>
                                      </p:cBhvr>
                                    </p:animEffect>
                                    <p:anim calcmode="lin" valueType="num">
                                      <p:cBhvr>
                                        <p:cTn id="28" dur="500" fill="hold"/>
                                        <p:tgtEl>
                                          <p:spTgt spid="37"/>
                                        </p:tgtEl>
                                        <p:attrNameLst>
                                          <p:attrName>ppt_x</p:attrName>
                                        </p:attrNameLst>
                                      </p:cBhvr>
                                      <p:tavLst>
                                        <p:tav tm="0">
                                          <p:val>
                                            <p:strVal val="#ppt_x"/>
                                          </p:val>
                                        </p:tav>
                                        <p:tav tm="100000">
                                          <p:val>
                                            <p:strVal val="#ppt_x"/>
                                          </p:val>
                                        </p:tav>
                                      </p:tavLst>
                                    </p:anim>
                                    <p:anim calcmode="lin" valueType="num">
                                      <p:cBhvr>
                                        <p:cTn id="29" dur="50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additive="base">
                                        <p:cTn id="34" dur="500" fill="hold"/>
                                        <p:tgtEl>
                                          <p:spTgt spid="9"/>
                                        </p:tgtEl>
                                        <p:attrNameLst>
                                          <p:attrName>ppt_x</p:attrName>
                                        </p:attrNameLst>
                                      </p:cBhvr>
                                      <p:tavLst>
                                        <p:tav tm="0">
                                          <p:val>
                                            <p:strVal val="#ppt_x"/>
                                          </p:val>
                                        </p:tav>
                                        <p:tav tm="100000">
                                          <p:val>
                                            <p:strVal val="#ppt_x"/>
                                          </p:val>
                                        </p:tav>
                                      </p:tavLst>
                                    </p:anim>
                                    <p:anim calcmode="lin" valueType="num">
                                      <p:cBhvr additive="base">
                                        <p:cTn id="35"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wipe(down)">
                                      <p:cBhvr>
                                        <p:cTn id="40" dur="500"/>
                                        <p:tgtEl>
                                          <p:spTgt spid="4"/>
                                        </p:tgtEl>
                                      </p:cBhvr>
                                    </p:animEffect>
                                  </p:childTnLst>
                                </p:cTn>
                              </p:par>
                              <p:par>
                                <p:cTn id="41" presetID="42" presetClass="entr" presetSubtype="0"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500"/>
                                        <p:tgtEl>
                                          <p:spTgt spid="21"/>
                                        </p:tgtEl>
                                      </p:cBhvr>
                                    </p:animEffect>
                                    <p:anim calcmode="lin" valueType="num">
                                      <p:cBhvr>
                                        <p:cTn id="44" dur="500" fill="hold"/>
                                        <p:tgtEl>
                                          <p:spTgt spid="21"/>
                                        </p:tgtEl>
                                        <p:attrNameLst>
                                          <p:attrName>ppt_x</p:attrName>
                                        </p:attrNameLst>
                                      </p:cBhvr>
                                      <p:tavLst>
                                        <p:tav tm="0">
                                          <p:val>
                                            <p:strVal val="#ppt_x"/>
                                          </p:val>
                                        </p:tav>
                                        <p:tav tm="100000">
                                          <p:val>
                                            <p:strVal val="#ppt_x"/>
                                          </p:val>
                                        </p:tav>
                                      </p:tavLst>
                                    </p:anim>
                                    <p:anim calcmode="lin" valueType="num">
                                      <p:cBhvr>
                                        <p:cTn id="45" dur="500" fill="hold"/>
                                        <p:tgtEl>
                                          <p:spTgt spid="21"/>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fade">
                                      <p:cBhvr>
                                        <p:cTn id="48" dur="500"/>
                                        <p:tgtEl>
                                          <p:spTgt spid="22"/>
                                        </p:tgtEl>
                                      </p:cBhvr>
                                    </p:animEffect>
                                    <p:anim calcmode="lin" valueType="num">
                                      <p:cBhvr>
                                        <p:cTn id="49" dur="500" fill="hold"/>
                                        <p:tgtEl>
                                          <p:spTgt spid="22"/>
                                        </p:tgtEl>
                                        <p:attrNameLst>
                                          <p:attrName>ppt_x</p:attrName>
                                        </p:attrNameLst>
                                      </p:cBhvr>
                                      <p:tavLst>
                                        <p:tav tm="0">
                                          <p:val>
                                            <p:strVal val="#ppt_x"/>
                                          </p:val>
                                        </p:tav>
                                        <p:tav tm="100000">
                                          <p:val>
                                            <p:strVal val="#ppt_x"/>
                                          </p:val>
                                        </p:tav>
                                      </p:tavLst>
                                    </p:anim>
                                    <p:anim calcmode="lin" valueType="num">
                                      <p:cBhvr>
                                        <p:cTn id="50" dur="5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fade">
                                      <p:cBhvr>
                                        <p:cTn id="55" dur="500"/>
                                        <p:tgtEl>
                                          <p:spTgt spid="13"/>
                                        </p:tgtEl>
                                      </p:cBhvr>
                                    </p:animEffect>
                                    <p:anim calcmode="lin" valueType="num">
                                      <p:cBhvr>
                                        <p:cTn id="56" dur="500" fill="hold"/>
                                        <p:tgtEl>
                                          <p:spTgt spid="13"/>
                                        </p:tgtEl>
                                        <p:attrNameLst>
                                          <p:attrName>ppt_x</p:attrName>
                                        </p:attrNameLst>
                                      </p:cBhvr>
                                      <p:tavLst>
                                        <p:tav tm="0">
                                          <p:val>
                                            <p:strVal val="#ppt_x"/>
                                          </p:val>
                                        </p:tav>
                                        <p:tav tm="100000">
                                          <p:val>
                                            <p:strVal val="#ppt_x"/>
                                          </p:val>
                                        </p:tav>
                                      </p:tavLst>
                                    </p:anim>
                                    <p:anim calcmode="lin" valueType="num">
                                      <p:cBhvr>
                                        <p:cTn id="57" dur="500" fill="hold"/>
                                        <p:tgtEl>
                                          <p:spTgt spid="13"/>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7"/>
                                        </p:tgtEl>
                                        <p:attrNameLst>
                                          <p:attrName>style.visibility</p:attrName>
                                        </p:attrNameLst>
                                      </p:cBhvr>
                                      <p:to>
                                        <p:strVal val="visible"/>
                                      </p:to>
                                    </p:set>
                                    <p:animEffect transition="in" filter="fade">
                                      <p:cBhvr>
                                        <p:cTn id="60" dur="500"/>
                                        <p:tgtEl>
                                          <p:spTgt spid="7"/>
                                        </p:tgtEl>
                                      </p:cBhvr>
                                    </p:animEffect>
                                    <p:anim calcmode="lin" valueType="num">
                                      <p:cBhvr>
                                        <p:cTn id="61" dur="500" fill="hold"/>
                                        <p:tgtEl>
                                          <p:spTgt spid="7"/>
                                        </p:tgtEl>
                                        <p:attrNameLst>
                                          <p:attrName>ppt_x</p:attrName>
                                        </p:attrNameLst>
                                      </p:cBhvr>
                                      <p:tavLst>
                                        <p:tav tm="0">
                                          <p:val>
                                            <p:strVal val="#ppt_x"/>
                                          </p:val>
                                        </p:tav>
                                        <p:tav tm="100000">
                                          <p:val>
                                            <p:strVal val="#ppt_x"/>
                                          </p:val>
                                        </p:tav>
                                      </p:tavLst>
                                    </p:anim>
                                    <p:anim calcmode="lin" valueType="num">
                                      <p:cBhvr>
                                        <p:cTn id="62" dur="500" fill="hold"/>
                                        <p:tgtEl>
                                          <p:spTgt spid="7"/>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fade">
                                      <p:cBhvr>
                                        <p:cTn id="65" dur="500"/>
                                        <p:tgtEl>
                                          <p:spTgt spid="14"/>
                                        </p:tgtEl>
                                      </p:cBhvr>
                                    </p:animEffect>
                                    <p:anim calcmode="lin" valueType="num">
                                      <p:cBhvr>
                                        <p:cTn id="66" dur="500" fill="hold"/>
                                        <p:tgtEl>
                                          <p:spTgt spid="14"/>
                                        </p:tgtEl>
                                        <p:attrNameLst>
                                          <p:attrName>ppt_x</p:attrName>
                                        </p:attrNameLst>
                                      </p:cBhvr>
                                      <p:tavLst>
                                        <p:tav tm="0">
                                          <p:val>
                                            <p:strVal val="#ppt_x"/>
                                          </p:val>
                                        </p:tav>
                                        <p:tav tm="100000">
                                          <p:val>
                                            <p:strVal val="#ppt_x"/>
                                          </p:val>
                                        </p:tav>
                                      </p:tavLst>
                                    </p:anim>
                                    <p:anim calcmode="lin" valueType="num">
                                      <p:cBhvr>
                                        <p:cTn id="67" dur="500" fill="hold"/>
                                        <p:tgtEl>
                                          <p:spTgt spid="14"/>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15"/>
                                        </p:tgtEl>
                                        <p:attrNameLst>
                                          <p:attrName>style.visibility</p:attrName>
                                        </p:attrNameLst>
                                      </p:cBhvr>
                                      <p:to>
                                        <p:strVal val="visible"/>
                                      </p:to>
                                    </p:set>
                                    <p:animEffect transition="in" filter="fade">
                                      <p:cBhvr>
                                        <p:cTn id="70" dur="500"/>
                                        <p:tgtEl>
                                          <p:spTgt spid="15"/>
                                        </p:tgtEl>
                                      </p:cBhvr>
                                    </p:animEffect>
                                    <p:anim calcmode="lin" valueType="num">
                                      <p:cBhvr>
                                        <p:cTn id="71" dur="500" fill="hold"/>
                                        <p:tgtEl>
                                          <p:spTgt spid="15"/>
                                        </p:tgtEl>
                                        <p:attrNameLst>
                                          <p:attrName>ppt_x</p:attrName>
                                        </p:attrNameLst>
                                      </p:cBhvr>
                                      <p:tavLst>
                                        <p:tav tm="0">
                                          <p:val>
                                            <p:strVal val="#ppt_x"/>
                                          </p:val>
                                        </p:tav>
                                        <p:tav tm="100000">
                                          <p:val>
                                            <p:strVal val="#ppt_x"/>
                                          </p:val>
                                        </p:tav>
                                      </p:tavLst>
                                    </p:anim>
                                    <p:anim calcmode="lin" valueType="num">
                                      <p:cBhvr>
                                        <p:cTn id="72" dur="5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additive="base">
                                        <p:cTn id="77" dur="500" fill="hold"/>
                                        <p:tgtEl>
                                          <p:spTgt spid="12"/>
                                        </p:tgtEl>
                                        <p:attrNameLst>
                                          <p:attrName>ppt_x</p:attrName>
                                        </p:attrNameLst>
                                      </p:cBhvr>
                                      <p:tavLst>
                                        <p:tav tm="0">
                                          <p:val>
                                            <p:strVal val="#ppt_x"/>
                                          </p:val>
                                        </p:tav>
                                        <p:tav tm="100000">
                                          <p:val>
                                            <p:strVal val="#ppt_x"/>
                                          </p:val>
                                        </p:tav>
                                      </p:tavLst>
                                    </p:anim>
                                    <p:anim calcmode="lin" valueType="num">
                                      <p:cBhvr additive="base">
                                        <p:cTn id="7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7" grpId="0"/>
      <p:bldP spid="21" grpId="0"/>
      <p:bldP spid="22" grpId="0"/>
      <p:bldP spid="3" grpId="0"/>
      <p:bldP spid="6" grpId="0"/>
      <p:bldP spid="9" grpId="0"/>
      <p:bldP spid="12" grpId="0"/>
      <p:bldP spid="7" grpId="0"/>
      <p:bldP spid="13" grpId="0"/>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CasellaDiTesto 33">
            <a:extLst>
              <a:ext uri="{FF2B5EF4-FFF2-40B4-BE49-F238E27FC236}">
                <a16:creationId xmlns:a16="http://schemas.microsoft.com/office/drawing/2014/main" id="{11591A60-D05B-A90B-CB77-14AA72D86A75}"/>
              </a:ext>
            </a:extLst>
          </p:cNvPr>
          <p:cNvSpPr txBox="1"/>
          <p:nvPr/>
        </p:nvSpPr>
        <p:spPr>
          <a:xfrm>
            <a:off x="7856214" y="5518797"/>
            <a:ext cx="511594" cy="369332"/>
          </a:xfrm>
          <a:prstGeom prst="rect">
            <a:avLst/>
          </a:prstGeom>
          <a:noFill/>
        </p:spPr>
        <p:txBody>
          <a:bodyPr wrap="square" rtlCol="0">
            <a:spAutoFit/>
          </a:bodyPr>
          <a:lstStyle/>
          <a:p>
            <a:pPr marL="0" marR="0" lvl="0" indent="0" algn="l" defTabSz="385736"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omic Sans MS"/>
                <a:ea typeface="+mn-ea"/>
                <a:cs typeface="+mn-cs"/>
              </a:rPr>
              <a:t>t</a:t>
            </a:r>
            <a:r>
              <a:rPr kumimoji="0" lang="it-IT" sz="1800" b="0" i="0" u="none" strike="noStrike" kern="1200" cap="none" spc="0" normalizeH="0" baseline="-25000" noProof="0" dirty="0">
                <a:ln>
                  <a:noFill/>
                </a:ln>
                <a:solidFill>
                  <a:prstClr val="black"/>
                </a:solidFill>
                <a:effectLst/>
                <a:uLnTx/>
                <a:uFillTx/>
                <a:latin typeface="Comic Sans MS"/>
                <a:ea typeface="+mn-ea"/>
                <a:cs typeface="+mn-cs"/>
              </a:rPr>
              <a:t>1</a:t>
            </a:r>
            <a:r>
              <a:rPr kumimoji="0" lang="it-IT"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a</a:t>
            </a:r>
          </a:p>
        </p:txBody>
      </p:sp>
      <p:sp>
        <p:nvSpPr>
          <p:cNvPr id="36" name="CasellaDiTesto 35">
            <a:extLst>
              <a:ext uri="{FF2B5EF4-FFF2-40B4-BE49-F238E27FC236}">
                <a16:creationId xmlns:a16="http://schemas.microsoft.com/office/drawing/2014/main" id="{5E336D73-A7E1-813A-997B-FBEDAAD91018}"/>
              </a:ext>
            </a:extLst>
          </p:cNvPr>
          <p:cNvSpPr txBox="1"/>
          <p:nvPr/>
        </p:nvSpPr>
        <p:spPr>
          <a:xfrm>
            <a:off x="11569112" y="3040344"/>
            <a:ext cx="511594" cy="369332"/>
          </a:xfrm>
          <a:prstGeom prst="rect">
            <a:avLst/>
          </a:prstGeom>
          <a:noFill/>
        </p:spPr>
        <p:txBody>
          <a:bodyPr wrap="square" rtlCol="0">
            <a:spAutoFit/>
          </a:bodyPr>
          <a:lstStyle/>
          <a:p>
            <a:pPr marL="0" marR="0" lvl="0" indent="0" algn="l" defTabSz="385736"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omic Sans MS"/>
                <a:ea typeface="+mn-ea"/>
                <a:cs typeface="+mn-cs"/>
              </a:rPr>
              <a:t>lt</a:t>
            </a:r>
            <a:endParaRPr kumimoji="0" lang="it-IT"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endParaRPr>
          </a:p>
        </p:txBody>
      </p:sp>
      <p:sp>
        <p:nvSpPr>
          <p:cNvPr id="37" name="CasellaDiTesto 36">
            <a:extLst>
              <a:ext uri="{FF2B5EF4-FFF2-40B4-BE49-F238E27FC236}">
                <a16:creationId xmlns:a16="http://schemas.microsoft.com/office/drawing/2014/main" id="{86195D46-F391-6381-A88B-3E5908E0E75C}"/>
              </a:ext>
            </a:extLst>
          </p:cNvPr>
          <p:cNvSpPr txBox="1"/>
          <p:nvPr/>
        </p:nvSpPr>
        <p:spPr>
          <a:xfrm>
            <a:off x="7856214" y="298220"/>
            <a:ext cx="790074" cy="369332"/>
          </a:xfrm>
          <a:prstGeom prst="rect">
            <a:avLst/>
          </a:prstGeom>
          <a:noFill/>
        </p:spPr>
        <p:txBody>
          <a:bodyPr wrap="square" rtlCol="0">
            <a:spAutoFit/>
          </a:bodyPr>
          <a:lstStyle/>
          <a:p>
            <a:pPr marL="0" marR="0" lvl="0" indent="0" algn="l" defTabSz="385736"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omic Sans MS"/>
                <a:ea typeface="+mn-ea"/>
                <a:cs typeface="+mn-cs"/>
              </a:rPr>
              <a:t>t</a:t>
            </a:r>
            <a:r>
              <a:rPr kumimoji="0" lang="it-IT" sz="1800" b="0" i="0" u="none" strike="noStrike" kern="1200" cap="none" spc="0" normalizeH="0" baseline="-25000" noProof="0" dirty="0">
                <a:ln>
                  <a:noFill/>
                </a:ln>
                <a:solidFill>
                  <a:prstClr val="black"/>
                </a:solidFill>
                <a:effectLst/>
                <a:uLnTx/>
                <a:uFillTx/>
                <a:latin typeface="Comic Sans MS"/>
                <a:ea typeface="+mn-ea"/>
                <a:cs typeface="+mn-cs"/>
              </a:rPr>
              <a:t>2</a:t>
            </a:r>
            <a:r>
              <a:rPr kumimoji="0" lang="it-IT"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a</a:t>
            </a:r>
            <a:endParaRPr kumimoji="0" lang="it-IT" sz="1800" b="0" i="0" u="none" strike="noStrike" kern="1200" cap="none" spc="0" normalizeH="0" baseline="0" noProof="0" dirty="0">
              <a:ln>
                <a:noFill/>
              </a:ln>
              <a:solidFill>
                <a:prstClr val="black"/>
              </a:solidFill>
              <a:effectLst/>
              <a:uLnTx/>
              <a:uFillTx/>
              <a:latin typeface="Comic Sans MS"/>
              <a:ea typeface="+mn-ea"/>
              <a:cs typeface="+mn-cs"/>
            </a:endParaRPr>
          </a:p>
        </p:txBody>
      </p:sp>
      <p:cxnSp>
        <p:nvCxnSpPr>
          <p:cNvPr id="30" name="Connettore diritto 29">
            <a:extLst>
              <a:ext uri="{FF2B5EF4-FFF2-40B4-BE49-F238E27FC236}">
                <a16:creationId xmlns:a16="http://schemas.microsoft.com/office/drawing/2014/main" id="{9FB55ADE-07A2-B689-0730-47B1A465D14A}"/>
              </a:ext>
            </a:extLst>
          </p:cNvPr>
          <p:cNvCxnSpPr>
            <a:cxnSpLocks/>
          </p:cNvCxnSpPr>
          <p:nvPr/>
        </p:nvCxnSpPr>
        <p:spPr>
          <a:xfrm>
            <a:off x="4187419" y="3459243"/>
            <a:ext cx="7403977"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itolo 3">
            <a:extLst>
              <a:ext uri="{FF2B5EF4-FFF2-40B4-BE49-F238E27FC236}">
                <a16:creationId xmlns:a16="http://schemas.microsoft.com/office/drawing/2014/main" id="{8A3A1AD2-A046-EC06-539E-0F41F69B7CC7}"/>
              </a:ext>
            </a:extLst>
          </p:cNvPr>
          <p:cNvSpPr txBox="1">
            <a:spLocks/>
          </p:cNvSpPr>
          <p:nvPr/>
        </p:nvSpPr>
        <p:spPr>
          <a:xfrm>
            <a:off x="25566" y="8878"/>
            <a:ext cx="12140869" cy="324000"/>
          </a:xfrm>
          <a:prstGeom prst="rect">
            <a:avLst/>
          </a:prstGeom>
          <a:ln w="3175">
            <a:solidFill>
              <a:srgbClr val="C00000"/>
            </a:solidFill>
          </a:ln>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GEOMETRIA DESCRITTIVA DINAMICA – RIBALTAMENTO  DEL PIANO </a:t>
            </a:r>
            <a:r>
              <a:rPr lang="it-IT" sz="1600" dirty="0">
                <a:solidFill>
                  <a:srgbClr val="C00000"/>
                </a:solidFill>
                <a:latin typeface="Comic Sans MS" panose="030F0702030302020204" pitchFamily="66" charset="0"/>
              </a:rPr>
              <a:t>DI PROFILO</a:t>
            </a:r>
            <a:endPar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endParaRPr>
          </a:p>
        </p:txBody>
      </p:sp>
      <p:cxnSp>
        <p:nvCxnSpPr>
          <p:cNvPr id="5" name="Connettore diritto 4">
            <a:extLst>
              <a:ext uri="{FF2B5EF4-FFF2-40B4-BE49-F238E27FC236}">
                <a16:creationId xmlns:a16="http://schemas.microsoft.com/office/drawing/2014/main" id="{A5E4BCAA-1098-F4EC-BC34-F23A39033C7D}"/>
              </a:ext>
            </a:extLst>
          </p:cNvPr>
          <p:cNvCxnSpPr>
            <a:cxnSpLocks/>
          </p:cNvCxnSpPr>
          <p:nvPr/>
        </p:nvCxnSpPr>
        <p:spPr>
          <a:xfrm>
            <a:off x="1474" y="6859740"/>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0" name="Pulsante di azione: vuoto 9">
            <a:hlinkClick r:id="rId2" action="ppaction://hlinksldjump" highlightClick="1"/>
            <a:extLst>
              <a:ext uri="{FF2B5EF4-FFF2-40B4-BE49-F238E27FC236}">
                <a16:creationId xmlns:a16="http://schemas.microsoft.com/office/drawing/2014/main" id="{941E65F4-4060-AC73-087B-0A7861F104E5}"/>
              </a:ext>
            </a:extLst>
          </p:cNvPr>
          <p:cNvSpPr/>
          <p:nvPr/>
        </p:nvSpPr>
        <p:spPr>
          <a:xfrm>
            <a:off x="10784400" y="5530"/>
            <a:ext cx="1368000" cy="324000"/>
          </a:xfrm>
          <a:prstGeom prst="actionButtonBlank">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a:ea typeface="+mn-ea"/>
                <a:cs typeface="+mn-cs"/>
              </a:rPr>
              <a:t>Torna a indice</a:t>
            </a:r>
          </a:p>
        </p:txBody>
      </p:sp>
      <p:cxnSp>
        <p:nvCxnSpPr>
          <p:cNvPr id="11" name="Connettore diritto 10">
            <a:extLst>
              <a:ext uri="{FF2B5EF4-FFF2-40B4-BE49-F238E27FC236}">
                <a16:creationId xmlns:a16="http://schemas.microsoft.com/office/drawing/2014/main" id="{E1102CCD-7F31-D047-28B2-C63E4AF3A2F1}"/>
              </a:ext>
            </a:extLst>
          </p:cNvPr>
          <p:cNvCxnSpPr>
            <a:cxnSpLocks/>
          </p:cNvCxnSpPr>
          <p:nvPr/>
        </p:nvCxnSpPr>
        <p:spPr>
          <a:xfrm>
            <a:off x="7892877" y="443883"/>
            <a:ext cx="0" cy="6312024"/>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Connettore diritto 16">
            <a:extLst>
              <a:ext uri="{FF2B5EF4-FFF2-40B4-BE49-F238E27FC236}">
                <a16:creationId xmlns:a16="http://schemas.microsoft.com/office/drawing/2014/main" id="{BC2B8F08-F4B6-CA25-85A4-64C650607BC8}"/>
              </a:ext>
            </a:extLst>
          </p:cNvPr>
          <p:cNvCxnSpPr>
            <a:cxnSpLocks/>
          </p:cNvCxnSpPr>
          <p:nvPr/>
        </p:nvCxnSpPr>
        <p:spPr>
          <a:xfrm>
            <a:off x="7892877" y="801720"/>
            <a:ext cx="0" cy="5814607"/>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21" name="CasellaDiTesto 20">
            <a:extLst>
              <a:ext uri="{FF2B5EF4-FFF2-40B4-BE49-F238E27FC236}">
                <a16:creationId xmlns:a16="http://schemas.microsoft.com/office/drawing/2014/main" id="{2B8FC83B-2BE4-540C-8B7E-6CFF90A0E88B}"/>
              </a:ext>
            </a:extLst>
          </p:cNvPr>
          <p:cNvSpPr txBox="1"/>
          <p:nvPr/>
        </p:nvSpPr>
        <p:spPr>
          <a:xfrm>
            <a:off x="7824026" y="4532439"/>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A’</a:t>
            </a:r>
          </a:p>
        </p:txBody>
      </p:sp>
      <p:sp>
        <p:nvSpPr>
          <p:cNvPr id="22" name="CasellaDiTesto 21">
            <a:extLst>
              <a:ext uri="{FF2B5EF4-FFF2-40B4-BE49-F238E27FC236}">
                <a16:creationId xmlns:a16="http://schemas.microsoft.com/office/drawing/2014/main" id="{9D180424-3F5C-FD7B-919E-B7690627A691}"/>
              </a:ext>
            </a:extLst>
          </p:cNvPr>
          <p:cNvSpPr txBox="1"/>
          <p:nvPr/>
        </p:nvSpPr>
        <p:spPr>
          <a:xfrm>
            <a:off x="7823330" y="1258153"/>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A’’</a:t>
            </a:r>
          </a:p>
        </p:txBody>
      </p:sp>
      <p:sp>
        <p:nvSpPr>
          <p:cNvPr id="23" name="CasellaDiTesto 22">
            <a:extLst>
              <a:ext uri="{FF2B5EF4-FFF2-40B4-BE49-F238E27FC236}">
                <a16:creationId xmlns:a16="http://schemas.microsoft.com/office/drawing/2014/main" id="{A3ED212A-EC6E-CFCA-E0C5-79A3FA232157}"/>
              </a:ext>
            </a:extLst>
          </p:cNvPr>
          <p:cNvSpPr txBox="1"/>
          <p:nvPr/>
        </p:nvSpPr>
        <p:spPr>
          <a:xfrm>
            <a:off x="9297288" y="3453343"/>
            <a:ext cx="684000" cy="360000"/>
          </a:xfrm>
          <a:prstGeom prst="rect">
            <a:avLst/>
          </a:prstGeom>
          <a:noFill/>
        </p:spPr>
        <p:txBody>
          <a:bodyPr wrap="square" rtlCol="0">
            <a:spAutoFit/>
          </a:bodyPr>
          <a:lstStyle/>
          <a:p>
            <a:pPr marL="0" marR="0" lvl="0" indent="0" algn="l" defTabSz="385736"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omic Sans MS"/>
                <a:ea typeface="+mn-ea"/>
                <a:cs typeface="+mn-cs"/>
              </a:rPr>
              <a:t>(t</a:t>
            </a:r>
            <a:r>
              <a:rPr kumimoji="0" lang="it-IT" sz="1800" b="0" i="0" u="none" strike="noStrike" kern="1200" cap="none" spc="0" normalizeH="0" baseline="-25000" noProof="0" dirty="0">
                <a:ln>
                  <a:noFill/>
                </a:ln>
                <a:solidFill>
                  <a:prstClr val="black"/>
                </a:solidFill>
                <a:effectLst/>
                <a:uLnTx/>
                <a:uFillTx/>
                <a:latin typeface="Comic Sans MS"/>
                <a:ea typeface="+mn-ea"/>
                <a:cs typeface="+mn-cs"/>
              </a:rPr>
              <a:t>1</a:t>
            </a:r>
            <a:r>
              <a:rPr kumimoji="0" lang="it-IT"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a</a:t>
            </a:r>
            <a:r>
              <a:rPr kumimoji="0" lang="it-IT" sz="1800" b="0" i="0" u="none" strike="noStrike" kern="1200" cap="none" spc="0" normalizeH="0" baseline="0" noProof="0" dirty="0">
                <a:ln>
                  <a:noFill/>
                </a:ln>
                <a:solidFill>
                  <a:prstClr val="black"/>
                </a:solidFill>
                <a:effectLst/>
                <a:uLnTx/>
                <a:uFillTx/>
                <a:ea typeface="+mn-ea"/>
                <a:cs typeface="+mn-cs"/>
              </a:rPr>
              <a:t>)</a:t>
            </a:r>
          </a:p>
        </p:txBody>
      </p:sp>
      <p:sp>
        <p:nvSpPr>
          <p:cNvPr id="24" name="Arco 23">
            <a:extLst>
              <a:ext uri="{FF2B5EF4-FFF2-40B4-BE49-F238E27FC236}">
                <a16:creationId xmlns:a16="http://schemas.microsoft.com/office/drawing/2014/main" id="{0E6D2EAB-FB26-3A0E-237D-A13074CF5CE9}"/>
              </a:ext>
            </a:extLst>
          </p:cNvPr>
          <p:cNvSpPr/>
          <p:nvPr/>
        </p:nvSpPr>
        <p:spPr>
          <a:xfrm>
            <a:off x="6814001" y="2380200"/>
            <a:ext cx="2160000" cy="2160000"/>
          </a:xfrm>
          <a:prstGeom prst="arc">
            <a:avLst>
              <a:gd name="adj1" fmla="val 21578172"/>
              <a:gd name="adj2" fmla="val 5385148"/>
            </a:avLst>
          </a:prstGeom>
          <a:ln w="31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28" name="Connettore diritto 27">
            <a:extLst>
              <a:ext uri="{FF2B5EF4-FFF2-40B4-BE49-F238E27FC236}">
                <a16:creationId xmlns:a16="http://schemas.microsoft.com/office/drawing/2014/main" id="{DFC303D1-9118-C7C0-CAA6-6804A0E4360F}"/>
              </a:ext>
            </a:extLst>
          </p:cNvPr>
          <p:cNvCxnSpPr>
            <a:cxnSpLocks/>
          </p:cNvCxnSpPr>
          <p:nvPr/>
        </p:nvCxnSpPr>
        <p:spPr>
          <a:xfrm>
            <a:off x="7895124" y="1679171"/>
            <a:ext cx="1078877"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Connettore diritto 31">
            <a:extLst>
              <a:ext uri="{FF2B5EF4-FFF2-40B4-BE49-F238E27FC236}">
                <a16:creationId xmlns:a16="http://schemas.microsoft.com/office/drawing/2014/main" id="{8B7856DC-7698-2212-B4C2-528AFA39924B}"/>
              </a:ext>
            </a:extLst>
          </p:cNvPr>
          <p:cNvCxnSpPr>
            <a:cxnSpLocks/>
          </p:cNvCxnSpPr>
          <p:nvPr/>
        </p:nvCxnSpPr>
        <p:spPr>
          <a:xfrm flipV="1">
            <a:off x="8974001" y="1676400"/>
            <a:ext cx="0" cy="17838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40" name="CasellaDiTesto 39">
            <a:extLst>
              <a:ext uri="{FF2B5EF4-FFF2-40B4-BE49-F238E27FC236}">
                <a16:creationId xmlns:a16="http://schemas.microsoft.com/office/drawing/2014/main" id="{190F0058-E3FC-58C9-D2A6-C841CDED05CC}"/>
              </a:ext>
            </a:extLst>
          </p:cNvPr>
          <p:cNvSpPr txBox="1"/>
          <p:nvPr/>
        </p:nvSpPr>
        <p:spPr>
          <a:xfrm>
            <a:off x="8953251" y="1491184"/>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A</a:t>
            </a:r>
          </a:p>
        </p:txBody>
      </p:sp>
      <p:sp>
        <p:nvSpPr>
          <p:cNvPr id="44" name="CasellaDiTesto 43">
            <a:extLst>
              <a:ext uri="{FF2B5EF4-FFF2-40B4-BE49-F238E27FC236}">
                <a16:creationId xmlns:a16="http://schemas.microsoft.com/office/drawing/2014/main" id="{7A8949DD-FFF0-77DA-3508-D9C1A3CF678E}"/>
              </a:ext>
            </a:extLst>
          </p:cNvPr>
          <p:cNvSpPr txBox="1"/>
          <p:nvPr/>
        </p:nvSpPr>
        <p:spPr>
          <a:xfrm>
            <a:off x="6849590" y="3475736"/>
            <a:ext cx="720000" cy="360000"/>
          </a:xfrm>
          <a:prstGeom prst="rect">
            <a:avLst/>
          </a:prstGeom>
          <a:noFill/>
        </p:spPr>
        <p:txBody>
          <a:bodyPr wrap="square" rtlCol="0">
            <a:spAutoFit/>
          </a:bodyPr>
          <a:lstStyle/>
          <a:p>
            <a:pPr marL="0" marR="0" lvl="0" indent="0" algn="l" defTabSz="385736"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omic Sans MS"/>
                <a:ea typeface="+mn-ea"/>
                <a:cs typeface="+mn-cs"/>
              </a:rPr>
              <a:t>(t</a:t>
            </a:r>
            <a:r>
              <a:rPr kumimoji="0" lang="it-IT" sz="1800" b="0" i="0" u="none" strike="noStrike" kern="1200" cap="none" spc="0" normalizeH="0" baseline="-25000" noProof="0" dirty="0">
                <a:ln>
                  <a:noFill/>
                </a:ln>
                <a:solidFill>
                  <a:prstClr val="black"/>
                </a:solidFill>
                <a:effectLst/>
                <a:uLnTx/>
                <a:uFillTx/>
                <a:latin typeface="Comic Sans MS"/>
                <a:ea typeface="+mn-ea"/>
                <a:cs typeface="+mn-cs"/>
              </a:rPr>
              <a:t>2</a:t>
            </a:r>
            <a:r>
              <a:rPr kumimoji="0" lang="it-IT"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a</a:t>
            </a:r>
            <a:r>
              <a:rPr kumimoji="0" lang="it-IT" sz="1800" b="0" i="0" u="none" strike="noStrike" kern="1200" cap="none" spc="0" normalizeH="0" baseline="0" noProof="0" dirty="0">
                <a:ln>
                  <a:noFill/>
                </a:ln>
                <a:solidFill>
                  <a:prstClr val="black"/>
                </a:solidFill>
                <a:effectLst/>
                <a:uLnTx/>
                <a:uFillTx/>
                <a:ea typeface="+mn-ea"/>
                <a:cs typeface="+mn-cs"/>
              </a:rPr>
              <a:t>)</a:t>
            </a:r>
          </a:p>
        </p:txBody>
      </p:sp>
      <p:sp>
        <p:nvSpPr>
          <p:cNvPr id="45" name="Arco 44">
            <a:extLst>
              <a:ext uri="{FF2B5EF4-FFF2-40B4-BE49-F238E27FC236}">
                <a16:creationId xmlns:a16="http://schemas.microsoft.com/office/drawing/2014/main" id="{6215071E-4CE5-9AAC-0AC2-ADB4305B3119}"/>
              </a:ext>
            </a:extLst>
          </p:cNvPr>
          <p:cNvSpPr/>
          <p:nvPr/>
        </p:nvSpPr>
        <p:spPr>
          <a:xfrm>
            <a:off x="6118780" y="1680807"/>
            <a:ext cx="3549600" cy="3549600"/>
          </a:xfrm>
          <a:prstGeom prst="arc">
            <a:avLst>
              <a:gd name="adj1" fmla="val 10793536"/>
              <a:gd name="adj2" fmla="val 16197766"/>
            </a:avLst>
          </a:prstGeom>
          <a:ln w="31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49" name="Connettore diritto 48">
            <a:extLst>
              <a:ext uri="{FF2B5EF4-FFF2-40B4-BE49-F238E27FC236}">
                <a16:creationId xmlns:a16="http://schemas.microsoft.com/office/drawing/2014/main" id="{B44228C6-74D8-E95F-9708-661311AFA59A}"/>
              </a:ext>
            </a:extLst>
          </p:cNvPr>
          <p:cNvCxnSpPr>
            <a:cxnSpLocks/>
          </p:cNvCxnSpPr>
          <p:nvPr/>
        </p:nvCxnSpPr>
        <p:spPr>
          <a:xfrm>
            <a:off x="6118470" y="3460200"/>
            <a:ext cx="0" cy="1080000"/>
          </a:xfrm>
          <a:prstGeom prst="line">
            <a:avLst/>
          </a:prstGeom>
          <a:ln w="3175">
            <a:solidFill>
              <a:srgbClr val="FF0000"/>
            </a:solidFill>
          </a:ln>
        </p:spPr>
        <p:style>
          <a:lnRef idx="1">
            <a:schemeClr val="dk1"/>
          </a:lnRef>
          <a:fillRef idx="0">
            <a:schemeClr val="dk1"/>
          </a:fillRef>
          <a:effectRef idx="0">
            <a:schemeClr val="dk1"/>
          </a:effectRef>
          <a:fontRef idx="minor">
            <a:schemeClr val="tx1"/>
          </a:fontRef>
        </p:style>
      </p:cxnSp>
      <p:cxnSp>
        <p:nvCxnSpPr>
          <p:cNvPr id="51" name="Connettore diritto 50">
            <a:extLst>
              <a:ext uri="{FF2B5EF4-FFF2-40B4-BE49-F238E27FC236}">
                <a16:creationId xmlns:a16="http://schemas.microsoft.com/office/drawing/2014/main" id="{4881A00A-0AB5-37D4-DBE8-1E81981E11E4}"/>
              </a:ext>
            </a:extLst>
          </p:cNvPr>
          <p:cNvCxnSpPr>
            <a:cxnSpLocks/>
          </p:cNvCxnSpPr>
          <p:nvPr/>
        </p:nvCxnSpPr>
        <p:spPr>
          <a:xfrm flipH="1">
            <a:off x="6118470" y="4540200"/>
            <a:ext cx="1774407"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54" name="CasellaDiTesto 53">
            <a:extLst>
              <a:ext uri="{FF2B5EF4-FFF2-40B4-BE49-F238E27FC236}">
                <a16:creationId xmlns:a16="http://schemas.microsoft.com/office/drawing/2014/main" id="{3D9982FB-317E-FA02-DAD3-595B201F10C7}"/>
              </a:ext>
            </a:extLst>
          </p:cNvPr>
          <p:cNvSpPr txBox="1"/>
          <p:nvPr/>
        </p:nvSpPr>
        <p:spPr>
          <a:xfrm>
            <a:off x="5885843" y="4433143"/>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A</a:t>
            </a:r>
          </a:p>
        </p:txBody>
      </p:sp>
      <p:cxnSp>
        <p:nvCxnSpPr>
          <p:cNvPr id="3" name="Connettore diritto 2">
            <a:extLst>
              <a:ext uri="{FF2B5EF4-FFF2-40B4-BE49-F238E27FC236}">
                <a16:creationId xmlns:a16="http://schemas.microsoft.com/office/drawing/2014/main" id="{8F81745A-99EE-28DB-A9F2-4D55F965C4B3}"/>
              </a:ext>
            </a:extLst>
          </p:cNvPr>
          <p:cNvCxnSpPr>
            <a:cxnSpLocks/>
            <a:endCxn id="18" idx="0"/>
          </p:cNvCxnSpPr>
          <p:nvPr/>
        </p:nvCxnSpPr>
        <p:spPr>
          <a:xfrm>
            <a:off x="7892877" y="751946"/>
            <a:ext cx="3165549" cy="271253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18" name="Arco 17">
            <a:extLst>
              <a:ext uri="{FF2B5EF4-FFF2-40B4-BE49-F238E27FC236}">
                <a16:creationId xmlns:a16="http://schemas.microsoft.com/office/drawing/2014/main" id="{CE3EE1EB-EF60-FDFD-A2FC-9808179F13E7}"/>
              </a:ext>
            </a:extLst>
          </p:cNvPr>
          <p:cNvSpPr/>
          <p:nvPr/>
        </p:nvSpPr>
        <p:spPr>
          <a:xfrm>
            <a:off x="4758427" y="316443"/>
            <a:ext cx="6300000" cy="6300000"/>
          </a:xfrm>
          <a:prstGeom prst="arc">
            <a:avLst>
              <a:gd name="adj1" fmla="val 21597853"/>
              <a:gd name="adj2" fmla="val 5429530"/>
            </a:avLst>
          </a:prstGeom>
          <a:ln w="3175">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38" name="Arco 37">
            <a:extLst>
              <a:ext uri="{FF2B5EF4-FFF2-40B4-BE49-F238E27FC236}">
                <a16:creationId xmlns:a16="http://schemas.microsoft.com/office/drawing/2014/main" id="{E8F55593-772E-283C-F2CC-3B4C3F6A9D1A}"/>
              </a:ext>
            </a:extLst>
          </p:cNvPr>
          <p:cNvSpPr/>
          <p:nvPr/>
        </p:nvSpPr>
        <p:spPr>
          <a:xfrm>
            <a:off x="5196538" y="756464"/>
            <a:ext cx="5400000" cy="5400000"/>
          </a:xfrm>
          <a:prstGeom prst="arc">
            <a:avLst>
              <a:gd name="adj1" fmla="val 10801410"/>
              <a:gd name="adj2" fmla="val 16199073"/>
            </a:avLst>
          </a:prstGeom>
          <a:ln w="3175">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41" name="Connettore diritto 40">
            <a:extLst>
              <a:ext uri="{FF2B5EF4-FFF2-40B4-BE49-F238E27FC236}">
                <a16:creationId xmlns:a16="http://schemas.microsoft.com/office/drawing/2014/main" id="{6117FC15-054A-3B4A-50DF-729E330FBE38}"/>
              </a:ext>
            </a:extLst>
          </p:cNvPr>
          <p:cNvCxnSpPr>
            <a:cxnSpLocks/>
            <a:endCxn id="18" idx="2"/>
          </p:cNvCxnSpPr>
          <p:nvPr/>
        </p:nvCxnSpPr>
        <p:spPr>
          <a:xfrm>
            <a:off x="5196538" y="3453343"/>
            <a:ext cx="2684831" cy="316298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2" name="CasellaDiTesto 1">
            <a:extLst>
              <a:ext uri="{FF2B5EF4-FFF2-40B4-BE49-F238E27FC236}">
                <a16:creationId xmlns:a16="http://schemas.microsoft.com/office/drawing/2014/main" id="{EF1DA999-A39B-4C91-629C-EDC1A635190D}"/>
              </a:ext>
            </a:extLst>
          </p:cNvPr>
          <p:cNvSpPr txBox="1"/>
          <p:nvPr/>
        </p:nvSpPr>
        <p:spPr>
          <a:xfrm>
            <a:off x="11092981" y="3418369"/>
            <a:ext cx="720000" cy="360000"/>
          </a:xfrm>
          <a:prstGeom prst="rect">
            <a:avLst/>
          </a:prstGeom>
          <a:noFill/>
        </p:spPr>
        <p:txBody>
          <a:bodyPr wrap="square" rtlCol="0">
            <a:spAutoFit/>
          </a:bodyPr>
          <a:lstStyle/>
          <a:p>
            <a:r>
              <a:rPr lang="it-IT" dirty="0">
                <a:solidFill>
                  <a:srgbClr val="00B0F0"/>
                </a:solidFill>
              </a:rPr>
              <a:t>(T</a:t>
            </a:r>
            <a:r>
              <a:rPr lang="it-IT" baseline="-25000" dirty="0">
                <a:solidFill>
                  <a:srgbClr val="00B0F0"/>
                </a:solidFill>
              </a:rPr>
              <a:t>1</a:t>
            </a:r>
            <a:r>
              <a:rPr lang="it-IT" dirty="0">
                <a:solidFill>
                  <a:srgbClr val="00B0F0"/>
                </a:solidFill>
              </a:rPr>
              <a:t>r)</a:t>
            </a:r>
          </a:p>
        </p:txBody>
      </p:sp>
      <p:sp>
        <p:nvSpPr>
          <p:cNvPr id="4" name="CasellaDiTesto 3">
            <a:extLst>
              <a:ext uri="{FF2B5EF4-FFF2-40B4-BE49-F238E27FC236}">
                <a16:creationId xmlns:a16="http://schemas.microsoft.com/office/drawing/2014/main" id="{D5BF509C-ED51-8D51-8EB6-0AEF6A51784F}"/>
              </a:ext>
            </a:extLst>
          </p:cNvPr>
          <p:cNvSpPr txBox="1"/>
          <p:nvPr/>
        </p:nvSpPr>
        <p:spPr>
          <a:xfrm>
            <a:off x="4742306" y="3118374"/>
            <a:ext cx="720000" cy="360000"/>
          </a:xfrm>
          <a:prstGeom prst="rect">
            <a:avLst/>
          </a:prstGeom>
          <a:noFill/>
        </p:spPr>
        <p:txBody>
          <a:bodyPr wrap="square" rtlCol="0">
            <a:spAutoFit/>
          </a:bodyPr>
          <a:lstStyle/>
          <a:p>
            <a:r>
              <a:rPr lang="it-IT" dirty="0">
                <a:solidFill>
                  <a:srgbClr val="00B0F0"/>
                </a:solidFill>
              </a:rPr>
              <a:t>(T</a:t>
            </a:r>
            <a:r>
              <a:rPr lang="it-IT" baseline="-25000" dirty="0">
                <a:solidFill>
                  <a:srgbClr val="00B0F0"/>
                </a:solidFill>
              </a:rPr>
              <a:t>2</a:t>
            </a:r>
            <a:r>
              <a:rPr lang="it-IT" dirty="0">
                <a:solidFill>
                  <a:srgbClr val="00B0F0"/>
                </a:solidFill>
              </a:rPr>
              <a:t>r)</a:t>
            </a:r>
          </a:p>
        </p:txBody>
      </p:sp>
      <p:sp>
        <p:nvSpPr>
          <p:cNvPr id="6" name="CasellaDiTesto 5">
            <a:extLst>
              <a:ext uri="{FF2B5EF4-FFF2-40B4-BE49-F238E27FC236}">
                <a16:creationId xmlns:a16="http://schemas.microsoft.com/office/drawing/2014/main" id="{C653F8EF-A9C1-D07D-9950-B11B54780A3C}"/>
              </a:ext>
            </a:extLst>
          </p:cNvPr>
          <p:cNvSpPr txBox="1"/>
          <p:nvPr/>
        </p:nvSpPr>
        <p:spPr>
          <a:xfrm>
            <a:off x="7345529" y="432388"/>
            <a:ext cx="577169" cy="369332"/>
          </a:xfrm>
          <a:prstGeom prst="rect">
            <a:avLst/>
          </a:prstGeom>
          <a:noFill/>
        </p:spPr>
        <p:txBody>
          <a:bodyPr wrap="square" rtlCol="0">
            <a:spAutoFit/>
          </a:bodyPr>
          <a:lstStyle/>
          <a:p>
            <a:r>
              <a:rPr lang="it-IT" dirty="0">
                <a:solidFill>
                  <a:srgbClr val="00B0F0"/>
                </a:solidFill>
              </a:rPr>
              <a:t>T</a:t>
            </a:r>
            <a:r>
              <a:rPr lang="it-IT" baseline="-25000" dirty="0">
                <a:solidFill>
                  <a:srgbClr val="00B0F0"/>
                </a:solidFill>
              </a:rPr>
              <a:t>2</a:t>
            </a:r>
            <a:r>
              <a:rPr lang="it-IT" dirty="0">
                <a:solidFill>
                  <a:srgbClr val="00B0F0"/>
                </a:solidFill>
              </a:rPr>
              <a:t>r</a:t>
            </a:r>
          </a:p>
        </p:txBody>
      </p:sp>
      <p:sp>
        <p:nvSpPr>
          <p:cNvPr id="7" name="CasellaDiTesto 6">
            <a:extLst>
              <a:ext uri="{FF2B5EF4-FFF2-40B4-BE49-F238E27FC236}">
                <a16:creationId xmlns:a16="http://schemas.microsoft.com/office/drawing/2014/main" id="{5C5BE1CD-7058-6337-6472-86C72F47DDA0}"/>
              </a:ext>
            </a:extLst>
          </p:cNvPr>
          <p:cNvSpPr txBox="1"/>
          <p:nvPr/>
        </p:nvSpPr>
        <p:spPr>
          <a:xfrm>
            <a:off x="7858839" y="5034835"/>
            <a:ext cx="417251" cy="369332"/>
          </a:xfrm>
          <a:prstGeom prst="rect">
            <a:avLst/>
          </a:prstGeom>
          <a:noFill/>
        </p:spPr>
        <p:txBody>
          <a:bodyPr wrap="square" rtlCol="0">
            <a:spAutoFit/>
          </a:bodyPr>
          <a:lstStyle/>
          <a:p>
            <a:r>
              <a:rPr lang="it-IT" dirty="0">
                <a:solidFill>
                  <a:srgbClr val="00B0F0"/>
                </a:solidFill>
              </a:rPr>
              <a:t>r’</a:t>
            </a:r>
          </a:p>
        </p:txBody>
      </p:sp>
      <p:sp>
        <p:nvSpPr>
          <p:cNvPr id="9" name="CasellaDiTesto 8">
            <a:extLst>
              <a:ext uri="{FF2B5EF4-FFF2-40B4-BE49-F238E27FC236}">
                <a16:creationId xmlns:a16="http://schemas.microsoft.com/office/drawing/2014/main" id="{E4551B8F-A871-C3FF-8FA3-F4F68469C57F}"/>
              </a:ext>
            </a:extLst>
          </p:cNvPr>
          <p:cNvSpPr txBox="1"/>
          <p:nvPr/>
        </p:nvSpPr>
        <p:spPr>
          <a:xfrm>
            <a:off x="7862310" y="2295519"/>
            <a:ext cx="522303" cy="369332"/>
          </a:xfrm>
          <a:prstGeom prst="rect">
            <a:avLst/>
          </a:prstGeom>
          <a:noFill/>
        </p:spPr>
        <p:txBody>
          <a:bodyPr wrap="square">
            <a:spAutoFit/>
          </a:bodyPr>
          <a:lstStyle/>
          <a:p>
            <a:r>
              <a:rPr lang="it-IT" dirty="0">
                <a:solidFill>
                  <a:srgbClr val="00B0F0"/>
                </a:solidFill>
              </a:rPr>
              <a:t>r’’</a:t>
            </a:r>
          </a:p>
        </p:txBody>
      </p:sp>
      <p:sp>
        <p:nvSpPr>
          <p:cNvPr id="12" name="CasellaDiTesto 11">
            <a:extLst>
              <a:ext uri="{FF2B5EF4-FFF2-40B4-BE49-F238E27FC236}">
                <a16:creationId xmlns:a16="http://schemas.microsoft.com/office/drawing/2014/main" id="{D2F6873B-C01F-2830-4A35-0E2A7E77137E}"/>
              </a:ext>
            </a:extLst>
          </p:cNvPr>
          <p:cNvSpPr txBox="1"/>
          <p:nvPr/>
        </p:nvSpPr>
        <p:spPr>
          <a:xfrm>
            <a:off x="9840517" y="2201382"/>
            <a:ext cx="417251" cy="369332"/>
          </a:xfrm>
          <a:prstGeom prst="rect">
            <a:avLst/>
          </a:prstGeom>
          <a:noFill/>
        </p:spPr>
        <p:txBody>
          <a:bodyPr wrap="square" rtlCol="0">
            <a:spAutoFit/>
          </a:bodyPr>
          <a:lstStyle/>
          <a:p>
            <a:r>
              <a:rPr lang="it-IT" dirty="0">
                <a:solidFill>
                  <a:srgbClr val="00B0F0"/>
                </a:solidFill>
              </a:rPr>
              <a:t>r</a:t>
            </a:r>
          </a:p>
        </p:txBody>
      </p:sp>
      <p:sp>
        <p:nvSpPr>
          <p:cNvPr id="13" name="CasellaDiTesto 12">
            <a:extLst>
              <a:ext uri="{FF2B5EF4-FFF2-40B4-BE49-F238E27FC236}">
                <a16:creationId xmlns:a16="http://schemas.microsoft.com/office/drawing/2014/main" id="{26DEFF5B-0121-CA40-7AA5-D200794082D1}"/>
              </a:ext>
            </a:extLst>
          </p:cNvPr>
          <p:cNvSpPr txBox="1"/>
          <p:nvPr/>
        </p:nvSpPr>
        <p:spPr>
          <a:xfrm>
            <a:off x="6530636" y="5283020"/>
            <a:ext cx="417251" cy="369332"/>
          </a:xfrm>
          <a:prstGeom prst="rect">
            <a:avLst/>
          </a:prstGeom>
          <a:noFill/>
        </p:spPr>
        <p:txBody>
          <a:bodyPr wrap="square" rtlCol="0">
            <a:spAutoFit/>
          </a:bodyPr>
          <a:lstStyle/>
          <a:p>
            <a:r>
              <a:rPr lang="it-IT" dirty="0">
                <a:solidFill>
                  <a:srgbClr val="00B0F0"/>
                </a:solidFill>
              </a:rPr>
              <a:t>r</a:t>
            </a:r>
          </a:p>
        </p:txBody>
      </p:sp>
      <p:sp>
        <p:nvSpPr>
          <p:cNvPr id="14" name="CasellaDiTesto 13">
            <a:extLst>
              <a:ext uri="{FF2B5EF4-FFF2-40B4-BE49-F238E27FC236}">
                <a16:creationId xmlns:a16="http://schemas.microsoft.com/office/drawing/2014/main" id="{3D7632AD-7409-F0A7-5506-C4A7BCF2B696}"/>
              </a:ext>
            </a:extLst>
          </p:cNvPr>
          <p:cNvSpPr txBox="1"/>
          <p:nvPr/>
        </p:nvSpPr>
        <p:spPr>
          <a:xfrm>
            <a:off x="7335712" y="6381210"/>
            <a:ext cx="577169" cy="369332"/>
          </a:xfrm>
          <a:prstGeom prst="rect">
            <a:avLst/>
          </a:prstGeom>
          <a:noFill/>
        </p:spPr>
        <p:txBody>
          <a:bodyPr wrap="square" rtlCol="0">
            <a:spAutoFit/>
          </a:bodyPr>
          <a:lstStyle/>
          <a:p>
            <a:r>
              <a:rPr lang="it-IT" dirty="0">
                <a:solidFill>
                  <a:srgbClr val="00B0F0"/>
                </a:solidFill>
              </a:rPr>
              <a:t>T</a:t>
            </a:r>
            <a:r>
              <a:rPr lang="it-IT" baseline="-25000" dirty="0">
                <a:solidFill>
                  <a:srgbClr val="00B0F0"/>
                </a:solidFill>
              </a:rPr>
              <a:t>1</a:t>
            </a:r>
            <a:r>
              <a:rPr lang="it-IT" dirty="0">
                <a:solidFill>
                  <a:srgbClr val="00B0F0"/>
                </a:solidFill>
              </a:rPr>
              <a:t>r</a:t>
            </a:r>
          </a:p>
        </p:txBody>
      </p:sp>
      <p:sp>
        <p:nvSpPr>
          <p:cNvPr id="16" name="CasellaDiTesto 15">
            <a:extLst>
              <a:ext uri="{FF2B5EF4-FFF2-40B4-BE49-F238E27FC236}">
                <a16:creationId xmlns:a16="http://schemas.microsoft.com/office/drawing/2014/main" id="{7C80A8C0-F42F-0B40-64C9-BD2A29F665BA}"/>
              </a:ext>
            </a:extLst>
          </p:cNvPr>
          <p:cNvSpPr txBox="1"/>
          <p:nvPr/>
        </p:nvSpPr>
        <p:spPr>
          <a:xfrm>
            <a:off x="25566" y="443883"/>
            <a:ext cx="5418508" cy="369332"/>
          </a:xfrm>
          <a:prstGeom prst="rect">
            <a:avLst/>
          </a:prstGeom>
          <a:noFill/>
        </p:spPr>
        <p:txBody>
          <a:bodyPr wrap="square" rtlCol="0">
            <a:spAutoFit/>
          </a:bodyPr>
          <a:lstStyle/>
          <a:p>
            <a:r>
              <a:rPr lang="it-IT" dirty="0">
                <a:solidFill>
                  <a:srgbClr val="FF0000"/>
                </a:solidFill>
              </a:rPr>
              <a:t>PROCEDURE DI RIBALTAMENTO </a:t>
            </a:r>
          </a:p>
        </p:txBody>
      </p:sp>
      <p:sp>
        <p:nvSpPr>
          <p:cNvPr id="25" name="CasellaDiTesto 24">
            <a:extLst>
              <a:ext uri="{FF2B5EF4-FFF2-40B4-BE49-F238E27FC236}">
                <a16:creationId xmlns:a16="http://schemas.microsoft.com/office/drawing/2014/main" id="{0C83B657-6883-6984-DC0A-9E619137E349}"/>
              </a:ext>
            </a:extLst>
          </p:cNvPr>
          <p:cNvSpPr txBox="1"/>
          <p:nvPr/>
        </p:nvSpPr>
        <p:spPr>
          <a:xfrm>
            <a:off x="0" y="834499"/>
            <a:ext cx="6007223" cy="369332"/>
          </a:xfrm>
          <a:prstGeom prst="rect">
            <a:avLst/>
          </a:prstGeom>
          <a:noFill/>
        </p:spPr>
        <p:txBody>
          <a:bodyPr wrap="square" rtlCol="0">
            <a:spAutoFit/>
          </a:bodyPr>
          <a:lstStyle/>
          <a:p>
            <a:r>
              <a:rPr lang="it-IT" dirty="0"/>
              <a:t>Il ribaltamento può essere eseguito sia su </a:t>
            </a:r>
            <a:r>
              <a:rPr lang="it-IT" dirty="0">
                <a:latin typeface="Symbol" panose="05050102010706020507" pitchFamily="18" charset="2"/>
              </a:rPr>
              <a:t>p</a:t>
            </a:r>
            <a:r>
              <a:rPr lang="it-IT" baseline="-25000" dirty="0"/>
              <a:t>1</a:t>
            </a:r>
            <a:r>
              <a:rPr lang="it-IT" dirty="0"/>
              <a:t> che su </a:t>
            </a:r>
            <a:r>
              <a:rPr lang="it-IT" dirty="0">
                <a:latin typeface="Symbol" panose="05050102010706020507" pitchFamily="18" charset="2"/>
              </a:rPr>
              <a:t>p</a:t>
            </a:r>
            <a:r>
              <a:rPr lang="it-IT" baseline="-25000" dirty="0"/>
              <a:t>2</a:t>
            </a:r>
          </a:p>
        </p:txBody>
      </p:sp>
      <p:sp>
        <p:nvSpPr>
          <p:cNvPr id="19" name="CasellaDiTesto 18">
            <a:extLst>
              <a:ext uri="{FF2B5EF4-FFF2-40B4-BE49-F238E27FC236}">
                <a16:creationId xmlns:a16="http://schemas.microsoft.com/office/drawing/2014/main" id="{9C74562E-EFAB-2712-F775-9159B5F960DF}"/>
              </a:ext>
            </a:extLst>
          </p:cNvPr>
          <p:cNvSpPr txBox="1"/>
          <p:nvPr/>
        </p:nvSpPr>
        <p:spPr>
          <a:xfrm>
            <a:off x="0" y="1208000"/>
            <a:ext cx="4846023" cy="923330"/>
          </a:xfrm>
          <a:prstGeom prst="rect">
            <a:avLst/>
          </a:prstGeom>
          <a:noFill/>
        </p:spPr>
        <p:txBody>
          <a:bodyPr wrap="square" rtlCol="0">
            <a:spAutoFit/>
          </a:bodyPr>
          <a:lstStyle/>
          <a:p>
            <a:r>
              <a:rPr lang="it-IT" dirty="0">
                <a:solidFill>
                  <a:srgbClr val="FF0000"/>
                </a:solidFill>
              </a:rPr>
              <a:t>Determinato </a:t>
            </a:r>
            <a:r>
              <a:rPr lang="it-IT" dirty="0"/>
              <a:t>(t</a:t>
            </a:r>
            <a:r>
              <a:rPr lang="it-IT" baseline="-25000" dirty="0"/>
              <a:t>2</a:t>
            </a:r>
            <a:r>
              <a:rPr lang="it-IT" dirty="0">
                <a:latin typeface="Symbol" panose="05050102010706020507" pitchFamily="18" charset="2"/>
              </a:rPr>
              <a:t>a</a:t>
            </a:r>
            <a:r>
              <a:rPr lang="it-IT" dirty="0"/>
              <a:t>) </a:t>
            </a:r>
            <a:r>
              <a:rPr lang="it-IT" sz="1800" dirty="0">
                <a:latin typeface="Symbol" panose="05050102010706020507" pitchFamily="18" charset="2"/>
              </a:rPr>
              <a:t>º</a:t>
            </a:r>
            <a:r>
              <a:rPr lang="it-IT" dirty="0"/>
              <a:t> lt </a:t>
            </a:r>
            <a:r>
              <a:rPr lang="it-IT" dirty="0">
                <a:solidFill>
                  <a:srgbClr val="FF0000"/>
                </a:solidFill>
              </a:rPr>
              <a:t>ribaltiamo </a:t>
            </a:r>
            <a:r>
              <a:rPr lang="it-IT" dirty="0">
                <a:solidFill>
                  <a:srgbClr val="00B0F0"/>
                </a:solidFill>
              </a:rPr>
              <a:t>A’’ </a:t>
            </a:r>
            <a:r>
              <a:rPr lang="it-IT" dirty="0">
                <a:solidFill>
                  <a:srgbClr val="FF0000"/>
                </a:solidFill>
              </a:rPr>
              <a:t>su </a:t>
            </a:r>
            <a:r>
              <a:rPr lang="it-IT" dirty="0"/>
              <a:t>(t</a:t>
            </a:r>
            <a:r>
              <a:rPr lang="it-IT" baseline="-25000" dirty="0"/>
              <a:t>2</a:t>
            </a:r>
            <a:r>
              <a:rPr lang="it-IT" dirty="0">
                <a:latin typeface="Symbol" panose="05050102010706020507" pitchFamily="18" charset="2"/>
              </a:rPr>
              <a:t>a</a:t>
            </a:r>
            <a:r>
              <a:rPr lang="it-IT" dirty="0"/>
              <a:t>) </a:t>
            </a:r>
            <a:r>
              <a:rPr lang="it-IT" dirty="0">
                <a:solidFill>
                  <a:srgbClr val="FF0000"/>
                </a:solidFill>
              </a:rPr>
              <a:t>proiettando questo punto nello spazio del piano con una retta parallela a </a:t>
            </a:r>
            <a:r>
              <a:rPr lang="it-IT" dirty="0"/>
              <a:t>t</a:t>
            </a:r>
            <a:r>
              <a:rPr lang="it-IT" baseline="-25000" dirty="0"/>
              <a:t>1</a:t>
            </a:r>
            <a:r>
              <a:rPr lang="it-IT" dirty="0">
                <a:latin typeface="Symbol" panose="05050102010706020507" pitchFamily="18" charset="2"/>
              </a:rPr>
              <a:t>a</a:t>
            </a:r>
          </a:p>
        </p:txBody>
      </p:sp>
      <p:sp>
        <p:nvSpPr>
          <p:cNvPr id="26" name="CasellaDiTesto 25">
            <a:extLst>
              <a:ext uri="{FF2B5EF4-FFF2-40B4-BE49-F238E27FC236}">
                <a16:creationId xmlns:a16="http://schemas.microsoft.com/office/drawing/2014/main" id="{46E95009-3FA7-B48D-C6F4-399F1A8BA5B6}"/>
              </a:ext>
            </a:extLst>
          </p:cNvPr>
          <p:cNvSpPr txBox="1"/>
          <p:nvPr/>
        </p:nvSpPr>
        <p:spPr>
          <a:xfrm>
            <a:off x="0" y="2131340"/>
            <a:ext cx="4328841" cy="1200329"/>
          </a:xfrm>
          <a:prstGeom prst="rect">
            <a:avLst/>
          </a:prstGeom>
          <a:noFill/>
        </p:spPr>
        <p:txBody>
          <a:bodyPr wrap="square" rtlCol="0">
            <a:spAutoFit/>
          </a:bodyPr>
          <a:lstStyle/>
          <a:p>
            <a:r>
              <a:rPr lang="it-IT" dirty="0">
                <a:solidFill>
                  <a:srgbClr val="FF0000"/>
                </a:solidFill>
              </a:rPr>
              <a:t>Intersecando questa retta con la proiezione di </a:t>
            </a:r>
            <a:r>
              <a:rPr lang="it-IT" dirty="0">
                <a:solidFill>
                  <a:srgbClr val="00B0F0"/>
                </a:solidFill>
              </a:rPr>
              <a:t>A’</a:t>
            </a:r>
            <a:r>
              <a:rPr lang="it-IT" dirty="0">
                <a:solidFill>
                  <a:srgbClr val="FF0000"/>
                </a:solidFill>
              </a:rPr>
              <a:t> parallela a </a:t>
            </a:r>
            <a:r>
              <a:rPr lang="it-IT" dirty="0"/>
              <a:t>(t</a:t>
            </a:r>
            <a:r>
              <a:rPr lang="it-IT" baseline="-25000" dirty="0"/>
              <a:t>2</a:t>
            </a:r>
            <a:r>
              <a:rPr lang="it-IT" dirty="0">
                <a:latin typeface="Symbol" panose="05050102010706020507" pitchFamily="18" charset="2"/>
              </a:rPr>
              <a:t>a</a:t>
            </a:r>
            <a:r>
              <a:rPr lang="it-IT" dirty="0"/>
              <a:t>)</a:t>
            </a:r>
            <a:r>
              <a:rPr lang="it-IT" dirty="0">
                <a:solidFill>
                  <a:srgbClr val="FF0000"/>
                </a:solidFill>
              </a:rPr>
              <a:t> si determina la posizione reale del punto </a:t>
            </a:r>
            <a:r>
              <a:rPr lang="it-IT" dirty="0">
                <a:solidFill>
                  <a:srgbClr val="00B0F0"/>
                </a:solidFill>
              </a:rPr>
              <a:t>A </a:t>
            </a:r>
            <a:r>
              <a:rPr lang="it-IT" dirty="0">
                <a:solidFill>
                  <a:srgbClr val="FF0000"/>
                </a:solidFill>
              </a:rPr>
              <a:t>nello spazio del piano </a:t>
            </a:r>
            <a:r>
              <a:rPr lang="it-IT" dirty="0">
                <a:latin typeface="Symbol" panose="05050102010706020507" pitchFamily="18" charset="2"/>
              </a:rPr>
              <a:t>a</a:t>
            </a:r>
          </a:p>
        </p:txBody>
      </p:sp>
      <p:sp>
        <p:nvSpPr>
          <p:cNvPr id="27" name="CasellaDiTesto 26">
            <a:extLst>
              <a:ext uri="{FF2B5EF4-FFF2-40B4-BE49-F238E27FC236}">
                <a16:creationId xmlns:a16="http://schemas.microsoft.com/office/drawing/2014/main" id="{BC1F307C-6AB5-8E0F-0A06-EAFA142636C4}"/>
              </a:ext>
            </a:extLst>
          </p:cNvPr>
          <p:cNvSpPr txBox="1"/>
          <p:nvPr/>
        </p:nvSpPr>
        <p:spPr>
          <a:xfrm>
            <a:off x="0" y="3316704"/>
            <a:ext cx="4247742" cy="1200329"/>
          </a:xfrm>
          <a:prstGeom prst="rect">
            <a:avLst/>
          </a:prstGeom>
          <a:noFill/>
        </p:spPr>
        <p:txBody>
          <a:bodyPr wrap="square" rtlCol="0">
            <a:spAutoFit/>
          </a:bodyPr>
          <a:lstStyle/>
          <a:p>
            <a:r>
              <a:rPr lang="it-IT" dirty="0">
                <a:solidFill>
                  <a:srgbClr val="00B0F0"/>
                </a:solidFill>
              </a:rPr>
              <a:t>Poiché un punto appartiene al piano se appartiene ad una retta del piano si verifica tale condizione mediante la retta r (T1r, T2r)</a:t>
            </a:r>
          </a:p>
        </p:txBody>
      </p:sp>
      <p:sp>
        <p:nvSpPr>
          <p:cNvPr id="31" name="CasellaDiTesto 30">
            <a:extLst>
              <a:ext uri="{FF2B5EF4-FFF2-40B4-BE49-F238E27FC236}">
                <a16:creationId xmlns:a16="http://schemas.microsoft.com/office/drawing/2014/main" id="{3A4824C8-1475-7207-5A3D-3F75C2EAF240}"/>
              </a:ext>
            </a:extLst>
          </p:cNvPr>
          <p:cNvSpPr txBox="1"/>
          <p:nvPr/>
        </p:nvSpPr>
        <p:spPr>
          <a:xfrm>
            <a:off x="25566" y="4507129"/>
            <a:ext cx="5774379" cy="369332"/>
          </a:xfrm>
          <a:prstGeom prst="rect">
            <a:avLst/>
          </a:prstGeom>
          <a:noFill/>
        </p:spPr>
        <p:txBody>
          <a:bodyPr wrap="square" rtlCol="0">
            <a:spAutoFit/>
          </a:bodyPr>
          <a:lstStyle/>
          <a:p>
            <a:r>
              <a:rPr lang="it-IT" dirty="0"/>
              <a:t>Il ribaltamento su </a:t>
            </a:r>
            <a:r>
              <a:rPr lang="it-IT" dirty="0">
                <a:latin typeface="Symbol" panose="05050102010706020507" pitchFamily="18" charset="2"/>
              </a:rPr>
              <a:t>p</a:t>
            </a:r>
            <a:r>
              <a:rPr lang="it-IT" baseline="-25000" dirty="0"/>
              <a:t>2</a:t>
            </a:r>
            <a:r>
              <a:rPr lang="it-IT" dirty="0"/>
              <a:t> si effettua allo stesso modo</a:t>
            </a:r>
          </a:p>
        </p:txBody>
      </p:sp>
      <p:sp>
        <p:nvSpPr>
          <p:cNvPr id="35" name="CasellaDiTesto 34">
            <a:extLst>
              <a:ext uri="{FF2B5EF4-FFF2-40B4-BE49-F238E27FC236}">
                <a16:creationId xmlns:a16="http://schemas.microsoft.com/office/drawing/2014/main" id="{FCFF17C5-AE94-F388-156D-DA241CB6F933}"/>
              </a:ext>
            </a:extLst>
          </p:cNvPr>
          <p:cNvSpPr txBox="1"/>
          <p:nvPr/>
        </p:nvSpPr>
        <p:spPr>
          <a:xfrm>
            <a:off x="0" y="4856138"/>
            <a:ext cx="5507807" cy="923330"/>
          </a:xfrm>
          <a:prstGeom prst="rect">
            <a:avLst/>
          </a:prstGeom>
          <a:noFill/>
        </p:spPr>
        <p:txBody>
          <a:bodyPr wrap="square">
            <a:spAutoFit/>
          </a:bodyPr>
          <a:lstStyle/>
          <a:p>
            <a:r>
              <a:rPr lang="it-IT" dirty="0">
                <a:solidFill>
                  <a:srgbClr val="FF0000"/>
                </a:solidFill>
              </a:rPr>
              <a:t>Determinato </a:t>
            </a:r>
            <a:r>
              <a:rPr lang="it-IT" dirty="0"/>
              <a:t>(t</a:t>
            </a:r>
            <a:r>
              <a:rPr lang="it-IT" baseline="-25000" dirty="0"/>
              <a:t>1</a:t>
            </a:r>
            <a:r>
              <a:rPr lang="it-IT" dirty="0">
                <a:latin typeface="Symbol" panose="05050102010706020507" pitchFamily="18" charset="2"/>
              </a:rPr>
              <a:t>a</a:t>
            </a:r>
            <a:r>
              <a:rPr lang="it-IT" dirty="0"/>
              <a:t>) </a:t>
            </a:r>
            <a:r>
              <a:rPr lang="it-IT" sz="1800" dirty="0">
                <a:latin typeface="Symbol" panose="05050102010706020507" pitchFamily="18" charset="2"/>
              </a:rPr>
              <a:t>º</a:t>
            </a:r>
            <a:r>
              <a:rPr lang="it-IT" dirty="0"/>
              <a:t> lt </a:t>
            </a:r>
            <a:r>
              <a:rPr lang="it-IT" dirty="0">
                <a:solidFill>
                  <a:srgbClr val="FF0000"/>
                </a:solidFill>
              </a:rPr>
              <a:t>ribaltiamo </a:t>
            </a:r>
            <a:r>
              <a:rPr lang="it-IT" dirty="0">
                <a:solidFill>
                  <a:srgbClr val="00B0F0"/>
                </a:solidFill>
              </a:rPr>
              <a:t>A’ </a:t>
            </a:r>
            <a:r>
              <a:rPr lang="it-IT" dirty="0">
                <a:solidFill>
                  <a:srgbClr val="FF0000"/>
                </a:solidFill>
              </a:rPr>
              <a:t>su </a:t>
            </a:r>
            <a:r>
              <a:rPr lang="it-IT" dirty="0"/>
              <a:t>(t</a:t>
            </a:r>
            <a:r>
              <a:rPr lang="it-IT" baseline="-25000" dirty="0"/>
              <a:t>1</a:t>
            </a:r>
            <a:r>
              <a:rPr lang="it-IT" dirty="0">
                <a:latin typeface="Symbol" panose="05050102010706020507" pitchFamily="18" charset="2"/>
              </a:rPr>
              <a:t>a</a:t>
            </a:r>
            <a:r>
              <a:rPr lang="it-IT" dirty="0"/>
              <a:t>) </a:t>
            </a:r>
            <a:r>
              <a:rPr lang="it-IT" dirty="0">
                <a:solidFill>
                  <a:srgbClr val="FF0000"/>
                </a:solidFill>
              </a:rPr>
              <a:t>proiettando questo punto nello spazio del piano con una retta parallela a </a:t>
            </a:r>
            <a:r>
              <a:rPr lang="it-IT" dirty="0"/>
              <a:t>t</a:t>
            </a:r>
            <a:r>
              <a:rPr lang="it-IT" baseline="-25000" dirty="0"/>
              <a:t>2</a:t>
            </a:r>
            <a:r>
              <a:rPr lang="it-IT" dirty="0">
                <a:latin typeface="Symbol" panose="05050102010706020507" pitchFamily="18" charset="2"/>
              </a:rPr>
              <a:t>a</a:t>
            </a:r>
          </a:p>
        </p:txBody>
      </p:sp>
      <p:sp>
        <p:nvSpPr>
          <p:cNvPr id="39" name="CasellaDiTesto 38">
            <a:extLst>
              <a:ext uri="{FF2B5EF4-FFF2-40B4-BE49-F238E27FC236}">
                <a16:creationId xmlns:a16="http://schemas.microsoft.com/office/drawing/2014/main" id="{2D8AA686-ADA0-6160-5D8B-EC37459FD8C2}"/>
              </a:ext>
            </a:extLst>
          </p:cNvPr>
          <p:cNvSpPr txBox="1"/>
          <p:nvPr/>
        </p:nvSpPr>
        <p:spPr>
          <a:xfrm>
            <a:off x="0" y="5813952"/>
            <a:ext cx="6613863" cy="923330"/>
          </a:xfrm>
          <a:prstGeom prst="rect">
            <a:avLst/>
          </a:prstGeom>
          <a:noFill/>
        </p:spPr>
        <p:txBody>
          <a:bodyPr wrap="square" rtlCol="0">
            <a:spAutoFit/>
          </a:bodyPr>
          <a:lstStyle/>
          <a:p>
            <a:r>
              <a:rPr lang="it-IT" dirty="0">
                <a:solidFill>
                  <a:srgbClr val="FF0000"/>
                </a:solidFill>
              </a:rPr>
              <a:t>Intersecando questa retta con la proiezione di </a:t>
            </a:r>
            <a:r>
              <a:rPr lang="it-IT" dirty="0">
                <a:solidFill>
                  <a:srgbClr val="00B0F0"/>
                </a:solidFill>
              </a:rPr>
              <a:t>A’’</a:t>
            </a:r>
            <a:r>
              <a:rPr lang="it-IT" dirty="0">
                <a:solidFill>
                  <a:srgbClr val="FF0000"/>
                </a:solidFill>
              </a:rPr>
              <a:t> parallela a </a:t>
            </a:r>
            <a:r>
              <a:rPr lang="it-IT" dirty="0"/>
              <a:t>(t</a:t>
            </a:r>
            <a:r>
              <a:rPr lang="it-IT" baseline="-25000" dirty="0"/>
              <a:t>1</a:t>
            </a:r>
            <a:r>
              <a:rPr lang="it-IT" dirty="0">
                <a:latin typeface="Symbol" panose="05050102010706020507" pitchFamily="18" charset="2"/>
              </a:rPr>
              <a:t>a</a:t>
            </a:r>
            <a:r>
              <a:rPr lang="it-IT" dirty="0"/>
              <a:t>)</a:t>
            </a:r>
            <a:r>
              <a:rPr lang="it-IT" dirty="0">
                <a:solidFill>
                  <a:srgbClr val="FF0000"/>
                </a:solidFill>
              </a:rPr>
              <a:t> si determina la posizione reale del punto </a:t>
            </a:r>
            <a:r>
              <a:rPr lang="it-IT" dirty="0">
                <a:solidFill>
                  <a:srgbClr val="00B0F0"/>
                </a:solidFill>
              </a:rPr>
              <a:t>A </a:t>
            </a:r>
            <a:r>
              <a:rPr lang="it-IT" dirty="0">
                <a:solidFill>
                  <a:srgbClr val="FF0000"/>
                </a:solidFill>
              </a:rPr>
              <a:t>nello spazio del piano </a:t>
            </a:r>
            <a:r>
              <a:rPr lang="it-IT" dirty="0">
                <a:latin typeface="Symbol" panose="05050102010706020507" pitchFamily="18" charset="2"/>
              </a:rPr>
              <a:t>a </a:t>
            </a:r>
            <a:r>
              <a:rPr lang="it-IT" dirty="0">
                <a:solidFill>
                  <a:srgbClr val="00B0F0"/>
                </a:solidFill>
              </a:rPr>
              <a:t>verificato, poi, mediante la retta r del piano </a:t>
            </a:r>
            <a:r>
              <a:rPr lang="it-IT" dirty="0">
                <a:latin typeface="Symbol" panose="05050102010706020507" pitchFamily="18" charset="2"/>
              </a:rPr>
              <a:t>a</a:t>
            </a:r>
          </a:p>
        </p:txBody>
      </p:sp>
      <p:cxnSp>
        <p:nvCxnSpPr>
          <p:cNvPr id="15" name="Connettore diritto 14">
            <a:extLst>
              <a:ext uri="{FF2B5EF4-FFF2-40B4-BE49-F238E27FC236}">
                <a16:creationId xmlns:a16="http://schemas.microsoft.com/office/drawing/2014/main" id="{94E41D1D-7BC7-9CF9-A745-60BAF67DC077}"/>
              </a:ext>
            </a:extLst>
          </p:cNvPr>
          <p:cNvCxnSpPr>
            <a:cxnSpLocks/>
          </p:cNvCxnSpPr>
          <p:nvPr/>
        </p:nvCxnSpPr>
        <p:spPr>
          <a:xfrm>
            <a:off x="4165135" y="3460122"/>
            <a:ext cx="7403977"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Connettore diritto 19">
            <a:extLst>
              <a:ext uri="{FF2B5EF4-FFF2-40B4-BE49-F238E27FC236}">
                <a16:creationId xmlns:a16="http://schemas.microsoft.com/office/drawing/2014/main" id="{E3BD00B0-BDDA-061F-E13D-313C17069113}"/>
              </a:ext>
            </a:extLst>
          </p:cNvPr>
          <p:cNvCxnSpPr>
            <a:cxnSpLocks/>
          </p:cNvCxnSpPr>
          <p:nvPr/>
        </p:nvCxnSpPr>
        <p:spPr>
          <a:xfrm>
            <a:off x="0" y="6849122"/>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9" name="Connettore diritto 28">
            <a:extLst>
              <a:ext uri="{FF2B5EF4-FFF2-40B4-BE49-F238E27FC236}">
                <a16:creationId xmlns:a16="http://schemas.microsoft.com/office/drawing/2014/main" id="{1732992D-5B01-262C-4D39-90DDAEE07910}"/>
              </a:ext>
            </a:extLst>
          </p:cNvPr>
          <p:cNvCxnSpPr>
            <a:cxnSpLocks/>
          </p:cNvCxnSpPr>
          <p:nvPr/>
        </p:nvCxnSpPr>
        <p:spPr>
          <a:xfrm>
            <a:off x="-460248" y="4522635"/>
            <a:ext cx="12192000" cy="0"/>
          </a:xfrm>
          <a:prstGeom prst="line">
            <a:avLst/>
          </a:prstGeom>
          <a:ln>
            <a:noFill/>
          </a:ln>
        </p:spPr>
        <p:style>
          <a:lnRef idx="1">
            <a:schemeClr val="accent1"/>
          </a:lnRef>
          <a:fillRef idx="0">
            <a:schemeClr val="accent1"/>
          </a:fillRef>
          <a:effectRef idx="0">
            <a:schemeClr val="accent1"/>
          </a:effectRef>
          <a:fontRef idx="minor">
            <a:schemeClr val="tx1"/>
          </a:fontRef>
        </p:style>
      </p:cxnSp>
      <p:grpSp>
        <p:nvGrpSpPr>
          <p:cNvPr id="47" name="Gruppo 46">
            <a:extLst>
              <a:ext uri="{FF2B5EF4-FFF2-40B4-BE49-F238E27FC236}">
                <a16:creationId xmlns:a16="http://schemas.microsoft.com/office/drawing/2014/main" id="{E3AB9DDA-B58F-5882-D281-B780DA7652AC}"/>
              </a:ext>
            </a:extLst>
          </p:cNvPr>
          <p:cNvGrpSpPr/>
          <p:nvPr/>
        </p:nvGrpSpPr>
        <p:grpSpPr>
          <a:xfrm>
            <a:off x="7893743" y="444111"/>
            <a:ext cx="0" cy="6037194"/>
            <a:chOff x="10257768" y="432388"/>
            <a:chExt cx="0" cy="6037194"/>
          </a:xfrm>
        </p:grpSpPr>
        <p:cxnSp>
          <p:nvCxnSpPr>
            <p:cNvPr id="42" name="Connettore diritto 41">
              <a:extLst>
                <a:ext uri="{FF2B5EF4-FFF2-40B4-BE49-F238E27FC236}">
                  <a16:creationId xmlns:a16="http://schemas.microsoft.com/office/drawing/2014/main" id="{2CA7086D-B60D-C13F-F0A3-88D2F456524D}"/>
                </a:ext>
              </a:extLst>
            </p:cNvPr>
            <p:cNvCxnSpPr>
              <a:cxnSpLocks/>
            </p:cNvCxnSpPr>
            <p:nvPr/>
          </p:nvCxnSpPr>
          <p:spPr>
            <a:xfrm flipV="1">
              <a:off x="10257768" y="432388"/>
              <a:ext cx="0" cy="30094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Connettore diritto 45">
              <a:extLst>
                <a:ext uri="{FF2B5EF4-FFF2-40B4-BE49-F238E27FC236}">
                  <a16:creationId xmlns:a16="http://schemas.microsoft.com/office/drawing/2014/main" id="{6368EE88-88FA-EB3C-8612-0A6A30803C58}"/>
                </a:ext>
              </a:extLst>
            </p:cNvPr>
            <p:cNvCxnSpPr>
              <a:cxnSpLocks/>
            </p:cNvCxnSpPr>
            <p:nvPr/>
          </p:nvCxnSpPr>
          <p:spPr>
            <a:xfrm flipV="1">
              <a:off x="10257768" y="3460122"/>
              <a:ext cx="0" cy="3009460"/>
            </a:xfrm>
            <a:prstGeom prst="line">
              <a:avLst/>
            </a:prstGeom>
            <a:ln w="3175">
              <a:solidFill>
                <a:schemeClr val="tx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56" name="Gruppo 55">
            <a:extLst>
              <a:ext uri="{FF2B5EF4-FFF2-40B4-BE49-F238E27FC236}">
                <a16:creationId xmlns:a16="http://schemas.microsoft.com/office/drawing/2014/main" id="{59B78F76-F69D-568F-1363-7866807A9E77}"/>
              </a:ext>
            </a:extLst>
          </p:cNvPr>
          <p:cNvGrpSpPr/>
          <p:nvPr/>
        </p:nvGrpSpPr>
        <p:grpSpPr>
          <a:xfrm>
            <a:off x="7893092" y="429798"/>
            <a:ext cx="0" cy="6062532"/>
            <a:chOff x="10589764" y="427219"/>
            <a:chExt cx="0" cy="6062532"/>
          </a:xfrm>
        </p:grpSpPr>
        <p:cxnSp>
          <p:nvCxnSpPr>
            <p:cNvPr id="50" name="Connettore diritto 49">
              <a:extLst>
                <a:ext uri="{FF2B5EF4-FFF2-40B4-BE49-F238E27FC236}">
                  <a16:creationId xmlns:a16="http://schemas.microsoft.com/office/drawing/2014/main" id="{0CE83DEF-C277-5E2F-4772-A262BEE82ECA}"/>
                </a:ext>
              </a:extLst>
            </p:cNvPr>
            <p:cNvCxnSpPr>
              <a:cxnSpLocks/>
            </p:cNvCxnSpPr>
            <p:nvPr/>
          </p:nvCxnSpPr>
          <p:spPr>
            <a:xfrm>
              <a:off x="10589764" y="427219"/>
              <a:ext cx="0" cy="3034491"/>
            </a:xfrm>
            <a:prstGeom prst="line">
              <a:avLst/>
            </a:prstGeom>
            <a:ln w="3175">
              <a:solidFill>
                <a:schemeClr val="tx1">
                  <a:alpha val="0"/>
                </a:schemeClr>
              </a:solidFill>
            </a:ln>
          </p:spPr>
          <p:style>
            <a:lnRef idx="1">
              <a:schemeClr val="accent1"/>
            </a:lnRef>
            <a:fillRef idx="0">
              <a:schemeClr val="accent1"/>
            </a:fillRef>
            <a:effectRef idx="0">
              <a:schemeClr val="accent1"/>
            </a:effectRef>
            <a:fontRef idx="minor">
              <a:schemeClr val="tx1"/>
            </a:fontRef>
          </p:style>
        </p:cxnSp>
        <p:cxnSp>
          <p:nvCxnSpPr>
            <p:cNvPr id="53" name="Connettore diritto 52">
              <a:extLst>
                <a:ext uri="{FF2B5EF4-FFF2-40B4-BE49-F238E27FC236}">
                  <a16:creationId xmlns:a16="http://schemas.microsoft.com/office/drawing/2014/main" id="{613DEA07-C126-E5E8-A47B-3DFEE95F34EB}"/>
                </a:ext>
              </a:extLst>
            </p:cNvPr>
            <p:cNvCxnSpPr>
              <a:cxnSpLocks/>
            </p:cNvCxnSpPr>
            <p:nvPr/>
          </p:nvCxnSpPr>
          <p:spPr>
            <a:xfrm>
              <a:off x="10589764" y="3455260"/>
              <a:ext cx="0" cy="3034491"/>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14750348"/>
      </p:ext>
    </p:extLst>
  </p:cSld>
  <p:clrMapOvr>
    <a:masterClrMapping/>
  </p:clrMapOvr>
  <mc:AlternateContent xmlns:mc="http://schemas.openxmlformats.org/markup-compatibility/2006">
    <mc:Choice xmlns:p14="http://schemas.microsoft.com/office/powerpoint/2010/main" Requires="p14">
      <p:transition spd="slow" p14:dur="1500">
        <p14:flythrough dir="ou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5"/>
                                        </p:tgtEl>
                                        <p:attrNameLst>
                                          <p:attrName>style.visibility</p:attrName>
                                        </p:attrNameLst>
                                      </p:cBhvr>
                                      <p:to>
                                        <p:strVal val="visible"/>
                                      </p:to>
                                    </p:set>
                                    <p:anim calcmode="lin" valueType="num">
                                      <p:cBhvr additive="base">
                                        <p:cTn id="13" dur="500" fill="hold"/>
                                        <p:tgtEl>
                                          <p:spTgt spid="25"/>
                                        </p:tgtEl>
                                        <p:attrNameLst>
                                          <p:attrName>ppt_x</p:attrName>
                                        </p:attrNameLst>
                                      </p:cBhvr>
                                      <p:tavLst>
                                        <p:tav tm="0">
                                          <p:val>
                                            <p:strVal val="#ppt_x"/>
                                          </p:val>
                                        </p:tav>
                                        <p:tav tm="100000">
                                          <p:val>
                                            <p:strVal val="#ppt_x"/>
                                          </p:val>
                                        </p:tav>
                                      </p:tavLst>
                                    </p:anim>
                                    <p:anim calcmode="lin" valueType="num">
                                      <p:cBhvr additive="base">
                                        <p:cTn id="1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nodeType="clickEffect">
                                  <p:stCondLst>
                                    <p:cond delay="0"/>
                                  </p:stCondLst>
                                  <p:childTnLst>
                                    <p:animRot by="-5400000">
                                      <p:cBhvr>
                                        <p:cTn id="18" dur="1000" fill="hold"/>
                                        <p:tgtEl>
                                          <p:spTgt spid="47"/>
                                        </p:tgtEl>
                                        <p:attrNameLst>
                                          <p:attrName>r</p:attrName>
                                        </p:attrNameLst>
                                      </p:cBhvr>
                                    </p:animRot>
                                  </p:childTnLst>
                                </p:cTn>
                              </p:par>
                              <p:par>
                                <p:cTn id="19" presetID="42" presetClass="entr" presetSubtype="0" fill="hold" grpId="0" nodeType="withEffect">
                                  <p:stCondLst>
                                    <p:cond delay="0"/>
                                  </p:stCondLst>
                                  <p:childTnLst>
                                    <p:set>
                                      <p:cBhvr>
                                        <p:cTn id="20" dur="1" fill="hold">
                                          <p:stCondLst>
                                            <p:cond delay="0"/>
                                          </p:stCondLst>
                                        </p:cTn>
                                        <p:tgtEl>
                                          <p:spTgt spid="44"/>
                                        </p:tgtEl>
                                        <p:attrNameLst>
                                          <p:attrName>style.visibility</p:attrName>
                                        </p:attrNameLst>
                                      </p:cBhvr>
                                      <p:to>
                                        <p:strVal val="visible"/>
                                      </p:to>
                                    </p:set>
                                    <p:animEffect transition="in" filter="fade">
                                      <p:cBhvr>
                                        <p:cTn id="21" dur="1000"/>
                                        <p:tgtEl>
                                          <p:spTgt spid="44"/>
                                        </p:tgtEl>
                                      </p:cBhvr>
                                    </p:animEffect>
                                    <p:anim calcmode="lin" valueType="num">
                                      <p:cBhvr>
                                        <p:cTn id="22" dur="1000" fill="hold"/>
                                        <p:tgtEl>
                                          <p:spTgt spid="44"/>
                                        </p:tgtEl>
                                        <p:attrNameLst>
                                          <p:attrName>ppt_x</p:attrName>
                                        </p:attrNameLst>
                                      </p:cBhvr>
                                      <p:tavLst>
                                        <p:tav tm="0">
                                          <p:val>
                                            <p:strVal val="#ppt_x"/>
                                          </p:val>
                                        </p:tav>
                                        <p:tav tm="100000">
                                          <p:val>
                                            <p:strVal val="#ppt_x"/>
                                          </p:val>
                                        </p:tav>
                                      </p:tavLst>
                                    </p:anim>
                                    <p:anim calcmode="lin" valueType="num">
                                      <p:cBhvr>
                                        <p:cTn id="23"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 calcmode="lin" valueType="num">
                                      <p:cBhvr additive="base">
                                        <p:cTn id="28" dur="500" fill="hold"/>
                                        <p:tgtEl>
                                          <p:spTgt spid="19"/>
                                        </p:tgtEl>
                                        <p:attrNameLst>
                                          <p:attrName>ppt_x</p:attrName>
                                        </p:attrNameLst>
                                      </p:cBhvr>
                                      <p:tavLst>
                                        <p:tav tm="0">
                                          <p:val>
                                            <p:strVal val="#ppt_x"/>
                                          </p:val>
                                        </p:tav>
                                        <p:tav tm="100000">
                                          <p:val>
                                            <p:strVal val="#ppt_x"/>
                                          </p:val>
                                        </p:tav>
                                      </p:tavLst>
                                    </p:anim>
                                    <p:anim calcmode="lin" valueType="num">
                                      <p:cBhvr additive="base">
                                        <p:cTn id="29"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45"/>
                                        </p:tgtEl>
                                        <p:attrNameLst>
                                          <p:attrName>style.visibility</p:attrName>
                                        </p:attrNameLst>
                                      </p:cBhvr>
                                      <p:to>
                                        <p:strVal val="visible"/>
                                      </p:to>
                                    </p:set>
                                    <p:animEffect transition="in" filter="wipe(up)">
                                      <p:cBhvr>
                                        <p:cTn id="34" dur="500"/>
                                        <p:tgtEl>
                                          <p:spTgt spid="45"/>
                                        </p:tgtEl>
                                      </p:cBhvr>
                                    </p:animEffect>
                                  </p:childTnLst>
                                </p:cTn>
                              </p:par>
                              <p:par>
                                <p:cTn id="35" presetID="22" presetClass="entr" presetSubtype="1" fill="hold" nodeType="withEffect">
                                  <p:stCondLst>
                                    <p:cond delay="0"/>
                                  </p:stCondLst>
                                  <p:childTnLst>
                                    <p:set>
                                      <p:cBhvr>
                                        <p:cTn id="36" dur="1" fill="hold">
                                          <p:stCondLst>
                                            <p:cond delay="0"/>
                                          </p:stCondLst>
                                        </p:cTn>
                                        <p:tgtEl>
                                          <p:spTgt spid="49"/>
                                        </p:tgtEl>
                                        <p:attrNameLst>
                                          <p:attrName>style.visibility</p:attrName>
                                        </p:attrNameLst>
                                      </p:cBhvr>
                                      <p:to>
                                        <p:strVal val="visible"/>
                                      </p:to>
                                    </p:set>
                                    <p:animEffect transition="in" filter="wipe(up)">
                                      <p:cBhvr>
                                        <p:cTn id="37" dur="500"/>
                                        <p:tgtEl>
                                          <p:spTgt spid="49"/>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 calcmode="lin" valueType="num">
                                      <p:cBhvr additive="base">
                                        <p:cTn id="42" dur="500" fill="hold"/>
                                        <p:tgtEl>
                                          <p:spTgt spid="26"/>
                                        </p:tgtEl>
                                        <p:attrNameLst>
                                          <p:attrName>ppt_x</p:attrName>
                                        </p:attrNameLst>
                                      </p:cBhvr>
                                      <p:tavLst>
                                        <p:tav tm="0">
                                          <p:val>
                                            <p:strVal val="#ppt_x"/>
                                          </p:val>
                                        </p:tav>
                                        <p:tav tm="100000">
                                          <p:val>
                                            <p:strVal val="#ppt_x"/>
                                          </p:val>
                                        </p:tav>
                                      </p:tavLst>
                                    </p:anim>
                                    <p:anim calcmode="lin" valueType="num">
                                      <p:cBhvr additive="base">
                                        <p:cTn id="43"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2" presetClass="entr" presetSubtype="2" fill="hold" nodeType="clickEffect">
                                  <p:stCondLst>
                                    <p:cond delay="0"/>
                                  </p:stCondLst>
                                  <p:childTnLst>
                                    <p:set>
                                      <p:cBhvr>
                                        <p:cTn id="47" dur="1" fill="hold">
                                          <p:stCondLst>
                                            <p:cond delay="0"/>
                                          </p:stCondLst>
                                        </p:cTn>
                                        <p:tgtEl>
                                          <p:spTgt spid="51"/>
                                        </p:tgtEl>
                                        <p:attrNameLst>
                                          <p:attrName>style.visibility</p:attrName>
                                        </p:attrNameLst>
                                      </p:cBhvr>
                                      <p:to>
                                        <p:strVal val="visible"/>
                                      </p:to>
                                    </p:set>
                                    <p:animEffect transition="in" filter="wipe(right)">
                                      <p:cBhvr>
                                        <p:cTn id="48" dur="500"/>
                                        <p:tgtEl>
                                          <p:spTgt spid="51"/>
                                        </p:tgtEl>
                                      </p:cBhvr>
                                    </p:animEffect>
                                  </p:childTnLst>
                                </p:cTn>
                              </p:par>
                              <p:par>
                                <p:cTn id="49" presetID="42" presetClass="entr" presetSubtype="0" fill="hold" grpId="0" nodeType="withEffect">
                                  <p:stCondLst>
                                    <p:cond delay="0"/>
                                  </p:stCondLst>
                                  <p:childTnLst>
                                    <p:set>
                                      <p:cBhvr>
                                        <p:cTn id="50" dur="1" fill="hold">
                                          <p:stCondLst>
                                            <p:cond delay="0"/>
                                          </p:stCondLst>
                                        </p:cTn>
                                        <p:tgtEl>
                                          <p:spTgt spid="54"/>
                                        </p:tgtEl>
                                        <p:attrNameLst>
                                          <p:attrName>style.visibility</p:attrName>
                                        </p:attrNameLst>
                                      </p:cBhvr>
                                      <p:to>
                                        <p:strVal val="visible"/>
                                      </p:to>
                                    </p:set>
                                    <p:animEffect transition="in" filter="fade">
                                      <p:cBhvr>
                                        <p:cTn id="51" dur="500"/>
                                        <p:tgtEl>
                                          <p:spTgt spid="54"/>
                                        </p:tgtEl>
                                      </p:cBhvr>
                                    </p:animEffect>
                                    <p:anim calcmode="lin" valueType="num">
                                      <p:cBhvr>
                                        <p:cTn id="52" dur="500" fill="hold"/>
                                        <p:tgtEl>
                                          <p:spTgt spid="54"/>
                                        </p:tgtEl>
                                        <p:attrNameLst>
                                          <p:attrName>ppt_x</p:attrName>
                                        </p:attrNameLst>
                                      </p:cBhvr>
                                      <p:tavLst>
                                        <p:tav tm="0">
                                          <p:val>
                                            <p:strVal val="#ppt_x"/>
                                          </p:val>
                                        </p:tav>
                                        <p:tav tm="100000">
                                          <p:val>
                                            <p:strVal val="#ppt_x"/>
                                          </p:val>
                                        </p:tav>
                                      </p:tavLst>
                                    </p:anim>
                                    <p:anim calcmode="lin" valueType="num">
                                      <p:cBhvr>
                                        <p:cTn id="53" dur="500" fill="hold"/>
                                        <p:tgtEl>
                                          <p:spTgt spid="54"/>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27"/>
                                        </p:tgtEl>
                                        <p:attrNameLst>
                                          <p:attrName>style.visibility</p:attrName>
                                        </p:attrNameLst>
                                      </p:cBhvr>
                                      <p:to>
                                        <p:strVal val="visible"/>
                                      </p:to>
                                    </p:set>
                                    <p:anim calcmode="lin" valueType="num">
                                      <p:cBhvr additive="base">
                                        <p:cTn id="58" dur="500" fill="hold"/>
                                        <p:tgtEl>
                                          <p:spTgt spid="27"/>
                                        </p:tgtEl>
                                        <p:attrNameLst>
                                          <p:attrName>ppt_x</p:attrName>
                                        </p:attrNameLst>
                                      </p:cBhvr>
                                      <p:tavLst>
                                        <p:tav tm="0">
                                          <p:val>
                                            <p:strVal val="#ppt_x"/>
                                          </p:val>
                                        </p:tav>
                                        <p:tav tm="100000">
                                          <p:val>
                                            <p:strVal val="#ppt_x"/>
                                          </p:val>
                                        </p:tav>
                                      </p:tavLst>
                                    </p:anim>
                                    <p:anim calcmode="lin" valueType="num">
                                      <p:cBhvr additive="base">
                                        <p:cTn id="59"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nodeType="clickEffect">
                                  <p:stCondLst>
                                    <p:cond delay="0"/>
                                  </p:stCondLst>
                                  <p:childTnLst>
                                    <p:set>
                                      <p:cBhvr>
                                        <p:cTn id="63" dur="1" fill="hold">
                                          <p:stCondLst>
                                            <p:cond delay="0"/>
                                          </p:stCondLst>
                                        </p:cTn>
                                        <p:tgtEl>
                                          <p:spTgt spid="41"/>
                                        </p:tgtEl>
                                        <p:attrNameLst>
                                          <p:attrName>style.visibility</p:attrName>
                                        </p:attrNameLst>
                                      </p:cBhvr>
                                      <p:to>
                                        <p:strVal val="visible"/>
                                      </p:to>
                                    </p:set>
                                    <p:animEffect transition="in" filter="wipe(down)">
                                      <p:cBhvr>
                                        <p:cTn id="64" dur="500"/>
                                        <p:tgtEl>
                                          <p:spTgt spid="41"/>
                                        </p:tgtEl>
                                      </p:cBhvr>
                                    </p:animEffect>
                                  </p:childTnLst>
                                </p:cTn>
                              </p:par>
                              <p:par>
                                <p:cTn id="65" presetID="22" presetClass="entr" presetSubtype="1" fill="hold" grpId="0" nodeType="withEffect">
                                  <p:stCondLst>
                                    <p:cond delay="0"/>
                                  </p:stCondLst>
                                  <p:childTnLst>
                                    <p:set>
                                      <p:cBhvr>
                                        <p:cTn id="66" dur="1" fill="hold">
                                          <p:stCondLst>
                                            <p:cond delay="0"/>
                                          </p:stCondLst>
                                        </p:cTn>
                                        <p:tgtEl>
                                          <p:spTgt spid="38"/>
                                        </p:tgtEl>
                                        <p:attrNameLst>
                                          <p:attrName>style.visibility</p:attrName>
                                        </p:attrNameLst>
                                      </p:cBhvr>
                                      <p:to>
                                        <p:strVal val="visible"/>
                                      </p:to>
                                    </p:set>
                                    <p:animEffect transition="in" filter="wipe(up)">
                                      <p:cBhvr>
                                        <p:cTn id="67" dur="500"/>
                                        <p:tgtEl>
                                          <p:spTgt spid="38"/>
                                        </p:tgtEl>
                                      </p:cBhvr>
                                    </p:animEffect>
                                  </p:childTnLst>
                                </p:cTn>
                              </p:par>
                              <p:par>
                                <p:cTn id="68" presetID="42" presetClass="entr" presetSubtype="0" fill="hold" grpId="0" nodeType="withEffect">
                                  <p:stCondLst>
                                    <p:cond delay="0"/>
                                  </p:stCondLst>
                                  <p:childTnLst>
                                    <p:set>
                                      <p:cBhvr>
                                        <p:cTn id="69" dur="1" fill="hold">
                                          <p:stCondLst>
                                            <p:cond delay="0"/>
                                          </p:stCondLst>
                                        </p:cTn>
                                        <p:tgtEl>
                                          <p:spTgt spid="13"/>
                                        </p:tgtEl>
                                        <p:attrNameLst>
                                          <p:attrName>style.visibility</p:attrName>
                                        </p:attrNameLst>
                                      </p:cBhvr>
                                      <p:to>
                                        <p:strVal val="visible"/>
                                      </p:to>
                                    </p:set>
                                    <p:animEffect transition="in" filter="fade">
                                      <p:cBhvr>
                                        <p:cTn id="70" dur="500"/>
                                        <p:tgtEl>
                                          <p:spTgt spid="13"/>
                                        </p:tgtEl>
                                      </p:cBhvr>
                                    </p:animEffect>
                                    <p:anim calcmode="lin" valueType="num">
                                      <p:cBhvr>
                                        <p:cTn id="71" dur="500" fill="hold"/>
                                        <p:tgtEl>
                                          <p:spTgt spid="13"/>
                                        </p:tgtEl>
                                        <p:attrNameLst>
                                          <p:attrName>ppt_x</p:attrName>
                                        </p:attrNameLst>
                                      </p:cBhvr>
                                      <p:tavLst>
                                        <p:tav tm="0">
                                          <p:val>
                                            <p:strVal val="#ppt_x"/>
                                          </p:val>
                                        </p:tav>
                                        <p:tav tm="100000">
                                          <p:val>
                                            <p:strVal val="#ppt_x"/>
                                          </p:val>
                                        </p:tav>
                                      </p:tavLst>
                                    </p:anim>
                                    <p:anim calcmode="lin" valueType="num">
                                      <p:cBhvr>
                                        <p:cTn id="72" dur="500" fill="hold"/>
                                        <p:tgtEl>
                                          <p:spTgt spid="13"/>
                                        </p:tgtEl>
                                        <p:attrNameLst>
                                          <p:attrName>ppt_y</p:attrName>
                                        </p:attrNameLst>
                                      </p:cBhvr>
                                      <p:tavLst>
                                        <p:tav tm="0">
                                          <p:val>
                                            <p:strVal val="#ppt_y+.1"/>
                                          </p:val>
                                        </p:tav>
                                        <p:tav tm="100000">
                                          <p:val>
                                            <p:strVal val="#ppt_y"/>
                                          </p:val>
                                        </p:tav>
                                      </p:tavLst>
                                    </p:anim>
                                  </p:childTnLst>
                                </p:cTn>
                              </p:par>
                              <p:par>
                                <p:cTn id="73" presetID="42" presetClass="entr" presetSubtype="0" fill="hold" grpId="0" nodeType="withEffect">
                                  <p:stCondLst>
                                    <p:cond delay="0"/>
                                  </p:stCondLst>
                                  <p:childTnLst>
                                    <p:set>
                                      <p:cBhvr>
                                        <p:cTn id="74" dur="1" fill="hold">
                                          <p:stCondLst>
                                            <p:cond delay="0"/>
                                          </p:stCondLst>
                                        </p:cTn>
                                        <p:tgtEl>
                                          <p:spTgt spid="14"/>
                                        </p:tgtEl>
                                        <p:attrNameLst>
                                          <p:attrName>style.visibility</p:attrName>
                                        </p:attrNameLst>
                                      </p:cBhvr>
                                      <p:to>
                                        <p:strVal val="visible"/>
                                      </p:to>
                                    </p:set>
                                    <p:animEffect transition="in" filter="fade">
                                      <p:cBhvr>
                                        <p:cTn id="75" dur="500"/>
                                        <p:tgtEl>
                                          <p:spTgt spid="14"/>
                                        </p:tgtEl>
                                      </p:cBhvr>
                                    </p:animEffect>
                                    <p:anim calcmode="lin" valueType="num">
                                      <p:cBhvr>
                                        <p:cTn id="76" dur="500" fill="hold"/>
                                        <p:tgtEl>
                                          <p:spTgt spid="14"/>
                                        </p:tgtEl>
                                        <p:attrNameLst>
                                          <p:attrName>ppt_x</p:attrName>
                                        </p:attrNameLst>
                                      </p:cBhvr>
                                      <p:tavLst>
                                        <p:tav tm="0">
                                          <p:val>
                                            <p:strVal val="#ppt_x"/>
                                          </p:val>
                                        </p:tav>
                                        <p:tav tm="100000">
                                          <p:val>
                                            <p:strVal val="#ppt_x"/>
                                          </p:val>
                                        </p:tav>
                                      </p:tavLst>
                                    </p:anim>
                                    <p:anim calcmode="lin" valueType="num">
                                      <p:cBhvr>
                                        <p:cTn id="77" dur="500" fill="hold"/>
                                        <p:tgtEl>
                                          <p:spTgt spid="14"/>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fade">
                                      <p:cBhvr>
                                        <p:cTn id="80" dur="500"/>
                                        <p:tgtEl>
                                          <p:spTgt spid="4"/>
                                        </p:tgtEl>
                                      </p:cBhvr>
                                    </p:animEffect>
                                    <p:anim calcmode="lin" valueType="num">
                                      <p:cBhvr>
                                        <p:cTn id="81" dur="500" fill="hold"/>
                                        <p:tgtEl>
                                          <p:spTgt spid="4"/>
                                        </p:tgtEl>
                                        <p:attrNameLst>
                                          <p:attrName>ppt_x</p:attrName>
                                        </p:attrNameLst>
                                      </p:cBhvr>
                                      <p:tavLst>
                                        <p:tav tm="0">
                                          <p:val>
                                            <p:strVal val="#ppt_x"/>
                                          </p:val>
                                        </p:tav>
                                        <p:tav tm="100000">
                                          <p:val>
                                            <p:strVal val="#ppt_x"/>
                                          </p:val>
                                        </p:tav>
                                      </p:tavLst>
                                    </p:anim>
                                    <p:anim calcmode="lin" valueType="num">
                                      <p:cBhvr>
                                        <p:cTn id="82"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nodeType="click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wipe(down)">
                                      <p:cBhvr>
                                        <p:cTn id="87" dur="500"/>
                                        <p:tgtEl>
                                          <p:spTgt spid="29"/>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grpId="1" nodeType="clickEffect">
                                  <p:stCondLst>
                                    <p:cond delay="0"/>
                                  </p:stCondLst>
                                  <p:childTnLst>
                                    <p:animEffect transition="out" filter="fade">
                                      <p:cBhvr>
                                        <p:cTn id="91" dur="500"/>
                                        <p:tgtEl>
                                          <p:spTgt spid="25"/>
                                        </p:tgtEl>
                                      </p:cBhvr>
                                    </p:animEffect>
                                    <p:set>
                                      <p:cBhvr>
                                        <p:cTn id="92" dur="1" fill="hold">
                                          <p:stCondLst>
                                            <p:cond delay="499"/>
                                          </p:stCondLst>
                                        </p:cTn>
                                        <p:tgtEl>
                                          <p:spTgt spid="25"/>
                                        </p:tgtEl>
                                        <p:attrNameLst>
                                          <p:attrName>style.visibility</p:attrName>
                                        </p:attrNameLst>
                                      </p:cBhvr>
                                      <p:to>
                                        <p:strVal val="hidden"/>
                                      </p:to>
                                    </p:set>
                                  </p:childTnLst>
                                </p:cTn>
                              </p:par>
                              <p:par>
                                <p:cTn id="93" presetID="10" presetClass="exit" presetSubtype="0" fill="hold" grpId="1" nodeType="withEffect">
                                  <p:stCondLst>
                                    <p:cond delay="0"/>
                                  </p:stCondLst>
                                  <p:childTnLst>
                                    <p:animEffect transition="out" filter="fade">
                                      <p:cBhvr>
                                        <p:cTn id="94" dur="500"/>
                                        <p:tgtEl>
                                          <p:spTgt spid="44"/>
                                        </p:tgtEl>
                                      </p:cBhvr>
                                    </p:animEffect>
                                    <p:set>
                                      <p:cBhvr>
                                        <p:cTn id="95" dur="1" fill="hold">
                                          <p:stCondLst>
                                            <p:cond delay="499"/>
                                          </p:stCondLst>
                                        </p:cTn>
                                        <p:tgtEl>
                                          <p:spTgt spid="44"/>
                                        </p:tgtEl>
                                        <p:attrNameLst>
                                          <p:attrName>style.visibility</p:attrName>
                                        </p:attrNameLst>
                                      </p:cBhvr>
                                      <p:to>
                                        <p:strVal val="hidden"/>
                                      </p:to>
                                    </p:set>
                                  </p:childTnLst>
                                </p:cTn>
                              </p:par>
                              <p:par>
                                <p:cTn id="96" presetID="10" presetClass="exit" presetSubtype="0" fill="hold" grpId="1" nodeType="withEffect">
                                  <p:stCondLst>
                                    <p:cond delay="0"/>
                                  </p:stCondLst>
                                  <p:childTnLst>
                                    <p:animEffect transition="out" filter="fade">
                                      <p:cBhvr>
                                        <p:cTn id="97" dur="500"/>
                                        <p:tgtEl>
                                          <p:spTgt spid="19"/>
                                        </p:tgtEl>
                                      </p:cBhvr>
                                    </p:animEffect>
                                    <p:set>
                                      <p:cBhvr>
                                        <p:cTn id="98" dur="1" fill="hold">
                                          <p:stCondLst>
                                            <p:cond delay="499"/>
                                          </p:stCondLst>
                                        </p:cTn>
                                        <p:tgtEl>
                                          <p:spTgt spid="19"/>
                                        </p:tgtEl>
                                        <p:attrNameLst>
                                          <p:attrName>style.visibility</p:attrName>
                                        </p:attrNameLst>
                                      </p:cBhvr>
                                      <p:to>
                                        <p:strVal val="hidden"/>
                                      </p:to>
                                    </p:set>
                                  </p:childTnLst>
                                </p:cTn>
                              </p:par>
                              <p:par>
                                <p:cTn id="99" presetID="10" presetClass="exit" presetSubtype="0" fill="hold" grpId="1" nodeType="withEffect">
                                  <p:stCondLst>
                                    <p:cond delay="0"/>
                                  </p:stCondLst>
                                  <p:childTnLst>
                                    <p:animEffect transition="out" filter="fade">
                                      <p:cBhvr>
                                        <p:cTn id="100" dur="500"/>
                                        <p:tgtEl>
                                          <p:spTgt spid="45"/>
                                        </p:tgtEl>
                                      </p:cBhvr>
                                    </p:animEffect>
                                    <p:set>
                                      <p:cBhvr>
                                        <p:cTn id="101" dur="1" fill="hold">
                                          <p:stCondLst>
                                            <p:cond delay="499"/>
                                          </p:stCondLst>
                                        </p:cTn>
                                        <p:tgtEl>
                                          <p:spTgt spid="45"/>
                                        </p:tgtEl>
                                        <p:attrNameLst>
                                          <p:attrName>style.visibility</p:attrName>
                                        </p:attrNameLst>
                                      </p:cBhvr>
                                      <p:to>
                                        <p:strVal val="hidden"/>
                                      </p:to>
                                    </p:set>
                                  </p:childTnLst>
                                </p:cTn>
                              </p:par>
                              <p:par>
                                <p:cTn id="102" presetID="10" presetClass="exit" presetSubtype="0" fill="hold" nodeType="withEffect">
                                  <p:stCondLst>
                                    <p:cond delay="0"/>
                                  </p:stCondLst>
                                  <p:childTnLst>
                                    <p:animEffect transition="out" filter="fade">
                                      <p:cBhvr>
                                        <p:cTn id="103" dur="500"/>
                                        <p:tgtEl>
                                          <p:spTgt spid="49"/>
                                        </p:tgtEl>
                                      </p:cBhvr>
                                    </p:animEffect>
                                    <p:set>
                                      <p:cBhvr>
                                        <p:cTn id="104" dur="1" fill="hold">
                                          <p:stCondLst>
                                            <p:cond delay="499"/>
                                          </p:stCondLst>
                                        </p:cTn>
                                        <p:tgtEl>
                                          <p:spTgt spid="49"/>
                                        </p:tgtEl>
                                        <p:attrNameLst>
                                          <p:attrName>style.visibility</p:attrName>
                                        </p:attrNameLst>
                                      </p:cBhvr>
                                      <p:to>
                                        <p:strVal val="hidden"/>
                                      </p:to>
                                    </p:set>
                                  </p:childTnLst>
                                </p:cTn>
                              </p:par>
                              <p:par>
                                <p:cTn id="105" presetID="10" presetClass="exit" presetSubtype="0" fill="hold" grpId="1" nodeType="withEffect">
                                  <p:stCondLst>
                                    <p:cond delay="0"/>
                                  </p:stCondLst>
                                  <p:childTnLst>
                                    <p:animEffect transition="out" filter="fade">
                                      <p:cBhvr>
                                        <p:cTn id="106" dur="500"/>
                                        <p:tgtEl>
                                          <p:spTgt spid="26"/>
                                        </p:tgtEl>
                                      </p:cBhvr>
                                    </p:animEffect>
                                    <p:set>
                                      <p:cBhvr>
                                        <p:cTn id="107" dur="1" fill="hold">
                                          <p:stCondLst>
                                            <p:cond delay="499"/>
                                          </p:stCondLst>
                                        </p:cTn>
                                        <p:tgtEl>
                                          <p:spTgt spid="26"/>
                                        </p:tgtEl>
                                        <p:attrNameLst>
                                          <p:attrName>style.visibility</p:attrName>
                                        </p:attrNameLst>
                                      </p:cBhvr>
                                      <p:to>
                                        <p:strVal val="hidden"/>
                                      </p:to>
                                    </p:set>
                                  </p:childTnLst>
                                </p:cTn>
                              </p:par>
                              <p:par>
                                <p:cTn id="108" presetID="10" presetClass="exit" presetSubtype="0" fill="hold" nodeType="withEffect">
                                  <p:stCondLst>
                                    <p:cond delay="0"/>
                                  </p:stCondLst>
                                  <p:childTnLst>
                                    <p:animEffect transition="out" filter="fade">
                                      <p:cBhvr>
                                        <p:cTn id="109" dur="500"/>
                                        <p:tgtEl>
                                          <p:spTgt spid="51"/>
                                        </p:tgtEl>
                                      </p:cBhvr>
                                    </p:animEffect>
                                    <p:set>
                                      <p:cBhvr>
                                        <p:cTn id="110" dur="1" fill="hold">
                                          <p:stCondLst>
                                            <p:cond delay="499"/>
                                          </p:stCondLst>
                                        </p:cTn>
                                        <p:tgtEl>
                                          <p:spTgt spid="51"/>
                                        </p:tgtEl>
                                        <p:attrNameLst>
                                          <p:attrName>style.visibility</p:attrName>
                                        </p:attrNameLst>
                                      </p:cBhvr>
                                      <p:to>
                                        <p:strVal val="hidden"/>
                                      </p:to>
                                    </p:set>
                                  </p:childTnLst>
                                </p:cTn>
                              </p:par>
                              <p:par>
                                <p:cTn id="111" presetID="10" presetClass="exit" presetSubtype="0" fill="hold" grpId="1" nodeType="withEffect">
                                  <p:stCondLst>
                                    <p:cond delay="0"/>
                                  </p:stCondLst>
                                  <p:childTnLst>
                                    <p:animEffect transition="out" filter="fade">
                                      <p:cBhvr>
                                        <p:cTn id="112" dur="500"/>
                                        <p:tgtEl>
                                          <p:spTgt spid="54"/>
                                        </p:tgtEl>
                                      </p:cBhvr>
                                    </p:animEffect>
                                    <p:set>
                                      <p:cBhvr>
                                        <p:cTn id="113" dur="1" fill="hold">
                                          <p:stCondLst>
                                            <p:cond delay="499"/>
                                          </p:stCondLst>
                                        </p:cTn>
                                        <p:tgtEl>
                                          <p:spTgt spid="54"/>
                                        </p:tgtEl>
                                        <p:attrNameLst>
                                          <p:attrName>style.visibility</p:attrName>
                                        </p:attrNameLst>
                                      </p:cBhvr>
                                      <p:to>
                                        <p:strVal val="hidden"/>
                                      </p:to>
                                    </p:set>
                                  </p:childTnLst>
                                </p:cTn>
                              </p:par>
                              <p:par>
                                <p:cTn id="114" presetID="10" presetClass="exit" presetSubtype="0" fill="hold" grpId="1" nodeType="withEffect">
                                  <p:stCondLst>
                                    <p:cond delay="0"/>
                                  </p:stCondLst>
                                  <p:childTnLst>
                                    <p:animEffect transition="out" filter="fade">
                                      <p:cBhvr>
                                        <p:cTn id="115" dur="500"/>
                                        <p:tgtEl>
                                          <p:spTgt spid="27"/>
                                        </p:tgtEl>
                                      </p:cBhvr>
                                    </p:animEffect>
                                    <p:set>
                                      <p:cBhvr>
                                        <p:cTn id="116" dur="1" fill="hold">
                                          <p:stCondLst>
                                            <p:cond delay="499"/>
                                          </p:stCondLst>
                                        </p:cTn>
                                        <p:tgtEl>
                                          <p:spTgt spid="27"/>
                                        </p:tgtEl>
                                        <p:attrNameLst>
                                          <p:attrName>style.visibility</p:attrName>
                                        </p:attrNameLst>
                                      </p:cBhvr>
                                      <p:to>
                                        <p:strVal val="hidden"/>
                                      </p:to>
                                    </p:set>
                                  </p:childTnLst>
                                </p:cTn>
                              </p:par>
                              <p:par>
                                <p:cTn id="117" presetID="10" presetClass="exit" presetSubtype="0" fill="hold" nodeType="withEffect">
                                  <p:stCondLst>
                                    <p:cond delay="0"/>
                                  </p:stCondLst>
                                  <p:childTnLst>
                                    <p:animEffect transition="out" filter="fade">
                                      <p:cBhvr>
                                        <p:cTn id="118" dur="500"/>
                                        <p:tgtEl>
                                          <p:spTgt spid="41"/>
                                        </p:tgtEl>
                                      </p:cBhvr>
                                    </p:animEffect>
                                    <p:set>
                                      <p:cBhvr>
                                        <p:cTn id="119" dur="1" fill="hold">
                                          <p:stCondLst>
                                            <p:cond delay="499"/>
                                          </p:stCondLst>
                                        </p:cTn>
                                        <p:tgtEl>
                                          <p:spTgt spid="41"/>
                                        </p:tgtEl>
                                        <p:attrNameLst>
                                          <p:attrName>style.visibility</p:attrName>
                                        </p:attrNameLst>
                                      </p:cBhvr>
                                      <p:to>
                                        <p:strVal val="hidden"/>
                                      </p:to>
                                    </p:set>
                                  </p:childTnLst>
                                </p:cTn>
                              </p:par>
                              <p:par>
                                <p:cTn id="120" presetID="10" presetClass="exit" presetSubtype="0" fill="hold" grpId="1" nodeType="withEffect">
                                  <p:stCondLst>
                                    <p:cond delay="0"/>
                                  </p:stCondLst>
                                  <p:childTnLst>
                                    <p:animEffect transition="out" filter="fade">
                                      <p:cBhvr>
                                        <p:cTn id="121" dur="500"/>
                                        <p:tgtEl>
                                          <p:spTgt spid="38"/>
                                        </p:tgtEl>
                                      </p:cBhvr>
                                    </p:animEffect>
                                    <p:set>
                                      <p:cBhvr>
                                        <p:cTn id="122" dur="1" fill="hold">
                                          <p:stCondLst>
                                            <p:cond delay="499"/>
                                          </p:stCondLst>
                                        </p:cTn>
                                        <p:tgtEl>
                                          <p:spTgt spid="38"/>
                                        </p:tgtEl>
                                        <p:attrNameLst>
                                          <p:attrName>style.visibility</p:attrName>
                                        </p:attrNameLst>
                                      </p:cBhvr>
                                      <p:to>
                                        <p:strVal val="hidden"/>
                                      </p:to>
                                    </p:set>
                                  </p:childTnLst>
                                </p:cTn>
                              </p:par>
                              <p:par>
                                <p:cTn id="123" presetID="10" presetClass="exit" presetSubtype="0" fill="hold" grpId="1" nodeType="withEffect">
                                  <p:stCondLst>
                                    <p:cond delay="0"/>
                                  </p:stCondLst>
                                  <p:childTnLst>
                                    <p:animEffect transition="out" filter="fade">
                                      <p:cBhvr>
                                        <p:cTn id="124" dur="500"/>
                                        <p:tgtEl>
                                          <p:spTgt spid="13"/>
                                        </p:tgtEl>
                                      </p:cBhvr>
                                    </p:animEffect>
                                    <p:set>
                                      <p:cBhvr>
                                        <p:cTn id="125" dur="1" fill="hold">
                                          <p:stCondLst>
                                            <p:cond delay="499"/>
                                          </p:stCondLst>
                                        </p:cTn>
                                        <p:tgtEl>
                                          <p:spTgt spid="13"/>
                                        </p:tgtEl>
                                        <p:attrNameLst>
                                          <p:attrName>style.visibility</p:attrName>
                                        </p:attrNameLst>
                                      </p:cBhvr>
                                      <p:to>
                                        <p:strVal val="hidden"/>
                                      </p:to>
                                    </p:set>
                                  </p:childTnLst>
                                </p:cTn>
                              </p:par>
                              <p:par>
                                <p:cTn id="126" presetID="10" presetClass="exit" presetSubtype="0" fill="hold" grpId="1" nodeType="withEffect">
                                  <p:stCondLst>
                                    <p:cond delay="0"/>
                                  </p:stCondLst>
                                  <p:childTnLst>
                                    <p:animEffect transition="out" filter="fade">
                                      <p:cBhvr>
                                        <p:cTn id="127" dur="500"/>
                                        <p:tgtEl>
                                          <p:spTgt spid="14"/>
                                        </p:tgtEl>
                                      </p:cBhvr>
                                    </p:animEffect>
                                    <p:set>
                                      <p:cBhvr>
                                        <p:cTn id="128" dur="1" fill="hold">
                                          <p:stCondLst>
                                            <p:cond delay="499"/>
                                          </p:stCondLst>
                                        </p:cTn>
                                        <p:tgtEl>
                                          <p:spTgt spid="14"/>
                                        </p:tgtEl>
                                        <p:attrNameLst>
                                          <p:attrName>style.visibility</p:attrName>
                                        </p:attrNameLst>
                                      </p:cBhvr>
                                      <p:to>
                                        <p:strVal val="hidden"/>
                                      </p:to>
                                    </p:set>
                                  </p:childTnLst>
                                </p:cTn>
                              </p:par>
                              <p:par>
                                <p:cTn id="129" presetID="10" presetClass="exit" presetSubtype="0" fill="hold" grpId="1" nodeType="withEffect">
                                  <p:stCondLst>
                                    <p:cond delay="0"/>
                                  </p:stCondLst>
                                  <p:childTnLst>
                                    <p:animEffect transition="out" filter="fade">
                                      <p:cBhvr>
                                        <p:cTn id="130" dur="500"/>
                                        <p:tgtEl>
                                          <p:spTgt spid="4"/>
                                        </p:tgtEl>
                                      </p:cBhvr>
                                    </p:animEffect>
                                    <p:set>
                                      <p:cBhvr>
                                        <p:cTn id="131" dur="1" fill="hold">
                                          <p:stCondLst>
                                            <p:cond delay="499"/>
                                          </p:stCondLst>
                                        </p:cTn>
                                        <p:tgtEl>
                                          <p:spTgt spid="4"/>
                                        </p:tgtEl>
                                        <p:attrNameLst>
                                          <p:attrName>style.visibility</p:attrName>
                                        </p:attrNameLst>
                                      </p:cBhvr>
                                      <p:to>
                                        <p:strVal val="hidden"/>
                                      </p:to>
                                    </p:set>
                                  </p:childTnLst>
                                </p:cTn>
                              </p:par>
                            </p:childTnLst>
                          </p:cTn>
                        </p:par>
                      </p:childTnLst>
                    </p:cTn>
                  </p:par>
                  <p:par>
                    <p:cTn id="132" fill="hold">
                      <p:stCondLst>
                        <p:cond delay="indefinite"/>
                      </p:stCondLst>
                      <p:childTnLst>
                        <p:par>
                          <p:cTn id="133" fill="hold">
                            <p:stCondLst>
                              <p:cond delay="0"/>
                            </p:stCondLst>
                            <p:childTnLst>
                              <p:par>
                                <p:cTn id="134" presetID="2" presetClass="entr" presetSubtype="4" fill="hold" grpId="0" nodeType="clickEffect">
                                  <p:stCondLst>
                                    <p:cond delay="0"/>
                                  </p:stCondLst>
                                  <p:childTnLst>
                                    <p:set>
                                      <p:cBhvr>
                                        <p:cTn id="135" dur="1" fill="hold">
                                          <p:stCondLst>
                                            <p:cond delay="0"/>
                                          </p:stCondLst>
                                        </p:cTn>
                                        <p:tgtEl>
                                          <p:spTgt spid="31"/>
                                        </p:tgtEl>
                                        <p:attrNameLst>
                                          <p:attrName>style.visibility</p:attrName>
                                        </p:attrNameLst>
                                      </p:cBhvr>
                                      <p:to>
                                        <p:strVal val="visible"/>
                                      </p:to>
                                    </p:set>
                                    <p:anim calcmode="lin" valueType="num">
                                      <p:cBhvr additive="base">
                                        <p:cTn id="136" dur="500" fill="hold"/>
                                        <p:tgtEl>
                                          <p:spTgt spid="31"/>
                                        </p:tgtEl>
                                        <p:attrNameLst>
                                          <p:attrName>ppt_x</p:attrName>
                                        </p:attrNameLst>
                                      </p:cBhvr>
                                      <p:tavLst>
                                        <p:tav tm="0">
                                          <p:val>
                                            <p:strVal val="#ppt_x"/>
                                          </p:val>
                                        </p:tav>
                                        <p:tav tm="100000">
                                          <p:val>
                                            <p:strVal val="#ppt_x"/>
                                          </p:val>
                                        </p:tav>
                                      </p:tavLst>
                                    </p:anim>
                                    <p:anim calcmode="lin" valueType="num">
                                      <p:cBhvr additive="base">
                                        <p:cTn id="137"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138" fill="hold">
                      <p:stCondLst>
                        <p:cond delay="indefinite"/>
                      </p:stCondLst>
                      <p:childTnLst>
                        <p:par>
                          <p:cTn id="139" fill="hold">
                            <p:stCondLst>
                              <p:cond delay="0"/>
                            </p:stCondLst>
                            <p:childTnLst>
                              <p:par>
                                <p:cTn id="140" presetID="8" presetClass="emph" presetSubtype="0" fill="hold" nodeType="clickEffect">
                                  <p:stCondLst>
                                    <p:cond delay="0"/>
                                  </p:stCondLst>
                                  <p:childTnLst>
                                    <p:animRot by="-5400000">
                                      <p:cBhvr>
                                        <p:cTn id="141" dur="1000" fill="hold"/>
                                        <p:tgtEl>
                                          <p:spTgt spid="56"/>
                                        </p:tgtEl>
                                        <p:attrNameLst>
                                          <p:attrName>r</p:attrName>
                                        </p:attrNameLst>
                                      </p:cBhvr>
                                    </p:animRot>
                                  </p:childTnLst>
                                </p:cTn>
                              </p:par>
                              <p:par>
                                <p:cTn id="142" presetID="42" presetClass="entr" presetSubtype="0" fill="hold" grpId="0" nodeType="withEffect">
                                  <p:stCondLst>
                                    <p:cond delay="0"/>
                                  </p:stCondLst>
                                  <p:childTnLst>
                                    <p:set>
                                      <p:cBhvr>
                                        <p:cTn id="143" dur="1" fill="hold">
                                          <p:stCondLst>
                                            <p:cond delay="0"/>
                                          </p:stCondLst>
                                        </p:cTn>
                                        <p:tgtEl>
                                          <p:spTgt spid="23"/>
                                        </p:tgtEl>
                                        <p:attrNameLst>
                                          <p:attrName>style.visibility</p:attrName>
                                        </p:attrNameLst>
                                      </p:cBhvr>
                                      <p:to>
                                        <p:strVal val="visible"/>
                                      </p:to>
                                    </p:set>
                                    <p:animEffect transition="in" filter="fade">
                                      <p:cBhvr>
                                        <p:cTn id="144" dur="1000"/>
                                        <p:tgtEl>
                                          <p:spTgt spid="23"/>
                                        </p:tgtEl>
                                      </p:cBhvr>
                                    </p:animEffect>
                                    <p:anim calcmode="lin" valueType="num">
                                      <p:cBhvr>
                                        <p:cTn id="145" dur="1000" fill="hold"/>
                                        <p:tgtEl>
                                          <p:spTgt spid="23"/>
                                        </p:tgtEl>
                                        <p:attrNameLst>
                                          <p:attrName>ppt_x</p:attrName>
                                        </p:attrNameLst>
                                      </p:cBhvr>
                                      <p:tavLst>
                                        <p:tav tm="0">
                                          <p:val>
                                            <p:strVal val="#ppt_x"/>
                                          </p:val>
                                        </p:tav>
                                        <p:tav tm="100000">
                                          <p:val>
                                            <p:strVal val="#ppt_x"/>
                                          </p:val>
                                        </p:tav>
                                      </p:tavLst>
                                    </p:anim>
                                    <p:anim calcmode="lin" valueType="num">
                                      <p:cBhvr>
                                        <p:cTn id="146"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grpId="0" nodeType="clickEffect">
                                  <p:stCondLst>
                                    <p:cond delay="0"/>
                                  </p:stCondLst>
                                  <p:childTnLst>
                                    <p:set>
                                      <p:cBhvr>
                                        <p:cTn id="150" dur="1" fill="hold">
                                          <p:stCondLst>
                                            <p:cond delay="0"/>
                                          </p:stCondLst>
                                        </p:cTn>
                                        <p:tgtEl>
                                          <p:spTgt spid="35"/>
                                        </p:tgtEl>
                                        <p:attrNameLst>
                                          <p:attrName>style.visibility</p:attrName>
                                        </p:attrNameLst>
                                      </p:cBhvr>
                                      <p:to>
                                        <p:strVal val="visible"/>
                                      </p:to>
                                    </p:set>
                                    <p:anim calcmode="lin" valueType="num">
                                      <p:cBhvr additive="base">
                                        <p:cTn id="151" dur="500" fill="hold"/>
                                        <p:tgtEl>
                                          <p:spTgt spid="35"/>
                                        </p:tgtEl>
                                        <p:attrNameLst>
                                          <p:attrName>ppt_x</p:attrName>
                                        </p:attrNameLst>
                                      </p:cBhvr>
                                      <p:tavLst>
                                        <p:tav tm="0">
                                          <p:val>
                                            <p:strVal val="#ppt_x"/>
                                          </p:val>
                                        </p:tav>
                                        <p:tav tm="100000">
                                          <p:val>
                                            <p:strVal val="#ppt_x"/>
                                          </p:val>
                                        </p:tav>
                                      </p:tavLst>
                                    </p:anim>
                                    <p:anim calcmode="lin" valueType="num">
                                      <p:cBhvr additive="base">
                                        <p:cTn id="15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2" presetClass="entr" presetSubtype="4" fill="hold" grpId="0" nodeType="clickEffect">
                                  <p:stCondLst>
                                    <p:cond delay="0"/>
                                  </p:stCondLst>
                                  <p:childTnLst>
                                    <p:set>
                                      <p:cBhvr>
                                        <p:cTn id="156" dur="1" fill="hold">
                                          <p:stCondLst>
                                            <p:cond delay="0"/>
                                          </p:stCondLst>
                                        </p:cTn>
                                        <p:tgtEl>
                                          <p:spTgt spid="24"/>
                                        </p:tgtEl>
                                        <p:attrNameLst>
                                          <p:attrName>style.visibility</p:attrName>
                                        </p:attrNameLst>
                                      </p:cBhvr>
                                      <p:to>
                                        <p:strVal val="visible"/>
                                      </p:to>
                                    </p:set>
                                    <p:animEffect transition="in" filter="wipe(down)">
                                      <p:cBhvr>
                                        <p:cTn id="157" dur="500"/>
                                        <p:tgtEl>
                                          <p:spTgt spid="24"/>
                                        </p:tgtEl>
                                      </p:cBhvr>
                                    </p:animEffect>
                                  </p:childTnLst>
                                </p:cTn>
                              </p:par>
                              <p:par>
                                <p:cTn id="158" presetID="22" presetClass="entr" presetSubtype="4" fill="hold" nodeType="withEffect">
                                  <p:stCondLst>
                                    <p:cond delay="0"/>
                                  </p:stCondLst>
                                  <p:childTnLst>
                                    <p:set>
                                      <p:cBhvr>
                                        <p:cTn id="159" dur="1" fill="hold">
                                          <p:stCondLst>
                                            <p:cond delay="0"/>
                                          </p:stCondLst>
                                        </p:cTn>
                                        <p:tgtEl>
                                          <p:spTgt spid="32"/>
                                        </p:tgtEl>
                                        <p:attrNameLst>
                                          <p:attrName>style.visibility</p:attrName>
                                        </p:attrNameLst>
                                      </p:cBhvr>
                                      <p:to>
                                        <p:strVal val="visible"/>
                                      </p:to>
                                    </p:set>
                                    <p:animEffect transition="in" filter="wipe(down)">
                                      <p:cBhvr>
                                        <p:cTn id="160" dur="500"/>
                                        <p:tgtEl>
                                          <p:spTgt spid="32"/>
                                        </p:tgtEl>
                                      </p:cBhvr>
                                    </p:animEffect>
                                  </p:childTnLst>
                                </p:cTn>
                              </p:par>
                            </p:childTnLst>
                          </p:cTn>
                        </p:par>
                      </p:childTnLst>
                    </p:cTn>
                  </p:par>
                  <p:par>
                    <p:cTn id="161" fill="hold">
                      <p:stCondLst>
                        <p:cond delay="indefinite"/>
                      </p:stCondLst>
                      <p:childTnLst>
                        <p:par>
                          <p:cTn id="162" fill="hold">
                            <p:stCondLst>
                              <p:cond delay="0"/>
                            </p:stCondLst>
                            <p:childTnLst>
                              <p:par>
                                <p:cTn id="163" presetID="2" presetClass="entr" presetSubtype="4" fill="hold" grpId="0" nodeType="clickEffect">
                                  <p:stCondLst>
                                    <p:cond delay="0"/>
                                  </p:stCondLst>
                                  <p:childTnLst>
                                    <p:set>
                                      <p:cBhvr>
                                        <p:cTn id="164" dur="1" fill="hold">
                                          <p:stCondLst>
                                            <p:cond delay="0"/>
                                          </p:stCondLst>
                                        </p:cTn>
                                        <p:tgtEl>
                                          <p:spTgt spid="39"/>
                                        </p:tgtEl>
                                        <p:attrNameLst>
                                          <p:attrName>style.visibility</p:attrName>
                                        </p:attrNameLst>
                                      </p:cBhvr>
                                      <p:to>
                                        <p:strVal val="visible"/>
                                      </p:to>
                                    </p:set>
                                    <p:anim calcmode="lin" valueType="num">
                                      <p:cBhvr additive="base">
                                        <p:cTn id="165" dur="500" fill="hold"/>
                                        <p:tgtEl>
                                          <p:spTgt spid="39"/>
                                        </p:tgtEl>
                                        <p:attrNameLst>
                                          <p:attrName>ppt_x</p:attrName>
                                        </p:attrNameLst>
                                      </p:cBhvr>
                                      <p:tavLst>
                                        <p:tav tm="0">
                                          <p:val>
                                            <p:strVal val="#ppt_x"/>
                                          </p:val>
                                        </p:tav>
                                        <p:tav tm="100000">
                                          <p:val>
                                            <p:strVal val="#ppt_x"/>
                                          </p:val>
                                        </p:tav>
                                      </p:tavLst>
                                    </p:anim>
                                    <p:anim calcmode="lin" valueType="num">
                                      <p:cBhvr additive="base">
                                        <p:cTn id="166"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167" fill="hold">
                      <p:stCondLst>
                        <p:cond delay="indefinite"/>
                      </p:stCondLst>
                      <p:childTnLst>
                        <p:par>
                          <p:cTn id="168" fill="hold">
                            <p:stCondLst>
                              <p:cond delay="0"/>
                            </p:stCondLst>
                            <p:childTnLst>
                              <p:par>
                                <p:cTn id="169" presetID="22" presetClass="entr" presetSubtype="8" fill="hold" nodeType="clickEffect">
                                  <p:stCondLst>
                                    <p:cond delay="0"/>
                                  </p:stCondLst>
                                  <p:childTnLst>
                                    <p:set>
                                      <p:cBhvr>
                                        <p:cTn id="170" dur="1" fill="hold">
                                          <p:stCondLst>
                                            <p:cond delay="0"/>
                                          </p:stCondLst>
                                        </p:cTn>
                                        <p:tgtEl>
                                          <p:spTgt spid="28"/>
                                        </p:tgtEl>
                                        <p:attrNameLst>
                                          <p:attrName>style.visibility</p:attrName>
                                        </p:attrNameLst>
                                      </p:cBhvr>
                                      <p:to>
                                        <p:strVal val="visible"/>
                                      </p:to>
                                    </p:set>
                                    <p:animEffect transition="in" filter="wipe(left)">
                                      <p:cBhvr>
                                        <p:cTn id="171" dur="500"/>
                                        <p:tgtEl>
                                          <p:spTgt spid="28"/>
                                        </p:tgtEl>
                                      </p:cBhvr>
                                    </p:animEffect>
                                  </p:childTnLst>
                                </p:cTn>
                              </p:par>
                              <p:par>
                                <p:cTn id="172" presetID="42" presetClass="entr" presetSubtype="0" fill="hold" grpId="0" nodeType="withEffect">
                                  <p:stCondLst>
                                    <p:cond delay="0"/>
                                  </p:stCondLst>
                                  <p:childTnLst>
                                    <p:set>
                                      <p:cBhvr>
                                        <p:cTn id="173" dur="1" fill="hold">
                                          <p:stCondLst>
                                            <p:cond delay="0"/>
                                          </p:stCondLst>
                                        </p:cTn>
                                        <p:tgtEl>
                                          <p:spTgt spid="40"/>
                                        </p:tgtEl>
                                        <p:attrNameLst>
                                          <p:attrName>style.visibility</p:attrName>
                                        </p:attrNameLst>
                                      </p:cBhvr>
                                      <p:to>
                                        <p:strVal val="visible"/>
                                      </p:to>
                                    </p:set>
                                    <p:animEffect transition="in" filter="fade">
                                      <p:cBhvr>
                                        <p:cTn id="174" dur="500"/>
                                        <p:tgtEl>
                                          <p:spTgt spid="40"/>
                                        </p:tgtEl>
                                      </p:cBhvr>
                                    </p:animEffect>
                                    <p:anim calcmode="lin" valueType="num">
                                      <p:cBhvr>
                                        <p:cTn id="175" dur="500" fill="hold"/>
                                        <p:tgtEl>
                                          <p:spTgt spid="40"/>
                                        </p:tgtEl>
                                        <p:attrNameLst>
                                          <p:attrName>ppt_x</p:attrName>
                                        </p:attrNameLst>
                                      </p:cBhvr>
                                      <p:tavLst>
                                        <p:tav tm="0">
                                          <p:val>
                                            <p:strVal val="#ppt_x"/>
                                          </p:val>
                                        </p:tav>
                                        <p:tav tm="100000">
                                          <p:val>
                                            <p:strVal val="#ppt_x"/>
                                          </p:val>
                                        </p:tav>
                                      </p:tavLst>
                                    </p:anim>
                                    <p:anim calcmode="lin" valueType="num">
                                      <p:cBhvr>
                                        <p:cTn id="176" dur="500" fill="hold"/>
                                        <p:tgtEl>
                                          <p:spTgt spid="40"/>
                                        </p:tgtEl>
                                        <p:attrNameLst>
                                          <p:attrName>ppt_y</p:attrName>
                                        </p:attrNameLst>
                                      </p:cBhvr>
                                      <p:tavLst>
                                        <p:tav tm="0">
                                          <p:val>
                                            <p:strVal val="#ppt_y+.1"/>
                                          </p:val>
                                        </p:tav>
                                        <p:tav tm="100000">
                                          <p:val>
                                            <p:strVal val="#ppt_y"/>
                                          </p:val>
                                        </p:tav>
                                      </p:tavLst>
                                    </p:anim>
                                  </p:childTnLst>
                                </p:cTn>
                              </p:par>
                            </p:childTnLst>
                          </p:cTn>
                        </p:par>
                      </p:childTnLst>
                    </p:cTn>
                  </p:par>
                  <p:par>
                    <p:cTn id="177" fill="hold">
                      <p:stCondLst>
                        <p:cond delay="indefinite"/>
                      </p:stCondLst>
                      <p:childTnLst>
                        <p:par>
                          <p:cTn id="178" fill="hold">
                            <p:stCondLst>
                              <p:cond delay="0"/>
                            </p:stCondLst>
                            <p:childTnLst>
                              <p:par>
                                <p:cTn id="179" presetID="22" presetClass="entr" presetSubtype="4" fill="hold" grpId="0" nodeType="clickEffect">
                                  <p:stCondLst>
                                    <p:cond delay="0"/>
                                  </p:stCondLst>
                                  <p:childTnLst>
                                    <p:set>
                                      <p:cBhvr>
                                        <p:cTn id="180" dur="1" fill="hold">
                                          <p:stCondLst>
                                            <p:cond delay="0"/>
                                          </p:stCondLst>
                                        </p:cTn>
                                        <p:tgtEl>
                                          <p:spTgt spid="18"/>
                                        </p:tgtEl>
                                        <p:attrNameLst>
                                          <p:attrName>style.visibility</p:attrName>
                                        </p:attrNameLst>
                                      </p:cBhvr>
                                      <p:to>
                                        <p:strVal val="visible"/>
                                      </p:to>
                                    </p:set>
                                    <p:animEffect transition="in" filter="wipe(down)">
                                      <p:cBhvr>
                                        <p:cTn id="181" dur="500"/>
                                        <p:tgtEl>
                                          <p:spTgt spid="18"/>
                                        </p:tgtEl>
                                      </p:cBhvr>
                                    </p:animEffect>
                                  </p:childTnLst>
                                </p:cTn>
                              </p:par>
                              <p:par>
                                <p:cTn id="182" presetID="22" presetClass="entr" presetSubtype="4" fill="hold" nodeType="withEffect">
                                  <p:stCondLst>
                                    <p:cond delay="0"/>
                                  </p:stCondLst>
                                  <p:childTnLst>
                                    <p:set>
                                      <p:cBhvr>
                                        <p:cTn id="183" dur="1" fill="hold">
                                          <p:stCondLst>
                                            <p:cond delay="0"/>
                                          </p:stCondLst>
                                        </p:cTn>
                                        <p:tgtEl>
                                          <p:spTgt spid="3"/>
                                        </p:tgtEl>
                                        <p:attrNameLst>
                                          <p:attrName>style.visibility</p:attrName>
                                        </p:attrNameLst>
                                      </p:cBhvr>
                                      <p:to>
                                        <p:strVal val="visible"/>
                                      </p:to>
                                    </p:set>
                                    <p:animEffect transition="in" filter="wipe(down)">
                                      <p:cBhvr>
                                        <p:cTn id="184" dur="500"/>
                                        <p:tgtEl>
                                          <p:spTgt spid="3"/>
                                        </p:tgtEl>
                                      </p:cBhvr>
                                    </p:animEffect>
                                  </p:childTnLst>
                                </p:cTn>
                              </p:par>
                              <p:par>
                                <p:cTn id="185" presetID="42" presetClass="entr" presetSubtype="0" fill="hold" grpId="0" nodeType="withEffect">
                                  <p:stCondLst>
                                    <p:cond delay="0"/>
                                  </p:stCondLst>
                                  <p:childTnLst>
                                    <p:set>
                                      <p:cBhvr>
                                        <p:cTn id="186" dur="1" fill="hold">
                                          <p:stCondLst>
                                            <p:cond delay="0"/>
                                          </p:stCondLst>
                                        </p:cTn>
                                        <p:tgtEl>
                                          <p:spTgt spid="2"/>
                                        </p:tgtEl>
                                        <p:attrNameLst>
                                          <p:attrName>style.visibility</p:attrName>
                                        </p:attrNameLst>
                                      </p:cBhvr>
                                      <p:to>
                                        <p:strVal val="visible"/>
                                      </p:to>
                                    </p:set>
                                    <p:animEffect transition="in" filter="fade">
                                      <p:cBhvr>
                                        <p:cTn id="187" dur="500"/>
                                        <p:tgtEl>
                                          <p:spTgt spid="2"/>
                                        </p:tgtEl>
                                      </p:cBhvr>
                                    </p:animEffect>
                                    <p:anim calcmode="lin" valueType="num">
                                      <p:cBhvr>
                                        <p:cTn id="188" dur="500" fill="hold"/>
                                        <p:tgtEl>
                                          <p:spTgt spid="2"/>
                                        </p:tgtEl>
                                        <p:attrNameLst>
                                          <p:attrName>ppt_x</p:attrName>
                                        </p:attrNameLst>
                                      </p:cBhvr>
                                      <p:tavLst>
                                        <p:tav tm="0">
                                          <p:val>
                                            <p:strVal val="#ppt_x"/>
                                          </p:val>
                                        </p:tav>
                                        <p:tav tm="100000">
                                          <p:val>
                                            <p:strVal val="#ppt_x"/>
                                          </p:val>
                                        </p:tav>
                                      </p:tavLst>
                                    </p:anim>
                                    <p:anim calcmode="lin" valueType="num">
                                      <p:cBhvr>
                                        <p:cTn id="189" dur="500" fill="hold"/>
                                        <p:tgtEl>
                                          <p:spTgt spid="2"/>
                                        </p:tgtEl>
                                        <p:attrNameLst>
                                          <p:attrName>ppt_y</p:attrName>
                                        </p:attrNameLst>
                                      </p:cBhvr>
                                      <p:tavLst>
                                        <p:tav tm="0">
                                          <p:val>
                                            <p:strVal val="#ppt_y+.1"/>
                                          </p:val>
                                        </p:tav>
                                        <p:tav tm="100000">
                                          <p:val>
                                            <p:strVal val="#ppt_y"/>
                                          </p:val>
                                        </p:tav>
                                      </p:tavLst>
                                    </p:anim>
                                  </p:childTnLst>
                                </p:cTn>
                              </p:par>
                              <p:par>
                                <p:cTn id="190" presetID="42" presetClass="entr" presetSubtype="0" fill="hold" grpId="0" nodeType="withEffect">
                                  <p:stCondLst>
                                    <p:cond delay="0"/>
                                  </p:stCondLst>
                                  <p:childTnLst>
                                    <p:set>
                                      <p:cBhvr>
                                        <p:cTn id="191" dur="1" fill="hold">
                                          <p:stCondLst>
                                            <p:cond delay="0"/>
                                          </p:stCondLst>
                                        </p:cTn>
                                        <p:tgtEl>
                                          <p:spTgt spid="12"/>
                                        </p:tgtEl>
                                        <p:attrNameLst>
                                          <p:attrName>style.visibility</p:attrName>
                                        </p:attrNameLst>
                                      </p:cBhvr>
                                      <p:to>
                                        <p:strVal val="visible"/>
                                      </p:to>
                                    </p:set>
                                    <p:animEffect transition="in" filter="fade">
                                      <p:cBhvr>
                                        <p:cTn id="192" dur="500"/>
                                        <p:tgtEl>
                                          <p:spTgt spid="12"/>
                                        </p:tgtEl>
                                      </p:cBhvr>
                                    </p:animEffect>
                                    <p:anim calcmode="lin" valueType="num">
                                      <p:cBhvr>
                                        <p:cTn id="193" dur="500" fill="hold"/>
                                        <p:tgtEl>
                                          <p:spTgt spid="12"/>
                                        </p:tgtEl>
                                        <p:attrNameLst>
                                          <p:attrName>ppt_x</p:attrName>
                                        </p:attrNameLst>
                                      </p:cBhvr>
                                      <p:tavLst>
                                        <p:tav tm="0">
                                          <p:val>
                                            <p:strVal val="#ppt_x"/>
                                          </p:val>
                                        </p:tav>
                                        <p:tav tm="100000">
                                          <p:val>
                                            <p:strVal val="#ppt_x"/>
                                          </p:val>
                                        </p:tav>
                                      </p:tavLst>
                                    </p:anim>
                                    <p:anim calcmode="lin" valueType="num">
                                      <p:cBhvr>
                                        <p:cTn id="194" dur="5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animBg="1"/>
      <p:bldP spid="40" grpId="0"/>
      <p:bldP spid="44" grpId="0"/>
      <p:bldP spid="44" grpId="1"/>
      <p:bldP spid="45" grpId="0" animBg="1"/>
      <p:bldP spid="45" grpId="1" animBg="1"/>
      <p:bldP spid="54" grpId="0"/>
      <p:bldP spid="54" grpId="1"/>
      <p:bldP spid="18" grpId="0" animBg="1"/>
      <p:bldP spid="38" grpId="0" animBg="1"/>
      <p:bldP spid="38" grpId="1" animBg="1"/>
      <p:bldP spid="2" grpId="0"/>
      <p:bldP spid="4" grpId="0"/>
      <p:bldP spid="4" grpId="1"/>
      <p:bldP spid="12" grpId="0"/>
      <p:bldP spid="13" grpId="0"/>
      <p:bldP spid="13" grpId="1"/>
      <p:bldP spid="14" grpId="0"/>
      <p:bldP spid="14" grpId="1"/>
      <p:bldP spid="16" grpId="0"/>
      <p:bldP spid="25" grpId="0"/>
      <p:bldP spid="25" grpId="1"/>
      <p:bldP spid="19" grpId="0"/>
      <p:bldP spid="19" grpId="1"/>
      <p:bldP spid="26" grpId="0"/>
      <p:bldP spid="26" grpId="1"/>
      <p:bldP spid="27" grpId="0"/>
      <p:bldP spid="27" grpId="1"/>
      <p:bldP spid="31" grpId="0"/>
      <p:bldP spid="35" grpId="0"/>
      <p:bldP spid="3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CasellaDiTesto 33">
            <a:extLst>
              <a:ext uri="{FF2B5EF4-FFF2-40B4-BE49-F238E27FC236}">
                <a16:creationId xmlns:a16="http://schemas.microsoft.com/office/drawing/2014/main" id="{11591A60-D05B-A90B-CB77-14AA72D86A75}"/>
              </a:ext>
            </a:extLst>
          </p:cNvPr>
          <p:cNvSpPr txBox="1"/>
          <p:nvPr/>
        </p:nvSpPr>
        <p:spPr>
          <a:xfrm>
            <a:off x="7873154" y="6015931"/>
            <a:ext cx="511594" cy="369332"/>
          </a:xfrm>
          <a:prstGeom prst="rect">
            <a:avLst/>
          </a:prstGeom>
          <a:noFill/>
        </p:spPr>
        <p:txBody>
          <a:bodyPr wrap="square" rtlCol="0">
            <a:spAutoFit/>
          </a:bodyPr>
          <a:lstStyle/>
          <a:p>
            <a:pPr marL="0" marR="0" lvl="0" indent="0" algn="l" defTabSz="385736"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omic Sans MS"/>
                <a:ea typeface="+mn-ea"/>
                <a:cs typeface="+mn-cs"/>
              </a:rPr>
              <a:t>t</a:t>
            </a:r>
            <a:r>
              <a:rPr kumimoji="0" lang="it-IT" sz="1800" b="0" i="0" u="none" strike="noStrike" kern="1200" cap="none" spc="0" normalizeH="0" baseline="-25000" noProof="0" dirty="0">
                <a:ln>
                  <a:noFill/>
                </a:ln>
                <a:solidFill>
                  <a:prstClr val="black"/>
                </a:solidFill>
                <a:effectLst/>
                <a:uLnTx/>
                <a:uFillTx/>
                <a:latin typeface="Comic Sans MS"/>
                <a:ea typeface="+mn-ea"/>
                <a:cs typeface="+mn-cs"/>
              </a:rPr>
              <a:t>1</a:t>
            </a:r>
            <a:r>
              <a:rPr kumimoji="0" lang="it-IT"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a</a:t>
            </a:r>
          </a:p>
        </p:txBody>
      </p:sp>
      <p:sp>
        <p:nvSpPr>
          <p:cNvPr id="36" name="CasellaDiTesto 35">
            <a:extLst>
              <a:ext uri="{FF2B5EF4-FFF2-40B4-BE49-F238E27FC236}">
                <a16:creationId xmlns:a16="http://schemas.microsoft.com/office/drawing/2014/main" id="{5E336D73-A7E1-813A-997B-FBEDAAD91018}"/>
              </a:ext>
            </a:extLst>
          </p:cNvPr>
          <p:cNvSpPr txBox="1"/>
          <p:nvPr/>
        </p:nvSpPr>
        <p:spPr>
          <a:xfrm>
            <a:off x="11569112" y="3040344"/>
            <a:ext cx="511594" cy="369332"/>
          </a:xfrm>
          <a:prstGeom prst="rect">
            <a:avLst/>
          </a:prstGeom>
          <a:noFill/>
        </p:spPr>
        <p:txBody>
          <a:bodyPr wrap="square" rtlCol="0">
            <a:spAutoFit/>
          </a:bodyPr>
          <a:lstStyle/>
          <a:p>
            <a:pPr marL="0" marR="0" lvl="0" indent="0" algn="l" defTabSz="385736"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omic Sans MS"/>
                <a:ea typeface="+mn-ea"/>
                <a:cs typeface="+mn-cs"/>
              </a:rPr>
              <a:t>lt</a:t>
            </a:r>
            <a:endParaRPr kumimoji="0" lang="it-IT"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endParaRPr>
          </a:p>
        </p:txBody>
      </p:sp>
      <p:sp>
        <p:nvSpPr>
          <p:cNvPr id="37" name="CasellaDiTesto 36">
            <a:extLst>
              <a:ext uri="{FF2B5EF4-FFF2-40B4-BE49-F238E27FC236}">
                <a16:creationId xmlns:a16="http://schemas.microsoft.com/office/drawing/2014/main" id="{86195D46-F391-6381-A88B-3E5908E0E75C}"/>
              </a:ext>
            </a:extLst>
          </p:cNvPr>
          <p:cNvSpPr txBox="1"/>
          <p:nvPr/>
        </p:nvSpPr>
        <p:spPr>
          <a:xfrm>
            <a:off x="7856214" y="298220"/>
            <a:ext cx="790074" cy="369332"/>
          </a:xfrm>
          <a:prstGeom prst="rect">
            <a:avLst/>
          </a:prstGeom>
          <a:noFill/>
        </p:spPr>
        <p:txBody>
          <a:bodyPr wrap="square" rtlCol="0">
            <a:spAutoFit/>
          </a:bodyPr>
          <a:lstStyle/>
          <a:p>
            <a:pPr marL="0" marR="0" lvl="0" indent="0" algn="l" defTabSz="385736"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omic Sans MS"/>
                <a:ea typeface="+mn-ea"/>
                <a:cs typeface="+mn-cs"/>
              </a:rPr>
              <a:t>t</a:t>
            </a:r>
            <a:r>
              <a:rPr kumimoji="0" lang="it-IT" sz="1800" b="0" i="0" u="none" strike="noStrike" kern="1200" cap="none" spc="0" normalizeH="0" baseline="-25000" noProof="0" dirty="0">
                <a:ln>
                  <a:noFill/>
                </a:ln>
                <a:solidFill>
                  <a:prstClr val="black"/>
                </a:solidFill>
                <a:effectLst/>
                <a:uLnTx/>
                <a:uFillTx/>
                <a:latin typeface="Comic Sans MS"/>
                <a:ea typeface="+mn-ea"/>
                <a:cs typeface="+mn-cs"/>
              </a:rPr>
              <a:t>2</a:t>
            </a:r>
            <a:r>
              <a:rPr kumimoji="0" lang="it-IT"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a</a:t>
            </a:r>
            <a:endParaRPr kumimoji="0" lang="it-IT" sz="1800" b="0" i="0" u="none" strike="noStrike" kern="1200" cap="none" spc="0" normalizeH="0" baseline="0" noProof="0" dirty="0">
              <a:ln>
                <a:noFill/>
              </a:ln>
              <a:solidFill>
                <a:prstClr val="black"/>
              </a:solidFill>
              <a:effectLst/>
              <a:uLnTx/>
              <a:uFillTx/>
              <a:latin typeface="Comic Sans MS"/>
              <a:ea typeface="+mn-ea"/>
              <a:cs typeface="+mn-cs"/>
            </a:endParaRPr>
          </a:p>
        </p:txBody>
      </p:sp>
      <p:cxnSp>
        <p:nvCxnSpPr>
          <p:cNvPr id="30" name="Connettore diritto 29">
            <a:extLst>
              <a:ext uri="{FF2B5EF4-FFF2-40B4-BE49-F238E27FC236}">
                <a16:creationId xmlns:a16="http://schemas.microsoft.com/office/drawing/2014/main" id="{9FB55ADE-07A2-B689-0730-47B1A465D14A}"/>
              </a:ext>
            </a:extLst>
          </p:cNvPr>
          <p:cNvCxnSpPr>
            <a:cxnSpLocks/>
          </p:cNvCxnSpPr>
          <p:nvPr/>
        </p:nvCxnSpPr>
        <p:spPr>
          <a:xfrm>
            <a:off x="4598633" y="3459243"/>
            <a:ext cx="7553767"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itolo 3">
            <a:extLst>
              <a:ext uri="{FF2B5EF4-FFF2-40B4-BE49-F238E27FC236}">
                <a16:creationId xmlns:a16="http://schemas.microsoft.com/office/drawing/2014/main" id="{8A3A1AD2-A046-EC06-539E-0F41F69B7CC7}"/>
              </a:ext>
            </a:extLst>
          </p:cNvPr>
          <p:cNvSpPr txBox="1">
            <a:spLocks/>
          </p:cNvSpPr>
          <p:nvPr/>
        </p:nvSpPr>
        <p:spPr>
          <a:xfrm>
            <a:off x="25566" y="8878"/>
            <a:ext cx="12140869" cy="324000"/>
          </a:xfrm>
          <a:prstGeom prst="rect">
            <a:avLst/>
          </a:prstGeom>
          <a:ln w="3175">
            <a:solidFill>
              <a:srgbClr val="C00000"/>
            </a:solidFill>
          </a:ln>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GEOMETRIA DESCRITTIVA DINAMICA – RIBALTAMENTO  DEL PIANO </a:t>
            </a:r>
            <a:r>
              <a:rPr lang="it-IT" sz="1600" dirty="0">
                <a:solidFill>
                  <a:srgbClr val="C00000"/>
                </a:solidFill>
                <a:latin typeface="Comic Sans MS" panose="030F0702030302020204" pitchFamily="66" charset="0"/>
              </a:rPr>
              <a:t>DI PROFILO</a:t>
            </a:r>
            <a:endPar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endParaRPr>
          </a:p>
        </p:txBody>
      </p:sp>
      <p:cxnSp>
        <p:nvCxnSpPr>
          <p:cNvPr id="5" name="Connettore diritto 4">
            <a:extLst>
              <a:ext uri="{FF2B5EF4-FFF2-40B4-BE49-F238E27FC236}">
                <a16:creationId xmlns:a16="http://schemas.microsoft.com/office/drawing/2014/main" id="{A5E4BCAA-1098-F4EC-BC34-F23A39033C7D}"/>
              </a:ext>
            </a:extLst>
          </p:cNvPr>
          <p:cNvCxnSpPr>
            <a:cxnSpLocks/>
          </p:cNvCxnSpPr>
          <p:nvPr/>
        </p:nvCxnSpPr>
        <p:spPr>
          <a:xfrm>
            <a:off x="1474" y="6859740"/>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0" name="Pulsante di azione: vuoto 9">
            <a:hlinkClick r:id="rId2" action="ppaction://hlinksldjump" highlightClick="1"/>
            <a:extLst>
              <a:ext uri="{FF2B5EF4-FFF2-40B4-BE49-F238E27FC236}">
                <a16:creationId xmlns:a16="http://schemas.microsoft.com/office/drawing/2014/main" id="{941E65F4-4060-AC73-087B-0A7861F104E5}"/>
              </a:ext>
            </a:extLst>
          </p:cNvPr>
          <p:cNvSpPr/>
          <p:nvPr/>
        </p:nvSpPr>
        <p:spPr>
          <a:xfrm>
            <a:off x="10784400" y="5530"/>
            <a:ext cx="1368000" cy="324000"/>
          </a:xfrm>
          <a:prstGeom prst="actionButtonBlank">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a:ea typeface="+mn-ea"/>
                <a:cs typeface="+mn-cs"/>
              </a:rPr>
              <a:t>Torna a indice</a:t>
            </a:r>
          </a:p>
        </p:txBody>
      </p:sp>
      <p:cxnSp>
        <p:nvCxnSpPr>
          <p:cNvPr id="11" name="Connettore diritto 10">
            <a:extLst>
              <a:ext uri="{FF2B5EF4-FFF2-40B4-BE49-F238E27FC236}">
                <a16:creationId xmlns:a16="http://schemas.microsoft.com/office/drawing/2014/main" id="{E1102CCD-7F31-D047-28B2-C63E4AF3A2F1}"/>
              </a:ext>
            </a:extLst>
          </p:cNvPr>
          <p:cNvCxnSpPr>
            <a:cxnSpLocks/>
          </p:cNvCxnSpPr>
          <p:nvPr/>
        </p:nvCxnSpPr>
        <p:spPr>
          <a:xfrm>
            <a:off x="7892877" y="443883"/>
            <a:ext cx="0" cy="6312024"/>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CasellaDiTesto 20">
            <a:extLst>
              <a:ext uri="{FF2B5EF4-FFF2-40B4-BE49-F238E27FC236}">
                <a16:creationId xmlns:a16="http://schemas.microsoft.com/office/drawing/2014/main" id="{2B8FC83B-2BE4-540C-8B7E-6CFF90A0E88B}"/>
              </a:ext>
            </a:extLst>
          </p:cNvPr>
          <p:cNvSpPr txBox="1"/>
          <p:nvPr/>
        </p:nvSpPr>
        <p:spPr>
          <a:xfrm>
            <a:off x="7838856" y="4532439"/>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A’</a:t>
            </a:r>
          </a:p>
        </p:txBody>
      </p:sp>
      <p:sp>
        <p:nvSpPr>
          <p:cNvPr id="22" name="CasellaDiTesto 21">
            <a:extLst>
              <a:ext uri="{FF2B5EF4-FFF2-40B4-BE49-F238E27FC236}">
                <a16:creationId xmlns:a16="http://schemas.microsoft.com/office/drawing/2014/main" id="{9D180424-3F5C-FD7B-919E-B7690627A691}"/>
              </a:ext>
            </a:extLst>
          </p:cNvPr>
          <p:cNvSpPr txBox="1"/>
          <p:nvPr/>
        </p:nvSpPr>
        <p:spPr>
          <a:xfrm>
            <a:off x="7601115" y="1433103"/>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A’’</a:t>
            </a:r>
          </a:p>
        </p:txBody>
      </p:sp>
      <p:sp>
        <p:nvSpPr>
          <p:cNvPr id="48" name="CasellaDiTesto 47">
            <a:extLst>
              <a:ext uri="{FF2B5EF4-FFF2-40B4-BE49-F238E27FC236}">
                <a16:creationId xmlns:a16="http://schemas.microsoft.com/office/drawing/2014/main" id="{B0BF61C4-FB51-DA7B-6A24-426A78D39522}"/>
              </a:ext>
            </a:extLst>
          </p:cNvPr>
          <p:cNvSpPr txBox="1"/>
          <p:nvPr/>
        </p:nvSpPr>
        <p:spPr>
          <a:xfrm>
            <a:off x="7621630" y="3038137"/>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C’’</a:t>
            </a:r>
          </a:p>
        </p:txBody>
      </p:sp>
      <p:sp>
        <p:nvSpPr>
          <p:cNvPr id="50" name="CasellaDiTesto 49">
            <a:extLst>
              <a:ext uri="{FF2B5EF4-FFF2-40B4-BE49-F238E27FC236}">
                <a16:creationId xmlns:a16="http://schemas.microsoft.com/office/drawing/2014/main" id="{B624B467-C081-9754-8479-D6356666C143}"/>
              </a:ext>
            </a:extLst>
          </p:cNvPr>
          <p:cNvSpPr txBox="1"/>
          <p:nvPr/>
        </p:nvSpPr>
        <p:spPr>
          <a:xfrm>
            <a:off x="7607659" y="2039840"/>
            <a:ext cx="364552"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B’’</a:t>
            </a:r>
          </a:p>
        </p:txBody>
      </p:sp>
      <p:sp>
        <p:nvSpPr>
          <p:cNvPr id="20" name="CasellaDiTesto 19">
            <a:extLst>
              <a:ext uri="{FF2B5EF4-FFF2-40B4-BE49-F238E27FC236}">
                <a16:creationId xmlns:a16="http://schemas.microsoft.com/office/drawing/2014/main" id="{EAB9AE63-CB9A-E12E-E6BC-C877C0C1628B}"/>
              </a:ext>
            </a:extLst>
          </p:cNvPr>
          <p:cNvSpPr txBox="1"/>
          <p:nvPr/>
        </p:nvSpPr>
        <p:spPr>
          <a:xfrm>
            <a:off x="7847261" y="5217124"/>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C’</a:t>
            </a:r>
          </a:p>
        </p:txBody>
      </p:sp>
      <p:sp>
        <p:nvSpPr>
          <p:cNvPr id="46" name="CasellaDiTesto 45">
            <a:extLst>
              <a:ext uri="{FF2B5EF4-FFF2-40B4-BE49-F238E27FC236}">
                <a16:creationId xmlns:a16="http://schemas.microsoft.com/office/drawing/2014/main" id="{7A696F33-C8D5-DB01-DDBE-2DA59A6734D1}"/>
              </a:ext>
            </a:extLst>
          </p:cNvPr>
          <p:cNvSpPr txBox="1"/>
          <p:nvPr/>
        </p:nvSpPr>
        <p:spPr>
          <a:xfrm>
            <a:off x="7814604" y="3477832"/>
            <a:ext cx="364552"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B’</a:t>
            </a:r>
          </a:p>
        </p:txBody>
      </p:sp>
      <p:sp>
        <p:nvSpPr>
          <p:cNvPr id="59" name="CasellaDiTesto 58">
            <a:extLst>
              <a:ext uri="{FF2B5EF4-FFF2-40B4-BE49-F238E27FC236}">
                <a16:creationId xmlns:a16="http://schemas.microsoft.com/office/drawing/2014/main" id="{A8C3097A-BDD6-569A-E32D-D9F154B2B96D}"/>
              </a:ext>
            </a:extLst>
          </p:cNvPr>
          <p:cNvSpPr txBox="1"/>
          <p:nvPr/>
        </p:nvSpPr>
        <p:spPr>
          <a:xfrm>
            <a:off x="97655" y="443883"/>
            <a:ext cx="1020932" cy="369332"/>
          </a:xfrm>
          <a:prstGeom prst="rect">
            <a:avLst/>
          </a:prstGeom>
          <a:noFill/>
        </p:spPr>
        <p:txBody>
          <a:bodyPr wrap="square" rtlCol="0">
            <a:spAutoFit/>
          </a:bodyPr>
          <a:lstStyle/>
          <a:p>
            <a:r>
              <a:rPr lang="it-IT" dirty="0">
                <a:solidFill>
                  <a:srgbClr val="FF0000"/>
                </a:solidFill>
              </a:rPr>
              <a:t>DATI</a:t>
            </a:r>
          </a:p>
        </p:txBody>
      </p:sp>
      <p:sp>
        <p:nvSpPr>
          <p:cNvPr id="61" name="CasellaDiTesto 60">
            <a:extLst>
              <a:ext uri="{FF2B5EF4-FFF2-40B4-BE49-F238E27FC236}">
                <a16:creationId xmlns:a16="http://schemas.microsoft.com/office/drawing/2014/main" id="{F1A3755B-F9ED-8425-DB56-38A426B3EC52}"/>
              </a:ext>
            </a:extLst>
          </p:cNvPr>
          <p:cNvSpPr txBox="1"/>
          <p:nvPr/>
        </p:nvSpPr>
        <p:spPr>
          <a:xfrm>
            <a:off x="0" y="1278384"/>
            <a:ext cx="4403324" cy="923330"/>
          </a:xfrm>
          <a:prstGeom prst="rect">
            <a:avLst/>
          </a:prstGeom>
          <a:noFill/>
        </p:spPr>
        <p:txBody>
          <a:bodyPr wrap="square" rtlCol="0">
            <a:spAutoFit/>
          </a:bodyPr>
          <a:lstStyle/>
          <a:p>
            <a:r>
              <a:rPr lang="it-IT" dirty="0"/>
              <a:t>Sia dato un piano di profilo </a:t>
            </a:r>
            <a:r>
              <a:rPr lang="it-IT" dirty="0">
                <a:latin typeface="Symbol" panose="05050102010706020507" pitchFamily="18" charset="2"/>
              </a:rPr>
              <a:t>a</a:t>
            </a:r>
            <a:r>
              <a:rPr lang="it-IT" dirty="0"/>
              <a:t> le cui tracce t</a:t>
            </a:r>
            <a:r>
              <a:rPr lang="it-IT" baseline="-25000" dirty="0"/>
              <a:t>1</a:t>
            </a:r>
            <a:r>
              <a:rPr lang="it-IT" dirty="0">
                <a:latin typeface="Symbol" panose="05050102010706020507" pitchFamily="18" charset="2"/>
              </a:rPr>
              <a:t>a</a:t>
            </a:r>
            <a:r>
              <a:rPr lang="it-IT" dirty="0"/>
              <a:t> e t</a:t>
            </a:r>
            <a:r>
              <a:rPr lang="it-IT" baseline="-25000" dirty="0"/>
              <a:t>2</a:t>
            </a:r>
            <a:r>
              <a:rPr lang="it-IT" dirty="0">
                <a:latin typeface="Symbol" panose="05050102010706020507" pitchFamily="18" charset="2"/>
              </a:rPr>
              <a:t>a</a:t>
            </a:r>
            <a:r>
              <a:rPr lang="it-IT" dirty="0"/>
              <a:t> si presentano allineate e perpendicolari alla linea di terra</a:t>
            </a:r>
          </a:p>
        </p:txBody>
      </p:sp>
      <p:sp>
        <p:nvSpPr>
          <p:cNvPr id="62" name="CasellaDiTesto 61">
            <a:extLst>
              <a:ext uri="{FF2B5EF4-FFF2-40B4-BE49-F238E27FC236}">
                <a16:creationId xmlns:a16="http://schemas.microsoft.com/office/drawing/2014/main" id="{AE6862BA-2045-53EF-DE69-C34AF7F1C7AD}"/>
              </a:ext>
            </a:extLst>
          </p:cNvPr>
          <p:cNvSpPr txBox="1"/>
          <p:nvPr/>
        </p:nvSpPr>
        <p:spPr>
          <a:xfrm>
            <a:off x="0" y="2601157"/>
            <a:ext cx="4110358" cy="923330"/>
          </a:xfrm>
          <a:prstGeom prst="rect">
            <a:avLst/>
          </a:prstGeom>
          <a:noFill/>
        </p:spPr>
        <p:txBody>
          <a:bodyPr wrap="square" rtlCol="0">
            <a:spAutoFit/>
          </a:bodyPr>
          <a:lstStyle/>
          <a:p>
            <a:r>
              <a:rPr lang="it-IT" dirty="0">
                <a:solidFill>
                  <a:srgbClr val="00B0F0"/>
                </a:solidFill>
              </a:rPr>
              <a:t>Siano anche assegnate le proiezioni in scorcio totale di un triangolo A(A’,A’’), B(B’,B’’), C(C’,C’’)</a:t>
            </a:r>
          </a:p>
        </p:txBody>
      </p:sp>
      <p:sp>
        <p:nvSpPr>
          <p:cNvPr id="65" name="CasellaDiTesto 64">
            <a:extLst>
              <a:ext uri="{FF2B5EF4-FFF2-40B4-BE49-F238E27FC236}">
                <a16:creationId xmlns:a16="http://schemas.microsoft.com/office/drawing/2014/main" id="{7FB9AA91-4039-075A-0D24-0ED85994F7D1}"/>
              </a:ext>
            </a:extLst>
          </p:cNvPr>
          <p:cNvSpPr txBox="1"/>
          <p:nvPr/>
        </p:nvSpPr>
        <p:spPr>
          <a:xfrm>
            <a:off x="-1" y="3650887"/>
            <a:ext cx="5154723" cy="1477328"/>
          </a:xfrm>
          <a:prstGeom prst="rect">
            <a:avLst/>
          </a:prstGeom>
          <a:noFill/>
        </p:spPr>
        <p:txBody>
          <a:bodyPr wrap="square" rtlCol="0">
            <a:spAutoFit/>
          </a:bodyPr>
          <a:lstStyle/>
          <a:p>
            <a:r>
              <a:rPr lang="it-IT" dirty="0">
                <a:solidFill>
                  <a:srgbClr val="00B0F0"/>
                </a:solidFill>
              </a:rPr>
              <a:t>Date le caratteristiche geometriche del piano le proiezioni del triangolo sono coincidenti con le tracce del piano quindi l’immagine del triangolo come figura piana si presenta non definibile sia nella forma che nelle dimensioni</a:t>
            </a:r>
          </a:p>
        </p:txBody>
      </p:sp>
      <p:sp>
        <p:nvSpPr>
          <p:cNvPr id="66" name="CasellaDiTesto 65">
            <a:extLst>
              <a:ext uri="{FF2B5EF4-FFF2-40B4-BE49-F238E27FC236}">
                <a16:creationId xmlns:a16="http://schemas.microsoft.com/office/drawing/2014/main" id="{A5BB5B28-6D2D-7821-0B42-0E53DCAE8F35}"/>
              </a:ext>
            </a:extLst>
          </p:cNvPr>
          <p:cNvSpPr txBox="1"/>
          <p:nvPr/>
        </p:nvSpPr>
        <p:spPr>
          <a:xfrm>
            <a:off x="0" y="5405213"/>
            <a:ext cx="5873824" cy="646331"/>
          </a:xfrm>
          <a:prstGeom prst="rect">
            <a:avLst/>
          </a:prstGeom>
          <a:noFill/>
        </p:spPr>
        <p:txBody>
          <a:bodyPr wrap="square" rtlCol="0">
            <a:spAutoFit/>
          </a:bodyPr>
          <a:lstStyle/>
          <a:p>
            <a:r>
              <a:rPr lang="it-IT" dirty="0">
                <a:solidFill>
                  <a:srgbClr val="00B0F0"/>
                </a:solidFill>
              </a:rPr>
              <a:t>E’ necessario, quindi, effettuare il ribaltamento del piano che può essere eseguito sia su </a:t>
            </a:r>
            <a:r>
              <a:rPr lang="it-IT" dirty="0">
                <a:solidFill>
                  <a:srgbClr val="00B0F0"/>
                </a:solidFill>
                <a:latin typeface="Symbol" panose="05050102010706020507" pitchFamily="18" charset="2"/>
              </a:rPr>
              <a:t>p</a:t>
            </a:r>
            <a:r>
              <a:rPr lang="it-IT" baseline="-25000" dirty="0">
                <a:solidFill>
                  <a:srgbClr val="00B0F0"/>
                </a:solidFill>
              </a:rPr>
              <a:t>1</a:t>
            </a:r>
            <a:r>
              <a:rPr lang="it-IT" dirty="0">
                <a:solidFill>
                  <a:srgbClr val="00B0F0"/>
                </a:solidFill>
              </a:rPr>
              <a:t> che su </a:t>
            </a:r>
            <a:r>
              <a:rPr lang="it-IT" dirty="0">
                <a:solidFill>
                  <a:srgbClr val="00B0F0"/>
                </a:solidFill>
                <a:latin typeface="Symbol" panose="05050102010706020507" pitchFamily="18" charset="2"/>
              </a:rPr>
              <a:t>p</a:t>
            </a:r>
            <a:r>
              <a:rPr lang="it-IT" baseline="-25000" dirty="0">
                <a:solidFill>
                  <a:srgbClr val="00B0F0"/>
                </a:solidFill>
              </a:rPr>
              <a:t>2</a:t>
            </a:r>
          </a:p>
        </p:txBody>
      </p:sp>
      <p:cxnSp>
        <p:nvCxnSpPr>
          <p:cNvPr id="72" name="Connettore diritto 71">
            <a:extLst>
              <a:ext uri="{FF2B5EF4-FFF2-40B4-BE49-F238E27FC236}">
                <a16:creationId xmlns:a16="http://schemas.microsoft.com/office/drawing/2014/main" id="{096EF12D-360D-364A-E45C-07CE58B2F686}"/>
              </a:ext>
            </a:extLst>
          </p:cNvPr>
          <p:cNvCxnSpPr>
            <a:cxnSpLocks/>
          </p:cNvCxnSpPr>
          <p:nvPr/>
        </p:nvCxnSpPr>
        <p:spPr>
          <a:xfrm>
            <a:off x="7892877" y="1676400"/>
            <a:ext cx="0" cy="368650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 name="Connettore diritto 1">
            <a:extLst>
              <a:ext uri="{FF2B5EF4-FFF2-40B4-BE49-F238E27FC236}">
                <a16:creationId xmlns:a16="http://schemas.microsoft.com/office/drawing/2014/main" id="{54846C86-9CAE-8C04-F37D-79694F9518C9}"/>
              </a:ext>
            </a:extLst>
          </p:cNvPr>
          <p:cNvCxnSpPr>
            <a:cxnSpLocks/>
          </p:cNvCxnSpPr>
          <p:nvPr/>
        </p:nvCxnSpPr>
        <p:spPr>
          <a:xfrm>
            <a:off x="0" y="6849122"/>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8732148"/>
      </p:ext>
    </p:extLst>
  </p:cSld>
  <p:clrMapOvr>
    <a:masterClrMapping/>
  </p:clrMapOvr>
  <mc:AlternateContent xmlns:mc="http://schemas.openxmlformats.org/markup-compatibility/2006">
    <mc:Choice xmlns:p14="http://schemas.microsoft.com/office/powerpoint/2010/main" Requires="p14">
      <p:transition spd="slow" p14:dur="1500">
        <p14:flythrough dir="ou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anim calcmode="lin" valueType="num">
                                      <p:cBhvr additive="base">
                                        <p:cTn id="7" dur="500" fill="hold"/>
                                        <p:tgtEl>
                                          <p:spTgt spid="59"/>
                                        </p:tgtEl>
                                        <p:attrNameLst>
                                          <p:attrName>ppt_x</p:attrName>
                                        </p:attrNameLst>
                                      </p:cBhvr>
                                      <p:tavLst>
                                        <p:tav tm="0">
                                          <p:val>
                                            <p:strVal val="#ppt_x"/>
                                          </p:val>
                                        </p:tav>
                                        <p:tav tm="100000">
                                          <p:val>
                                            <p:strVal val="#ppt_x"/>
                                          </p:val>
                                        </p:tav>
                                      </p:tavLst>
                                    </p:anim>
                                    <p:anim calcmode="lin" valueType="num">
                                      <p:cBhvr additive="base">
                                        <p:cTn id="8"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
                                        </p:tgtEl>
                                        <p:attrNameLst>
                                          <p:attrName>style.visibility</p:attrName>
                                        </p:attrNameLst>
                                      </p:cBhvr>
                                      <p:to>
                                        <p:strVal val="visible"/>
                                      </p:to>
                                    </p:set>
                                    <p:anim calcmode="lin" valueType="num">
                                      <p:cBhvr additive="base">
                                        <p:cTn id="13" dur="500" fill="hold"/>
                                        <p:tgtEl>
                                          <p:spTgt spid="61"/>
                                        </p:tgtEl>
                                        <p:attrNameLst>
                                          <p:attrName>ppt_x</p:attrName>
                                        </p:attrNameLst>
                                      </p:cBhvr>
                                      <p:tavLst>
                                        <p:tav tm="0">
                                          <p:val>
                                            <p:strVal val="#ppt_x"/>
                                          </p:val>
                                        </p:tav>
                                        <p:tav tm="100000">
                                          <p:val>
                                            <p:strVal val="#ppt_x"/>
                                          </p:val>
                                        </p:tav>
                                      </p:tavLst>
                                    </p:anim>
                                    <p:anim calcmode="lin" valueType="num">
                                      <p:cBhvr additive="base">
                                        <p:cTn id="14" dur="500" fill="hold"/>
                                        <p:tgtEl>
                                          <p:spTgt spid="6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500"/>
                                        <p:tgtEl>
                                          <p:spTgt spid="11"/>
                                        </p:tgtEl>
                                      </p:cBhvr>
                                    </p:animEffect>
                                  </p:childTnLst>
                                </p:cTn>
                              </p:par>
                              <p:par>
                                <p:cTn id="20" presetID="42" presetClass="entr" presetSubtype="0" fill="hold" grpId="0" nodeType="with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anim calcmode="lin" valueType="num">
                                      <p:cBhvr>
                                        <p:cTn id="23" dur="500" fill="hold"/>
                                        <p:tgtEl>
                                          <p:spTgt spid="34"/>
                                        </p:tgtEl>
                                        <p:attrNameLst>
                                          <p:attrName>ppt_x</p:attrName>
                                        </p:attrNameLst>
                                      </p:cBhvr>
                                      <p:tavLst>
                                        <p:tav tm="0">
                                          <p:val>
                                            <p:strVal val="#ppt_x"/>
                                          </p:val>
                                        </p:tav>
                                        <p:tav tm="100000">
                                          <p:val>
                                            <p:strVal val="#ppt_x"/>
                                          </p:val>
                                        </p:tav>
                                      </p:tavLst>
                                    </p:anim>
                                    <p:anim calcmode="lin" valueType="num">
                                      <p:cBhvr>
                                        <p:cTn id="24" dur="500" fill="hold"/>
                                        <p:tgtEl>
                                          <p:spTgt spid="34"/>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fade">
                                      <p:cBhvr>
                                        <p:cTn id="27" dur="500"/>
                                        <p:tgtEl>
                                          <p:spTgt spid="37"/>
                                        </p:tgtEl>
                                      </p:cBhvr>
                                    </p:animEffect>
                                    <p:anim calcmode="lin" valueType="num">
                                      <p:cBhvr>
                                        <p:cTn id="28" dur="500" fill="hold"/>
                                        <p:tgtEl>
                                          <p:spTgt spid="37"/>
                                        </p:tgtEl>
                                        <p:attrNameLst>
                                          <p:attrName>ppt_x</p:attrName>
                                        </p:attrNameLst>
                                      </p:cBhvr>
                                      <p:tavLst>
                                        <p:tav tm="0">
                                          <p:val>
                                            <p:strVal val="#ppt_x"/>
                                          </p:val>
                                        </p:tav>
                                        <p:tav tm="100000">
                                          <p:val>
                                            <p:strVal val="#ppt_x"/>
                                          </p:val>
                                        </p:tav>
                                      </p:tavLst>
                                    </p:anim>
                                    <p:anim calcmode="lin" valueType="num">
                                      <p:cBhvr>
                                        <p:cTn id="29" dur="50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62"/>
                                        </p:tgtEl>
                                        <p:attrNameLst>
                                          <p:attrName>style.visibility</p:attrName>
                                        </p:attrNameLst>
                                      </p:cBhvr>
                                      <p:to>
                                        <p:strVal val="visible"/>
                                      </p:to>
                                    </p:set>
                                    <p:anim calcmode="lin" valueType="num">
                                      <p:cBhvr additive="base">
                                        <p:cTn id="34" dur="500" fill="hold"/>
                                        <p:tgtEl>
                                          <p:spTgt spid="62"/>
                                        </p:tgtEl>
                                        <p:attrNameLst>
                                          <p:attrName>ppt_x</p:attrName>
                                        </p:attrNameLst>
                                      </p:cBhvr>
                                      <p:tavLst>
                                        <p:tav tm="0">
                                          <p:val>
                                            <p:strVal val="#ppt_x"/>
                                          </p:val>
                                        </p:tav>
                                        <p:tav tm="100000">
                                          <p:val>
                                            <p:strVal val="#ppt_x"/>
                                          </p:val>
                                        </p:tav>
                                      </p:tavLst>
                                    </p:anim>
                                    <p:anim calcmode="lin" valueType="num">
                                      <p:cBhvr additive="base">
                                        <p:cTn id="35" dur="500" fill="hold"/>
                                        <p:tgtEl>
                                          <p:spTgt spid="62"/>
                                        </p:tgtEl>
                                        <p:attrNameLst>
                                          <p:attrName>ppt_y</p:attrName>
                                        </p:attrNameLst>
                                      </p:cBhvr>
                                      <p:tavLst>
                                        <p:tav tm="0">
                                          <p:val>
                                            <p:strVal val="1+#ppt_h/2"/>
                                          </p:val>
                                        </p:tav>
                                        <p:tav tm="100000">
                                          <p:val>
                                            <p:strVal val="#ppt_y"/>
                                          </p:val>
                                        </p:tav>
                                      </p:tavLst>
                                    </p:anim>
                                  </p:childTnLst>
                                </p:cTn>
                              </p:par>
                              <p:par>
                                <p:cTn id="36" presetID="22" presetClass="entr" presetSubtype="4" fill="hold" nodeType="withEffect">
                                  <p:stCondLst>
                                    <p:cond delay="0"/>
                                  </p:stCondLst>
                                  <p:childTnLst>
                                    <p:set>
                                      <p:cBhvr>
                                        <p:cTn id="37" dur="1" fill="hold">
                                          <p:stCondLst>
                                            <p:cond delay="0"/>
                                          </p:stCondLst>
                                        </p:cTn>
                                        <p:tgtEl>
                                          <p:spTgt spid="72"/>
                                        </p:tgtEl>
                                        <p:attrNameLst>
                                          <p:attrName>style.visibility</p:attrName>
                                        </p:attrNameLst>
                                      </p:cBhvr>
                                      <p:to>
                                        <p:strVal val="visible"/>
                                      </p:to>
                                    </p:set>
                                    <p:animEffect transition="in" filter="wipe(down)">
                                      <p:cBhvr>
                                        <p:cTn id="38" dur="500"/>
                                        <p:tgtEl>
                                          <p:spTgt spid="72"/>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fade">
                                      <p:cBhvr>
                                        <p:cTn id="41" dur="500"/>
                                        <p:tgtEl>
                                          <p:spTgt spid="22"/>
                                        </p:tgtEl>
                                      </p:cBhvr>
                                    </p:animEffect>
                                    <p:anim calcmode="lin" valueType="num">
                                      <p:cBhvr>
                                        <p:cTn id="42" dur="500" fill="hold"/>
                                        <p:tgtEl>
                                          <p:spTgt spid="22"/>
                                        </p:tgtEl>
                                        <p:attrNameLst>
                                          <p:attrName>ppt_x</p:attrName>
                                        </p:attrNameLst>
                                      </p:cBhvr>
                                      <p:tavLst>
                                        <p:tav tm="0">
                                          <p:val>
                                            <p:strVal val="#ppt_x"/>
                                          </p:val>
                                        </p:tav>
                                        <p:tav tm="100000">
                                          <p:val>
                                            <p:strVal val="#ppt_x"/>
                                          </p:val>
                                        </p:tav>
                                      </p:tavLst>
                                    </p:anim>
                                    <p:anim calcmode="lin" valueType="num">
                                      <p:cBhvr>
                                        <p:cTn id="43" dur="500" fill="hold"/>
                                        <p:tgtEl>
                                          <p:spTgt spid="22"/>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50"/>
                                        </p:tgtEl>
                                        <p:attrNameLst>
                                          <p:attrName>style.visibility</p:attrName>
                                        </p:attrNameLst>
                                      </p:cBhvr>
                                      <p:to>
                                        <p:strVal val="visible"/>
                                      </p:to>
                                    </p:set>
                                    <p:animEffect transition="in" filter="fade">
                                      <p:cBhvr>
                                        <p:cTn id="46" dur="500"/>
                                        <p:tgtEl>
                                          <p:spTgt spid="50"/>
                                        </p:tgtEl>
                                      </p:cBhvr>
                                    </p:animEffect>
                                    <p:anim calcmode="lin" valueType="num">
                                      <p:cBhvr>
                                        <p:cTn id="47" dur="500" fill="hold"/>
                                        <p:tgtEl>
                                          <p:spTgt spid="50"/>
                                        </p:tgtEl>
                                        <p:attrNameLst>
                                          <p:attrName>ppt_x</p:attrName>
                                        </p:attrNameLst>
                                      </p:cBhvr>
                                      <p:tavLst>
                                        <p:tav tm="0">
                                          <p:val>
                                            <p:strVal val="#ppt_x"/>
                                          </p:val>
                                        </p:tav>
                                        <p:tav tm="100000">
                                          <p:val>
                                            <p:strVal val="#ppt_x"/>
                                          </p:val>
                                        </p:tav>
                                      </p:tavLst>
                                    </p:anim>
                                    <p:anim calcmode="lin" valueType="num">
                                      <p:cBhvr>
                                        <p:cTn id="48" dur="500" fill="hold"/>
                                        <p:tgtEl>
                                          <p:spTgt spid="50"/>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48"/>
                                        </p:tgtEl>
                                        <p:attrNameLst>
                                          <p:attrName>style.visibility</p:attrName>
                                        </p:attrNameLst>
                                      </p:cBhvr>
                                      <p:to>
                                        <p:strVal val="visible"/>
                                      </p:to>
                                    </p:set>
                                    <p:animEffect transition="in" filter="fade">
                                      <p:cBhvr>
                                        <p:cTn id="51" dur="500"/>
                                        <p:tgtEl>
                                          <p:spTgt spid="48"/>
                                        </p:tgtEl>
                                      </p:cBhvr>
                                    </p:animEffect>
                                    <p:anim calcmode="lin" valueType="num">
                                      <p:cBhvr>
                                        <p:cTn id="52" dur="500" fill="hold"/>
                                        <p:tgtEl>
                                          <p:spTgt spid="48"/>
                                        </p:tgtEl>
                                        <p:attrNameLst>
                                          <p:attrName>ppt_x</p:attrName>
                                        </p:attrNameLst>
                                      </p:cBhvr>
                                      <p:tavLst>
                                        <p:tav tm="0">
                                          <p:val>
                                            <p:strVal val="#ppt_x"/>
                                          </p:val>
                                        </p:tav>
                                        <p:tav tm="100000">
                                          <p:val>
                                            <p:strVal val="#ppt_x"/>
                                          </p:val>
                                        </p:tav>
                                      </p:tavLst>
                                    </p:anim>
                                    <p:anim calcmode="lin" valueType="num">
                                      <p:cBhvr>
                                        <p:cTn id="53" dur="500" fill="hold"/>
                                        <p:tgtEl>
                                          <p:spTgt spid="48"/>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46"/>
                                        </p:tgtEl>
                                        <p:attrNameLst>
                                          <p:attrName>style.visibility</p:attrName>
                                        </p:attrNameLst>
                                      </p:cBhvr>
                                      <p:to>
                                        <p:strVal val="visible"/>
                                      </p:to>
                                    </p:set>
                                    <p:animEffect transition="in" filter="fade">
                                      <p:cBhvr>
                                        <p:cTn id="56" dur="500"/>
                                        <p:tgtEl>
                                          <p:spTgt spid="46"/>
                                        </p:tgtEl>
                                      </p:cBhvr>
                                    </p:animEffect>
                                    <p:anim calcmode="lin" valueType="num">
                                      <p:cBhvr>
                                        <p:cTn id="57" dur="500" fill="hold"/>
                                        <p:tgtEl>
                                          <p:spTgt spid="46"/>
                                        </p:tgtEl>
                                        <p:attrNameLst>
                                          <p:attrName>ppt_x</p:attrName>
                                        </p:attrNameLst>
                                      </p:cBhvr>
                                      <p:tavLst>
                                        <p:tav tm="0">
                                          <p:val>
                                            <p:strVal val="#ppt_x"/>
                                          </p:val>
                                        </p:tav>
                                        <p:tav tm="100000">
                                          <p:val>
                                            <p:strVal val="#ppt_x"/>
                                          </p:val>
                                        </p:tav>
                                      </p:tavLst>
                                    </p:anim>
                                    <p:anim calcmode="lin" valueType="num">
                                      <p:cBhvr>
                                        <p:cTn id="58" dur="500" fill="hold"/>
                                        <p:tgtEl>
                                          <p:spTgt spid="46"/>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fade">
                                      <p:cBhvr>
                                        <p:cTn id="61" dur="500"/>
                                        <p:tgtEl>
                                          <p:spTgt spid="21"/>
                                        </p:tgtEl>
                                      </p:cBhvr>
                                    </p:animEffect>
                                    <p:anim calcmode="lin" valueType="num">
                                      <p:cBhvr>
                                        <p:cTn id="62" dur="500" fill="hold"/>
                                        <p:tgtEl>
                                          <p:spTgt spid="21"/>
                                        </p:tgtEl>
                                        <p:attrNameLst>
                                          <p:attrName>ppt_x</p:attrName>
                                        </p:attrNameLst>
                                      </p:cBhvr>
                                      <p:tavLst>
                                        <p:tav tm="0">
                                          <p:val>
                                            <p:strVal val="#ppt_x"/>
                                          </p:val>
                                        </p:tav>
                                        <p:tav tm="100000">
                                          <p:val>
                                            <p:strVal val="#ppt_x"/>
                                          </p:val>
                                        </p:tav>
                                      </p:tavLst>
                                    </p:anim>
                                    <p:anim calcmode="lin" valueType="num">
                                      <p:cBhvr>
                                        <p:cTn id="63" dur="500" fill="hold"/>
                                        <p:tgtEl>
                                          <p:spTgt spid="21"/>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20"/>
                                        </p:tgtEl>
                                        <p:attrNameLst>
                                          <p:attrName>style.visibility</p:attrName>
                                        </p:attrNameLst>
                                      </p:cBhvr>
                                      <p:to>
                                        <p:strVal val="visible"/>
                                      </p:to>
                                    </p:set>
                                    <p:animEffect transition="in" filter="fade">
                                      <p:cBhvr>
                                        <p:cTn id="66" dur="500"/>
                                        <p:tgtEl>
                                          <p:spTgt spid="20"/>
                                        </p:tgtEl>
                                      </p:cBhvr>
                                    </p:animEffect>
                                    <p:anim calcmode="lin" valueType="num">
                                      <p:cBhvr>
                                        <p:cTn id="67" dur="500" fill="hold"/>
                                        <p:tgtEl>
                                          <p:spTgt spid="20"/>
                                        </p:tgtEl>
                                        <p:attrNameLst>
                                          <p:attrName>ppt_x</p:attrName>
                                        </p:attrNameLst>
                                      </p:cBhvr>
                                      <p:tavLst>
                                        <p:tav tm="0">
                                          <p:val>
                                            <p:strVal val="#ppt_x"/>
                                          </p:val>
                                        </p:tav>
                                        <p:tav tm="100000">
                                          <p:val>
                                            <p:strVal val="#ppt_x"/>
                                          </p:val>
                                        </p:tav>
                                      </p:tavLst>
                                    </p:anim>
                                    <p:anim calcmode="lin" valueType="num">
                                      <p:cBhvr>
                                        <p:cTn id="68" dur="5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5"/>
                                        </p:tgtEl>
                                        <p:attrNameLst>
                                          <p:attrName>style.visibility</p:attrName>
                                        </p:attrNameLst>
                                      </p:cBhvr>
                                      <p:to>
                                        <p:strVal val="visible"/>
                                      </p:to>
                                    </p:set>
                                    <p:anim calcmode="lin" valueType="num">
                                      <p:cBhvr additive="base">
                                        <p:cTn id="73" dur="500" fill="hold"/>
                                        <p:tgtEl>
                                          <p:spTgt spid="65"/>
                                        </p:tgtEl>
                                        <p:attrNameLst>
                                          <p:attrName>ppt_x</p:attrName>
                                        </p:attrNameLst>
                                      </p:cBhvr>
                                      <p:tavLst>
                                        <p:tav tm="0">
                                          <p:val>
                                            <p:strVal val="#ppt_x"/>
                                          </p:val>
                                        </p:tav>
                                        <p:tav tm="100000">
                                          <p:val>
                                            <p:strVal val="#ppt_x"/>
                                          </p:val>
                                        </p:tav>
                                      </p:tavLst>
                                    </p:anim>
                                    <p:anim calcmode="lin" valueType="num">
                                      <p:cBhvr additive="base">
                                        <p:cTn id="74"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66"/>
                                        </p:tgtEl>
                                        <p:attrNameLst>
                                          <p:attrName>style.visibility</p:attrName>
                                        </p:attrNameLst>
                                      </p:cBhvr>
                                      <p:to>
                                        <p:strVal val="visible"/>
                                      </p:to>
                                    </p:set>
                                    <p:anim calcmode="lin" valueType="num">
                                      <p:cBhvr additive="base">
                                        <p:cTn id="79" dur="500" fill="hold"/>
                                        <p:tgtEl>
                                          <p:spTgt spid="66"/>
                                        </p:tgtEl>
                                        <p:attrNameLst>
                                          <p:attrName>ppt_x</p:attrName>
                                        </p:attrNameLst>
                                      </p:cBhvr>
                                      <p:tavLst>
                                        <p:tav tm="0">
                                          <p:val>
                                            <p:strVal val="#ppt_x"/>
                                          </p:val>
                                        </p:tav>
                                        <p:tav tm="100000">
                                          <p:val>
                                            <p:strVal val="#ppt_x"/>
                                          </p:val>
                                        </p:tav>
                                      </p:tavLst>
                                    </p:anim>
                                    <p:anim calcmode="lin" valueType="num">
                                      <p:cBhvr additive="base">
                                        <p:cTn id="80" dur="500" fill="hold"/>
                                        <p:tgtEl>
                                          <p:spTgt spid="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7" grpId="0"/>
      <p:bldP spid="21" grpId="0"/>
      <p:bldP spid="22" grpId="0"/>
      <p:bldP spid="48" grpId="0"/>
      <p:bldP spid="50" grpId="0"/>
      <p:bldP spid="20" grpId="0"/>
      <p:bldP spid="46" grpId="0"/>
      <p:bldP spid="59" grpId="0"/>
      <p:bldP spid="61" grpId="0"/>
      <p:bldP spid="62" grpId="0"/>
      <p:bldP spid="65" grpId="0"/>
      <p:bldP spid="6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CasellaDiTesto 33">
            <a:extLst>
              <a:ext uri="{FF2B5EF4-FFF2-40B4-BE49-F238E27FC236}">
                <a16:creationId xmlns:a16="http://schemas.microsoft.com/office/drawing/2014/main" id="{11591A60-D05B-A90B-CB77-14AA72D86A75}"/>
              </a:ext>
            </a:extLst>
          </p:cNvPr>
          <p:cNvSpPr txBox="1"/>
          <p:nvPr/>
        </p:nvSpPr>
        <p:spPr>
          <a:xfrm>
            <a:off x="7873154" y="6015931"/>
            <a:ext cx="511594" cy="369332"/>
          </a:xfrm>
          <a:prstGeom prst="rect">
            <a:avLst/>
          </a:prstGeom>
          <a:noFill/>
        </p:spPr>
        <p:txBody>
          <a:bodyPr wrap="square" rtlCol="0">
            <a:spAutoFit/>
          </a:bodyPr>
          <a:lstStyle/>
          <a:p>
            <a:pPr marL="0" marR="0" lvl="0" indent="0" algn="l" defTabSz="385736"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omic Sans MS"/>
                <a:ea typeface="+mn-ea"/>
                <a:cs typeface="+mn-cs"/>
              </a:rPr>
              <a:t>t</a:t>
            </a:r>
            <a:r>
              <a:rPr kumimoji="0" lang="it-IT" sz="1800" b="0" i="0" u="none" strike="noStrike" kern="1200" cap="none" spc="0" normalizeH="0" baseline="-25000" noProof="0" dirty="0">
                <a:ln>
                  <a:noFill/>
                </a:ln>
                <a:solidFill>
                  <a:prstClr val="black"/>
                </a:solidFill>
                <a:effectLst/>
                <a:uLnTx/>
                <a:uFillTx/>
                <a:latin typeface="Comic Sans MS"/>
                <a:ea typeface="+mn-ea"/>
                <a:cs typeface="+mn-cs"/>
              </a:rPr>
              <a:t>1</a:t>
            </a:r>
            <a:r>
              <a:rPr kumimoji="0" lang="it-IT"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a</a:t>
            </a:r>
          </a:p>
        </p:txBody>
      </p:sp>
      <p:sp>
        <p:nvSpPr>
          <p:cNvPr id="36" name="CasellaDiTesto 35">
            <a:extLst>
              <a:ext uri="{FF2B5EF4-FFF2-40B4-BE49-F238E27FC236}">
                <a16:creationId xmlns:a16="http://schemas.microsoft.com/office/drawing/2014/main" id="{5E336D73-A7E1-813A-997B-FBEDAAD91018}"/>
              </a:ext>
            </a:extLst>
          </p:cNvPr>
          <p:cNvSpPr txBox="1"/>
          <p:nvPr/>
        </p:nvSpPr>
        <p:spPr>
          <a:xfrm>
            <a:off x="11569112" y="3040344"/>
            <a:ext cx="511594" cy="369332"/>
          </a:xfrm>
          <a:prstGeom prst="rect">
            <a:avLst/>
          </a:prstGeom>
          <a:noFill/>
        </p:spPr>
        <p:txBody>
          <a:bodyPr wrap="square" rtlCol="0">
            <a:spAutoFit/>
          </a:bodyPr>
          <a:lstStyle/>
          <a:p>
            <a:pPr marL="0" marR="0" lvl="0" indent="0" algn="l" defTabSz="385736"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omic Sans MS"/>
                <a:ea typeface="+mn-ea"/>
                <a:cs typeface="+mn-cs"/>
              </a:rPr>
              <a:t>lt</a:t>
            </a:r>
            <a:endParaRPr kumimoji="0" lang="it-IT"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endParaRPr>
          </a:p>
        </p:txBody>
      </p:sp>
      <p:sp>
        <p:nvSpPr>
          <p:cNvPr id="37" name="CasellaDiTesto 36">
            <a:extLst>
              <a:ext uri="{FF2B5EF4-FFF2-40B4-BE49-F238E27FC236}">
                <a16:creationId xmlns:a16="http://schemas.microsoft.com/office/drawing/2014/main" id="{86195D46-F391-6381-A88B-3E5908E0E75C}"/>
              </a:ext>
            </a:extLst>
          </p:cNvPr>
          <p:cNvSpPr txBox="1"/>
          <p:nvPr/>
        </p:nvSpPr>
        <p:spPr>
          <a:xfrm>
            <a:off x="7856214" y="298220"/>
            <a:ext cx="790074" cy="369332"/>
          </a:xfrm>
          <a:prstGeom prst="rect">
            <a:avLst/>
          </a:prstGeom>
          <a:noFill/>
        </p:spPr>
        <p:txBody>
          <a:bodyPr wrap="square" rtlCol="0">
            <a:spAutoFit/>
          </a:bodyPr>
          <a:lstStyle/>
          <a:p>
            <a:pPr marL="0" marR="0" lvl="0" indent="0" algn="l" defTabSz="385736"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omic Sans MS"/>
                <a:ea typeface="+mn-ea"/>
                <a:cs typeface="+mn-cs"/>
              </a:rPr>
              <a:t>t</a:t>
            </a:r>
            <a:r>
              <a:rPr kumimoji="0" lang="it-IT" sz="1800" b="0" i="0" u="none" strike="noStrike" kern="1200" cap="none" spc="0" normalizeH="0" baseline="-25000" noProof="0" dirty="0">
                <a:ln>
                  <a:noFill/>
                </a:ln>
                <a:solidFill>
                  <a:prstClr val="black"/>
                </a:solidFill>
                <a:effectLst/>
                <a:uLnTx/>
                <a:uFillTx/>
                <a:latin typeface="Comic Sans MS"/>
                <a:ea typeface="+mn-ea"/>
                <a:cs typeface="+mn-cs"/>
              </a:rPr>
              <a:t>2</a:t>
            </a:r>
            <a:r>
              <a:rPr kumimoji="0" lang="it-IT"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a</a:t>
            </a:r>
            <a:endParaRPr kumimoji="0" lang="it-IT" sz="1800" b="0" i="0" u="none" strike="noStrike" kern="1200" cap="none" spc="0" normalizeH="0" baseline="0" noProof="0" dirty="0">
              <a:ln>
                <a:noFill/>
              </a:ln>
              <a:solidFill>
                <a:prstClr val="black"/>
              </a:solidFill>
              <a:effectLst/>
              <a:uLnTx/>
              <a:uFillTx/>
              <a:latin typeface="Comic Sans MS"/>
              <a:ea typeface="+mn-ea"/>
              <a:cs typeface="+mn-cs"/>
            </a:endParaRPr>
          </a:p>
        </p:txBody>
      </p:sp>
      <p:cxnSp>
        <p:nvCxnSpPr>
          <p:cNvPr id="30" name="Connettore diritto 29">
            <a:extLst>
              <a:ext uri="{FF2B5EF4-FFF2-40B4-BE49-F238E27FC236}">
                <a16:creationId xmlns:a16="http://schemas.microsoft.com/office/drawing/2014/main" id="{9FB55ADE-07A2-B689-0730-47B1A465D14A}"/>
              </a:ext>
            </a:extLst>
          </p:cNvPr>
          <p:cNvCxnSpPr>
            <a:cxnSpLocks/>
          </p:cNvCxnSpPr>
          <p:nvPr/>
        </p:nvCxnSpPr>
        <p:spPr>
          <a:xfrm>
            <a:off x="4598633" y="3459243"/>
            <a:ext cx="7553767"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itolo 3">
            <a:extLst>
              <a:ext uri="{FF2B5EF4-FFF2-40B4-BE49-F238E27FC236}">
                <a16:creationId xmlns:a16="http://schemas.microsoft.com/office/drawing/2014/main" id="{8A3A1AD2-A046-EC06-539E-0F41F69B7CC7}"/>
              </a:ext>
            </a:extLst>
          </p:cNvPr>
          <p:cNvSpPr txBox="1">
            <a:spLocks/>
          </p:cNvSpPr>
          <p:nvPr/>
        </p:nvSpPr>
        <p:spPr>
          <a:xfrm>
            <a:off x="25566" y="8878"/>
            <a:ext cx="12140869" cy="324000"/>
          </a:xfrm>
          <a:prstGeom prst="rect">
            <a:avLst/>
          </a:prstGeom>
          <a:ln w="3175">
            <a:solidFill>
              <a:srgbClr val="C00000"/>
            </a:solidFill>
          </a:ln>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GEOMETRIA DESCRITTIVA DINAMICA – RIBALTAMENTO  DEL PIANO </a:t>
            </a:r>
            <a:r>
              <a:rPr lang="it-IT" sz="1600" dirty="0">
                <a:solidFill>
                  <a:srgbClr val="C00000"/>
                </a:solidFill>
                <a:latin typeface="Comic Sans MS" panose="030F0702030302020204" pitchFamily="66" charset="0"/>
              </a:rPr>
              <a:t>DI PROFILO</a:t>
            </a:r>
            <a:endPar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endParaRPr>
          </a:p>
        </p:txBody>
      </p:sp>
      <p:cxnSp>
        <p:nvCxnSpPr>
          <p:cNvPr id="5" name="Connettore diritto 4">
            <a:extLst>
              <a:ext uri="{FF2B5EF4-FFF2-40B4-BE49-F238E27FC236}">
                <a16:creationId xmlns:a16="http://schemas.microsoft.com/office/drawing/2014/main" id="{A5E4BCAA-1098-F4EC-BC34-F23A39033C7D}"/>
              </a:ext>
            </a:extLst>
          </p:cNvPr>
          <p:cNvCxnSpPr>
            <a:cxnSpLocks/>
          </p:cNvCxnSpPr>
          <p:nvPr/>
        </p:nvCxnSpPr>
        <p:spPr>
          <a:xfrm>
            <a:off x="1474" y="6859740"/>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0" name="Pulsante di azione: vuoto 9">
            <a:hlinkClick r:id="rId2" action="ppaction://hlinksldjump" highlightClick="1"/>
            <a:extLst>
              <a:ext uri="{FF2B5EF4-FFF2-40B4-BE49-F238E27FC236}">
                <a16:creationId xmlns:a16="http://schemas.microsoft.com/office/drawing/2014/main" id="{941E65F4-4060-AC73-087B-0A7861F104E5}"/>
              </a:ext>
            </a:extLst>
          </p:cNvPr>
          <p:cNvSpPr/>
          <p:nvPr/>
        </p:nvSpPr>
        <p:spPr>
          <a:xfrm>
            <a:off x="10784400" y="5530"/>
            <a:ext cx="1368000" cy="324000"/>
          </a:xfrm>
          <a:prstGeom prst="actionButtonBlank">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a:ea typeface="+mn-ea"/>
                <a:cs typeface="+mn-cs"/>
              </a:rPr>
              <a:t>Torna a indice</a:t>
            </a:r>
          </a:p>
        </p:txBody>
      </p:sp>
      <p:cxnSp>
        <p:nvCxnSpPr>
          <p:cNvPr id="17" name="Connettore diritto 16">
            <a:extLst>
              <a:ext uri="{FF2B5EF4-FFF2-40B4-BE49-F238E27FC236}">
                <a16:creationId xmlns:a16="http://schemas.microsoft.com/office/drawing/2014/main" id="{BC2B8F08-F4B6-CA25-85A4-64C650607BC8}"/>
              </a:ext>
            </a:extLst>
          </p:cNvPr>
          <p:cNvCxnSpPr>
            <a:cxnSpLocks/>
          </p:cNvCxnSpPr>
          <p:nvPr/>
        </p:nvCxnSpPr>
        <p:spPr>
          <a:xfrm>
            <a:off x="7892877" y="1676400"/>
            <a:ext cx="0" cy="368650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21" name="CasellaDiTesto 20">
            <a:extLst>
              <a:ext uri="{FF2B5EF4-FFF2-40B4-BE49-F238E27FC236}">
                <a16:creationId xmlns:a16="http://schemas.microsoft.com/office/drawing/2014/main" id="{2B8FC83B-2BE4-540C-8B7E-6CFF90A0E88B}"/>
              </a:ext>
            </a:extLst>
          </p:cNvPr>
          <p:cNvSpPr txBox="1"/>
          <p:nvPr/>
        </p:nvSpPr>
        <p:spPr>
          <a:xfrm>
            <a:off x="7838856" y="4532439"/>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A’</a:t>
            </a:r>
          </a:p>
        </p:txBody>
      </p:sp>
      <p:sp>
        <p:nvSpPr>
          <p:cNvPr id="22" name="CasellaDiTesto 21">
            <a:extLst>
              <a:ext uri="{FF2B5EF4-FFF2-40B4-BE49-F238E27FC236}">
                <a16:creationId xmlns:a16="http://schemas.microsoft.com/office/drawing/2014/main" id="{9D180424-3F5C-FD7B-919E-B7690627A691}"/>
              </a:ext>
            </a:extLst>
          </p:cNvPr>
          <p:cNvSpPr txBox="1"/>
          <p:nvPr/>
        </p:nvSpPr>
        <p:spPr>
          <a:xfrm>
            <a:off x="7648740" y="1433103"/>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A’’</a:t>
            </a:r>
          </a:p>
        </p:txBody>
      </p:sp>
      <p:sp>
        <p:nvSpPr>
          <p:cNvPr id="23" name="CasellaDiTesto 22">
            <a:extLst>
              <a:ext uri="{FF2B5EF4-FFF2-40B4-BE49-F238E27FC236}">
                <a16:creationId xmlns:a16="http://schemas.microsoft.com/office/drawing/2014/main" id="{A3ED212A-EC6E-CFCA-E0C5-79A3FA232157}"/>
              </a:ext>
            </a:extLst>
          </p:cNvPr>
          <p:cNvSpPr txBox="1"/>
          <p:nvPr/>
        </p:nvSpPr>
        <p:spPr>
          <a:xfrm>
            <a:off x="9297288" y="3453343"/>
            <a:ext cx="684000" cy="360000"/>
          </a:xfrm>
          <a:prstGeom prst="rect">
            <a:avLst/>
          </a:prstGeom>
          <a:noFill/>
        </p:spPr>
        <p:txBody>
          <a:bodyPr wrap="square" rtlCol="0">
            <a:spAutoFit/>
          </a:bodyPr>
          <a:lstStyle/>
          <a:p>
            <a:pPr marL="0" marR="0" lvl="0" indent="0" algn="l" defTabSz="385736"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omic Sans MS"/>
                <a:ea typeface="+mn-ea"/>
                <a:cs typeface="+mn-cs"/>
              </a:rPr>
              <a:t>(t</a:t>
            </a:r>
            <a:r>
              <a:rPr kumimoji="0" lang="it-IT" sz="1800" b="0" i="0" u="none" strike="noStrike" kern="1200" cap="none" spc="0" normalizeH="0" baseline="-25000" noProof="0" dirty="0">
                <a:ln>
                  <a:noFill/>
                </a:ln>
                <a:solidFill>
                  <a:prstClr val="black"/>
                </a:solidFill>
                <a:effectLst/>
                <a:uLnTx/>
                <a:uFillTx/>
                <a:latin typeface="Comic Sans MS"/>
                <a:ea typeface="+mn-ea"/>
                <a:cs typeface="+mn-cs"/>
              </a:rPr>
              <a:t>1</a:t>
            </a:r>
            <a:r>
              <a:rPr kumimoji="0" lang="it-IT"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a</a:t>
            </a:r>
            <a:r>
              <a:rPr kumimoji="0" lang="it-IT" sz="1800" b="0" i="0" u="none" strike="noStrike" kern="1200" cap="none" spc="0" normalizeH="0" baseline="0" noProof="0" dirty="0">
                <a:ln>
                  <a:noFill/>
                </a:ln>
                <a:solidFill>
                  <a:prstClr val="black"/>
                </a:solidFill>
                <a:effectLst/>
                <a:uLnTx/>
                <a:uFillTx/>
                <a:ea typeface="+mn-ea"/>
                <a:cs typeface="+mn-cs"/>
              </a:rPr>
              <a:t>)</a:t>
            </a:r>
          </a:p>
        </p:txBody>
      </p:sp>
      <p:sp>
        <p:nvSpPr>
          <p:cNvPr id="24" name="Arco 23">
            <a:extLst>
              <a:ext uri="{FF2B5EF4-FFF2-40B4-BE49-F238E27FC236}">
                <a16:creationId xmlns:a16="http://schemas.microsoft.com/office/drawing/2014/main" id="{0E6D2EAB-FB26-3A0E-237D-A13074CF5CE9}"/>
              </a:ext>
            </a:extLst>
          </p:cNvPr>
          <p:cNvSpPr/>
          <p:nvPr/>
        </p:nvSpPr>
        <p:spPr>
          <a:xfrm>
            <a:off x="6814001" y="2380200"/>
            <a:ext cx="2160000" cy="2160000"/>
          </a:xfrm>
          <a:prstGeom prst="arc">
            <a:avLst>
              <a:gd name="adj1" fmla="val 21578172"/>
              <a:gd name="adj2" fmla="val 5385148"/>
            </a:avLst>
          </a:prstGeom>
          <a:ln w="31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28" name="Connettore diritto 27">
            <a:extLst>
              <a:ext uri="{FF2B5EF4-FFF2-40B4-BE49-F238E27FC236}">
                <a16:creationId xmlns:a16="http://schemas.microsoft.com/office/drawing/2014/main" id="{DFC303D1-9118-C7C0-CAA6-6804A0E4360F}"/>
              </a:ext>
            </a:extLst>
          </p:cNvPr>
          <p:cNvCxnSpPr>
            <a:cxnSpLocks/>
          </p:cNvCxnSpPr>
          <p:nvPr/>
        </p:nvCxnSpPr>
        <p:spPr>
          <a:xfrm>
            <a:off x="7895124" y="1679171"/>
            <a:ext cx="1078877"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Connettore diritto 31">
            <a:extLst>
              <a:ext uri="{FF2B5EF4-FFF2-40B4-BE49-F238E27FC236}">
                <a16:creationId xmlns:a16="http://schemas.microsoft.com/office/drawing/2014/main" id="{8B7856DC-7698-2212-B4C2-528AFA39924B}"/>
              </a:ext>
            </a:extLst>
          </p:cNvPr>
          <p:cNvCxnSpPr>
            <a:cxnSpLocks/>
          </p:cNvCxnSpPr>
          <p:nvPr/>
        </p:nvCxnSpPr>
        <p:spPr>
          <a:xfrm flipV="1">
            <a:off x="8974001" y="1676400"/>
            <a:ext cx="0" cy="17838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40" name="CasellaDiTesto 39">
            <a:extLst>
              <a:ext uri="{FF2B5EF4-FFF2-40B4-BE49-F238E27FC236}">
                <a16:creationId xmlns:a16="http://schemas.microsoft.com/office/drawing/2014/main" id="{190F0058-E3FC-58C9-D2A6-C841CDED05CC}"/>
              </a:ext>
            </a:extLst>
          </p:cNvPr>
          <p:cNvSpPr txBox="1"/>
          <p:nvPr/>
        </p:nvSpPr>
        <p:spPr>
          <a:xfrm>
            <a:off x="8903662" y="1460783"/>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A</a:t>
            </a:r>
          </a:p>
        </p:txBody>
      </p:sp>
      <p:sp>
        <p:nvSpPr>
          <p:cNvPr id="44" name="CasellaDiTesto 43">
            <a:extLst>
              <a:ext uri="{FF2B5EF4-FFF2-40B4-BE49-F238E27FC236}">
                <a16:creationId xmlns:a16="http://schemas.microsoft.com/office/drawing/2014/main" id="{7A8949DD-FFF0-77DA-3508-D9C1A3CF678E}"/>
              </a:ext>
            </a:extLst>
          </p:cNvPr>
          <p:cNvSpPr txBox="1"/>
          <p:nvPr/>
        </p:nvSpPr>
        <p:spPr>
          <a:xfrm>
            <a:off x="6849590" y="3475736"/>
            <a:ext cx="720000" cy="360000"/>
          </a:xfrm>
          <a:prstGeom prst="rect">
            <a:avLst/>
          </a:prstGeom>
          <a:noFill/>
        </p:spPr>
        <p:txBody>
          <a:bodyPr wrap="square" rtlCol="0">
            <a:spAutoFit/>
          </a:bodyPr>
          <a:lstStyle/>
          <a:p>
            <a:pPr marL="0" marR="0" lvl="0" indent="0" algn="l" defTabSz="385736"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omic Sans MS"/>
                <a:ea typeface="+mn-ea"/>
                <a:cs typeface="+mn-cs"/>
              </a:rPr>
              <a:t>(t</a:t>
            </a:r>
            <a:r>
              <a:rPr kumimoji="0" lang="it-IT" sz="1800" b="0" i="0" u="none" strike="noStrike" kern="1200" cap="none" spc="0" normalizeH="0" baseline="-25000" noProof="0" dirty="0">
                <a:ln>
                  <a:noFill/>
                </a:ln>
                <a:solidFill>
                  <a:prstClr val="black"/>
                </a:solidFill>
                <a:effectLst/>
                <a:uLnTx/>
                <a:uFillTx/>
                <a:latin typeface="Comic Sans MS"/>
                <a:ea typeface="+mn-ea"/>
                <a:cs typeface="+mn-cs"/>
              </a:rPr>
              <a:t>2</a:t>
            </a:r>
            <a:r>
              <a:rPr kumimoji="0" lang="it-IT"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a</a:t>
            </a:r>
            <a:r>
              <a:rPr kumimoji="0" lang="it-IT" sz="1800" b="0" i="0" u="none" strike="noStrike" kern="1200" cap="none" spc="0" normalizeH="0" baseline="0" noProof="0" dirty="0">
                <a:ln>
                  <a:noFill/>
                </a:ln>
                <a:solidFill>
                  <a:prstClr val="black"/>
                </a:solidFill>
                <a:effectLst/>
                <a:uLnTx/>
                <a:uFillTx/>
                <a:ea typeface="+mn-ea"/>
                <a:cs typeface="+mn-cs"/>
              </a:rPr>
              <a:t>)</a:t>
            </a:r>
          </a:p>
        </p:txBody>
      </p:sp>
      <p:sp>
        <p:nvSpPr>
          <p:cNvPr id="45" name="Arco 44">
            <a:extLst>
              <a:ext uri="{FF2B5EF4-FFF2-40B4-BE49-F238E27FC236}">
                <a16:creationId xmlns:a16="http://schemas.microsoft.com/office/drawing/2014/main" id="{6215071E-4CE5-9AAC-0AC2-ADB4305B3119}"/>
              </a:ext>
            </a:extLst>
          </p:cNvPr>
          <p:cNvSpPr/>
          <p:nvPr/>
        </p:nvSpPr>
        <p:spPr>
          <a:xfrm>
            <a:off x="6118780" y="1680807"/>
            <a:ext cx="3549600" cy="3549600"/>
          </a:xfrm>
          <a:prstGeom prst="arc">
            <a:avLst>
              <a:gd name="adj1" fmla="val 10793536"/>
              <a:gd name="adj2" fmla="val 16197766"/>
            </a:avLst>
          </a:prstGeom>
          <a:ln w="31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49" name="Connettore diritto 48">
            <a:extLst>
              <a:ext uri="{FF2B5EF4-FFF2-40B4-BE49-F238E27FC236}">
                <a16:creationId xmlns:a16="http://schemas.microsoft.com/office/drawing/2014/main" id="{B44228C6-74D8-E95F-9708-661311AFA59A}"/>
              </a:ext>
            </a:extLst>
          </p:cNvPr>
          <p:cNvCxnSpPr>
            <a:cxnSpLocks/>
          </p:cNvCxnSpPr>
          <p:nvPr/>
        </p:nvCxnSpPr>
        <p:spPr>
          <a:xfrm>
            <a:off x="6118470" y="3460200"/>
            <a:ext cx="0" cy="1080000"/>
          </a:xfrm>
          <a:prstGeom prst="line">
            <a:avLst/>
          </a:prstGeom>
          <a:ln w="3175">
            <a:solidFill>
              <a:srgbClr val="FF0000"/>
            </a:solidFill>
          </a:ln>
        </p:spPr>
        <p:style>
          <a:lnRef idx="1">
            <a:schemeClr val="dk1"/>
          </a:lnRef>
          <a:fillRef idx="0">
            <a:schemeClr val="dk1"/>
          </a:fillRef>
          <a:effectRef idx="0">
            <a:schemeClr val="dk1"/>
          </a:effectRef>
          <a:fontRef idx="minor">
            <a:schemeClr val="tx1"/>
          </a:fontRef>
        </p:style>
      </p:cxnSp>
      <p:cxnSp>
        <p:nvCxnSpPr>
          <p:cNvPr id="51" name="Connettore diritto 50">
            <a:extLst>
              <a:ext uri="{FF2B5EF4-FFF2-40B4-BE49-F238E27FC236}">
                <a16:creationId xmlns:a16="http://schemas.microsoft.com/office/drawing/2014/main" id="{4881A00A-0AB5-37D4-DBE8-1E81981E11E4}"/>
              </a:ext>
            </a:extLst>
          </p:cNvPr>
          <p:cNvCxnSpPr>
            <a:cxnSpLocks/>
          </p:cNvCxnSpPr>
          <p:nvPr/>
        </p:nvCxnSpPr>
        <p:spPr>
          <a:xfrm flipH="1">
            <a:off x="6118470" y="4540200"/>
            <a:ext cx="1774407"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54" name="CasellaDiTesto 53">
            <a:extLst>
              <a:ext uri="{FF2B5EF4-FFF2-40B4-BE49-F238E27FC236}">
                <a16:creationId xmlns:a16="http://schemas.microsoft.com/office/drawing/2014/main" id="{3D9982FB-317E-FA02-DAD3-595B201F10C7}"/>
              </a:ext>
            </a:extLst>
          </p:cNvPr>
          <p:cNvSpPr txBox="1"/>
          <p:nvPr/>
        </p:nvSpPr>
        <p:spPr>
          <a:xfrm>
            <a:off x="5885843" y="4433143"/>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A</a:t>
            </a:r>
          </a:p>
        </p:txBody>
      </p:sp>
      <p:cxnSp>
        <p:nvCxnSpPr>
          <p:cNvPr id="3" name="Connettore diritto 2">
            <a:extLst>
              <a:ext uri="{FF2B5EF4-FFF2-40B4-BE49-F238E27FC236}">
                <a16:creationId xmlns:a16="http://schemas.microsoft.com/office/drawing/2014/main" id="{8F81745A-99EE-28DB-A9F2-4D55F965C4B3}"/>
              </a:ext>
            </a:extLst>
          </p:cNvPr>
          <p:cNvCxnSpPr>
            <a:cxnSpLocks/>
            <a:endCxn id="18" idx="0"/>
          </p:cNvCxnSpPr>
          <p:nvPr/>
        </p:nvCxnSpPr>
        <p:spPr>
          <a:xfrm>
            <a:off x="7892877" y="751946"/>
            <a:ext cx="3165549" cy="271253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18" name="Arco 17">
            <a:extLst>
              <a:ext uri="{FF2B5EF4-FFF2-40B4-BE49-F238E27FC236}">
                <a16:creationId xmlns:a16="http://schemas.microsoft.com/office/drawing/2014/main" id="{CE3EE1EB-EF60-FDFD-A2FC-9808179F13E7}"/>
              </a:ext>
            </a:extLst>
          </p:cNvPr>
          <p:cNvSpPr/>
          <p:nvPr/>
        </p:nvSpPr>
        <p:spPr>
          <a:xfrm>
            <a:off x="4758427" y="316443"/>
            <a:ext cx="6300000" cy="6300000"/>
          </a:xfrm>
          <a:prstGeom prst="arc">
            <a:avLst>
              <a:gd name="adj1" fmla="val 21597853"/>
              <a:gd name="adj2" fmla="val 5429530"/>
            </a:avLst>
          </a:prstGeom>
          <a:ln w="3175">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38" name="Arco 37">
            <a:extLst>
              <a:ext uri="{FF2B5EF4-FFF2-40B4-BE49-F238E27FC236}">
                <a16:creationId xmlns:a16="http://schemas.microsoft.com/office/drawing/2014/main" id="{E8F55593-772E-283C-F2CC-3B4C3F6A9D1A}"/>
              </a:ext>
            </a:extLst>
          </p:cNvPr>
          <p:cNvSpPr/>
          <p:nvPr/>
        </p:nvSpPr>
        <p:spPr>
          <a:xfrm>
            <a:off x="5196538" y="756464"/>
            <a:ext cx="5400000" cy="5400000"/>
          </a:xfrm>
          <a:prstGeom prst="arc">
            <a:avLst>
              <a:gd name="adj1" fmla="val 10801410"/>
              <a:gd name="adj2" fmla="val 16199073"/>
            </a:avLst>
          </a:prstGeom>
          <a:ln w="3175">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41" name="Connettore diritto 40">
            <a:extLst>
              <a:ext uri="{FF2B5EF4-FFF2-40B4-BE49-F238E27FC236}">
                <a16:creationId xmlns:a16="http://schemas.microsoft.com/office/drawing/2014/main" id="{6117FC15-054A-3B4A-50DF-729E330FBE38}"/>
              </a:ext>
            </a:extLst>
          </p:cNvPr>
          <p:cNvCxnSpPr>
            <a:cxnSpLocks/>
            <a:endCxn id="18" idx="2"/>
          </p:cNvCxnSpPr>
          <p:nvPr/>
        </p:nvCxnSpPr>
        <p:spPr>
          <a:xfrm>
            <a:off x="5196538" y="3453343"/>
            <a:ext cx="2684831" cy="316298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2" name="CasellaDiTesto 1">
            <a:extLst>
              <a:ext uri="{FF2B5EF4-FFF2-40B4-BE49-F238E27FC236}">
                <a16:creationId xmlns:a16="http://schemas.microsoft.com/office/drawing/2014/main" id="{C48E8763-FC25-F44B-66EA-80A2B20EA967}"/>
              </a:ext>
            </a:extLst>
          </p:cNvPr>
          <p:cNvSpPr txBox="1"/>
          <p:nvPr/>
        </p:nvSpPr>
        <p:spPr>
          <a:xfrm>
            <a:off x="11092981" y="3418369"/>
            <a:ext cx="720000" cy="360000"/>
          </a:xfrm>
          <a:prstGeom prst="rect">
            <a:avLst/>
          </a:prstGeom>
          <a:noFill/>
        </p:spPr>
        <p:txBody>
          <a:bodyPr wrap="square" rtlCol="0">
            <a:spAutoFit/>
          </a:bodyPr>
          <a:lstStyle/>
          <a:p>
            <a:r>
              <a:rPr lang="it-IT" dirty="0">
                <a:solidFill>
                  <a:srgbClr val="00B0F0"/>
                </a:solidFill>
              </a:rPr>
              <a:t>(T</a:t>
            </a:r>
            <a:r>
              <a:rPr lang="it-IT" baseline="-25000" dirty="0">
                <a:solidFill>
                  <a:srgbClr val="00B0F0"/>
                </a:solidFill>
              </a:rPr>
              <a:t>1</a:t>
            </a:r>
            <a:r>
              <a:rPr lang="it-IT" dirty="0">
                <a:solidFill>
                  <a:srgbClr val="00B0F0"/>
                </a:solidFill>
              </a:rPr>
              <a:t>r)</a:t>
            </a:r>
          </a:p>
        </p:txBody>
      </p:sp>
      <p:sp>
        <p:nvSpPr>
          <p:cNvPr id="4" name="CasellaDiTesto 3">
            <a:extLst>
              <a:ext uri="{FF2B5EF4-FFF2-40B4-BE49-F238E27FC236}">
                <a16:creationId xmlns:a16="http://schemas.microsoft.com/office/drawing/2014/main" id="{DBA0AA2F-76B2-6721-A6C2-6ED430D81F65}"/>
              </a:ext>
            </a:extLst>
          </p:cNvPr>
          <p:cNvSpPr txBox="1"/>
          <p:nvPr/>
        </p:nvSpPr>
        <p:spPr>
          <a:xfrm>
            <a:off x="4742306" y="3118374"/>
            <a:ext cx="720000" cy="360000"/>
          </a:xfrm>
          <a:prstGeom prst="rect">
            <a:avLst/>
          </a:prstGeom>
          <a:noFill/>
        </p:spPr>
        <p:txBody>
          <a:bodyPr wrap="square" rtlCol="0">
            <a:spAutoFit/>
          </a:bodyPr>
          <a:lstStyle/>
          <a:p>
            <a:r>
              <a:rPr lang="it-IT" dirty="0">
                <a:solidFill>
                  <a:srgbClr val="00B0F0"/>
                </a:solidFill>
              </a:rPr>
              <a:t>(T</a:t>
            </a:r>
            <a:r>
              <a:rPr lang="it-IT" baseline="-25000" dirty="0">
                <a:solidFill>
                  <a:srgbClr val="00B0F0"/>
                </a:solidFill>
              </a:rPr>
              <a:t>2</a:t>
            </a:r>
            <a:r>
              <a:rPr lang="it-IT" dirty="0">
                <a:solidFill>
                  <a:srgbClr val="00B0F0"/>
                </a:solidFill>
              </a:rPr>
              <a:t>r)</a:t>
            </a:r>
          </a:p>
        </p:txBody>
      </p:sp>
      <p:sp>
        <p:nvSpPr>
          <p:cNvPr id="6" name="CasellaDiTesto 5">
            <a:extLst>
              <a:ext uri="{FF2B5EF4-FFF2-40B4-BE49-F238E27FC236}">
                <a16:creationId xmlns:a16="http://schemas.microsoft.com/office/drawing/2014/main" id="{9FB3D8EF-90C4-492B-9DB9-21672A3FF41E}"/>
              </a:ext>
            </a:extLst>
          </p:cNvPr>
          <p:cNvSpPr txBox="1"/>
          <p:nvPr/>
        </p:nvSpPr>
        <p:spPr>
          <a:xfrm>
            <a:off x="7335712" y="6381210"/>
            <a:ext cx="577169" cy="369332"/>
          </a:xfrm>
          <a:prstGeom prst="rect">
            <a:avLst/>
          </a:prstGeom>
          <a:noFill/>
        </p:spPr>
        <p:txBody>
          <a:bodyPr wrap="square" rtlCol="0">
            <a:spAutoFit/>
          </a:bodyPr>
          <a:lstStyle/>
          <a:p>
            <a:r>
              <a:rPr lang="it-IT" dirty="0">
                <a:solidFill>
                  <a:srgbClr val="00B0F0"/>
                </a:solidFill>
              </a:rPr>
              <a:t>T</a:t>
            </a:r>
            <a:r>
              <a:rPr lang="it-IT" baseline="-25000" dirty="0">
                <a:solidFill>
                  <a:srgbClr val="00B0F0"/>
                </a:solidFill>
              </a:rPr>
              <a:t>1</a:t>
            </a:r>
            <a:r>
              <a:rPr lang="it-IT" dirty="0">
                <a:solidFill>
                  <a:srgbClr val="00B0F0"/>
                </a:solidFill>
              </a:rPr>
              <a:t>r</a:t>
            </a:r>
          </a:p>
        </p:txBody>
      </p:sp>
      <p:sp>
        <p:nvSpPr>
          <p:cNvPr id="7" name="CasellaDiTesto 6">
            <a:extLst>
              <a:ext uri="{FF2B5EF4-FFF2-40B4-BE49-F238E27FC236}">
                <a16:creationId xmlns:a16="http://schemas.microsoft.com/office/drawing/2014/main" id="{E045B508-07E7-1457-D33C-80D336C317B4}"/>
              </a:ext>
            </a:extLst>
          </p:cNvPr>
          <p:cNvSpPr txBox="1"/>
          <p:nvPr/>
        </p:nvSpPr>
        <p:spPr>
          <a:xfrm>
            <a:off x="7345529" y="432388"/>
            <a:ext cx="577169" cy="369332"/>
          </a:xfrm>
          <a:prstGeom prst="rect">
            <a:avLst/>
          </a:prstGeom>
          <a:noFill/>
        </p:spPr>
        <p:txBody>
          <a:bodyPr wrap="square" rtlCol="0">
            <a:spAutoFit/>
          </a:bodyPr>
          <a:lstStyle/>
          <a:p>
            <a:r>
              <a:rPr lang="it-IT" dirty="0">
                <a:solidFill>
                  <a:srgbClr val="00B0F0"/>
                </a:solidFill>
              </a:rPr>
              <a:t>T</a:t>
            </a:r>
            <a:r>
              <a:rPr lang="it-IT" baseline="-25000" dirty="0">
                <a:solidFill>
                  <a:srgbClr val="00B0F0"/>
                </a:solidFill>
              </a:rPr>
              <a:t>2</a:t>
            </a:r>
            <a:r>
              <a:rPr lang="it-IT" dirty="0">
                <a:solidFill>
                  <a:srgbClr val="00B0F0"/>
                </a:solidFill>
              </a:rPr>
              <a:t>r</a:t>
            </a:r>
          </a:p>
        </p:txBody>
      </p:sp>
      <p:sp>
        <p:nvSpPr>
          <p:cNvPr id="9" name="CasellaDiTesto 8">
            <a:extLst>
              <a:ext uri="{FF2B5EF4-FFF2-40B4-BE49-F238E27FC236}">
                <a16:creationId xmlns:a16="http://schemas.microsoft.com/office/drawing/2014/main" id="{23DD1B0E-EB43-24C2-F011-EB0D4DD1379C}"/>
              </a:ext>
            </a:extLst>
          </p:cNvPr>
          <p:cNvSpPr txBox="1"/>
          <p:nvPr/>
        </p:nvSpPr>
        <p:spPr>
          <a:xfrm>
            <a:off x="7531452" y="4795392"/>
            <a:ext cx="417251" cy="369332"/>
          </a:xfrm>
          <a:prstGeom prst="rect">
            <a:avLst/>
          </a:prstGeom>
          <a:noFill/>
        </p:spPr>
        <p:txBody>
          <a:bodyPr wrap="square" rtlCol="0">
            <a:spAutoFit/>
          </a:bodyPr>
          <a:lstStyle/>
          <a:p>
            <a:r>
              <a:rPr lang="it-IT" dirty="0">
                <a:solidFill>
                  <a:srgbClr val="00B0F0"/>
                </a:solidFill>
              </a:rPr>
              <a:t>r’</a:t>
            </a:r>
          </a:p>
        </p:txBody>
      </p:sp>
      <p:sp>
        <p:nvSpPr>
          <p:cNvPr id="13" name="CasellaDiTesto 12">
            <a:extLst>
              <a:ext uri="{FF2B5EF4-FFF2-40B4-BE49-F238E27FC236}">
                <a16:creationId xmlns:a16="http://schemas.microsoft.com/office/drawing/2014/main" id="{FEA9AD1D-5E18-1C73-2D0A-F982412FBAF3}"/>
              </a:ext>
            </a:extLst>
          </p:cNvPr>
          <p:cNvSpPr txBox="1"/>
          <p:nvPr/>
        </p:nvSpPr>
        <p:spPr>
          <a:xfrm>
            <a:off x="7545161" y="2492300"/>
            <a:ext cx="522303" cy="369332"/>
          </a:xfrm>
          <a:prstGeom prst="rect">
            <a:avLst/>
          </a:prstGeom>
          <a:noFill/>
        </p:spPr>
        <p:txBody>
          <a:bodyPr wrap="square">
            <a:spAutoFit/>
          </a:bodyPr>
          <a:lstStyle/>
          <a:p>
            <a:r>
              <a:rPr lang="it-IT" dirty="0">
                <a:solidFill>
                  <a:srgbClr val="00B0F0"/>
                </a:solidFill>
              </a:rPr>
              <a:t>r’’</a:t>
            </a:r>
          </a:p>
        </p:txBody>
      </p:sp>
      <p:sp>
        <p:nvSpPr>
          <p:cNvPr id="14" name="CasellaDiTesto 13">
            <a:extLst>
              <a:ext uri="{FF2B5EF4-FFF2-40B4-BE49-F238E27FC236}">
                <a16:creationId xmlns:a16="http://schemas.microsoft.com/office/drawing/2014/main" id="{F7D7E161-264F-6CA5-9710-EFBDA9AB4F81}"/>
              </a:ext>
            </a:extLst>
          </p:cNvPr>
          <p:cNvSpPr txBox="1"/>
          <p:nvPr/>
        </p:nvSpPr>
        <p:spPr>
          <a:xfrm>
            <a:off x="9840517" y="2201382"/>
            <a:ext cx="417251" cy="369332"/>
          </a:xfrm>
          <a:prstGeom prst="rect">
            <a:avLst/>
          </a:prstGeom>
          <a:noFill/>
        </p:spPr>
        <p:txBody>
          <a:bodyPr wrap="square" rtlCol="0">
            <a:spAutoFit/>
          </a:bodyPr>
          <a:lstStyle/>
          <a:p>
            <a:r>
              <a:rPr lang="it-IT" dirty="0">
                <a:solidFill>
                  <a:srgbClr val="00B0F0"/>
                </a:solidFill>
              </a:rPr>
              <a:t>r</a:t>
            </a:r>
          </a:p>
        </p:txBody>
      </p:sp>
      <p:sp>
        <p:nvSpPr>
          <p:cNvPr id="15" name="CasellaDiTesto 14">
            <a:extLst>
              <a:ext uri="{FF2B5EF4-FFF2-40B4-BE49-F238E27FC236}">
                <a16:creationId xmlns:a16="http://schemas.microsoft.com/office/drawing/2014/main" id="{A16699D2-61F2-D8EC-648C-4689B530914D}"/>
              </a:ext>
            </a:extLst>
          </p:cNvPr>
          <p:cNvSpPr txBox="1"/>
          <p:nvPr/>
        </p:nvSpPr>
        <p:spPr>
          <a:xfrm>
            <a:off x="6530636" y="5283020"/>
            <a:ext cx="417251" cy="369332"/>
          </a:xfrm>
          <a:prstGeom prst="rect">
            <a:avLst/>
          </a:prstGeom>
          <a:noFill/>
        </p:spPr>
        <p:txBody>
          <a:bodyPr wrap="square" rtlCol="0">
            <a:spAutoFit/>
          </a:bodyPr>
          <a:lstStyle/>
          <a:p>
            <a:r>
              <a:rPr lang="it-IT" dirty="0">
                <a:solidFill>
                  <a:srgbClr val="00B0F0"/>
                </a:solidFill>
              </a:rPr>
              <a:t>r</a:t>
            </a:r>
          </a:p>
        </p:txBody>
      </p:sp>
      <p:sp>
        <p:nvSpPr>
          <p:cNvPr id="12" name="Triangolo isoscele 11">
            <a:extLst>
              <a:ext uri="{FF2B5EF4-FFF2-40B4-BE49-F238E27FC236}">
                <a16:creationId xmlns:a16="http://schemas.microsoft.com/office/drawing/2014/main" id="{AC272725-7E51-F00E-6205-53FA0EE3289B}"/>
              </a:ext>
            </a:extLst>
          </p:cNvPr>
          <p:cNvSpPr/>
          <p:nvPr/>
        </p:nvSpPr>
        <p:spPr>
          <a:xfrm>
            <a:off x="8088749" y="1685344"/>
            <a:ext cx="1717900" cy="1538581"/>
          </a:xfrm>
          <a:custGeom>
            <a:avLst/>
            <a:gdLst>
              <a:gd name="connsiteX0" fmla="*/ 0 w 712574"/>
              <a:gd name="connsiteY0" fmla="*/ 988447 h 988447"/>
              <a:gd name="connsiteX1" fmla="*/ 356287 w 712574"/>
              <a:gd name="connsiteY1" fmla="*/ 0 h 988447"/>
              <a:gd name="connsiteX2" fmla="*/ 712574 w 712574"/>
              <a:gd name="connsiteY2" fmla="*/ 988447 h 988447"/>
              <a:gd name="connsiteX3" fmla="*/ 0 w 712574"/>
              <a:gd name="connsiteY3" fmla="*/ 988447 h 988447"/>
              <a:gd name="connsiteX0" fmla="*/ 0 w 765420"/>
              <a:gd name="connsiteY0" fmla="*/ 979504 h 979504"/>
              <a:gd name="connsiteX1" fmla="*/ 765420 w 765420"/>
              <a:gd name="connsiteY1" fmla="*/ 0 h 979504"/>
              <a:gd name="connsiteX2" fmla="*/ 712574 w 765420"/>
              <a:gd name="connsiteY2" fmla="*/ 979504 h 979504"/>
              <a:gd name="connsiteX3" fmla="*/ 0 w 765420"/>
              <a:gd name="connsiteY3" fmla="*/ 979504 h 979504"/>
              <a:gd name="connsiteX0" fmla="*/ 0 w 888384"/>
              <a:gd name="connsiteY0" fmla="*/ 494357 h 979504"/>
              <a:gd name="connsiteX1" fmla="*/ 888384 w 888384"/>
              <a:gd name="connsiteY1" fmla="*/ 0 h 979504"/>
              <a:gd name="connsiteX2" fmla="*/ 835538 w 888384"/>
              <a:gd name="connsiteY2" fmla="*/ 979504 h 979504"/>
              <a:gd name="connsiteX3" fmla="*/ 0 w 888384"/>
              <a:gd name="connsiteY3" fmla="*/ 494357 h 979504"/>
              <a:gd name="connsiteX0" fmla="*/ 0 w 1007686"/>
              <a:gd name="connsiteY0" fmla="*/ 494357 h 1254495"/>
              <a:gd name="connsiteX1" fmla="*/ 888384 w 1007686"/>
              <a:gd name="connsiteY1" fmla="*/ 0 h 1254495"/>
              <a:gd name="connsiteX2" fmla="*/ 1007686 w 1007686"/>
              <a:gd name="connsiteY2" fmla="*/ 1254495 h 1254495"/>
              <a:gd name="connsiteX3" fmla="*/ 0 w 1007686"/>
              <a:gd name="connsiteY3" fmla="*/ 494357 h 1254495"/>
              <a:gd name="connsiteX0" fmla="*/ 0 w 1717900"/>
              <a:gd name="connsiteY0" fmla="*/ 494357 h 1538581"/>
              <a:gd name="connsiteX1" fmla="*/ 888384 w 1717900"/>
              <a:gd name="connsiteY1" fmla="*/ 0 h 1538581"/>
              <a:gd name="connsiteX2" fmla="*/ 1717900 w 1717900"/>
              <a:gd name="connsiteY2" fmla="*/ 1538581 h 1538581"/>
              <a:gd name="connsiteX3" fmla="*/ 0 w 1717900"/>
              <a:gd name="connsiteY3" fmla="*/ 494357 h 1538581"/>
            </a:gdLst>
            <a:ahLst/>
            <a:cxnLst>
              <a:cxn ang="0">
                <a:pos x="connsiteX0" y="connsiteY0"/>
              </a:cxn>
              <a:cxn ang="0">
                <a:pos x="connsiteX1" y="connsiteY1"/>
              </a:cxn>
              <a:cxn ang="0">
                <a:pos x="connsiteX2" y="connsiteY2"/>
              </a:cxn>
              <a:cxn ang="0">
                <a:pos x="connsiteX3" y="connsiteY3"/>
              </a:cxn>
            </a:cxnLst>
            <a:rect l="l" t="t" r="r" b="b"/>
            <a:pathLst>
              <a:path w="1717900" h="1538581">
                <a:moveTo>
                  <a:pt x="0" y="494357"/>
                </a:moveTo>
                <a:lnTo>
                  <a:pt x="888384" y="0"/>
                </a:lnTo>
                <a:lnTo>
                  <a:pt x="1717900" y="1538581"/>
                </a:lnTo>
                <a:lnTo>
                  <a:pt x="0" y="494357"/>
                </a:lnTo>
                <a:close/>
              </a:path>
            </a:pathLst>
          </a:custGeom>
          <a:noFill/>
          <a:ln w="3175">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9" name="Connettore diritto 18">
            <a:extLst>
              <a:ext uri="{FF2B5EF4-FFF2-40B4-BE49-F238E27FC236}">
                <a16:creationId xmlns:a16="http://schemas.microsoft.com/office/drawing/2014/main" id="{83701DA4-CAD9-C62C-8583-58FC94B6F116}"/>
              </a:ext>
            </a:extLst>
          </p:cNvPr>
          <p:cNvCxnSpPr>
            <a:cxnSpLocks/>
          </p:cNvCxnSpPr>
          <p:nvPr/>
        </p:nvCxnSpPr>
        <p:spPr>
          <a:xfrm>
            <a:off x="7892876" y="2060640"/>
            <a:ext cx="2302291" cy="139944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29" name="CasellaDiTesto 28">
            <a:extLst>
              <a:ext uri="{FF2B5EF4-FFF2-40B4-BE49-F238E27FC236}">
                <a16:creationId xmlns:a16="http://schemas.microsoft.com/office/drawing/2014/main" id="{AFAB1576-713C-5D75-2EAB-FEAEEA9B4454}"/>
              </a:ext>
            </a:extLst>
          </p:cNvPr>
          <p:cNvSpPr txBox="1"/>
          <p:nvPr/>
        </p:nvSpPr>
        <p:spPr>
          <a:xfrm>
            <a:off x="9562514" y="3141774"/>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C</a:t>
            </a:r>
          </a:p>
        </p:txBody>
      </p:sp>
      <p:sp>
        <p:nvSpPr>
          <p:cNvPr id="31" name="CasellaDiTesto 30">
            <a:extLst>
              <a:ext uri="{FF2B5EF4-FFF2-40B4-BE49-F238E27FC236}">
                <a16:creationId xmlns:a16="http://schemas.microsoft.com/office/drawing/2014/main" id="{03456F77-DE89-BD1E-84EE-639D0E6EC852}"/>
              </a:ext>
            </a:extLst>
          </p:cNvPr>
          <p:cNvSpPr txBox="1"/>
          <p:nvPr/>
        </p:nvSpPr>
        <p:spPr>
          <a:xfrm>
            <a:off x="7967577" y="1941226"/>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B</a:t>
            </a:r>
          </a:p>
        </p:txBody>
      </p:sp>
      <p:cxnSp>
        <p:nvCxnSpPr>
          <p:cNvPr id="35" name="Connettore diritto 34">
            <a:extLst>
              <a:ext uri="{FF2B5EF4-FFF2-40B4-BE49-F238E27FC236}">
                <a16:creationId xmlns:a16="http://schemas.microsoft.com/office/drawing/2014/main" id="{FA360C01-DF17-8761-534C-727C6FC5E074}"/>
              </a:ext>
            </a:extLst>
          </p:cNvPr>
          <p:cNvCxnSpPr>
            <a:cxnSpLocks/>
          </p:cNvCxnSpPr>
          <p:nvPr/>
        </p:nvCxnSpPr>
        <p:spPr>
          <a:xfrm flipH="1">
            <a:off x="7892876" y="2179434"/>
            <a:ext cx="195873"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Connettore diritto 42">
            <a:extLst>
              <a:ext uri="{FF2B5EF4-FFF2-40B4-BE49-F238E27FC236}">
                <a16:creationId xmlns:a16="http://schemas.microsoft.com/office/drawing/2014/main" id="{B071B088-64E8-3870-F751-00B650891E2B}"/>
              </a:ext>
            </a:extLst>
          </p:cNvPr>
          <p:cNvCxnSpPr>
            <a:cxnSpLocks/>
          </p:cNvCxnSpPr>
          <p:nvPr/>
        </p:nvCxnSpPr>
        <p:spPr>
          <a:xfrm>
            <a:off x="7892876" y="3223925"/>
            <a:ext cx="1913773"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48" name="CasellaDiTesto 47">
            <a:extLst>
              <a:ext uri="{FF2B5EF4-FFF2-40B4-BE49-F238E27FC236}">
                <a16:creationId xmlns:a16="http://schemas.microsoft.com/office/drawing/2014/main" id="{B0BF61C4-FB51-DA7B-6A24-426A78D39522}"/>
              </a:ext>
            </a:extLst>
          </p:cNvPr>
          <p:cNvSpPr txBox="1"/>
          <p:nvPr/>
        </p:nvSpPr>
        <p:spPr>
          <a:xfrm>
            <a:off x="7640680" y="3038137"/>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C’’</a:t>
            </a:r>
          </a:p>
        </p:txBody>
      </p:sp>
      <p:sp>
        <p:nvSpPr>
          <p:cNvPr id="50" name="CasellaDiTesto 49">
            <a:extLst>
              <a:ext uri="{FF2B5EF4-FFF2-40B4-BE49-F238E27FC236}">
                <a16:creationId xmlns:a16="http://schemas.microsoft.com/office/drawing/2014/main" id="{B624B467-C081-9754-8479-D6356666C143}"/>
              </a:ext>
            </a:extLst>
          </p:cNvPr>
          <p:cNvSpPr txBox="1"/>
          <p:nvPr/>
        </p:nvSpPr>
        <p:spPr>
          <a:xfrm>
            <a:off x="7626709" y="2039840"/>
            <a:ext cx="364552"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B’’</a:t>
            </a:r>
          </a:p>
        </p:txBody>
      </p:sp>
      <p:cxnSp>
        <p:nvCxnSpPr>
          <p:cNvPr id="53" name="Connettore diritto 52">
            <a:extLst>
              <a:ext uri="{FF2B5EF4-FFF2-40B4-BE49-F238E27FC236}">
                <a16:creationId xmlns:a16="http://schemas.microsoft.com/office/drawing/2014/main" id="{25C6F6D4-62BB-5FAC-924B-D8A0596A415E}"/>
              </a:ext>
            </a:extLst>
          </p:cNvPr>
          <p:cNvCxnSpPr>
            <a:cxnSpLocks/>
          </p:cNvCxnSpPr>
          <p:nvPr/>
        </p:nvCxnSpPr>
        <p:spPr>
          <a:xfrm>
            <a:off x="8088749" y="2181726"/>
            <a:ext cx="0" cy="127751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Connettore diritto 56">
            <a:extLst>
              <a:ext uri="{FF2B5EF4-FFF2-40B4-BE49-F238E27FC236}">
                <a16:creationId xmlns:a16="http://schemas.microsoft.com/office/drawing/2014/main" id="{B8752F8D-42D9-B4E7-AE73-A994B1829974}"/>
              </a:ext>
            </a:extLst>
          </p:cNvPr>
          <p:cNvCxnSpPr>
            <a:cxnSpLocks/>
          </p:cNvCxnSpPr>
          <p:nvPr/>
        </p:nvCxnSpPr>
        <p:spPr>
          <a:xfrm>
            <a:off x="9806649" y="3221006"/>
            <a:ext cx="0" cy="23823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Arco 15">
            <a:extLst>
              <a:ext uri="{FF2B5EF4-FFF2-40B4-BE49-F238E27FC236}">
                <a16:creationId xmlns:a16="http://schemas.microsoft.com/office/drawing/2014/main" id="{18364624-9357-3E6E-C889-07844897601C}"/>
              </a:ext>
            </a:extLst>
          </p:cNvPr>
          <p:cNvSpPr/>
          <p:nvPr/>
        </p:nvSpPr>
        <p:spPr>
          <a:xfrm>
            <a:off x="5987049" y="1548049"/>
            <a:ext cx="3816000" cy="3816000"/>
          </a:xfrm>
          <a:prstGeom prst="arc">
            <a:avLst>
              <a:gd name="adj1" fmla="val 6600"/>
              <a:gd name="adj2" fmla="val 5408593"/>
            </a:avLst>
          </a:prstGeom>
          <a:ln w="31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20" name="CasellaDiTesto 19">
            <a:extLst>
              <a:ext uri="{FF2B5EF4-FFF2-40B4-BE49-F238E27FC236}">
                <a16:creationId xmlns:a16="http://schemas.microsoft.com/office/drawing/2014/main" id="{EAB9AE63-CB9A-E12E-E6BC-C877C0C1628B}"/>
              </a:ext>
            </a:extLst>
          </p:cNvPr>
          <p:cNvSpPr txBox="1"/>
          <p:nvPr/>
        </p:nvSpPr>
        <p:spPr>
          <a:xfrm>
            <a:off x="7847261" y="5217124"/>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C’</a:t>
            </a:r>
          </a:p>
        </p:txBody>
      </p:sp>
      <p:sp>
        <p:nvSpPr>
          <p:cNvPr id="26" name="CasellaDiTesto 25">
            <a:extLst>
              <a:ext uri="{FF2B5EF4-FFF2-40B4-BE49-F238E27FC236}">
                <a16:creationId xmlns:a16="http://schemas.microsoft.com/office/drawing/2014/main" id="{48CFF471-C64C-0C56-54C4-B9E94134BD3D}"/>
              </a:ext>
            </a:extLst>
          </p:cNvPr>
          <p:cNvSpPr txBox="1"/>
          <p:nvPr/>
        </p:nvSpPr>
        <p:spPr>
          <a:xfrm>
            <a:off x="7724346" y="2471168"/>
            <a:ext cx="432237" cy="369332"/>
          </a:xfrm>
          <a:prstGeom prst="rect">
            <a:avLst/>
          </a:prstGeom>
          <a:noFill/>
        </p:spPr>
        <p:txBody>
          <a:bodyPr wrap="square" rtlCol="0">
            <a:spAutoFit/>
          </a:bodyPr>
          <a:lstStyle/>
          <a:p>
            <a:r>
              <a:rPr lang="it-IT" sz="1800" dirty="0">
                <a:solidFill>
                  <a:srgbClr val="00B0F0"/>
                </a:solidFill>
                <a:latin typeface="Symbol" panose="05050102010706020507" pitchFamily="18" charset="2"/>
              </a:rPr>
              <a:t>º</a:t>
            </a:r>
            <a:endParaRPr lang="it-IT" sz="1800" dirty="0">
              <a:solidFill>
                <a:srgbClr val="00B0F0"/>
              </a:solidFill>
              <a:latin typeface="MS Shell Dlg 2" panose="020B0604030504040204" pitchFamily="34" charset="0"/>
            </a:endParaRPr>
          </a:p>
        </p:txBody>
      </p:sp>
      <p:sp>
        <p:nvSpPr>
          <p:cNvPr id="27" name="CasellaDiTesto 26">
            <a:extLst>
              <a:ext uri="{FF2B5EF4-FFF2-40B4-BE49-F238E27FC236}">
                <a16:creationId xmlns:a16="http://schemas.microsoft.com/office/drawing/2014/main" id="{27D88550-5C72-7AE0-167C-4BD558E45EDE}"/>
              </a:ext>
            </a:extLst>
          </p:cNvPr>
          <p:cNvSpPr txBox="1"/>
          <p:nvPr/>
        </p:nvSpPr>
        <p:spPr>
          <a:xfrm>
            <a:off x="7732585" y="4754355"/>
            <a:ext cx="432237" cy="369332"/>
          </a:xfrm>
          <a:prstGeom prst="rect">
            <a:avLst/>
          </a:prstGeom>
          <a:noFill/>
        </p:spPr>
        <p:txBody>
          <a:bodyPr wrap="square" rtlCol="0">
            <a:spAutoFit/>
          </a:bodyPr>
          <a:lstStyle/>
          <a:p>
            <a:r>
              <a:rPr lang="it-IT" sz="1800" dirty="0">
                <a:solidFill>
                  <a:srgbClr val="00B0F0"/>
                </a:solidFill>
                <a:latin typeface="Symbol" panose="05050102010706020507" pitchFamily="18" charset="2"/>
              </a:rPr>
              <a:t>º</a:t>
            </a:r>
            <a:endParaRPr lang="it-IT" sz="1800" dirty="0">
              <a:solidFill>
                <a:srgbClr val="00B0F0"/>
              </a:solidFill>
              <a:latin typeface="MS Shell Dlg 2" panose="020B0604030504040204" pitchFamily="34" charset="0"/>
            </a:endParaRPr>
          </a:p>
        </p:txBody>
      </p:sp>
      <p:sp>
        <p:nvSpPr>
          <p:cNvPr id="33" name="CasellaDiTesto 32">
            <a:extLst>
              <a:ext uri="{FF2B5EF4-FFF2-40B4-BE49-F238E27FC236}">
                <a16:creationId xmlns:a16="http://schemas.microsoft.com/office/drawing/2014/main" id="{F7B7263D-1AC1-6CDD-BA97-75F60308AD1E}"/>
              </a:ext>
            </a:extLst>
          </p:cNvPr>
          <p:cNvSpPr txBox="1"/>
          <p:nvPr/>
        </p:nvSpPr>
        <p:spPr>
          <a:xfrm>
            <a:off x="7925997" y="4796425"/>
            <a:ext cx="417251" cy="369332"/>
          </a:xfrm>
          <a:prstGeom prst="rect">
            <a:avLst/>
          </a:prstGeom>
          <a:noFill/>
        </p:spPr>
        <p:txBody>
          <a:bodyPr wrap="square" rtlCol="0">
            <a:spAutoFit/>
          </a:bodyPr>
          <a:lstStyle/>
          <a:p>
            <a:r>
              <a:rPr lang="it-IT" dirty="0">
                <a:solidFill>
                  <a:srgbClr val="00B0F0"/>
                </a:solidFill>
              </a:rPr>
              <a:t>s’</a:t>
            </a:r>
          </a:p>
        </p:txBody>
      </p:sp>
      <p:sp>
        <p:nvSpPr>
          <p:cNvPr id="39" name="CasellaDiTesto 38">
            <a:extLst>
              <a:ext uri="{FF2B5EF4-FFF2-40B4-BE49-F238E27FC236}">
                <a16:creationId xmlns:a16="http://schemas.microsoft.com/office/drawing/2014/main" id="{E12A8AAC-18E6-E7F9-C7F5-E86B95EA58CE}"/>
              </a:ext>
            </a:extLst>
          </p:cNvPr>
          <p:cNvSpPr txBox="1"/>
          <p:nvPr/>
        </p:nvSpPr>
        <p:spPr>
          <a:xfrm>
            <a:off x="7883257" y="2485094"/>
            <a:ext cx="522303" cy="369332"/>
          </a:xfrm>
          <a:prstGeom prst="rect">
            <a:avLst/>
          </a:prstGeom>
          <a:noFill/>
        </p:spPr>
        <p:txBody>
          <a:bodyPr wrap="square">
            <a:spAutoFit/>
          </a:bodyPr>
          <a:lstStyle/>
          <a:p>
            <a:r>
              <a:rPr lang="it-IT" dirty="0">
                <a:solidFill>
                  <a:srgbClr val="00B0F0"/>
                </a:solidFill>
              </a:rPr>
              <a:t>s’’</a:t>
            </a:r>
          </a:p>
        </p:txBody>
      </p:sp>
      <p:sp>
        <p:nvSpPr>
          <p:cNvPr id="42" name="Arco 41">
            <a:extLst>
              <a:ext uri="{FF2B5EF4-FFF2-40B4-BE49-F238E27FC236}">
                <a16:creationId xmlns:a16="http://schemas.microsoft.com/office/drawing/2014/main" id="{40BD6215-C854-96C7-FAEB-D20AA83B8802}"/>
              </a:ext>
            </a:extLst>
          </p:cNvPr>
          <p:cNvSpPr/>
          <p:nvPr/>
        </p:nvSpPr>
        <p:spPr>
          <a:xfrm>
            <a:off x="7703277" y="3266936"/>
            <a:ext cx="385200" cy="385200"/>
          </a:xfrm>
          <a:prstGeom prst="arc">
            <a:avLst>
              <a:gd name="adj1" fmla="val 21508776"/>
              <a:gd name="adj2" fmla="val 5422134"/>
            </a:avLst>
          </a:prstGeom>
          <a:ln w="31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46" name="CasellaDiTesto 45">
            <a:extLst>
              <a:ext uri="{FF2B5EF4-FFF2-40B4-BE49-F238E27FC236}">
                <a16:creationId xmlns:a16="http://schemas.microsoft.com/office/drawing/2014/main" id="{7A696F33-C8D5-DB01-DDBE-2DA59A6734D1}"/>
              </a:ext>
            </a:extLst>
          </p:cNvPr>
          <p:cNvSpPr txBox="1"/>
          <p:nvPr/>
        </p:nvSpPr>
        <p:spPr>
          <a:xfrm>
            <a:off x="7808536" y="3491826"/>
            <a:ext cx="364552"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B’</a:t>
            </a:r>
          </a:p>
        </p:txBody>
      </p:sp>
      <p:sp>
        <p:nvSpPr>
          <p:cNvPr id="47" name="Arco 46">
            <a:extLst>
              <a:ext uri="{FF2B5EF4-FFF2-40B4-BE49-F238E27FC236}">
                <a16:creationId xmlns:a16="http://schemas.microsoft.com/office/drawing/2014/main" id="{9D2CD89A-01DC-5E6D-9E62-1C8D49F7EFE7}"/>
              </a:ext>
            </a:extLst>
          </p:cNvPr>
          <p:cNvSpPr/>
          <p:nvPr/>
        </p:nvSpPr>
        <p:spPr>
          <a:xfrm>
            <a:off x="5619678" y="1160572"/>
            <a:ext cx="4572000" cy="4572000"/>
          </a:xfrm>
          <a:prstGeom prst="arc">
            <a:avLst>
              <a:gd name="adj1" fmla="val 33446"/>
              <a:gd name="adj2" fmla="val 5415335"/>
            </a:avLst>
          </a:prstGeom>
          <a:ln w="3175">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52" name="CasellaDiTesto 51">
            <a:extLst>
              <a:ext uri="{FF2B5EF4-FFF2-40B4-BE49-F238E27FC236}">
                <a16:creationId xmlns:a16="http://schemas.microsoft.com/office/drawing/2014/main" id="{5E81A65E-063A-0421-8680-DC45C5AED21F}"/>
              </a:ext>
            </a:extLst>
          </p:cNvPr>
          <p:cNvSpPr txBox="1"/>
          <p:nvPr/>
        </p:nvSpPr>
        <p:spPr>
          <a:xfrm>
            <a:off x="7438996" y="5573416"/>
            <a:ext cx="577169" cy="369332"/>
          </a:xfrm>
          <a:prstGeom prst="rect">
            <a:avLst/>
          </a:prstGeom>
          <a:noFill/>
        </p:spPr>
        <p:txBody>
          <a:bodyPr wrap="square" rtlCol="0">
            <a:spAutoFit/>
          </a:bodyPr>
          <a:lstStyle/>
          <a:p>
            <a:r>
              <a:rPr lang="it-IT" dirty="0">
                <a:solidFill>
                  <a:srgbClr val="00B0F0"/>
                </a:solidFill>
              </a:rPr>
              <a:t>T</a:t>
            </a:r>
            <a:r>
              <a:rPr lang="it-IT" baseline="-25000" dirty="0">
                <a:solidFill>
                  <a:srgbClr val="00B0F0"/>
                </a:solidFill>
              </a:rPr>
              <a:t>1</a:t>
            </a:r>
            <a:r>
              <a:rPr lang="it-IT" dirty="0">
                <a:solidFill>
                  <a:srgbClr val="00B0F0"/>
                </a:solidFill>
              </a:rPr>
              <a:t>s</a:t>
            </a:r>
          </a:p>
        </p:txBody>
      </p:sp>
      <p:sp>
        <p:nvSpPr>
          <p:cNvPr id="55" name="CasellaDiTesto 54">
            <a:extLst>
              <a:ext uri="{FF2B5EF4-FFF2-40B4-BE49-F238E27FC236}">
                <a16:creationId xmlns:a16="http://schemas.microsoft.com/office/drawing/2014/main" id="{84615686-6C50-4DF1-ECB5-BC1A80140254}"/>
              </a:ext>
            </a:extLst>
          </p:cNvPr>
          <p:cNvSpPr txBox="1"/>
          <p:nvPr/>
        </p:nvSpPr>
        <p:spPr>
          <a:xfrm>
            <a:off x="9855728" y="3435343"/>
            <a:ext cx="720000" cy="396000"/>
          </a:xfrm>
          <a:prstGeom prst="rect">
            <a:avLst/>
          </a:prstGeom>
          <a:noFill/>
        </p:spPr>
        <p:txBody>
          <a:bodyPr wrap="square" rtlCol="0">
            <a:spAutoFit/>
          </a:bodyPr>
          <a:lstStyle/>
          <a:p>
            <a:r>
              <a:rPr lang="it-IT" dirty="0">
                <a:solidFill>
                  <a:srgbClr val="00B0F0"/>
                </a:solidFill>
              </a:rPr>
              <a:t>(T</a:t>
            </a:r>
            <a:r>
              <a:rPr lang="it-IT" baseline="-25000" dirty="0">
                <a:solidFill>
                  <a:srgbClr val="00B0F0"/>
                </a:solidFill>
              </a:rPr>
              <a:t>1</a:t>
            </a:r>
            <a:r>
              <a:rPr lang="it-IT" dirty="0">
                <a:solidFill>
                  <a:srgbClr val="00B0F0"/>
                </a:solidFill>
              </a:rPr>
              <a:t>s)</a:t>
            </a:r>
          </a:p>
        </p:txBody>
      </p:sp>
      <p:sp>
        <p:nvSpPr>
          <p:cNvPr id="56" name="Arco 55">
            <a:extLst>
              <a:ext uri="{FF2B5EF4-FFF2-40B4-BE49-F238E27FC236}">
                <a16:creationId xmlns:a16="http://schemas.microsoft.com/office/drawing/2014/main" id="{6BB1E2BA-0BDA-17A9-7810-5240DF039404}"/>
              </a:ext>
            </a:extLst>
          </p:cNvPr>
          <p:cNvSpPr/>
          <p:nvPr/>
        </p:nvSpPr>
        <p:spPr>
          <a:xfrm>
            <a:off x="6616915" y="2179678"/>
            <a:ext cx="2556000" cy="2556000"/>
          </a:xfrm>
          <a:prstGeom prst="arc">
            <a:avLst>
              <a:gd name="adj1" fmla="val 10797805"/>
              <a:gd name="adj2" fmla="val 16190538"/>
            </a:avLst>
          </a:prstGeom>
          <a:ln w="31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58" name="CasellaDiTesto 57">
            <a:extLst>
              <a:ext uri="{FF2B5EF4-FFF2-40B4-BE49-F238E27FC236}">
                <a16:creationId xmlns:a16="http://schemas.microsoft.com/office/drawing/2014/main" id="{98491BD3-D91C-2791-3874-C3A3EACB5869}"/>
              </a:ext>
            </a:extLst>
          </p:cNvPr>
          <p:cNvSpPr txBox="1"/>
          <p:nvPr/>
        </p:nvSpPr>
        <p:spPr>
          <a:xfrm>
            <a:off x="6136144" y="3068271"/>
            <a:ext cx="720000" cy="369332"/>
          </a:xfrm>
          <a:prstGeom prst="rect">
            <a:avLst/>
          </a:prstGeom>
          <a:noFill/>
        </p:spPr>
        <p:txBody>
          <a:bodyPr wrap="square" rtlCol="0">
            <a:spAutoFit/>
          </a:bodyPr>
          <a:lstStyle/>
          <a:p>
            <a:r>
              <a:rPr lang="it-IT" dirty="0">
                <a:solidFill>
                  <a:srgbClr val="00B0F0"/>
                </a:solidFill>
              </a:rPr>
              <a:t>(T</a:t>
            </a:r>
            <a:r>
              <a:rPr lang="it-IT" baseline="-25000" dirty="0">
                <a:solidFill>
                  <a:srgbClr val="00B0F0"/>
                </a:solidFill>
              </a:rPr>
              <a:t>2</a:t>
            </a:r>
            <a:r>
              <a:rPr lang="it-IT" dirty="0">
                <a:solidFill>
                  <a:srgbClr val="00B0F0"/>
                </a:solidFill>
              </a:rPr>
              <a:t>s)</a:t>
            </a:r>
          </a:p>
        </p:txBody>
      </p:sp>
      <p:cxnSp>
        <p:nvCxnSpPr>
          <p:cNvPr id="60" name="Connettore diritto 59">
            <a:extLst>
              <a:ext uri="{FF2B5EF4-FFF2-40B4-BE49-F238E27FC236}">
                <a16:creationId xmlns:a16="http://schemas.microsoft.com/office/drawing/2014/main" id="{05DABC52-7E57-884E-CCAF-A56405B89FCC}"/>
              </a:ext>
            </a:extLst>
          </p:cNvPr>
          <p:cNvCxnSpPr>
            <a:cxnSpLocks/>
            <a:stCxn id="69" idx="0"/>
          </p:cNvCxnSpPr>
          <p:nvPr/>
        </p:nvCxnSpPr>
        <p:spPr>
          <a:xfrm>
            <a:off x="6499867" y="3456840"/>
            <a:ext cx="1397324" cy="227573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3" name="Connettore diritto 62">
            <a:extLst>
              <a:ext uri="{FF2B5EF4-FFF2-40B4-BE49-F238E27FC236}">
                <a16:creationId xmlns:a16="http://schemas.microsoft.com/office/drawing/2014/main" id="{1ED5C93C-1396-14E5-F1C0-9FF9472F95C4}"/>
              </a:ext>
            </a:extLst>
          </p:cNvPr>
          <p:cNvCxnSpPr>
            <a:cxnSpLocks/>
          </p:cNvCxnSpPr>
          <p:nvPr/>
        </p:nvCxnSpPr>
        <p:spPr>
          <a:xfrm flipH="1">
            <a:off x="6616915" y="3652136"/>
            <a:ext cx="1277106"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Connettore diritto 66">
            <a:extLst>
              <a:ext uri="{FF2B5EF4-FFF2-40B4-BE49-F238E27FC236}">
                <a16:creationId xmlns:a16="http://schemas.microsoft.com/office/drawing/2014/main" id="{71E7D475-E243-E6A5-8B08-BDBB874B6C2F}"/>
              </a:ext>
            </a:extLst>
          </p:cNvPr>
          <p:cNvCxnSpPr>
            <a:cxnSpLocks/>
          </p:cNvCxnSpPr>
          <p:nvPr/>
        </p:nvCxnSpPr>
        <p:spPr>
          <a:xfrm flipH="1">
            <a:off x="7671916" y="5363475"/>
            <a:ext cx="220959" cy="0"/>
          </a:xfrm>
          <a:prstGeom prst="line">
            <a:avLst/>
          </a:prstGeom>
          <a:ln w="3175">
            <a:solidFill>
              <a:srgbClr val="FF0000"/>
            </a:solidFill>
          </a:ln>
        </p:spPr>
        <p:style>
          <a:lnRef idx="1">
            <a:schemeClr val="dk1"/>
          </a:lnRef>
          <a:fillRef idx="0">
            <a:schemeClr val="dk1"/>
          </a:fillRef>
          <a:effectRef idx="0">
            <a:schemeClr val="dk1"/>
          </a:effectRef>
          <a:fontRef idx="minor">
            <a:schemeClr val="tx1"/>
          </a:fontRef>
        </p:style>
      </p:cxnSp>
      <p:sp>
        <p:nvSpPr>
          <p:cNvPr id="83" name="CasellaDiTesto 82">
            <a:extLst>
              <a:ext uri="{FF2B5EF4-FFF2-40B4-BE49-F238E27FC236}">
                <a16:creationId xmlns:a16="http://schemas.microsoft.com/office/drawing/2014/main" id="{784E0F7D-32D7-A588-1EEC-100468193C73}"/>
              </a:ext>
            </a:extLst>
          </p:cNvPr>
          <p:cNvSpPr txBox="1"/>
          <p:nvPr/>
        </p:nvSpPr>
        <p:spPr>
          <a:xfrm>
            <a:off x="7464632" y="5304439"/>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C</a:t>
            </a:r>
          </a:p>
        </p:txBody>
      </p:sp>
      <p:sp>
        <p:nvSpPr>
          <p:cNvPr id="84" name="CasellaDiTesto 83">
            <a:extLst>
              <a:ext uri="{FF2B5EF4-FFF2-40B4-BE49-F238E27FC236}">
                <a16:creationId xmlns:a16="http://schemas.microsoft.com/office/drawing/2014/main" id="{9DFA0FBD-57AE-E97B-D9BC-078EE1DC6BD2}"/>
              </a:ext>
            </a:extLst>
          </p:cNvPr>
          <p:cNvSpPr txBox="1"/>
          <p:nvPr/>
        </p:nvSpPr>
        <p:spPr>
          <a:xfrm>
            <a:off x="6482246" y="3602931"/>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B</a:t>
            </a:r>
          </a:p>
        </p:txBody>
      </p:sp>
      <p:sp>
        <p:nvSpPr>
          <p:cNvPr id="85" name="CasellaDiTesto 84">
            <a:extLst>
              <a:ext uri="{FF2B5EF4-FFF2-40B4-BE49-F238E27FC236}">
                <a16:creationId xmlns:a16="http://schemas.microsoft.com/office/drawing/2014/main" id="{D296A3A4-66A6-A158-E113-E9BAEE4708D7}"/>
              </a:ext>
            </a:extLst>
          </p:cNvPr>
          <p:cNvSpPr txBox="1"/>
          <p:nvPr/>
        </p:nvSpPr>
        <p:spPr>
          <a:xfrm>
            <a:off x="8634332" y="2309002"/>
            <a:ext cx="417251" cy="369332"/>
          </a:xfrm>
          <a:prstGeom prst="rect">
            <a:avLst/>
          </a:prstGeom>
          <a:noFill/>
        </p:spPr>
        <p:txBody>
          <a:bodyPr wrap="square" rtlCol="0">
            <a:spAutoFit/>
          </a:bodyPr>
          <a:lstStyle/>
          <a:p>
            <a:r>
              <a:rPr lang="it-IT" dirty="0">
                <a:solidFill>
                  <a:srgbClr val="00B0F0"/>
                </a:solidFill>
              </a:rPr>
              <a:t>s</a:t>
            </a:r>
          </a:p>
        </p:txBody>
      </p:sp>
      <p:sp>
        <p:nvSpPr>
          <p:cNvPr id="86" name="CasellaDiTesto 85">
            <a:extLst>
              <a:ext uri="{FF2B5EF4-FFF2-40B4-BE49-F238E27FC236}">
                <a16:creationId xmlns:a16="http://schemas.microsoft.com/office/drawing/2014/main" id="{3058B10B-CC0A-7DFD-7A09-FE4BC8BF397B}"/>
              </a:ext>
            </a:extLst>
          </p:cNvPr>
          <p:cNvSpPr txBox="1"/>
          <p:nvPr/>
        </p:nvSpPr>
        <p:spPr>
          <a:xfrm>
            <a:off x="6852023" y="4207987"/>
            <a:ext cx="417251" cy="369332"/>
          </a:xfrm>
          <a:prstGeom prst="rect">
            <a:avLst/>
          </a:prstGeom>
          <a:noFill/>
        </p:spPr>
        <p:txBody>
          <a:bodyPr wrap="square" rtlCol="0">
            <a:spAutoFit/>
          </a:bodyPr>
          <a:lstStyle/>
          <a:p>
            <a:r>
              <a:rPr lang="it-IT" dirty="0">
                <a:solidFill>
                  <a:srgbClr val="00B0F0"/>
                </a:solidFill>
              </a:rPr>
              <a:t>s</a:t>
            </a:r>
          </a:p>
        </p:txBody>
      </p:sp>
      <p:sp>
        <p:nvSpPr>
          <p:cNvPr id="68" name="CasellaDiTesto 67">
            <a:extLst>
              <a:ext uri="{FF2B5EF4-FFF2-40B4-BE49-F238E27FC236}">
                <a16:creationId xmlns:a16="http://schemas.microsoft.com/office/drawing/2014/main" id="{BC3C0DC7-E28D-2390-FD9F-FA57933215C5}"/>
              </a:ext>
            </a:extLst>
          </p:cNvPr>
          <p:cNvSpPr txBox="1"/>
          <p:nvPr/>
        </p:nvSpPr>
        <p:spPr>
          <a:xfrm>
            <a:off x="7405602" y="1787519"/>
            <a:ext cx="720000" cy="369332"/>
          </a:xfrm>
          <a:prstGeom prst="rect">
            <a:avLst/>
          </a:prstGeom>
          <a:noFill/>
        </p:spPr>
        <p:txBody>
          <a:bodyPr wrap="square" rtlCol="0">
            <a:spAutoFit/>
          </a:bodyPr>
          <a:lstStyle/>
          <a:p>
            <a:r>
              <a:rPr lang="it-IT" dirty="0">
                <a:solidFill>
                  <a:srgbClr val="00B0F0"/>
                </a:solidFill>
              </a:rPr>
              <a:t>T</a:t>
            </a:r>
            <a:r>
              <a:rPr lang="it-IT" baseline="-25000" dirty="0">
                <a:solidFill>
                  <a:srgbClr val="00B0F0"/>
                </a:solidFill>
              </a:rPr>
              <a:t>2</a:t>
            </a:r>
            <a:r>
              <a:rPr lang="it-IT" dirty="0">
                <a:solidFill>
                  <a:srgbClr val="00B0F0"/>
                </a:solidFill>
              </a:rPr>
              <a:t>s</a:t>
            </a:r>
          </a:p>
        </p:txBody>
      </p:sp>
      <p:sp>
        <p:nvSpPr>
          <p:cNvPr id="69" name="Arco 68">
            <a:extLst>
              <a:ext uri="{FF2B5EF4-FFF2-40B4-BE49-F238E27FC236}">
                <a16:creationId xmlns:a16="http://schemas.microsoft.com/office/drawing/2014/main" id="{57F83C9B-08F2-25F1-8F0F-1C3CA2EB5801}"/>
              </a:ext>
            </a:extLst>
          </p:cNvPr>
          <p:cNvSpPr/>
          <p:nvPr/>
        </p:nvSpPr>
        <p:spPr>
          <a:xfrm>
            <a:off x="6499867" y="2062274"/>
            <a:ext cx="2790000" cy="2790000"/>
          </a:xfrm>
          <a:prstGeom prst="arc">
            <a:avLst>
              <a:gd name="adj1" fmla="val 10801069"/>
              <a:gd name="adj2" fmla="val 16188748"/>
            </a:avLst>
          </a:prstGeom>
          <a:ln w="3175">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75" name="Connettore diritto 74">
            <a:extLst>
              <a:ext uri="{FF2B5EF4-FFF2-40B4-BE49-F238E27FC236}">
                <a16:creationId xmlns:a16="http://schemas.microsoft.com/office/drawing/2014/main" id="{1A57A7A2-EC2D-7A9E-31AB-0959A01A4160}"/>
              </a:ext>
            </a:extLst>
          </p:cNvPr>
          <p:cNvCxnSpPr>
            <a:cxnSpLocks/>
          </p:cNvCxnSpPr>
          <p:nvPr/>
        </p:nvCxnSpPr>
        <p:spPr>
          <a:xfrm>
            <a:off x="6616915" y="3456049"/>
            <a:ext cx="0" cy="19608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Arco 24">
            <a:extLst>
              <a:ext uri="{FF2B5EF4-FFF2-40B4-BE49-F238E27FC236}">
                <a16:creationId xmlns:a16="http://schemas.microsoft.com/office/drawing/2014/main" id="{DFF433CA-C4CF-6673-E50D-E38CE74E0974}"/>
              </a:ext>
            </a:extLst>
          </p:cNvPr>
          <p:cNvSpPr/>
          <p:nvPr/>
        </p:nvSpPr>
        <p:spPr>
          <a:xfrm>
            <a:off x="7667584" y="3226835"/>
            <a:ext cx="453600" cy="453600"/>
          </a:xfrm>
          <a:prstGeom prst="arc">
            <a:avLst>
              <a:gd name="adj1" fmla="val 10780359"/>
              <a:gd name="adj2" fmla="val 16251312"/>
            </a:avLst>
          </a:prstGeom>
          <a:ln w="31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64" name="Connettore diritto 63">
            <a:extLst>
              <a:ext uri="{FF2B5EF4-FFF2-40B4-BE49-F238E27FC236}">
                <a16:creationId xmlns:a16="http://schemas.microsoft.com/office/drawing/2014/main" id="{9930271A-71AD-E8A9-1A34-4AE553922DA5}"/>
              </a:ext>
            </a:extLst>
          </p:cNvPr>
          <p:cNvCxnSpPr>
            <a:cxnSpLocks/>
          </p:cNvCxnSpPr>
          <p:nvPr/>
        </p:nvCxnSpPr>
        <p:spPr>
          <a:xfrm>
            <a:off x="7671492" y="3460200"/>
            <a:ext cx="0" cy="1902702"/>
          </a:xfrm>
          <a:prstGeom prst="line">
            <a:avLst/>
          </a:prstGeom>
          <a:ln w="3175">
            <a:solidFill>
              <a:srgbClr val="FF0000"/>
            </a:solidFill>
          </a:ln>
        </p:spPr>
        <p:style>
          <a:lnRef idx="1">
            <a:schemeClr val="dk1"/>
          </a:lnRef>
          <a:fillRef idx="0">
            <a:schemeClr val="dk1"/>
          </a:fillRef>
          <a:effectRef idx="0">
            <a:schemeClr val="dk1"/>
          </a:effectRef>
          <a:fontRef idx="minor">
            <a:schemeClr val="tx1"/>
          </a:fontRef>
        </p:style>
      </p:cxnSp>
      <p:sp>
        <p:nvSpPr>
          <p:cNvPr id="71" name="CasellaDiTesto 70">
            <a:extLst>
              <a:ext uri="{FF2B5EF4-FFF2-40B4-BE49-F238E27FC236}">
                <a16:creationId xmlns:a16="http://schemas.microsoft.com/office/drawing/2014/main" id="{3C15E3F9-CA04-DAA6-87EC-196829626091}"/>
              </a:ext>
            </a:extLst>
          </p:cNvPr>
          <p:cNvSpPr txBox="1"/>
          <p:nvPr/>
        </p:nvSpPr>
        <p:spPr>
          <a:xfrm>
            <a:off x="25566" y="355103"/>
            <a:ext cx="3912052" cy="369332"/>
          </a:xfrm>
          <a:prstGeom prst="rect">
            <a:avLst/>
          </a:prstGeom>
          <a:noFill/>
        </p:spPr>
        <p:txBody>
          <a:bodyPr wrap="square" rtlCol="0">
            <a:spAutoFit/>
          </a:bodyPr>
          <a:lstStyle/>
          <a:p>
            <a:r>
              <a:rPr lang="it-IT" dirty="0">
                <a:solidFill>
                  <a:srgbClr val="FF0000"/>
                </a:solidFill>
              </a:rPr>
              <a:t>PROCEDURE DI RIBALTAMENTO</a:t>
            </a:r>
          </a:p>
        </p:txBody>
      </p:sp>
      <p:sp>
        <p:nvSpPr>
          <p:cNvPr id="72" name="CasellaDiTesto 71">
            <a:extLst>
              <a:ext uri="{FF2B5EF4-FFF2-40B4-BE49-F238E27FC236}">
                <a16:creationId xmlns:a16="http://schemas.microsoft.com/office/drawing/2014/main" id="{C85D0E04-F8FC-681B-D170-89C5853730AE}"/>
              </a:ext>
            </a:extLst>
          </p:cNvPr>
          <p:cNvSpPr txBox="1"/>
          <p:nvPr/>
        </p:nvSpPr>
        <p:spPr>
          <a:xfrm>
            <a:off x="0" y="1026789"/>
            <a:ext cx="5869385" cy="923330"/>
          </a:xfrm>
          <a:prstGeom prst="rect">
            <a:avLst/>
          </a:prstGeom>
          <a:noFill/>
        </p:spPr>
        <p:txBody>
          <a:bodyPr wrap="square" rtlCol="0">
            <a:spAutoFit/>
          </a:bodyPr>
          <a:lstStyle/>
          <a:p>
            <a:r>
              <a:rPr lang="it-IT" dirty="0">
                <a:solidFill>
                  <a:srgbClr val="FF0000"/>
                </a:solidFill>
              </a:rPr>
              <a:t>Determinato </a:t>
            </a:r>
            <a:r>
              <a:rPr lang="it-IT" dirty="0"/>
              <a:t>(t</a:t>
            </a:r>
            <a:r>
              <a:rPr lang="it-IT" baseline="-25000" dirty="0"/>
              <a:t>2</a:t>
            </a:r>
            <a:r>
              <a:rPr lang="it-IT" dirty="0">
                <a:latin typeface="Symbol" panose="05050102010706020507" pitchFamily="18" charset="2"/>
              </a:rPr>
              <a:t>a</a:t>
            </a:r>
            <a:r>
              <a:rPr lang="it-IT" dirty="0"/>
              <a:t>) </a:t>
            </a:r>
            <a:r>
              <a:rPr lang="it-IT" sz="1800" dirty="0">
                <a:latin typeface="Symbol" panose="05050102010706020507" pitchFamily="18" charset="2"/>
              </a:rPr>
              <a:t>º</a:t>
            </a:r>
            <a:r>
              <a:rPr lang="it-IT" dirty="0"/>
              <a:t> lt </a:t>
            </a:r>
            <a:r>
              <a:rPr lang="it-IT" dirty="0">
                <a:solidFill>
                  <a:srgbClr val="FF0000"/>
                </a:solidFill>
              </a:rPr>
              <a:t>e</a:t>
            </a:r>
            <a:r>
              <a:rPr lang="it-IT" dirty="0"/>
              <a:t> </a:t>
            </a:r>
            <a:r>
              <a:rPr lang="it-IT" dirty="0">
                <a:solidFill>
                  <a:srgbClr val="FF0000"/>
                </a:solidFill>
              </a:rPr>
              <a:t>ribaltati i punti </a:t>
            </a:r>
            <a:r>
              <a:rPr lang="it-IT" dirty="0">
                <a:solidFill>
                  <a:srgbClr val="00B0F0"/>
                </a:solidFill>
              </a:rPr>
              <a:t>A’’, B’’ </a:t>
            </a:r>
            <a:r>
              <a:rPr lang="it-IT" dirty="0">
                <a:solidFill>
                  <a:srgbClr val="FF0000"/>
                </a:solidFill>
              </a:rPr>
              <a:t>e</a:t>
            </a:r>
            <a:r>
              <a:rPr lang="it-IT" dirty="0">
                <a:solidFill>
                  <a:srgbClr val="00B0F0"/>
                </a:solidFill>
              </a:rPr>
              <a:t> C’’ </a:t>
            </a:r>
            <a:r>
              <a:rPr lang="it-IT" dirty="0">
                <a:solidFill>
                  <a:srgbClr val="FF0000"/>
                </a:solidFill>
              </a:rPr>
              <a:t>su </a:t>
            </a:r>
            <a:r>
              <a:rPr lang="it-IT" dirty="0"/>
              <a:t>(t</a:t>
            </a:r>
            <a:r>
              <a:rPr lang="it-IT" baseline="-25000" dirty="0"/>
              <a:t>2</a:t>
            </a:r>
            <a:r>
              <a:rPr lang="it-IT" dirty="0">
                <a:latin typeface="Symbol" panose="05050102010706020507" pitchFamily="18" charset="2"/>
              </a:rPr>
              <a:t>a</a:t>
            </a:r>
            <a:r>
              <a:rPr lang="it-IT" dirty="0"/>
              <a:t>) </a:t>
            </a:r>
            <a:r>
              <a:rPr lang="it-IT" dirty="0">
                <a:solidFill>
                  <a:srgbClr val="FF0000"/>
                </a:solidFill>
              </a:rPr>
              <a:t>proiettiamo questi punti nello spazio del piano con le rette parallele a </a:t>
            </a:r>
            <a:r>
              <a:rPr lang="it-IT" dirty="0"/>
              <a:t>t</a:t>
            </a:r>
            <a:r>
              <a:rPr lang="it-IT" baseline="-25000" dirty="0"/>
              <a:t>1</a:t>
            </a:r>
            <a:r>
              <a:rPr lang="it-IT" dirty="0">
                <a:latin typeface="Symbol" panose="05050102010706020507" pitchFamily="18" charset="2"/>
              </a:rPr>
              <a:t>a</a:t>
            </a:r>
          </a:p>
        </p:txBody>
      </p:sp>
      <p:sp>
        <p:nvSpPr>
          <p:cNvPr id="74" name="CasellaDiTesto 73">
            <a:extLst>
              <a:ext uri="{FF2B5EF4-FFF2-40B4-BE49-F238E27FC236}">
                <a16:creationId xmlns:a16="http://schemas.microsoft.com/office/drawing/2014/main" id="{57EE4D70-66F6-9069-1C46-49F99449BFB1}"/>
              </a:ext>
            </a:extLst>
          </p:cNvPr>
          <p:cNvSpPr txBox="1"/>
          <p:nvPr/>
        </p:nvSpPr>
        <p:spPr>
          <a:xfrm>
            <a:off x="0" y="665186"/>
            <a:ext cx="2163521" cy="400110"/>
          </a:xfrm>
          <a:prstGeom prst="rect">
            <a:avLst/>
          </a:prstGeom>
          <a:noFill/>
        </p:spPr>
        <p:txBody>
          <a:bodyPr wrap="square" rtlCol="0">
            <a:spAutoFit/>
          </a:bodyPr>
          <a:lstStyle/>
          <a:p>
            <a:r>
              <a:rPr lang="it-IT" dirty="0">
                <a:solidFill>
                  <a:srgbClr val="FF0000"/>
                </a:solidFill>
              </a:rPr>
              <a:t>Su </a:t>
            </a:r>
            <a:r>
              <a:rPr lang="it-IT" sz="2000" dirty="0">
                <a:solidFill>
                  <a:srgbClr val="FF0000"/>
                </a:solidFill>
                <a:latin typeface="Symbol" panose="05050102010706020507" pitchFamily="18" charset="2"/>
              </a:rPr>
              <a:t>p</a:t>
            </a:r>
            <a:r>
              <a:rPr lang="it-IT" baseline="-25000" dirty="0">
                <a:solidFill>
                  <a:srgbClr val="FF0000"/>
                </a:solidFill>
              </a:rPr>
              <a:t>1</a:t>
            </a:r>
            <a:endParaRPr lang="it-IT" dirty="0"/>
          </a:p>
        </p:txBody>
      </p:sp>
      <p:sp>
        <p:nvSpPr>
          <p:cNvPr id="76" name="CasellaDiTesto 75">
            <a:extLst>
              <a:ext uri="{FF2B5EF4-FFF2-40B4-BE49-F238E27FC236}">
                <a16:creationId xmlns:a16="http://schemas.microsoft.com/office/drawing/2014/main" id="{0BCBECD0-C37E-4448-AFC7-CB25C02D7A87}"/>
              </a:ext>
            </a:extLst>
          </p:cNvPr>
          <p:cNvSpPr txBox="1"/>
          <p:nvPr/>
        </p:nvSpPr>
        <p:spPr>
          <a:xfrm>
            <a:off x="0" y="1892135"/>
            <a:ext cx="5044959" cy="1200329"/>
          </a:xfrm>
          <a:prstGeom prst="rect">
            <a:avLst/>
          </a:prstGeom>
          <a:noFill/>
        </p:spPr>
        <p:txBody>
          <a:bodyPr wrap="square" rtlCol="0">
            <a:spAutoFit/>
          </a:bodyPr>
          <a:lstStyle/>
          <a:p>
            <a:r>
              <a:rPr lang="it-IT" dirty="0">
                <a:solidFill>
                  <a:srgbClr val="FF0000"/>
                </a:solidFill>
              </a:rPr>
              <a:t>Intersecando queste rette con le rette di proiezione di </a:t>
            </a:r>
            <a:r>
              <a:rPr lang="it-IT" dirty="0">
                <a:solidFill>
                  <a:srgbClr val="00B0F0"/>
                </a:solidFill>
              </a:rPr>
              <a:t>A’, B’,C’</a:t>
            </a:r>
            <a:r>
              <a:rPr lang="it-IT" dirty="0">
                <a:solidFill>
                  <a:srgbClr val="FF0000"/>
                </a:solidFill>
              </a:rPr>
              <a:t> parallela a </a:t>
            </a:r>
            <a:r>
              <a:rPr lang="it-IT" dirty="0"/>
              <a:t>(t</a:t>
            </a:r>
            <a:r>
              <a:rPr lang="it-IT" baseline="-25000" dirty="0"/>
              <a:t>2</a:t>
            </a:r>
            <a:r>
              <a:rPr lang="it-IT" dirty="0">
                <a:latin typeface="Symbol" panose="05050102010706020507" pitchFamily="18" charset="2"/>
              </a:rPr>
              <a:t>a</a:t>
            </a:r>
            <a:r>
              <a:rPr lang="it-IT" dirty="0"/>
              <a:t>)</a:t>
            </a:r>
            <a:r>
              <a:rPr lang="it-IT" dirty="0">
                <a:solidFill>
                  <a:srgbClr val="FF0000"/>
                </a:solidFill>
              </a:rPr>
              <a:t> si determinano le posizioni dei punti </a:t>
            </a:r>
            <a:r>
              <a:rPr lang="it-IT" dirty="0">
                <a:solidFill>
                  <a:srgbClr val="00B0F0"/>
                </a:solidFill>
              </a:rPr>
              <a:t>A, B, C </a:t>
            </a:r>
            <a:r>
              <a:rPr lang="it-IT" dirty="0">
                <a:solidFill>
                  <a:srgbClr val="FF0000"/>
                </a:solidFill>
              </a:rPr>
              <a:t>reali</a:t>
            </a:r>
            <a:r>
              <a:rPr lang="it-IT" dirty="0">
                <a:solidFill>
                  <a:srgbClr val="00B0F0"/>
                </a:solidFill>
              </a:rPr>
              <a:t> </a:t>
            </a:r>
            <a:r>
              <a:rPr lang="it-IT" dirty="0">
                <a:solidFill>
                  <a:srgbClr val="FF0000"/>
                </a:solidFill>
              </a:rPr>
              <a:t>nello spazio del piano </a:t>
            </a:r>
            <a:r>
              <a:rPr lang="it-IT" dirty="0">
                <a:latin typeface="Symbol" panose="05050102010706020507" pitchFamily="18" charset="2"/>
              </a:rPr>
              <a:t>a</a:t>
            </a:r>
          </a:p>
        </p:txBody>
      </p:sp>
      <p:sp>
        <p:nvSpPr>
          <p:cNvPr id="77" name="CasellaDiTesto 76">
            <a:extLst>
              <a:ext uri="{FF2B5EF4-FFF2-40B4-BE49-F238E27FC236}">
                <a16:creationId xmlns:a16="http://schemas.microsoft.com/office/drawing/2014/main" id="{CC3172E5-FEEC-41AD-0881-0C6AED884320}"/>
              </a:ext>
            </a:extLst>
          </p:cNvPr>
          <p:cNvSpPr txBox="1"/>
          <p:nvPr/>
        </p:nvSpPr>
        <p:spPr>
          <a:xfrm>
            <a:off x="0" y="3056952"/>
            <a:ext cx="4782343" cy="646331"/>
          </a:xfrm>
          <a:prstGeom prst="rect">
            <a:avLst/>
          </a:prstGeom>
          <a:noFill/>
        </p:spPr>
        <p:txBody>
          <a:bodyPr wrap="square" rtlCol="0">
            <a:spAutoFit/>
          </a:bodyPr>
          <a:lstStyle/>
          <a:p>
            <a:r>
              <a:rPr lang="it-IT" dirty="0">
                <a:solidFill>
                  <a:srgbClr val="00B0F0"/>
                </a:solidFill>
              </a:rPr>
              <a:t>Collegando questi punti di determinano vera forma e grandezza del triangolo ABC</a:t>
            </a:r>
          </a:p>
        </p:txBody>
      </p:sp>
      <p:sp>
        <p:nvSpPr>
          <p:cNvPr id="78" name="Triangolo isoscele 77">
            <a:extLst>
              <a:ext uri="{FF2B5EF4-FFF2-40B4-BE49-F238E27FC236}">
                <a16:creationId xmlns:a16="http://schemas.microsoft.com/office/drawing/2014/main" id="{46A25EAD-D82D-B29F-E73A-914C19CB754D}"/>
              </a:ext>
            </a:extLst>
          </p:cNvPr>
          <p:cNvSpPr/>
          <p:nvPr/>
        </p:nvSpPr>
        <p:spPr>
          <a:xfrm>
            <a:off x="6115207" y="3649121"/>
            <a:ext cx="1555804" cy="1715240"/>
          </a:xfrm>
          <a:custGeom>
            <a:avLst/>
            <a:gdLst>
              <a:gd name="connsiteX0" fmla="*/ 0 w 941688"/>
              <a:gd name="connsiteY0" fmla="*/ 803098 h 803098"/>
              <a:gd name="connsiteX1" fmla="*/ 851606 w 941688"/>
              <a:gd name="connsiteY1" fmla="*/ 0 h 803098"/>
              <a:gd name="connsiteX2" fmla="*/ 941688 w 941688"/>
              <a:gd name="connsiteY2" fmla="*/ 803098 h 803098"/>
              <a:gd name="connsiteX3" fmla="*/ 0 w 941688"/>
              <a:gd name="connsiteY3" fmla="*/ 803098 h 803098"/>
              <a:gd name="connsiteX0" fmla="*/ 0 w 941688"/>
              <a:gd name="connsiteY0" fmla="*/ 882120 h 882120"/>
              <a:gd name="connsiteX1" fmla="*/ 515197 w 941688"/>
              <a:gd name="connsiteY1" fmla="*/ 0 h 882120"/>
              <a:gd name="connsiteX2" fmla="*/ 941688 w 941688"/>
              <a:gd name="connsiteY2" fmla="*/ 882120 h 882120"/>
              <a:gd name="connsiteX3" fmla="*/ 0 w 941688"/>
              <a:gd name="connsiteY3" fmla="*/ 882120 h 882120"/>
              <a:gd name="connsiteX0" fmla="*/ 0 w 1571608"/>
              <a:gd name="connsiteY0" fmla="*/ 882120 h 1715240"/>
              <a:gd name="connsiteX1" fmla="*/ 515197 w 1571608"/>
              <a:gd name="connsiteY1" fmla="*/ 0 h 1715240"/>
              <a:gd name="connsiteX2" fmla="*/ 1571608 w 1571608"/>
              <a:gd name="connsiteY2" fmla="*/ 1715240 h 1715240"/>
              <a:gd name="connsiteX3" fmla="*/ 0 w 1571608"/>
              <a:gd name="connsiteY3" fmla="*/ 882120 h 1715240"/>
              <a:gd name="connsiteX0" fmla="*/ 0 w 1555804"/>
              <a:gd name="connsiteY0" fmla="*/ 891151 h 1715240"/>
              <a:gd name="connsiteX1" fmla="*/ 499393 w 1555804"/>
              <a:gd name="connsiteY1" fmla="*/ 0 h 1715240"/>
              <a:gd name="connsiteX2" fmla="*/ 1555804 w 1555804"/>
              <a:gd name="connsiteY2" fmla="*/ 1715240 h 1715240"/>
              <a:gd name="connsiteX3" fmla="*/ 0 w 1555804"/>
              <a:gd name="connsiteY3" fmla="*/ 891151 h 1715240"/>
            </a:gdLst>
            <a:ahLst/>
            <a:cxnLst>
              <a:cxn ang="0">
                <a:pos x="connsiteX0" y="connsiteY0"/>
              </a:cxn>
              <a:cxn ang="0">
                <a:pos x="connsiteX1" y="connsiteY1"/>
              </a:cxn>
              <a:cxn ang="0">
                <a:pos x="connsiteX2" y="connsiteY2"/>
              </a:cxn>
              <a:cxn ang="0">
                <a:pos x="connsiteX3" y="connsiteY3"/>
              </a:cxn>
            </a:cxnLst>
            <a:rect l="l" t="t" r="r" b="b"/>
            <a:pathLst>
              <a:path w="1555804" h="1715240">
                <a:moveTo>
                  <a:pt x="0" y="891151"/>
                </a:moveTo>
                <a:lnTo>
                  <a:pt x="499393" y="0"/>
                </a:lnTo>
                <a:lnTo>
                  <a:pt x="1555804" y="1715240"/>
                </a:lnTo>
                <a:lnTo>
                  <a:pt x="0" y="891151"/>
                </a:lnTo>
                <a:close/>
              </a:path>
            </a:pathLst>
          </a:custGeom>
          <a:noFill/>
          <a:ln w="3175">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 name="CasellaDiTesto 78">
            <a:extLst>
              <a:ext uri="{FF2B5EF4-FFF2-40B4-BE49-F238E27FC236}">
                <a16:creationId xmlns:a16="http://schemas.microsoft.com/office/drawing/2014/main" id="{7FA00156-2332-BC4F-752F-C0FA3E6E1288}"/>
              </a:ext>
            </a:extLst>
          </p:cNvPr>
          <p:cNvSpPr txBox="1"/>
          <p:nvPr/>
        </p:nvSpPr>
        <p:spPr>
          <a:xfrm>
            <a:off x="0" y="3633343"/>
            <a:ext cx="1008149" cy="400110"/>
          </a:xfrm>
          <a:prstGeom prst="rect">
            <a:avLst/>
          </a:prstGeom>
          <a:noFill/>
        </p:spPr>
        <p:txBody>
          <a:bodyPr wrap="square" rtlCol="0">
            <a:spAutoFit/>
          </a:bodyPr>
          <a:lstStyle/>
          <a:p>
            <a:r>
              <a:rPr lang="it-IT" dirty="0">
                <a:solidFill>
                  <a:srgbClr val="FF0000"/>
                </a:solidFill>
              </a:rPr>
              <a:t>Su </a:t>
            </a:r>
            <a:r>
              <a:rPr lang="it-IT" sz="2000" dirty="0">
                <a:solidFill>
                  <a:srgbClr val="FF0000"/>
                </a:solidFill>
                <a:latin typeface="Symbol" panose="05050102010706020507" pitchFamily="18" charset="2"/>
              </a:rPr>
              <a:t>p</a:t>
            </a:r>
            <a:r>
              <a:rPr lang="it-IT" baseline="-25000" dirty="0">
                <a:solidFill>
                  <a:srgbClr val="FF0000"/>
                </a:solidFill>
              </a:rPr>
              <a:t>2</a:t>
            </a:r>
            <a:endParaRPr lang="it-IT" dirty="0"/>
          </a:p>
        </p:txBody>
      </p:sp>
      <p:sp>
        <p:nvSpPr>
          <p:cNvPr id="80" name="CasellaDiTesto 79">
            <a:extLst>
              <a:ext uri="{FF2B5EF4-FFF2-40B4-BE49-F238E27FC236}">
                <a16:creationId xmlns:a16="http://schemas.microsoft.com/office/drawing/2014/main" id="{6AC99804-21CA-0F9E-4D2F-7DC6E131BBC7}"/>
              </a:ext>
            </a:extLst>
          </p:cNvPr>
          <p:cNvSpPr txBox="1"/>
          <p:nvPr/>
        </p:nvSpPr>
        <p:spPr>
          <a:xfrm>
            <a:off x="9221" y="3979001"/>
            <a:ext cx="5869385" cy="923330"/>
          </a:xfrm>
          <a:prstGeom prst="rect">
            <a:avLst/>
          </a:prstGeom>
          <a:noFill/>
        </p:spPr>
        <p:txBody>
          <a:bodyPr wrap="square" rtlCol="0">
            <a:spAutoFit/>
          </a:bodyPr>
          <a:lstStyle/>
          <a:p>
            <a:r>
              <a:rPr lang="it-IT" dirty="0">
                <a:solidFill>
                  <a:srgbClr val="FF0000"/>
                </a:solidFill>
              </a:rPr>
              <a:t>Determinato </a:t>
            </a:r>
            <a:r>
              <a:rPr lang="it-IT" dirty="0"/>
              <a:t>(t</a:t>
            </a:r>
            <a:r>
              <a:rPr lang="it-IT" baseline="-25000" dirty="0"/>
              <a:t>1</a:t>
            </a:r>
            <a:r>
              <a:rPr lang="it-IT" dirty="0">
                <a:latin typeface="Symbol" panose="05050102010706020507" pitchFamily="18" charset="2"/>
              </a:rPr>
              <a:t>a</a:t>
            </a:r>
            <a:r>
              <a:rPr lang="it-IT" dirty="0"/>
              <a:t>) </a:t>
            </a:r>
            <a:r>
              <a:rPr lang="it-IT" sz="1800" dirty="0">
                <a:latin typeface="Symbol" panose="05050102010706020507" pitchFamily="18" charset="2"/>
              </a:rPr>
              <a:t>º</a:t>
            </a:r>
            <a:r>
              <a:rPr lang="it-IT" dirty="0"/>
              <a:t> lt </a:t>
            </a:r>
            <a:r>
              <a:rPr lang="it-IT" dirty="0">
                <a:solidFill>
                  <a:srgbClr val="FF0000"/>
                </a:solidFill>
              </a:rPr>
              <a:t>e</a:t>
            </a:r>
            <a:r>
              <a:rPr lang="it-IT" dirty="0"/>
              <a:t> </a:t>
            </a:r>
            <a:r>
              <a:rPr lang="it-IT" dirty="0">
                <a:solidFill>
                  <a:srgbClr val="FF0000"/>
                </a:solidFill>
              </a:rPr>
              <a:t>ribaltati i punti </a:t>
            </a:r>
            <a:r>
              <a:rPr lang="it-IT" dirty="0">
                <a:solidFill>
                  <a:srgbClr val="00B0F0"/>
                </a:solidFill>
              </a:rPr>
              <a:t>A’, B’ </a:t>
            </a:r>
            <a:r>
              <a:rPr lang="it-IT" dirty="0">
                <a:solidFill>
                  <a:srgbClr val="FF0000"/>
                </a:solidFill>
              </a:rPr>
              <a:t>e</a:t>
            </a:r>
            <a:r>
              <a:rPr lang="it-IT" dirty="0">
                <a:solidFill>
                  <a:srgbClr val="00B0F0"/>
                </a:solidFill>
              </a:rPr>
              <a:t> C’ </a:t>
            </a:r>
            <a:r>
              <a:rPr lang="it-IT" dirty="0">
                <a:solidFill>
                  <a:srgbClr val="FF0000"/>
                </a:solidFill>
              </a:rPr>
              <a:t>su </a:t>
            </a:r>
            <a:r>
              <a:rPr lang="it-IT" dirty="0"/>
              <a:t>(t</a:t>
            </a:r>
            <a:r>
              <a:rPr lang="it-IT" baseline="-25000" dirty="0"/>
              <a:t>1</a:t>
            </a:r>
            <a:r>
              <a:rPr lang="it-IT" dirty="0">
                <a:latin typeface="Symbol" panose="05050102010706020507" pitchFamily="18" charset="2"/>
              </a:rPr>
              <a:t>a</a:t>
            </a:r>
            <a:r>
              <a:rPr lang="it-IT" dirty="0"/>
              <a:t>) </a:t>
            </a:r>
            <a:r>
              <a:rPr lang="it-IT" dirty="0">
                <a:solidFill>
                  <a:srgbClr val="FF0000"/>
                </a:solidFill>
              </a:rPr>
              <a:t>proiettiamo questi punti nello spazio del piano con le rette parallele a </a:t>
            </a:r>
            <a:r>
              <a:rPr lang="it-IT" dirty="0"/>
              <a:t>t</a:t>
            </a:r>
            <a:r>
              <a:rPr lang="it-IT" baseline="-25000" dirty="0"/>
              <a:t>2</a:t>
            </a:r>
            <a:r>
              <a:rPr lang="it-IT" dirty="0">
                <a:latin typeface="Symbol" panose="05050102010706020507" pitchFamily="18" charset="2"/>
              </a:rPr>
              <a:t>a</a:t>
            </a:r>
          </a:p>
        </p:txBody>
      </p:sp>
      <p:sp>
        <p:nvSpPr>
          <p:cNvPr id="81" name="CasellaDiTesto 80">
            <a:extLst>
              <a:ext uri="{FF2B5EF4-FFF2-40B4-BE49-F238E27FC236}">
                <a16:creationId xmlns:a16="http://schemas.microsoft.com/office/drawing/2014/main" id="{A3BC87D3-445C-8BC3-8F45-BD8E7D14894E}"/>
              </a:ext>
            </a:extLst>
          </p:cNvPr>
          <p:cNvSpPr txBox="1"/>
          <p:nvPr/>
        </p:nvSpPr>
        <p:spPr>
          <a:xfrm>
            <a:off x="0" y="4879859"/>
            <a:ext cx="6239022" cy="923330"/>
          </a:xfrm>
          <a:prstGeom prst="rect">
            <a:avLst/>
          </a:prstGeom>
          <a:noFill/>
        </p:spPr>
        <p:txBody>
          <a:bodyPr wrap="square" rtlCol="0">
            <a:spAutoFit/>
          </a:bodyPr>
          <a:lstStyle/>
          <a:p>
            <a:r>
              <a:rPr lang="it-IT" dirty="0">
                <a:solidFill>
                  <a:srgbClr val="FF0000"/>
                </a:solidFill>
              </a:rPr>
              <a:t>Intersecando queste rette con le rette di proiezione di </a:t>
            </a:r>
            <a:r>
              <a:rPr lang="it-IT" dirty="0">
                <a:solidFill>
                  <a:srgbClr val="00B0F0"/>
                </a:solidFill>
              </a:rPr>
              <a:t>A’’, B’’,C’’</a:t>
            </a:r>
            <a:r>
              <a:rPr lang="it-IT" dirty="0">
                <a:solidFill>
                  <a:srgbClr val="FF0000"/>
                </a:solidFill>
              </a:rPr>
              <a:t> parallele a </a:t>
            </a:r>
            <a:r>
              <a:rPr lang="it-IT" dirty="0"/>
              <a:t>(t</a:t>
            </a:r>
            <a:r>
              <a:rPr lang="it-IT" baseline="-25000" dirty="0"/>
              <a:t>1</a:t>
            </a:r>
            <a:r>
              <a:rPr lang="it-IT" dirty="0">
                <a:latin typeface="Symbol" panose="05050102010706020507" pitchFamily="18" charset="2"/>
              </a:rPr>
              <a:t>a</a:t>
            </a:r>
            <a:r>
              <a:rPr lang="it-IT" dirty="0"/>
              <a:t>)</a:t>
            </a:r>
            <a:r>
              <a:rPr lang="it-IT" dirty="0">
                <a:solidFill>
                  <a:srgbClr val="FF0000"/>
                </a:solidFill>
              </a:rPr>
              <a:t> si determinano le posizioni dei punti </a:t>
            </a:r>
            <a:r>
              <a:rPr lang="it-IT" dirty="0">
                <a:solidFill>
                  <a:srgbClr val="00B0F0"/>
                </a:solidFill>
              </a:rPr>
              <a:t>A, B, C </a:t>
            </a:r>
            <a:r>
              <a:rPr lang="it-IT" dirty="0">
                <a:solidFill>
                  <a:srgbClr val="FF0000"/>
                </a:solidFill>
              </a:rPr>
              <a:t>reali</a:t>
            </a:r>
            <a:r>
              <a:rPr lang="it-IT" dirty="0">
                <a:solidFill>
                  <a:srgbClr val="00B0F0"/>
                </a:solidFill>
              </a:rPr>
              <a:t> </a:t>
            </a:r>
            <a:r>
              <a:rPr lang="it-IT" dirty="0">
                <a:solidFill>
                  <a:srgbClr val="FF0000"/>
                </a:solidFill>
              </a:rPr>
              <a:t>nello spazio del piano </a:t>
            </a:r>
            <a:r>
              <a:rPr lang="it-IT" dirty="0">
                <a:latin typeface="Symbol" panose="05050102010706020507" pitchFamily="18" charset="2"/>
              </a:rPr>
              <a:t>a.</a:t>
            </a:r>
            <a:endParaRPr lang="it-IT" dirty="0">
              <a:solidFill>
                <a:srgbClr val="FF0000"/>
              </a:solidFill>
            </a:endParaRPr>
          </a:p>
        </p:txBody>
      </p:sp>
      <p:sp>
        <p:nvSpPr>
          <p:cNvPr id="59" name="CasellaDiTesto 58">
            <a:extLst>
              <a:ext uri="{FF2B5EF4-FFF2-40B4-BE49-F238E27FC236}">
                <a16:creationId xmlns:a16="http://schemas.microsoft.com/office/drawing/2014/main" id="{AEECBAC1-A54E-6925-E1D9-460A9415DDBF}"/>
              </a:ext>
            </a:extLst>
          </p:cNvPr>
          <p:cNvSpPr txBox="1"/>
          <p:nvPr/>
        </p:nvSpPr>
        <p:spPr>
          <a:xfrm>
            <a:off x="0" y="5753805"/>
            <a:ext cx="7203374" cy="369332"/>
          </a:xfrm>
          <a:prstGeom prst="rect">
            <a:avLst/>
          </a:prstGeom>
          <a:noFill/>
        </p:spPr>
        <p:txBody>
          <a:bodyPr wrap="square" rtlCol="0">
            <a:spAutoFit/>
          </a:bodyPr>
          <a:lstStyle/>
          <a:p>
            <a:r>
              <a:rPr lang="it-IT" dirty="0">
                <a:solidFill>
                  <a:srgbClr val="00B0F0"/>
                </a:solidFill>
              </a:rPr>
              <a:t>Questi punti fissano vera forma e grandezza del triangolo ABC</a:t>
            </a:r>
          </a:p>
        </p:txBody>
      </p:sp>
      <p:sp>
        <p:nvSpPr>
          <p:cNvPr id="61" name="CasellaDiTesto 60">
            <a:extLst>
              <a:ext uri="{FF2B5EF4-FFF2-40B4-BE49-F238E27FC236}">
                <a16:creationId xmlns:a16="http://schemas.microsoft.com/office/drawing/2014/main" id="{ADA7101A-781A-043B-5A13-524CF3F68AAF}"/>
              </a:ext>
            </a:extLst>
          </p:cNvPr>
          <p:cNvSpPr txBox="1"/>
          <p:nvPr/>
        </p:nvSpPr>
        <p:spPr>
          <a:xfrm>
            <a:off x="0" y="6120952"/>
            <a:ext cx="7066013" cy="646331"/>
          </a:xfrm>
          <a:prstGeom prst="rect">
            <a:avLst/>
          </a:prstGeom>
          <a:noFill/>
        </p:spPr>
        <p:txBody>
          <a:bodyPr wrap="square" rtlCol="0">
            <a:spAutoFit/>
          </a:bodyPr>
          <a:lstStyle/>
          <a:p>
            <a:r>
              <a:rPr lang="it-IT" dirty="0">
                <a:solidFill>
                  <a:srgbClr val="00B0F0"/>
                </a:solidFill>
              </a:rPr>
              <a:t>Mediante le rette r ed s si dimostra l’appartenenza del triangolo al piano in quanto contengono i vertici dello stesso</a:t>
            </a:r>
          </a:p>
        </p:txBody>
      </p:sp>
      <p:sp>
        <p:nvSpPr>
          <p:cNvPr id="62" name="Triangolo isoscele 11">
            <a:extLst>
              <a:ext uri="{FF2B5EF4-FFF2-40B4-BE49-F238E27FC236}">
                <a16:creationId xmlns:a16="http://schemas.microsoft.com/office/drawing/2014/main" id="{7868F185-1549-5AC8-FFBE-766EB2DFE886}"/>
              </a:ext>
            </a:extLst>
          </p:cNvPr>
          <p:cNvSpPr/>
          <p:nvPr/>
        </p:nvSpPr>
        <p:spPr>
          <a:xfrm>
            <a:off x="8075500" y="1684138"/>
            <a:ext cx="1717900" cy="1538581"/>
          </a:xfrm>
          <a:custGeom>
            <a:avLst/>
            <a:gdLst>
              <a:gd name="connsiteX0" fmla="*/ 0 w 712574"/>
              <a:gd name="connsiteY0" fmla="*/ 988447 h 988447"/>
              <a:gd name="connsiteX1" fmla="*/ 356287 w 712574"/>
              <a:gd name="connsiteY1" fmla="*/ 0 h 988447"/>
              <a:gd name="connsiteX2" fmla="*/ 712574 w 712574"/>
              <a:gd name="connsiteY2" fmla="*/ 988447 h 988447"/>
              <a:gd name="connsiteX3" fmla="*/ 0 w 712574"/>
              <a:gd name="connsiteY3" fmla="*/ 988447 h 988447"/>
              <a:gd name="connsiteX0" fmla="*/ 0 w 765420"/>
              <a:gd name="connsiteY0" fmla="*/ 979504 h 979504"/>
              <a:gd name="connsiteX1" fmla="*/ 765420 w 765420"/>
              <a:gd name="connsiteY1" fmla="*/ 0 h 979504"/>
              <a:gd name="connsiteX2" fmla="*/ 712574 w 765420"/>
              <a:gd name="connsiteY2" fmla="*/ 979504 h 979504"/>
              <a:gd name="connsiteX3" fmla="*/ 0 w 765420"/>
              <a:gd name="connsiteY3" fmla="*/ 979504 h 979504"/>
              <a:gd name="connsiteX0" fmla="*/ 0 w 888384"/>
              <a:gd name="connsiteY0" fmla="*/ 494357 h 979504"/>
              <a:gd name="connsiteX1" fmla="*/ 888384 w 888384"/>
              <a:gd name="connsiteY1" fmla="*/ 0 h 979504"/>
              <a:gd name="connsiteX2" fmla="*/ 835538 w 888384"/>
              <a:gd name="connsiteY2" fmla="*/ 979504 h 979504"/>
              <a:gd name="connsiteX3" fmla="*/ 0 w 888384"/>
              <a:gd name="connsiteY3" fmla="*/ 494357 h 979504"/>
              <a:gd name="connsiteX0" fmla="*/ 0 w 1007686"/>
              <a:gd name="connsiteY0" fmla="*/ 494357 h 1254495"/>
              <a:gd name="connsiteX1" fmla="*/ 888384 w 1007686"/>
              <a:gd name="connsiteY1" fmla="*/ 0 h 1254495"/>
              <a:gd name="connsiteX2" fmla="*/ 1007686 w 1007686"/>
              <a:gd name="connsiteY2" fmla="*/ 1254495 h 1254495"/>
              <a:gd name="connsiteX3" fmla="*/ 0 w 1007686"/>
              <a:gd name="connsiteY3" fmla="*/ 494357 h 1254495"/>
              <a:gd name="connsiteX0" fmla="*/ 0 w 1717900"/>
              <a:gd name="connsiteY0" fmla="*/ 494357 h 1538581"/>
              <a:gd name="connsiteX1" fmla="*/ 888384 w 1717900"/>
              <a:gd name="connsiteY1" fmla="*/ 0 h 1538581"/>
              <a:gd name="connsiteX2" fmla="*/ 1717900 w 1717900"/>
              <a:gd name="connsiteY2" fmla="*/ 1538581 h 1538581"/>
              <a:gd name="connsiteX3" fmla="*/ 0 w 1717900"/>
              <a:gd name="connsiteY3" fmla="*/ 494357 h 1538581"/>
            </a:gdLst>
            <a:ahLst/>
            <a:cxnLst>
              <a:cxn ang="0">
                <a:pos x="connsiteX0" y="connsiteY0"/>
              </a:cxn>
              <a:cxn ang="0">
                <a:pos x="connsiteX1" y="connsiteY1"/>
              </a:cxn>
              <a:cxn ang="0">
                <a:pos x="connsiteX2" y="connsiteY2"/>
              </a:cxn>
              <a:cxn ang="0">
                <a:pos x="connsiteX3" y="connsiteY3"/>
              </a:cxn>
            </a:cxnLst>
            <a:rect l="l" t="t" r="r" b="b"/>
            <a:pathLst>
              <a:path w="1717900" h="1538581">
                <a:moveTo>
                  <a:pt x="0" y="494357"/>
                </a:moveTo>
                <a:lnTo>
                  <a:pt x="888384" y="0"/>
                </a:lnTo>
                <a:lnTo>
                  <a:pt x="1717900" y="1538581"/>
                </a:lnTo>
                <a:lnTo>
                  <a:pt x="0" y="494357"/>
                </a:lnTo>
                <a:close/>
              </a:path>
            </a:pathLst>
          </a:custGeom>
          <a:solidFill>
            <a:srgbClr val="00B0F0">
              <a:alpha val="20000"/>
            </a:srgbClr>
          </a:solidFill>
          <a:ln w="31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 name="Triangolo isoscele 77">
            <a:extLst>
              <a:ext uri="{FF2B5EF4-FFF2-40B4-BE49-F238E27FC236}">
                <a16:creationId xmlns:a16="http://schemas.microsoft.com/office/drawing/2014/main" id="{127320B5-E498-5358-DEE5-91F92C5AA182}"/>
              </a:ext>
            </a:extLst>
          </p:cNvPr>
          <p:cNvSpPr/>
          <p:nvPr/>
        </p:nvSpPr>
        <p:spPr>
          <a:xfrm>
            <a:off x="6118692" y="3647859"/>
            <a:ext cx="1555804" cy="1715240"/>
          </a:xfrm>
          <a:custGeom>
            <a:avLst/>
            <a:gdLst>
              <a:gd name="connsiteX0" fmla="*/ 0 w 941688"/>
              <a:gd name="connsiteY0" fmla="*/ 803098 h 803098"/>
              <a:gd name="connsiteX1" fmla="*/ 851606 w 941688"/>
              <a:gd name="connsiteY1" fmla="*/ 0 h 803098"/>
              <a:gd name="connsiteX2" fmla="*/ 941688 w 941688"/>
              <a:gd name="connsiteY2" fmla="*/ 803098 h 803098"/>
              <a:gd name="connsiteX3" fmla="*/ 0 w 941688"/>
              <a:gd name="connsiteY3" fmla="*/ 803098 h 803098"/>
              <a:gd name="connsiteX0" fmla="*/ 0 w 941688"/>
              <a:gd name="connsiteY0" fmla="*/ 882120 h 882120"/>
              <a:gd name="connsiteX1" fmla="*/ 515197 w 941688"/>
              <a:gd name="connsiteY1" fmla="*/ 0 h 882120"/>
              <a:gd name="connsiteX2" fmla="*/ 941688 w 941688"/>
              <a:gd name="connsiteY2" fmla="*/ 882120 h 882120"/>
              <a:gd name="connsiteX3" fmla="*/ 0 w 941688"/>
              <a:gd name="connsiteY3" fmla="*/ 882120 h 882120"/>
              <a:gd name="connsiteX0" fmla="*/ 0 w 1571608"/>
              <a:gd name="connsiteY0" fmla="*/ 882120 h 1715240"/>
              <a:gd name="connsiteX1" fmla="*/ 515197 w 1571608"/>
              <a:gd name="connsiteY1" fmla="*/ 0 h 1715240"/>
              <a:gd name="connsiteX2" fmla="*/ 1571608 w 1571608"/>
              <a:gd name="connsiteY2" fmla="*/ 1715240 h 1715240"/>
              <a:gd name="connsiteX3" fmla="*/ 0 w 1571608"/>
              <a:gd name="connsiteY3" fmla="*/ 882120 h 1715240"/>
              <a:gd name="connsiteX0" fmla="*/ 0 w 1555804"/>
              <a:gd name="connsiteY0" fmla="*/ 891151 h 1715240"/>
              <a:gd name="connsiteX1" fmla="*/ 499393 w 1555804"/>
              <a:gd name="connsiteY1" fmla="*/ 0 h 1715240"/>
              <a:gd name="connsiteX2" fmla="*/ 1555804 w 1555804"/>
              <a:gd name="connsiteY2" fmla="*/ 1715240 h 1715240"/>
              <a:gd name="connsiteX3" fmla="*/ 0 w 1555804"/>
              <a:gd name="connsiteY3" fmla="*/ 891151 h 1715240"/>
            </a:gdLst>
            <a:ahLst/>
            <a:cxnLst>
              <a:cxn ang="0">
                <a:pos x="connsiteX0" y="connsiteY0"/>
              </a:cxn>
              <a:cxn ang="0">
                <a:pos x="connsiteX1" y="connsiteY1"/>
              </a:cxn>
              <a:cxn ang="0">
                <a:pos x="connsiteX2" y="connsiteY2"/>
              </a:cxn>
              <a:cxn ang="0">
                <a:pos x="connsiteX3" y="connsiteY3"/>
              </a:cxn>
            </a:cxnLst>
            <a:rect l="l" t="t" r="r" b="b"/>
            <a:pathLst>
              <a:path w="1555804" h="1715240">
                <a:moveTo>
                  <a:pt x="0" y="891151"/>
                </a:moveTo>
                <a:lnTo>
                  <a:pt x="499393" y="0"/>
                </a:lnTo>
                <a:lnTo>
                  <a:pt x="1555804" y="1715240"/>
                </a:lnTo>
                <a:lnTo>
                  <a:pt x="0" y="891151"/>
                </a:lnTo>
                <a:close/>
              </a:path>
            </a:pathLst>
          </a:custGeom>
          <a:solidFill>
            <a:srgbClr val="00B0F0">
              <a:alpha val="30000"/>
            </a:srgbClr>
          </a:solidFill>
          <a:ln w="3175">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82" name="Connettore diritto 81">
            <a:extLst>
              <a:ext uri="{FF2B5EF4-FFF2-40B4-BE49-F238E27FC236}">
                <a16:creationId xmlns:a16="http://schemas.microsoft.com/office/drawing/2014/main" id="{5D47714E-4DEC-305F-AC13-029CE7EB24A5}"/>
              </a:ext>
            </a:extLst>
          </p:cNvPr>
          <p:cNvCxnSpPr>
            <a:cxnSpLocks/>
          </p:cNvCxnSpPr>
          <p:nvPr/>
        </p:nvCxnSpPr>
        <p:spPr>
          <a:xfrm>
            <a:off x="7892274" y="459124"/>
            <a:ext cx="0" cy="6312024"/>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Connettore diritto 69">
            <a:extLst>
              <a:ext uri="{FF2B5EF4-FFF2-40B4-BE49-F238E27FC236}">
                <a16:creationId xmlns:a16="http://schemas.microsoft.com/office/drawing/2014/main" id="{D4D07298-FE8B-AD67-F64C-25890400A6A1}"/>
              </a:ext>
            </a:extLst>
          </p:cNvPr>
          <p:cNvCxnSpPr>
            <a:cxnSpLocks/>
          </p:cNvCxnSpPr>
          <p:nvPr/>
        </p:nvCxnSpPr>
        <p:spPr>
          <a:xfrm>
            <a:off x="0" y="6849122"/>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73" name="Connettore diritto 72">
            <a:extLst>
              <a:ext uri="{FF2B5EF4-FFF2-40B4-BE49-F238E27FC236}">
                <a16:creationId xmlns:a16="http://schemas.microsoft.com/office/drawing/2014/main" id="{C6352BCF-326A-5447-1579-69588243EA00}"/>
              </a:ext>
            </a:extLst>
          </p:cNvPr>
          <p:cNvCxnSpPr>
            <a:cxnSpLocks/>
          </p:cNvCxnSpPr>
          <p:nvPr/>
        </p:nvCxnSpPr>
        <p:spPr>
          <a:xfrm>
            <a:off x="-379019" y="4532439"/>
            <a:ext cx="12192000" cy="0"/>
          </a:xfrm>
          <a:prstGeom prst="line">
            <a:avLst/>
          </a:prstGeom>
          <a:ln>
            <a:noFill/>
          </a:ln>
        </p:spPr>
        <p:style>
          <a:lnRef idx="1">
            <a:schemeClr val="accent1"/>
          </a:lnRef>
          <a:fillRef idx="0">
            <a:schemeClr val="accent1"/>
          </a:fillRef>
          <a:effectRef idx="0">
            <a:schemeClr val="accent1"/>
          </a:effectRef>
          <a:fontRef idx="minor">
            <a:schemeClr val="tx1"/>
          </a:fontRef>
        </p:style>
      </p:cxnSp>
      <p:grpSp>
        <p:nvGrpSpPr>
          <p:cNvPr id="89" name="Gruppo 88">
            <a:extLst>
              <a:ext uri="{FF2B5EF4-FFF2-40B4-BE49-F238E27FC236}">
                <a16:creationId xmlns:a16="http://schemas.microsoft.com/office/drawing/2014/main" id="{04D4261E-846A-B236-C7F6-8ACE7BF325A5}"/>
              </a:ext>
            </a:extLst>
          </p:cNvPr>
          <p:cNvGrpSpPr/>
          <p:nvPr/>
        </p:nvGrpSpPr>
        <p:grpSpPr>
          <a:xfrm>
            <a:off x="7892765" y="319585"/>
            <a:ext cx="1892" cy="6281720"/>
            <a:chOff x="10608069" y="319585"/>
            <a:chExt cx="1892" cy="6281720"/>
          </a:xfrm>
        </p:grpSpPr>
        <p:cxnSp>
          <p:nvCxnSpPr>
            <p:cNvPr id="11" name="Connettore diritto 10">
              <a:extLst>
                <a:ext uri="{FF2B5EF4-FFF2-40B4-BE49-F238E27FC236}">
                  <a16:creationId xmlns:a16="http://schemas.microsoft.com/office/drawing/2014/main" id="{E1102CCD-7F31-D047-28B2-C63E4AF3A2F1}"/>
                </a:ext>
              </a:extLst>
            </p:cNvPr>
            <p:cNvCxnSpPr>
              <a:cxnSpLocks/>
            </p:cNvCxnSpPr>
            <p:nvPr/>
          </p:nvCxnSpPr>
          <p:spPr>
            <a:xfrm>
              <a:off x="10609961" y="319585"/>
              <a:ext cx="0" cy="314282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Connettore diritto 87">
              <a:extLst>
                <a:ext uri="{FF2B5EF4-FFF2-40B4-BE49-F238E27FC236}">
                  <a16:creationId xmlns:a16="http://schemas.microsoft.com/office/drawing/2014/main" id="{6FF2290F-DBC4-6E4D-EC92-20B441320539}"/>
                </a:ext>
              </a:extLst>
            </p:cNvPr>
            <p:cNvCxnSpPr>
              <a:cxnSpLocks/>
            </p:cNvCxnSpPr>
            <p:nvPr/>
          </p:nvCxnSpPr>
          <p:spPr>
            <a:xfrm>
              <a:off x="10608069" y="3458477"/>
              <a:ext cx="0" cy="3142828"/>
            </a:xfrm>
            <a:prstGeom prst="line">
              <a:avLst/>
            </a:prstGeom>
            <a:ln w="3175">
              <a:solidFill>
                <a:schemeClr val="tx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92" name="Gruppo 91">
            <a:extLst>
              <a:ext uri="{FF2B5EF4-FFF2-40B4-BE49-F238E27FC236}">
                <a16:creationId xmlns:a16="http://schemas.microsoft.com/office/drawing/2014/main" id="{2630F24D-4D48-B22F-8BFA-8753A6F568A4}"/>
              </a:ext>
            </a:extLst>
          </p:cNvPr>
          <p:cNvGrpSpPr/>
          <p:nvPr/>
        </p:nvGrpSpPr>
        <p:grpSpPr>
          <a:xfrm>
            <a:off x="7889200" y="292890"/>
            <a:ext cx="829" cy="6337581"/>
            <a:chOff x="10257768" y="281167"/>
            <a:chExt cx="829" cy="6337581"/>
          </a:xfrm>
        </p:grpSpPr>
        <p:cxnSp>
          <p:nvCxnSpPr>
            <p:cNvPr id="66" name="Connettore diritto 65">
              <a:extLst>
                <a:ext uri="{FF2B5EF4-FFF2-40B4-BE49-F238E27FC236}">
                  <a16:creationId xmlns:a16="http://schemas.microsoft.com/office/drawing/2014/main" id="{ED4A958F-50FE-6D99-4CE1-809BBBC55073}"/>
                </a:ext>
              </a:extLst>
            </p:cNvPr>
            <p:cNvCxnSpPr>
              <a:cxnSpLocks/>
            </p:cNvCxnSpPr>
            <p:nvPr/>
          </p:nvCxnSpPr>
          <p:spPr>
            <a:xfrm>
              <a:off x="10258597" y="3446572"/>
              <a:ext cx="0" cy="317217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Connettore diritto 90">
              <a:extLst>
                <a:ext uri="{FF2B5EF4-FFF2-40B4-BE49-F238E27FC236}">
                  <a16:creationId xmlns:a16="http://schemas.microsoft.com/office/drawing/2014/main" id="{FED32D7E-0F90-FC15-6521-6B942541EB83}"/>
                </a:ext>
              </a:extLst>
            </p:cNvPr>
            <p:cNvCxnSpPr>
              <a:cxnSpLocks/>
            </p:cNvCxnSpPr>
            <p:nvPr/>
          </p:nvCxnSpPr>
          <p:spPr>
            <a:xfrm>
              <a:off x="10257768" y="281167"/>
              <a:ext cx="0" cy="3172176"/>
            </a:xfrm>
            <a:prstGeom prst="line">
              <a:avLst/>
            </a:prstGeom>
            <a:ln w="3175">
              <a:solidFill>
                <a:schemeClr val="tx1">
                  <a:alpha val="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2853305"/>
      </p:ext>
    </p:extLst>
  </p:cSld>
  <p:clrMapOvr>
    <a:masterClrMapping/>
  </p:clrMapOvr>
  <mc:AlternateContent xmlns:mc="http://schemas.openxmlformats.org/markup-compatibility/2006">
    <mc:Choice xmlns:p14="http://schemas.microsoft.com/office/powerpoint/2010/main" Requires="p14">
      <p:transition spd="slow" p14:dur="1500">
        <p14:flythrough dir="ou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anim calcmode="lin" valueType="num">
                                      <p:cBhvr additive="base">
                                        <p:cTn id="7" dur="500" fill="hold"/>
                                        <p:tgtEl>
                                          <p:spTgt spid="71"/>
                                        </p:tgtEl>
                                        <p:attrNameLst>
                                          <p:attrName>ppt_x</p:attrName>
                                        </p:attrNameLst>
                                      </p:cBhvr>
                                      <p:tavLst>
                                        <p:tav tm="0">
                                          <p:val>
                                            <p:strVal val="#ppt_x"/>
                                          </p:val>
                                        </p:tav>
                                        <p:tav tm="100000">
                                          <p:val>
                                            <p:strVal val="#ppt_x"/>
                                          </p:val>
                                        </p:tav>
                                      </p:tavLst>
                                    </p:anim>
                                    <p:anim calcmode="lin" valueType="num">
                                      <p:cBhvr additive="base">
                                        <p:cTn id="8" dur="500" fill="hold"/>
                                        <p:tgtEl>
                                          <p:spTgt spid="7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4">
                                            <p:txEl>
                                              <p:pRg st="0" end="0"/>
                                            </p:txEl>
                                          </p:spTgt>
                                        </p:tgtEl>
                                        <p:attrNameLst>
                                          <p:attrName>style.visibility</p:attrName>
                                        </p:attrNameLst>
                                      </p:cBhvr>
                                      <p:to>
                                        <p:strVal val="visible"/>
                                      </p:to>
                                    </p:set>
                                    <p:anim calcmode="lin" valueType="num">
                                      <p:cBhvr additive="base">
                                        <p:cTn id="13" dur="500" fill="hold"/>
                                        <p:tgtEl>
                                          <p:spTgt spid="7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nodeType="clickEffect">
                                  <p:stCondLst>
                                    <p:cond delay="0"/>
                                  </p:stCondLst>
                                  <p:childTnLst>
                                    <p:animRot by="-5400000">
                                      <p:cBhvr>
                                        <p:cTn id="18" dur="1000" fill="hold"/>
                                        <p:tgtEl>
                                          <p:spTgt spid="89"/>
                                        </p:tgtEl>
                                        <p:attrNameLst>
                                          <p:attrName>r</p:attrName>
                                        </p:attrNameLst>
                                      </p:cBhvr>
                                    </p:animRot>
                                  </p:childTnLst>
                                </p:cTn>
                              </p:par>
                              <p:par>
                                <p:cTn id="19" presetID="42" presetClass="entr" presetSubtype="0" fill="hold" grpId="0" nodeType="withEffect">
                                  <p:stCondLst>
                                    <p:cond delay="0"/>
                                  </p:stCondLst>
                                  <p:childTnLst>
                                    <p:set>
                                      <p:cBhvr>
                                        <p:cTn id="20" dur="1" fill="hold">
                                          <p:stCondLst>
                                            <p:cond delay="0"/>
                                          </p:stCondLst>
                                        </p:cTn>
                                        <p:tgtEl>
                                          <p:spTgt spid="44"/>
                                        </p:tgtEl>
                                        <p:attrNameLst>
                                          <p:attrName>style.visibility</p:attrName>
                                        </p:attrNameLst>
                                      </p:cBhvr>
                                      <p:to>
                                        <p:strVal val="visible"/>
                                      </p:to>
                                    </p:set>
                                    <p:animEffect transition="in" filter="fade">
                                      <p:cBhvr>
                                        <p:cTn id="21" dur="1000"/>
                                        <p:tgtEl>
                                          <p:spTgt spid="44"/>
                                        </p:tgtEl>
                                      </p:cBhvr>
                                    </p:animEffect>
                                    <p:anim calcmode="lin" valueType="num">
                                      <p:cBhvr>
                                        <p:cTn id="22" dur="1000" fill="hold"/>
                                        <p:tgtEl>
                                          <p:spTgt spid="44"/>
                                        </p:tgtEl>
                                        <p:attrNameLst>
                                          <p:attrName>ppt_x</p:attrName>
                                        </p:attrNameLst>
                                      </p:cBhvr>
                                      <p:tavLst>
                                        <p:tav tm="0">
                                          <p:val>
                                            <p:strVal val="#ppt_x"/>
                                          </p:val>
                                        </p:tav>
                                        <p:tav tm="100000">
                                          <p:val>
                                            <p:strVal val="#ppt_x"/>
                                          </p:val>
                                        </p:tav>
                                      </p:tavLst>
                                    </p:anim>
                                    <p:anim calcmode="lin" valueType="num">
                                      <p:cBhvr>
                                        <p:cTn id="23"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72"/>
                                        </p:tgtEl>
                                        <p:attrNameLst>
                                          <p:attrName>style.visibility</p:attrName>
                                        </p:attrNameLst>
                                      </p:cBhvr>
                                      <p:to>
                                        <p:strVal val="visible"/>
                                      </p:to>
                                    </p:set>
                                    <p:anim calcmode="lin" valueType="num">
                                      <p:cBhvr additive="base">
                                        <p:cTn id="28" dur="500" fill="hold"/>
                                        <p:tgtEl>
                                          <p:spTgt spid="72"/>
                                        </p:tgtEl>
                                        <p:attrNameLst>
                                          <p:attrName>ppt_x</p:attrName>
                                        </p:attrNameLst>
                                      </p:cBhvr>
                                      <p:tavLst>
                                        <p:tav tm="0">
                                          <p:val>
                                            <p:strVal val="#ppt_x"/>
                                          </p:val>
                                        </p:tav>
                                        <p:tav tm="100000">
                                          <p:val>
                                            <p:strVal val="#ppt_x"/>
                                          </p:val>
                                        </p:tav>
                                      </p:tavLst>
                                    </p:anim>
                                    <p:anim calcmode="lin" valueType="num">
                                      <p:cBhvr additive="base">
                                        <p:cTn id="29" dur="500" fill="hold"/>
                                        <p:tgtEl>
                                          <p:spTgt spid="72"/>
                                        </p:tgtEl>
                                        <p:attrNameLst>
                                          <p:attrName>ppt_y</p:attrName>
                                        </p:attrNameLst>
                                      </p:cBhvr>
                                      <p:tavLst>
                                        <p:tav tm="0">
                                          <p:val>
                                            <p:strVal val="1+#ppt_h/2"/>
                                          </p:val>
                                        </p:tav>
                                        <p:tav tm="100000">
                                          <p:val>
                                            <p:strVal val="#ppt_y"/>
                                          </p:val>
                                        </p:tav>
                                      </p:tavLst>
                                    </p:anim>
                                  </p:childTnLst>
                                </p:cTn>
                              </p:par>
                              <p:par>
                                <p:cTn id="30" presetID="22" presetClass="entr" presetSubtype="1" fill="hold" grpId="0" nodeType="with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wipe(up)">
                                      <p:cBhvr>
                                        <p:cTn id="32" dur="500"/>
                                        <p:tgtEl>
                                          <p:spTgt spid="45"/>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56"/>
                                        </p:tgtEl>
                                        <p:attrNameLst>
                                          <p:attrName>style.visibility</p:attrName>
                                        </p:attrNameLst>
                                      </p:cBhvr>
                                      <p:to>
                                        <p:strVal val="visible"/>
                                      </p:to>
                                    </p:set>
                                    <p:animEffect transition="in" filter="wipe(up)">
                                      <p:cBhvr>
                                        <p:cTn id="35" dur="500"/>
                                        <p:tgtEl>
                                          <p:spTgt spid="56"/>
                                        </p:tgtEl>
                                      </p:cBhvr>
                                    </p:animEffect>
                                  </p:childTnLst>
                                </p:cTn>
                              </p:par>
                              <p:par>
                                <p:cTn id="36" presetID="22" presetClass="entr" presetSubtype="1" fill="hold" grpId="0" nodeType="with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up)">
                                      <p:cBhvr>
                                        <p:cTn id="38" dur="500"/>
                                        <p:tgtEl>
                                          <p:spTgt spid="25"/>
                                        </p:tgtEl>
                                      </p:cBhvr>
                                    </p:animEffect>
                                  </p:childTnLst>
                                </p:cTn>
                              </p:par>
                              <p:par>
                                <p:cTn id="39" presetID="22" presetClass="entr" presetSubtype="1" fill="hold" nodeType="withEffect">
                                  <p:stCondLst>
                                    <p:cond delay="0"/>
                                  </p:stCondLst>
                                  <p:childTnLst>
                                    <p:set>
                                      <p:cBhvr>
                                        <p:cTn id="40" dur="1" fill="hold">
                                          <p:stCondLst>
                                            <p:cond delay="0"/>
                                          </p:stCondLst>
                                        </p:cTn>
                                        <p:tgtEl>
                                          <p:spTgt spid="49"/>
                                        </p:tgtEl>
                                        <p:attrNameLst>
                                          <p:attrName>style.visibility</p:attrName>
                                        </p:attrNameLst>
                                      </p:cBhvr>
                                      <p:to>
                                        <p:strVal val="visible"/>
                                      </p:to>
                                    </p:set>
                                    <p:animEffect transition="in" filter="wipe(up)">
                                      <p:cBhvr>
                                        <p:cTn id="41" dur="500"/>
                                        <p:tgtEl>
                                          <p:spTgt spid="49"/>
                                        </p:tgtEl>
                                      </p:cBhvr>
                                    </p:animEffect>
                                  </p:childTnLst>
                                </p:cTn>
                              </p:par>
                              <p:par>
                                <p:cTn id="42" presetID="22" presetClass="entr" presetSubtype="1" fill="hold" nodeType="withEffect">
                                  <p:stCondLst>
                                    <p:cond delay="0"/>
                                  </p:stCondLst>
                                  <p:childTnLst>
                                    <p:set>
                                      <p:cBhvr>
                                        <p:cTn id="43" dur="1" fill="hold">
                                          <p:stCondLst>
                                            <p:cond delay="0"/>
                                          </p:stCondLst>
                                        </p:cTn>
                                        <p:tgtEl>
                                          <p:spTgt spid="75"/>
                                        </p:tgtEl>
                                        <p:attrNameLst>
                                          <p:attrName>style.visibility</p:attrName>
                                        </p:attrNameLst>
                                      </p:cBhvr>
                                      <p:to>
                                        <p:strVal val="visible"/>
                                      </p:to>
                                    </p:set>
                                    <p:animEffect transition="in" filter="wipe(up)">
                                      <p:cBhvr>
                                        <p:cTn id="44" dur="500"/>
                                        <p:tgtEl>
                                          <p:spTgt spid="75"/>
                                        </p:tgtEl>
                                      </p:cBhvr>
                                    </p:animEffect>
                                  </p:childTnLst>
                                </p:cTn>
                              </p:par>
                              <p:par>
                                <p:cTn id="45" presetID="22" presetClass="entr" presetSubtype="1" fill="hold" nodeType="withEffect">
                                  <p:stCondLst>
                                    <p:cond delay="0"/>
                                  </p:stCondLst>
                                  <p:childTnLst>
                                    <p:set>
                                      <p:cBhvr>
                                        <p:cTn id="46" dur="1" fill="hold">
                                          <p:stCondLst>
                                            <p:cond delay="0"/>
                                          </p:stCondLst>
                                        </p:cTn>
                                        <p:tgtEl>
                                          <p:spTgt spid="64"/>
                                        </p:tgtEl>
                                        <p:attrNameLst>
                                          <p:attrName>style.visibility</p:attrName>
                                        </p:attrNameLst>
                                      </p:cBhvr>
                                      <p:to>
                                        <p:strVal val="visible"/>
                                      </p:to>
                                    </p:set>
                                    <p:animEffect transition="in" filter="wipe(up)">
                                      <p:cBhvr>
                                        <p:cTn id="47" dur="500"/>
                                        <p:tgtEl>
                                          <p:spTgt spid="64"/>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76"/>
                                        </p:tgtEl>
                                        <p:attrNameLst>
                                          <p:attrName>style.visibility</p:attrName>
                                        </p:attrNameLst>
                                      </p:cBhvr>
                                      <p:to>
                                        <p:strVal val="visible"/>
                                      </p:to>
                                    </p:set>
                                    <p:anim calcmode="lin" valueType="num">
                                      <p:cBhvr additive="base">
                                        <p:cTn id="52" dur="500" fill="hold"/>
                                        <p:tgtEl>
                                          <p:spTgt spid="76"/>
                                        </p:tgtEl>
                                        <p:attrNameLst>
                                          <p:attrName>ppt_x</p:attrName>
                                        </p:attrNameLst>
                                      </p:cBhvr>
                                      <p:tavLst>
                                        <p:tav tm="0">
                                          <p:val>
                                            <p:strVal val="#ppt_x"/>
                                          </p:val>
                                        </p:tav>
                                        <p:tav tm="100000">
                                          <p:val>
                                            <p:strVal val="#ppt_x"/>
                                          </p:val>
                                        </p:tav>
                                      </p:tavLst>
                                    </p:anim>
                                    <p:anim calcmode="lin" valueType="num">
                                      <p:cBhvr additive="base">
                                        <p:cTn id="53" dur="500" fill="hold"/>
                                        <p:tgtEl>
                                          <p:spTgt spid="76"/>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2" presetClass="entr" presetSubtype="2" fill="hold" nodeType="clickEffect">
                                  <p:stCondLst>
                                    <p:cond delay="0"/>
                                  </p:stCondLst>
                                  <p:childTnLst>
                                    <p:set>
                                      <p:cBhvr>
                                        <p:cTn id="57" dur="1" fill="hold">
                                          <p:stCondLst>
                                            <p:cond delay="0"/>
                                          </p:stCondLst>
                                        </p:cTn>
                                        <p:tgtEl>
                                          <p:spTgt spid="63"/>
                                        </p:tgtEl>
                                        <p:attrNameLst>
                                          <p:attrName>style.visibility</p:attrName>
                                        </p:attrNameLst>
                                      </p:cBhvr>
                                      <p:to>
                                        <p:strVal val="visible"/>
                                      </p:to>
                                    </p:set>
                                    <p:animEffect transition="in" filter="wipe(right)">
                                      <p:cBhvr>
                                        <p:cTn id="58" dur="500"/>
                                        <p:tgtEl>
                                          <p:spTgt spid="63"/>
                                        </p:tgtEl>
                                      </p:cBhvr>
                                    </p:animEffect>
                                  </p:childTnLst>
                                </p:cTn>
                              </p:par>
                              <p:par>
                                <p:cTn id="59" presetID="22" presetClass="entr" presetSubtype="2" fill="hold" nodeType="withEffect">
                                  <p:stCondLst>
                                    <p:cond delay="0"/>
                                  </p:stCondLst>
                                  <p:childTnLst>
                                    <p:set>
                                      <p:cBhvr>
                                        <p:cTn id="60" dur="1" fill="hold">
                                          <p:stCondLst>
                                            <p:cond delay="0"/>
                                          </p:stCondLst>
                                        </p:cTn>
                                        <p:tgtEl>
                                          <p:spTgt spid="51"/>
                                        </p:tgtEl>
                                        <p:attrNameLst>
                                          <p:attrName>style.visibility</p:attrName>
                                        </p:attrNameLst>
                                      </p:cBhvr>
                                      <p:to>
                                        <p:strVal val="visible"/>
                                      </p:to>
                                    </p:set>
                                    <p:animEffect transition="in" filter="wipe(right)">
                                      <p:cBhvr>
                                        <p:cTn id="61" dur="500"/>
                                        <p:tgtEl>
                                          <p:spTgt spid="51"/>
                                        </p:tgtEl>
                                      </p:cBhvr>
                                    </p:animEffect>
                                  </p:childTnLst>
                                </p:cTn>
                              </p:par>
                              <p:par>
                                <p:cTn id="62" presetID="22" presetClass="entr" presetSubtype="2" fill="hold" nodeType="withEffect">
                                  <p:stCondLst>
                                    <p:cond delay="0"/>
                                  </p:stCondLst>
                                  <p:childTnLst>
                                    <p:set>
                                      <p:cBhvr>
                                        <p:cTn id="63" dur="1" fill="hold">
                                          <p:stCondLst>
                                            <p:cond delay="0"/>
                                          </p:stCondLst>
                                        </p:cTn>
                                        <p:tgtEl>
                                          <p:spTgt spid="67"/>
                                        </p:tgtEl>
                                        <p:attrNameLst>
                                          <p:attrName>style.visibility</p:attrName>
                                        </p:attrNameLst>
                                      </p:cBhvr>
                                      <p:to>
                                        <p:strVal val="visible"/>
                                      </p:to>
                                    </p:set>
                                    <p:animEffect transition="in" filter="wipe(right)">
                                      <p:cBhvr>
                                        <p:cTn id="64" dur="500"/>
                                        <p:tgtEl>
                                          <p:spTgt spid="67"/>
                                        </p:tgtEl>
                                      </p:cBhvr>
                                    </p:animEffect>
                                  </p:childTnLst>
                                </p:cTn>
                              </p:par>
                              <p:par>
                                <p:cTn id="65" presetID="42" presetClass="entr" presetSubtype="0" fill="hold" grpId="0" nodeType="withEffect">
                                  <p:stCondLst>
                                    <p:cond delay="0"/>
                                  </p:stCondLst>
                                  <p:childTnLst>
                                    <p:set>
                                      <p:cBhvr>
                                        <p:cTn id="66" dur="1" fill="hold">
                                          <p:stCondLst>
                                            <p:cond delay="0"/>
                                          </p:stCondLst>
                                        </p:cTn>
                                        <p:tgtEl>
                                          <p:spTgt spid="84"/>
                                        </p:tgtEl>
                                        <p:attrNameLst>
                                          <p:attrName>style.visibility</p:attrName>
                                        </p:attrNameLst>
                                      </p:cBhvr>
                                      <p:to>
                                        <p:strVal val="visible"/>
                                      </p:to>
                                    </p:set>
                                    <p:animEffect transition="in" filter="fade">
                                      <p:cBhvr>
                                        <p:cTn id="67" dur="500"/>
                                        <p:tgtEl>
                                          <p:spTgt spid="84"/>
                                        </p:tgtEl>
                                      </p:cBhvr>
                                    </p:animEffect>
                                    <p:anim calcmode="lin" valueType="num">
                                      <p:cBhvr>
                                        <p:cTn id="68" dur="500" fill="hold"/>
                                        <p:tgtEl>
                                          <p:spTgt spid="84"/>
                                        </p:tgtEl>
                                        <p:attrNameLst>
                                          <p:attrName>ppt_x</p:attrName>
                                        </p:attrNameLst>
                                      </p:cBhvr>
                                      <p:tavLst>
                                        <p:tav tm="0">
                                          <p:val>
                                            <p:strVal val="#ppt_x"/>
                                          </p:val>
                                        </p:tav>
                                        <p:tav tm="100000">
                                          <p:val>
                                            <p:strVal val="#ppt_x"/>
                                          </p:val>
                                        </p:tav>
                                      </p:tavLst>
                                    </p:anim>
                                    <p:anim calcmode="lin" valueType="num">
                                      <p:cBhvr>
                                        <p:cTn id="69" dur="500" fill="hold"/>
                                        <p:tgtEl>
                                          <p:spTgt spid="84"/>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54"/>
                                        </p:tgtEl>
                                        <p:attrNameLst>
                                          <p:attrName>style.visibility</p:attrName>
                                        </p:attrNameLst>
                                      </p:cBhvr>
                                      <p:to>
                                        <p:strVal val="visible"/>
                                      </p:to>
                                    </p:set>
                                    <p:animEffect transition="in" filter="fade">
                                      <p:cBhvr>
                                        <p:cTn id="72" dur="500"/>
                                        <p:tgtEl>
                                          <p:spTgt spid="54"/>
                                        </p:tgtEl>
                                      </p:cBhvr>
                                    </p:animEffect>
                                    <p:anim calcmode="lin" valueType="num">
                                      <p:cBhvr>
                                        <p:cTn id="73" dur="500" fill="hold"/>
                                        <p:tgtEl>
                                          <p:spTgt spid="54"/>
                                        </p:tgtEl>
                                        <p:attrNameLst>
                                          <p:attrName>ppt_x</p:attrName>
                                        </p:attrNameLst>
                                      </p:cBhvr>
                                      <p:tavLst>
                                        <p:tav tm="0">
                                          <p:val>
                                            <p:strVal val="#ppt_x"/>
                                          </p:val>
                                        </p:tav>
                                        <p:tav tm="100000">
                                          <p:val>
                                            <p:strVal val="#ppt_x"/>
                                          </p:val>
                                        </p:tav>
                                      </p:tavLst>
                                    </p:anim>
                                    <p:anim calcmode="lin" valueType="num">
                                      <p:cBhvr>
                                        <p:cTn id="74" dur="500" fill="hold"/>
                                        <p:tgtEl>
                                          <p:spTgt spid="54"/>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83"/>
                                        </p:tgtEl>
                                        <p:attrNameLst>
                                          <p:attrName>style.visibility</p:attrName>
                                        </p:attrNameLst>
                                      </p:cBhvr>
                                      <p:to>
                                        <p:strVal val="visible"/>
                                      </p:to>
                                    </p:set>
                                    <p:animEffect transition="in" filter="fade">
                                      <p:cBhvr>
                                        <p:cTn id="77" dur="500"/>
                                        <p:tgtEl>
                                          <p:spTgt spid="83"/>
                                        </p:tgtEl>
                                      </p:cBhvr>
                                    </p:animEffect>
                                    <p:anim calcmode="lin" valueType="num">
                                      <p:cBhvr>
                                        <p:cTn id="78" dur="500" fill="hold"/>
                                        <p:tgtEl>
                                          <p:spTgt spid="83"/>
                                        </p:tgtEl>
                                        <p:attrNameLst>
                                          <p:attrName>ppt_x</p:attrName>
                                        </p:attrNameLst>
                                      </p:cBhvr>
                                      <p:tavLst>
                                        <p:tav tm="0">
                                          <p:val>
                                            <p:strVal val="#ppt_x"/>
                                          </p:val>
                                        </p:tav>
                                        <p:tav tm="100000">
                                          <p:val>
                                            <p:strVal val="#ppt_x"/>
                                          </p:val>
                                        </p:tav>
                                      </p:tavLst>
                                    </p:anim>
                                    <p:anim calcmode="lin" valueType="num">
                                      <p:cBhvr>
                                        <p:cTn id="79" dur="500" fill="hold"/>
                                        <p:tgtEl>
                                          <p:spTgt spid="83"/>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77"/>
                                        </p:tgtEl>
                                        <p:attrNameLst>
                                          <p:attrName>style.visibility</p:attrName>
                                        </p:attrNameLst>
                                      </p:cBhvr>
                                      <p:to>
                                        <p:strVal val="visible"/>
                                      </p:to>
                                    </p:set>
                                    <p:anim calcmode="lin" valueType="num">
                                      <p:cBhvr additive="base">
                                        <p:cTn id="84" dur="500" fill="hold"/>
                                        <p:tgtEl>
                                          <p:spTgt spid="77"/>
                                        </p:tgtEl>
                                        <p:attrNameLst>
                                          <p:attrName>ppt_x</p:attrName>
                                        </p:attrNameLst>
                                      </p:cBhvr>
                                      <p:tavLst>
                                        <p:tav tm="0">
                                          <p:val>
                                            <p:strVal val="#ppt_x"/>
                                          </p:val>
                                        </p:tav>
                                        <p:tav tm="100000">
                                          <p:val>
                                            <p:strVal val="#ppt_x"/>
                                          </p:val>
                                        </p:tav>
                                      </p:tavLst>
                                    </p:anim>
                                    <p:anim calcmode="lin" valueType="num">
                                      <p:cBhvr additive="base">
                                        <p:cTn id="85" dur="500" fill="hold"/>
                                        <p:tgtEl>
                                          <p:spTgt spid="77"/>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78"/>
                                        </p:tgtEl>
                                        <p:attrNameLst>
                                          <p:attrName>style.visibility</p:attrName>
                                        </p:attrNameLst>
                                      </p:cBhvr>
                                      <p:to>
                                        <p:strVal val="visible"/>
                                      </p:to>
                                    </p:set>
                                    <p:animEffect transition="in" filter="fade">
                                      <p:cBhvr>
                                        <p:cTn id="90" dur="500"/>
                                        <p:tgtEl>
                                          <p:spTgt spid="78"/>
                                        </p:tgtEl>
                                      </p:cBhvr>
                                    </p:animEffect>
                                  </p:childTnLst>
                                </p:cTn>
                              </p:par>
                            </p:childTnLst>
                          </p:cTn>
                        </p:par>
                      </p:childTnLst>
                    </p:cTn>
                  </p:par>
                  <p:par>
                    <p:cTn id="91" fill="hold">
                      <p:stCondLst>
                        <p:cond delay="indefinite"/>
                      </p:stCondLst>
                      <p:childTnLst>
                        <p:par>
                          <p:cTn id="92" fill="hold">
                            <p:stCondLst>
                              <p:cond delay="0"/>
                            </p:stCondLst>
                            <p:childTnLst>
                              <p:par>
                                <p:cTn id="93" presetID="10" presetClass="entr" presetSubtype="0" fill="hold" grpId="0" nodeType="clickEffect">
                                  <p:stCondLst>
                                    <p:cond delay="0"/>
                                  </p:stCondLst>
                                  <p:childTnLst>
                                    <p:set>
                                      <p:cBhvr>
                                        <p:cTn id="94" dur="1" fill="hold">
                                          <p:stCondLst>
                                            <p:cond delay="0"/>
                                          </p:stCondLst>
                                        </p:cTn>
                                        <p:tgtEl>
                                          <p:spTgt spid="65"/>
                                        </p:tgtEl>
                                        <p:attrNameLst>
                                          <p:attrName>style.visibility</p:attrName>
                                        </p:attrNameLst>
                                      </p:cBhvr>
                                      <p:to>
                                        <p:strVal val="visible"/>
                                      </p:to>
                                    </p:set>
                                    <p:animEffect transition="in" filter="fade">
                                      <p:cBhvr>
                                        <p:cTn id="95" dur="500"/>
                                        <p:tgtEl>
                                          <p:spTgt spid="65"/>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4" fill="hold" nodeType="clickEffect">
                                  <p:stCondLst>
                                    <p:cond delay="0"/>
                                  </p:stCondLst>
                                  <p:childTnLst>
                                    <p:set>
                                      <p:cBhvr>
                                        <p:cTn id="99" dur="1" fill="hold">
                                          <p:stCondLst>
                                            <p:cond delay="0"/>
                                          </p:stCondLst>
                                        </p:cTn>
                                        <p:tgtEl>
                                          <p:spTgt spid="73"/>
                                        </p:tgtEl>
                                        <p:attrNameLst>
                                          <p:attrName>style.visibility</p:attrName>
                                        </p:attrNameLst>
                                      </p:cBhvr>
                                      <p:to>
                                        <p:strVal val="visible"/>
                                      </p:to>
                                    </p:set>
                                    <p:animEffect transition="in" filter="wipe(down)">
                                      <p:cBhvr>
                                        <p:cTn id="100" dur="500"/>
                                        <p:tgtEl>
                                          <p:spTgt spid="73"/>
                                        </p:tgtEl>
                                      </p:cBhvr>
                                    </p:animEffect>
                                  </p:childTnLst>
                                </p:cTn>
                              </p:par>
                            </p:childTnLst>
                          </p:cTn>
                        </p:par>
                      </p:childTnLst>
                    </p:cTn>
                  </p:par>
                  <p:par>
                    <p:cTn id="101" fill="hold">
                      <p:stCondLst>
                        <p:cond delay="indefinite"/>
                      </p:stCondLst>
                      <p:childTnLst>
                        <p:par>
                          <p:cTn id="102" fill="hold">
                            <p:stCondLst>
                              <p:cond delay="0"/>
                            </p:stCondLst>
                            <p:childTnLst>
                              <p:par>
                                <p:cTn id="103" presetID="10" presetClass="exit" presetSubtype="0" fill="hold" grpId="0" nodeType="clickEffect">
                                  <p:stCondLst>
                                    <p:cond delay="0"/>
                                  </p:stCondLst>
                                  <p:childTnLst>
                                    <p:animEffect transition="out" filter="fade">
                                      <p:cBhvr>
                                        <p:cTn id="104" dur="500"/>
                                        <p:tgtEl>
                                          <p:spTgt spid="74">
                                            <p:txEl>
                                              <p:pRg st="0" end="0"/>
                                            </p:txEl>
                                          </p:spTgt>
                                        </p:tgtEl>
                                      </p:cBhvr>
                                    </p:animEffect>
                                    <p:set>
                                      <p:cBhvr>
                                        <p:cTn id="105" dur="1" fill="hold">
                                          <p:stCondLst>
                                            <p:cond delay="499"/>
                                          </p:stCondLst>
                                        </p:cTn>
                                        <p:tgtEl>
                                          <p:spTgt spid="74">
                                            <p:txEl>
                                              <p:pRg st="0" end="0"/>
                                            </p:txEl>
                                          </p:spTgt>
                                        </p:tgtEl>
                                        <p:attrNameLst>
                                          <p:attrName>style.visibility</p:attrName>
                                        </p:attrNameLst>
                                      </p:cBhvr>
                                      <p:to>
                                        <p:strVal val="hidden"/>
                                      </p:to>
                                    </p:set>
                                  </p:childTnLst>
                                </p:cTn>
                              </p:par>
                              <p:par>
                                <p:cTn id="106" presetID="10" presetClass="exit" presetSubtype="0" fill="hold" grpId="1" nodeType="withEffect">
                                  <p:stCondLst>
                                    <p:cond delay="0"/>
                                  </p:stCondLst>
                                  <p:childTnLst>
                                    <p:animEffect transition="out" filter="fade">
                                      <p:cBhvr>
                                        <p:cTn id="107" dur="500"/>
                                        <p:tgtEl>
                                          <p:spTgt spid="44"/>
                                        </p:tgtEl>
                                      </p:cBhvr>
                                    </p:animEffect>
                                    <p:set>
                                      <p:cBhvr>
                                        <p:cTn id="108" dur="1" fill="hold">
                                          <p:stCondLst>
                                            <p:cond delay="499"/>
                                          </p:stCondLst>
                                        </p:cTn>
                                        <p:tgtEl>
                                          <p:spTgt spid="44"/>
                                        </p:tgtEl>
                                        <p:attrNameLst>
                                          <p:attrName>style.visibility</p:attrName>
                                        </p:attrNameLst>
                                      </p:cBhvr>
                                      <p:to>
                                        <p:strVal val="hidden"/>
                                      </p:to>
                                    </p:set>
                                  </p:childTnLst>
                                </p:cTn>
                              </p:par>
                              <p:par>
                                <p:cTn id="109" presetID="10" presetClass="exit" presetSubtype="0" fill="hold" grpId="1" nodeType="withEffect">
                                  <p:stCondLst>
                                    <p:cond delay="0"/>
                                  </p:stCondLst>
                                  <p:childTnLst>
                                    <p:animEffect transition="out" filter="fade">
                                      <p:cBhvr>
                                        <p:cTn id="110" dur="500"/>
                                        <p:tgtEl>
                                          <p:spTgt spid="72"/>
                                        </p:tgtEl>
                                      </p:cBhvr>
                                    </p:animEffect>
                                    <p:set>
                                      <p:cBhvr>
                                        <p:cTn id="111" dur="1" fill="hold">
                                          <p:stCondLst>
                                            <p:cond delay="499"/>
                                          </p:stCondLst>
                                        </p:cTn>
                                        <p:tgtEl>
                                          <p:spTgt spid="72"/>
                                        </p:tgtEl>
                                        <p:attrNameLst>
                                          <p:attrName>style.visibility</p:attrName>
                                        </p:attrNameLst>
                                      </p:cBhvr>
                                      <p:to>
                                        <p:strVal val="hidden"/>
                                      </p:to>
                                    </p:set>
                                  </p:childTnLst>
                                </p:cTn>
                              </p:par>
                              <p:par>
                                <p:cTn id="112" presetID="10" presetClass="exit" presetSubtype="0" fill="hold" grpId="1" nodeType="withEffect">
                                  <p:stCondLst>
                                    <p:cond delay="0"/>
                                  </p:stCondLst>
                                  <p:childTnLst>
                                    <p:animEffect transition="out" filter="fade">
                                      <p:cBhvr>
                                        <p:cTn id="113" dur="500"/>
                                        <p:tgtEl>
                                          <p:spTgt spid="45"/>
                                        </p:tgtEl>
                                      </p:cBhvr>
                                    </p:animEffect>
                                    <p:set>
                                      <p:cBhvr>
                                        <p:cTn id="114" dur="1" fill="hold">
                                          <p:stCondLst>
                                            <p:cond delay="499"/>
                                          </p:stCondLst>
                                        </p:cTn>
                                        <p:tgtEl>
                                          <p:spTgt spid="45"/>
                                        </p:tgtEl>
                                        <p:attrNameLst>
                                          <p:attrName>style.visibility</p:attrName>
                                        </p:attrNameLst>
                                      </p:cBhvr>
                                      <p:to>
                                        <p:strVal val="hidden"/>
                                      </p:to>
                                    </p:set>
                                  </p:childTnLst>
                                </p:cTn>
                              </p:par>
                              <p:par>
                                <p:cTn id="115" presetID="10" presetClass="exit" presetSubtype="0" fill="hold" grpId="1" nodeType="withEffect">
                                  <p:stCondLst>
                                    <p:cond delay="0"/>
                                  </p:stCondLst>
                                  <p:childTnLst>
                                    <p:animEffect transition="out" filter="fade">
                                      <p:cBhvr>
                                        <p:cTn id="116" dur="500"/>
                                        <p:tgtEl>
                                          <p:spTgt spid="56"/>
                                        </p:tgtEl>
                                      </p:cBhvr>
                                    </p:animEffect>
                                    <p:set>
                                      <p:cBhvr>
                                        <p:cTn id="117" dur="1" fill="hold">
                                          <p:stCondLst>
                                            <p:cond delay="499"/>
                                          </p:stCondLst>
                                        </p:cTn>
                                        <p:tgtEl>
                                          <p:spTgt spid="56"/>
                                        </p:tgtEl>
                                        <p:attrNameLst>
                                          <p:attrName>style.visibility</p:attrName>
                                        </p:attrNameLst>
                                      </p:cBhvr>
                                      <p:to>
                                        <p:strVal val="hidden"/>
                                      </p:to>
                                    </p:set>
                                  </p:childTnLst>
                                </p:cTn>
                              </p:par>
                              <p:par>
                                <p:cTn id="118" presetID="10" presetClass="exit" presetSubtype="0" fill="hold" grpId="1" nodeType="withEffect">
                                  <p:stCondLst>
                                    <p:cond delay="0"/>
                                  </p:stCondLst>
                                  <p:childTnLst>
                                    <p:animEffect transition="out" filter="fade">
                                      <p:cBhvr>
                                        <p:cTn id="119" dur="500"/>
                                        <p:tgtEl>
                                          <p:spTgt spid="25"/>
                                        </p:tgtEl>
                                      </p:cBhvr>
                                    </p:animEffect>
                                    <p:set>
                                      <p:cBhvr>
                                        <p:cTn id="120" dur="1" fill="hold">
                                          <p:stCondLst>
                                            <p:cond delay="499"/>
                                          </p:stCondLst>
                                        </p:cTn>
                                        <p:tgtEl>
                                          <p:spTgt spid="25"/>
                                        </p:tgtEl>
                                        <p:attrNameLst>
                                          <p:attrName>style.visibility</p:attrName>
                                        </p:attrNameLst>
                                      </p:cBhvr>
                                      <p:to>
                                        <p:strVal val="hidden"/>
                                      </p:to>
                                    </p:set>
                                  </p:childTnLst>
                                </p:cTn>
                              </p:par>
                              <p:par>
                                <p:cTn id="121" presetID="10" presetClass="exit" presetSubtype="0" fill="hold" nodeType="withEffect">
                                  <p:stCondLst>
                                    <p:cond delay="0"/>
                                  </p:stCondLst>
                                  <p:childTnLst>
                                    <p:animEffect transition="out" filter="fade">
                                      <p:cBhvr>
                                        <p:cTn id="122" dur="500"/>
                                        <p:tgtEl>
                                          <p:spTgt spid="49"/>
                                        </p:tgtEl>
                                      </p:cBhvr>
                                    </p:animEffect>
                                    <p:set>
                                      <p:cBhvr>
                                        <p:cTn id="123" dur="1" fill="hold">
                                          <p:stCondLst>
                                            <p:cond delay="499"/>
                                          </p:stCondLst>
                                        </p:cTn>
                                        <p:tgtEl>
                                          <p:spTgt spid="49"/>
                                        </p:tgtEl>
                                        <p:attrNameLst>
                                          <p:attrName>style.visibility</p:attrName>
                                        </p:attrNameLst>
                                      </p:cBhvr>
                                      <p:to>
                                        <p:strVal val="hidden"/>
                                      </p:to>
                                    </p:set>
                                  </p:childTnLst>
                                </p:cTn>
                              </p:par>
                              <p:par>
                                <p:cTn id="124" presetID="10" presetClass="exit" presetSubtype="0" fill="hold" nodeType="withEffect">
                                  <p:stCondLst>
                                    <p:cond delay="0"/>
                                  </p:stCondLst>
                                  <p:childTnLst>
                                    <p:animEffect transition="out" filter="fade">
                                      <p:cBhvr>
                                        <p:cTn id="125" dur="500"/>
                                        <p:tgtEl>
                                          <p:spTgt spid="75"/>
                                        </p:tgtEl>
                                      </p:cBhvr>
                                    </p:animEffect>
                                    <p:set>
                                      <p:cBhvr>
                                        <p:cTn id="126" dur="1" fill="hold">
                                          <p:stCondLst>
                                            <p:cond delay="499"/>
                                          </p:stCondLst>
                                        </p:cTn>
                                        <p:tgtEl>
                                          <p:spTgt spid="75"/>
                                        </p:tgtEl>
                                        <p:attrNameLst>
                                          <p:attrName>style.visibility</p:attrName>
                                        </p:attrNameLst>
                                      </p:cBhvr>
                                      <p:to>
                                        <p:strVal val="hidden"/>
                                      </p:to>
                                    </p:set>
                                  </p:childTnLst>
                                </p:cTn>
                              </p:par>
                              <p:par>
                                <p:cTn id="127" presetID="10" presetClass="exit" presetSubtype="0" fill="hold" nodeType="withEffect">
                                  <p:stCondLst>
                                    <p:cond delay="0"/>
                                  </p:stCondLst>
                                  <p:childTnLst>
                                    <p:animEffect transition="out" filter="fade">
                                      <p:cBhvr>
                                        <p:cTn id="128" dur="500"/>
                                        <p:tgtEl>
                                          <p:spTgt spid="64"/>
                                        </p:tgtEl>
                                      </p:cBhvr>
                                    </p:animEffect>
                                    <p:set>
                                      <p:cBhvr>
                                        <p:cTn id="129" dur="1" fill="hold">
                                          <p:stCondLst>
                                            <p:cond delay="499"/>
                                          </p:stCondLst>
                                        </p:cTn>
                                        <p:tgtEl>
                                          <p:spTgt spid="64"/>
                                        </p:tgtEl>
                                        <p:attrNameLst>
                                          <p:attrName>style.visibility</p:attrName>
                                        </p:attrNameLst>
                                      </p:cBhvr>
                                      <p:to>
                                        <p:strVal val="hidden"/>
                                      </p:to>
                                    </p:set>
                                  </p:childTnLst>
                                </p:cTn>
                              </p:par>
                              <p:par>
                                <p:cTn id="130" presetID="10" presetClass="exit" presetSubtype="0" fill="hold" grpId="1" nodeType="withEffect">
                                  <p:stCondLst>
                                    <p:cond delay="0"/>
                                  </p:stCondLst>
                                  <p:childTnLst>
                                    <p:animEffect transition="out" filter="fade">
                                      <p:cBhvr>
                                        <p:cTn id="131" dur="500"/>
                                        <p:tgtEl>
                                          <p:spTgt spid="76"/>
                                        </p:tgtEl>
                                      </p:cBhvr>
                                    </p:animEffect>
                                    <p:set>
                                      <p:cBhvr>
                                        <p:cTn id="132" dur="1" fill="hold">
                                          <p:stCondLst>
                                            <p:cond delay="499"/>
                                          </p:stCondLst>
                                        </p:cTn>
                                        <p:tgtEl>
                                          <p:spTgt spid="76"/>
                                        </p:tgtEl>
                                        <p:attrNameLst>
                                          <p:attrName>style.visibility</p:attrName>
                                        </p:attrNameLst>
                                      </p:cBhvr>
                                      <p:to>
                                        <p:strVal val="hidden"/>
                                      </p:to>
                                    </p:set>
                                  </p:childTnLst>
                                </p:cTn>
                              </p:par>
                              <p:par>
                                <p:cTn id="133" presetID="10" presetClass="exit" presetSubtype="0" fill="hold" nodeType="withEffect">
                                  <p:stCondLst>
                                    <p:cond delay="0"/>
                                  </p:stCondLst>
                                  <p:childTnLst>
                                    <p:animEffect transition="out" filter="fade">
                                      <p:cBhvr>
                                        <p:cTn id="134" dur="500"/>
                                        <p:tgtEl>
                                          <p:spTgt spid="63"/>
                                        </p:tgtEl>
                                      </p:cBhvr>
                                    </p:animEffect>
                                    <p:set>
                                      <p:cBhvr>
                                        <p:cTn id="135" dur="1" fill="hold">
                                          <p:stCondLst>
                                            <p:cond delay="499"/>
                                          </p:stCondLst>
                                        </p:cTn>
                                        <p:tgtEl>
                                          <p:spTgt spid="63"/>
                                        </p:tgtEl>
                                        <p:attrNameLst>
                                          <p:attrName>style.visibility</p:attrName>
                                        </p:attrNameLst>
                                      </p:cBhvr>
                                      <p:to>
                                        <p:strVal val="hidden"/>
                                      </p:to>
                                    </p:set>
                                  </p:childTnLst>
                                </p:cTn>
                              </p:par>
                              <p:par>
                                <p:cTn id="136" presetID="10" presetClass="exit" presetSubtype="0" fill="hold" nodeType="withEffect">
                                  <p:stCondLst>
                                    <p:cond delay="0"/>
                                  </p:stCondLst>
                                  <p:childTnLst>
                                    <p:animEffect transition="out" filter="fade">
                                      <p:cBhvr>
                                        <p:cTn id="137" dur="500"/>
                                        <p:tgtEl>
                                          <p:spTgt spid="51"/>
                                        </p:tgtEl>
                                      </p:cBhvr>
                                    </p:animEffect>
                                    <p:set>
                                      <p:cBhvr>
                                        <p:cTn id="138" dur="1" fill="hold">
                                          <p:stCondLst>
                                            <p:cond delay="499"/>
                                          </p:stCondLst>
                                        </p:cTn>
                                        <p:tgtEl>
                                          <p:spTgt spid="51"/>
                                        </p:tgtEl>
                                        <p:attrNameLst>
                                          <p:attrName>style.visibility</p:attrName>
                                        </p:attrNameLst>
                                      </p:cBhvr>
                                      <p:to>
                                        <p:strVal val="hidden"/>
                                      </p:to>
                                    </p:set>
                                  </p:childTnLst>
                                </p:cTn>
                              </p:par>
                              <p:par>
                                <p:cTn id="139" presetID="10" presetClass="exit" presetSubtype="0" fill="hold" nodeType="withEffect">
                                  <p:stCondLst>
                                    <p:cond delay="0"/>
                                  </p:stCondLst>
                                  <p:childTnLst>
                                    <p:animEffect transition="out" filter="fade">
                                      <p:cBhvr>
                                        <p:cTn id="140" dur="500"/>
                                        <p:tgtEl>
                                          <p:spTgt spid="67"/>
                                        </p:tgtEl>
                                      </p:cBhvr>
                                    </p:animEffect>
                                    <p:set>
                                      <p:cBhvr>
                                        <p:cTn id="141" dur="1" fill="hold">
                                          <p:stCondLst>
                                            <p:cond delay="499"/>
                                          </p:stCondLst>
                                        </p:cTn>
                                        <p:tgtEl>
                                          <p:spTgt spid="67"/>
                                        </p:tgtEl>
                                        <p:attrNameLst>
                                          <p:attrName>style.visibility</p:attrName>
                                        </p:attrNameLst>
                                      </p:cBhvr>
                                      <p:to>
                                        <p:strVal val="hidden"/>
                                      </p:to>
                                    </p:set>
                                  </p:childTnLst>
                                </p:cTn>
                              </p:par>
                              <p:par>
                                <p:cTn id="142" presetID="10" presetClass="exit" presetSubtype="0" fill="hold" grpId="1" nodeType="withEffect">
                                  <p:stCondLst>
                                    <p:cond delay="0"/>
                                  </p:stCondLst>
                                  <p:childTnLst>
                                    <p:animEffect transition="out" filter="fade">
                                      <p:cBhvr>
                                        <p:cTn id="143" dur="500"/>
                                        <p:tgtEl>
                                          <p:spTgt spid="84"/>
                                        </p:tgtEl>
                                      </p:cBhvr>
                                    </p:animEffect>
                                    <p:set>
                                      <p:cBhvr>
                                        <p:cTn id="144" dur="1" fill="hold">
                                          <p:stCondLst>
                                            <p:cond delay="499"/>
                                          </p:stCondLst>
                                        </p:cTn>
                                        <p:tgtEl>
                                          <p:spTgt spid="84"/>
                                        </p:tgtEl>
                                        <p:attrNameLst>
                                          <p:attrName>style.visibility</p:attrName>
                                        </p:attrNameLst>
                                      </p:cBhvr>
                                      <p:to>
                                        <p:strVal val="hidden"/>
                                      </p:to>
                                    </p:set>
                                  </p:childTnLst>
                                </p:cTn>
                              </p:par>
                              <p:par>
                                <p:cTn id="145" presetID="10" presetClass="exit" presetSubtype="0" fill="hold" grpId="1" nodeType="withEffect">
                                  <p:stCondLst>
                                    <p:cond delay="0"/>
                                  </p:stCondLst>
                                  <p:childTnLst>
                                    <p:animEffect transition="out" filter="fade">
                                      <p:cBhvr>
                                        <p:cTn id="146" dur="500"/>
                                        <p:tgtEl>
                                          <p:spTgt spid="54"/>
                                        </p:tgtEl>
                                      </p:cBhvr>
                                    </p:animEffect>
                                    <p:set>
                                      <p:cBhvr>
                                        <p:cTn id="147" dur="1" fill="hold">
                                          <p:stCondLst>
                                            <p:cond delay="499"/>
                                          </p:stCondLst>
                                        </p:cTn>
                                        <p:tgtEl>
                                          <p:spTgt spid="54"/>
                                        </p:tgtEl>
                                        <p:attrNameLst>
                                          <p:attrName>style.visibility</p:attrName>
                                        </p:attrNameLst>
                                      </p:cBhvr>
                                      <p:to>
                                        <p:strVal val="hidden"/>
                                      </p:to>
                                    </p:set>
                                  </p:childTnLst>
                                </p:cTn>
                              </p:par>
                              <p:par>
                                <p:cTn id="148" presetID="10" presetClass="exit" presetSubtype="0" fill="hold" grpId="1" nodeType="withEffect">
                                  <p:stCondLst>
                                    <p:cond delay="0"/>
                                  </p:stCondLst>
                                  <p:childTnLst>
                                    <p:animEffect transition="out" filter="fade">
                                      <p:cBhvr>
                                        <p:cTn id="149" dur="500"/>
                                        <p:tgtEl>
                                          <p:spTgt spid="83"/>
                                        </p:tgtEl>
                                      </p:cBhvr>
                                    </p:animEffect>
                                    <p:set>
                                      <p:cBhvr>
                                        <p:cTn id="150" dur="1" fill="hold">
                                          <p:stCondLst>
                                            <p:cond delay="499"/>
                                          </p:stCondLst>
                                        </p:cTn>
                                        <p:tgtEl>
                                          <p:spTgt spid="83"/>
                                        </p:tgtEl>
                                        <p:attrNameLst>
                                          <p:attrName>style.visibility</p:attrName>
                                        </p:attrNameLst>
                                      </p:cBhvr>
                                      <p:to>
                                        <p:strVal val="hidden"/>
                                      </p:to>
                                    </p:set>
                                  </p:childTnLst>
                                </p:cTn>
                              </p:par>
                              <p:par>
                                <p:cTn id="151" presetID="10" presetClass="exit" presetSubtype="0" fill="hold" grpId="1" nodeType="withEffect">
                                  <p:stCondLst>
                                    <p:cond delay="0"/>
                                  </p:stCondLst>
                                  <p:childTnLst>
                                    <p:animEffect transition="out" filter="fade">
                                      <p:cBhvr>
                                        <p:cTn id="152" dur="500"/>
                                        <p:tgtEl>
                                          <p:spTgt spid="77"/>
                                        </p:tgtEl>
                                      </p:cBhvr>
                                    </p:animEffect>
                                    <p:set>
                                      <p:cBhvr>
                                        <p:cTn id="153" dur="1" fill="hold">
                                          <p:stCondLst>
                                            <p:cond delay="499"/>
                                          </p:stCondLst>
                                        </p:cTn>
                                        <p:tgtEl>
                                          <p:spTgt spid="77"/>
                                        </p:tgtEl>
                                        <p:attrNameLst>
                                          <p:attrName>style.visibility</p:attrName>
                                        </p:attrNameLst>
                                      </p:cBhvr>
                                      <p:to>
                                        <p:strVal val="hidden"/>
                                      </p:to>
                                    </p:set>
                                  </p:childTnLst>
                                </p:cTn>
                              </p:par>
                              <p:par>
                                <p:cTn id="154" presetID="10" presetClass="exit" presetSubtype="0" fill="hold" grpId="1" nodeType="withEffect">
                                  <p:stCondLst>
                                    <p:cond delay="0"/>
                                  </p:stCondLst>
                                  <p:childTnLst>
                                    <p:animEffect transition="out" filter="fade">
                                      <p:cBhvr>
                                        <p:cTn id="155" dur="500"/>
                                        <p:tgtEl>
                                          <p:spTgt spid="78"/>
                                        </p:tgtEl>
                                      </p:cBhvr>
                                    </p:animEffect>
                                    <p:set>
                                      <p:cBhvr>
                                        <p:cTn id="156" dur="1" fill="hold">
                                          <p:stCondLst>
                                            <p:cond delay="499"/>
                                          </p:stCondLst>
                                        </p:cTn>
                                        <p:tgtEl>
                                          <p:spTgt spid="78"/>
                                        </p:tgtEl>
                                        <p:attrNameLst>
                                          <p:attrName>style.visibility</p:attrName>
                                        </p:attrNameLst>
                                      </p:cBhvr>
                                      <p:to>
                                        <p:strVal val="hidden"/>
                                      </p:to>
                                    </p:set>
                                  </p:childTnLst>
                                </p:cTn>
                              </p:par>
                              <p:par>
                                <p:cTn id="157" presetID="10" presetClass="exit" presetSubtype="0" fill="hold" grpId="1" nodeType="withEffect">
                                  <p:stCondLst>
                                    <p:cond delay="0"/>
                                  </p:stCondLst>
                                  <p:childTnLst>
                                    <p:animEffect transition="out" filter="fade">
                                      <p:cBhvr>
                                        <p:cTn id="158" dur="500"/>
                                        <p:tgtEl>
                                          <p:spTgt spid="65"/>
                                        </p:tgtEl>
                                      </p:cBhvr>
                                    </p:animEffect>
                                    <p:set>
                                      <p:cBhvr>
                                        <p:cTn id="159" dur="1" fill="hold">
                                          <p:stCondLst>
                                            <p:cond delay="499"/>
                                          </p:stCondLst>
                                        </p:cTn>
                                        <p:tgtEl>
                                          <p:spTgt spid="65"/>
                                        </p:tgtEl>
                                        <p:attrNameLst>
                                          <p:attrName>style.visibility</p:attrName>
                                        </p:attrNameLst>
                                      </p:cBhvr>
                                      <p:to>
                                        <p:strVal val="hidden"/>
                                      </p:to>
                                    </p:set>
                                  </p:childTnLst>
                                </p:cTn>
                              </p:par>
                            </p:childTnLst>
                          </p:cTn>
                        </p:par>
                      </p:childTnLst>
                    </p:cTn>
                  </p:par>
                  <p:par>
                    <p:cTn id="160" fill="hold">
                      <p:stCondLst>
                        <p:cond delay="indefinite"/>
                      </p:stCondLst>
                      <p:childTnLst>
                        <p:par>
                          <p:cTn id="161" fill="hold">
                            <p:stCondLst>
                              <p:cond delay="0"/>
                            </p:stCondLst>
                            <p:childTnLst>
                              <p:par>
                                <p:cTn id="162" presetID="2" presetClass="entr" presetSubtype="4" fill="hold" grpId="0" nodeType="clickEffect">
                                  <p:stCondLst>
                                    <p:cond delay="0"/>
                                  </p:stCondLst>
                                  <p:childTnLst>
                                    <p:set>
                                      <p:cBhvr>
                                        <p:cTn id="163" dur="1" fill="hold">
                                          <p:stCondLst>
                                            <p:cond delay="0"/>
                                          </p:stCondLst>
                                        </p:cTn>
                                        <p:tgtEl>
                                          <p:spTgt spid="79"/>
                                        </p:tgtEl>
                                        <p:attrNameLst>
                                          <p:attrName>style.visibility</p:attrName>
                                        </p:attrNameLst>
                                      </p:cBhvr>
                                      <p:to>
                                        <p:strVal val="visible"/>
                                      </p:to>
                                    </p:set>
                                    <p:anim calcmode="lin" valueType="num">
                                      <p:cBhvr additive="base">
                                        <p:cTn id="164" dur="500" fill="hold"/>
                                        <p:tgtEl>
                                          <p:spTgt spid="79"/>
                                        </p:tgtEl>
                                        <p:attrNameLst>
                                          <p:attrName>ppt_x</p:attrName>
                                        </p:attrNameLst>
                                      </p:cBhvr>
                                      <p:tavLst>
                                        <p:tav tm="0">
                                          <p:val>
                                            <p:strVal val="#ppt_x"/>
                                          </p:val>
                                        </p:tav>
                                        <p:tav tm="100000">
                                          <p:val>
                                            <p:strVal val="#ppt_x"/>
                                          </p:val>
                                        </p:tav>
                                      </p:tavLst>
                                    </p:anim>
                                    <p:anim calcmode="lin" valueType="num">
                                      <p:cBhvr additive="base">
                                        <p:cTn id="165" dur="500" fill="hold"/>
                                        <p:tgtEl>
                                          <p:spTgt spid="79"/>
                                        </p:tgtEl>
                                        <p:attrNameLst>
                                          <p:attrName>ppt_y</p:attrName>
                                        </p:attrNameLst>
                                      </p:cBhvr>
                                      <p:tavLst>
                                        <p:tav tm="0">
                                          <p:val>
                                            <p:strVal val="1+#ppt_h/2"/>
                                          </p:val>
                                        </p:tav>
                                        <p:tav tm="100000">
                                          <p:val>
                                            <p:strVal val="#ppt_y"/>
                                          </p:val>
                                        </p:tav>
                                      </p:tavLst>
                                    </p:anim>
                                  </p:childTnLst>
                                </p:cTn>
                              </p:par>
                            </p:childTnLst>
                          </p:cTn>
                        </p:par>
                      </p:childTnLst>
                    </p:cTn>
                  </p:par>
                  <p:par>
                    <p:cTn id="166" fill="hold">
                      <p:stCondLst>
                        <p:cond delay="indefinite"/>
                      </p:stCondLst>
                      <p:childTnLst>
                        <p:par>
                          <p:cTn id="167" fill="hold">
                            <p:stCondLst>
                              <p:cond delay="0"/>
                            </p:stCondLst>
                            <p:childTnLst>
                              <p:par>
                                <p:cTn id="168" presetID="8" presetClass="emph" presetSubtype="0" fill="hold" nodeType="clickEffect">
                                  <p:stCondLst>
                                    <p:cond delay="0"/>
                                  </p:stCondLst>
                                  <p:childTnLst>
                                    <p:animRot by="-5400000">
                                      <p:cBhvr>
                                        <p:cTn id="169" dur="1000" fill="hold"/>
                                        <p:tgtEl>
                                          <p:spTgt spid="92"/>
                                        </p:tgtEl>
                                        <p:attrNameLst>
                                          <p:attrName>r</p:attrName>
                                        </p:attrNameLst>
                                      </p:cBhvr>
                                    </p:animRot>
                                  </p:childTnLst>
                                </p:cTn>
                              </p:par>
                              <p:par>
                                <p:cTn id="170" presetID="42" presetClass="entr" presetSubtype="0" fill="hold" grpId="0" nodeType="withEffect">
                                  <p:stCondLst>
                                    <p:cond delay="0"/>
                                  </p:stCondLst>
                                  <p:childTnLst>
                                    <p:set>
                                      <p:cBhvr>
                                        <p:cTn id="171" dur="1" fill="hold">
                                          <p:stCondLst>
                                            <p:cond delay="0"/>
                                          </p:stCondLst>
                                        </p:cTn>
                                        <p:tgtEl>
                                          <p:spTgt spid="23"/>
                                        </p:tgtEl>
                                        <p:attrNameLst>
                                          <p:attrName>style.visibility</p:attrName>
                                        </p:attrNameLst>
                                      </p:cBhvr>
                                      <p:to>
                                        <p:strVal val="visible"/>
                                      </p:to>
                                    </p:set>
                                    <p:animEffect transition="in" filter="fade">
                                      <p:cBhvr>
                                        <p:cTn id="172" dur="1000"/>
                                        <p:tgtEl>
                                          <p:spTgt spid="23"/>
                                        </p:tgtEl>
                                      </p:cBhvr>
                                    </p:animEffect>
                                    <p:anim calcmode="lin" valueType="num">
                                      <p:cBhvr>
                                        <p:cTn id="173" dur="1000" fill="hold"/>
                                        <p:tgtEl>
                                          <p:spTgt spid="23"/>
                                        </p:tgtEl>
                                        <p:attrNameLst>
                                          <p:attrName>ppt_x</p:attrName>
                                        </p:attrNameLst>
                                      </p:cBhvr>
                                      <p:tavLst>
                                        <p:tav tm="0">
                                          <p:val>
                                            <p:strVal val="#ppt_x"/>
                                          </p:val>
                                        </p:tav>
                                        <p:tav tm="100000">
                                          <p:val>
                                            <p:strVal val="#ppt_x"/>
                                          </p:val>
                                        </p:tav>
                                      </p:tavLst>
                                    </p:anim>
                                    <p:anim calcmode="lin" valueType="num">
                                      <p:cBhvr>
                                        <p:cTn id="174"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75" fill="hold">
                      <p:stCondLst>
                        <p:cond delay="indefinite"/>
                      </p:stCondLst>
                      <p:childTnLst>
                        <p:par>
                          <p:cTn id="176" fill="hold">
                            <p:stCondLst>
                              <p:cond delay="0"/>
                            </p:stCondLst>
                            <p:childTnLst>
                              <p:par>
                                <p:cTn id="177" presetID="2" presetClass="entr" presetSubtype="4" fill="hold" grpId="0" nodeType="clickEffect">
                                  <p:stCondLst>
                                    <p:cond delay="0"/>
                                  </p:stCondLst>
                                  <p:childTnLst>
                                    <p:set>
                                      <p:cBhvr>
                                        <p:cTn id="178" dur="1" fill="hold">
                                          <p:stCondLst>
                                            <p:cond delay="0"/>
                                          </p:stCondLst>
                                        </p:cTn>
                                        <p:tgtEl>
                                          <p:spTgt spid="80"/>
                                        </p:tgtEl>
                                        <p:attrNameLst>
                                          <p:attrName>style.visibility</p:attrName>
                                        </p:attrNameLst>
                                      </p:cBhvr>
                                      <p:to>
                                        <p:strVal val="visible"/>
                                      </p:to>
                                    </p:set>
                                    <p:anim calcmode="lin" valueType="num">
                                      <p:cBhvr additive="base">
                                        <p:cTn id="179" dur="500" fill="hold"/>
                                        <p:tgtEl>
                                          <p:spTgt spid="80"/>
                                        </p:tgtEl>
                                        <p:attrNameLst>
                                          <p:attrName>ppt_x</p:attrName>
                                        </p:attrNameLst>
                                      </p:cBhvr>
                                      <p:tavLst>
                                        <p:tav tm="0">
                                          <p:val>
                                            <p:strVal val="#ppt_x"/>
                                          </p:val>
                                        </p:tav>
                                        <p:tav tm="100000">
                                          <p:val>
                                            <p:strVal val="#ppt_x"/>
                                          </p:val>
                                        </p:tav>
                                      </p:tavLst>
                                    </p:anim>
                                    <p:anim calcmode="lin" valueType="num">
                                      <p:cBhvr additive="base">
                                        <p:cTn id="180" dur="500" fill="hold"/>
                                        <p:tgtEl>
                                          <p:spTgt spid="80"/>
                                        </p:tgtEl>
                                        <p:attrNameLst>
                                          <p:attrName>ppt_y</p:attrName>
                                        </p:attrNameLst>
                                      </p:cBhvr>
                                      <p:tavLst>
                                        <p:tav tm="0">
                                          <p:val>
                                            <p:strVal val="1+#ppt_h/2"/>
                                          </p:val>
                                        </p:tav>
                                        <p:tav tm="100000">
                                          <p:val>
                                            <p:strVal val="#ppt_y"/>
                                          </p:val>
                                        </p:tav>
                                      </p:tavLst>
                                    </p:anim>
                                  </p:childTnLst>
                                </p:cTn>
                              </p:par>
                            </p:childTnLst>
                          </p:cTn>
                        </p:par>
                      </p:childTnLst>
                    </p:cTn>
                  </p:par>
                  <p:par>
                    <p:cTn id="181" fill="hold">
                      <p:stCondLst>
                        <p:cond delay="indefinite"/>
                      </p:stCondLst>
                      <p:childTnLst>
                        <p:par>
                          <p:cTn id="182" fill="hold">
                            <p:stCondLst>
                              <p:cond delay="0"/>
                            </p:stCondLst>
                            <p:childTnLst>
                              <p:par>
                                <p:cTn id="183" presetID="22" presetClass="entr" presetSubtype="4" fill="hold" grpId="0" nodeType="clickEffect">
                                  <p:stCondLst>
                                    <p:cond delay="0"/>
                                  </p:stCondLst>
                                  <p:childTnLst>
                                    <p:set>
                                      <p:cBhvr>
                                        <p:cTn id="184" dur="1" fill="hold">
                                          <p:stCondLst>
                                            <p:cond delay="0"/>
                                          </p:stCondLst>
                                        </p:cTn>
                                        <p:tgtEl>
                                          <p:spTgt spid="42"/>
                                        </p:tgtEl>
                                        <p:attrNameLst>
                                          <p:attrName>style.visibility</p:attrName>
                                        </p:attrNameLst>
                                      </p:cBhvr>
                                      <p:to>
                                        <p:strVal val="visible"/>
                                      </p:to>
                                    </p:set>
                                    <p:animEffect transition="in" filter="wipe(down)">
                                      <p:cBhvr>
                                        <p:cTn id="185" dur="500"/>
                                        <p:tgtEl>
                                          <p:spTgt spid="42"/>
                                        </p:tgtEl>
                                      </p:cBhvr>
                                    </p:animEffect>
                                  </p:childTnLst>
                                </p:cTn>
                              </p:par>
                              <p:par>
                                <p:cTn id="186" presetID="22" presetClass="entr" presetSubtype="4" fill="hold" grpId="0" nodeType="withEffect">
                                  <p:stCondLst>
                                    <p:cond delay="0"/>
                                  </p:stCondLst>
                                  <p:childTnLst>
                                    <p:set>
                                      <p:cBhvr>
                                        <p:cTn id="187" dur="1" fill="hold">
                                          <p:stCondLst>
                                            <p:cond delay="0"/>
                                          </p:stCondLst>
                                        </p:cTn>
                                        <p:tgtEl>
                                          <p:spTgt spid="24"/>
                                        </p:tgtEl>
                                        <p:attrNameLst>
                                          <p:attrName>style.visibility</p:attrName>
                                        </p:attrNameLst>
                                      </p:cBhvr>
                                      <p:to>
                                        <p:strVal val="visible"/>
                                      </p:to>
                                    </p:set>
                                    <p:animEffect transition="in" filter="wipe(down)">
                                      <p:cBhvr>
                                        <p:cTn id="188" dur="500"/>
                                        <p:tgtEl>
                                          <p:spTgt spid="24"/>
                                        </p:tgtEl>
                                      </p:cBhvr>
                                    </p:animEffect>
                                  </p:childTnLst>
                                </p:cTn>
                              </p:par>
                              <p:par>
                                <p:cTn id="189" presetID="22" presetClass="entr" presetSubtype="4" fill="hold" grpId="0" nodeType="withEffect">
                                  <p:stCondLst>
                                    <p:cond delay="0"/>
                                  </p:stCondLst>
                                  <p:childTnLst>
                                    <p:set>
                                      <p:cBhvr>
                                        <p:cTn id="190" dur="1" fill="hold">
                                          <p:stCondLst>
                                            <p:cond delay="0"/>
                                          </p:stCondLst>
                                        </p:cTn>
                                        <p:tgtEl>
                                          <p:spTgt spid="16"/>
                                        </p:tgtEl>
                                        <p:attrNameLst>
                                          <p:attrName>style.visibility</p:attrName>
                                        </p:attrNameLst>
                                      </p:cBhvr>
                                      <p:to>
                                        <p:strVal val="visible"/>
                                      </p:to>
                                    </p:set>
                                    <p:animEffect transition="in" filter="wipe(down)">
                                      <p:cBhvr>
                                        <p:cTn id="191" dur="500"/>
                                        <p:tgtEl>
                                          <p:spTgt spid="16"/>
                                        </p:tgtEl>
                                      </p:cBhvr>
                                    </p:animEffect>
                                  </p:childTnLst>
                                </p:cTn>
                              </p:par>
                              <p:par>
                                <p:cTn id="192" presetID="22" presetClass="entr" presetSubtype="4" fill="hold" nodeType="withEffect">
                                  <p:stCondLst>
                                    <p:cond delay="0"/>
                                  </p:stCondLst>
                                  <p:childTnLst>
                                    <p:set>
                                      <p:cBhvr>
                                        <p:cTn id="193" dur="1" fill="hold">
                                          <p:stCondLst>
                                            <p:cond delay="0"/>
                                          </p:stCondLst>
                                        </p:cTn>
                                        <p:tgtEl>
                                          <p:spTgt spid="57"/>
                                        </p:tgtEl>
                                        <p:attrNameLst>
                                          <p:attrName>style.visibility</p:attrName>
                                        </p:attrNameLst>
                                      </p:cBhvr>
                                      <p:to>
                                        <p:strVal val="visible"/>
                                      </p:to>
                                    </p:set>
                                    <p:animEffect transition="in" filter="wipe(down)">
                                      <p:cBhvr>
                                        <p:cTn id="194" dur="500"/>
                                        <p:tgtEl>
                                          <p:spTgt spid="57"/>
                                        </p:tgtEl>
                                      </p:cBhvr>
                                    </p:animEffect>
                                  </p:childTnLst>
                                </p:cTn>
                              </p:par>
                              <p:par>
                                <p:cTn id="195" presetID="22" presetClass="entr" presetSubtype="4" fill="hold" nodeType="withEffect">
                                  <p:stCondLst>
                                    <p:cond delay="0"/>
                                  </p:stCondLst>
                                  <p:childTnLst>
                                    <p:set>
                                      <p:cBhvr>
                                        <p:cTn id="196" dur="1" fill="hold">
                                          <p:stCondLst>
                                            <p:cond delay="0"/>
                                          </p:stCondLst>
                                        </p:cTn>
                                        <p:tgtEl>
                                          <p:spTgt spid="32"/>
                                        </p:tgtEl>
                                        <p:attrNameLst>
                                          <p:attrName>style.visibility</p:attrName>
                                        </p:attrNameLst>
                                      </p:cBhvr>
                                      <p:to>
                                        <p:strVal val="visible"/>
                                      </p:to>
                                    </p:set>
                                    <p:animEffect transition="in" filter="wipe(down)">
                                      <p:cBhvr>
                                        <p:cTn id="197" dur="500"/>
                                        <p:tgtEl>
                                          <p:spTgt spid="32"/>
                                        </p:tgtEl>
                                      </p:cBhvr>
                                    </p:animEffect>
                                  </p:childTnLst>
                                </p:cTn>
                              </p:par>
                              <p:par>
                                <p:cTn id="198" presetID="22" presetClass="entr" presetSubtype="4" fill="hold" nodeType="withEffect">
                                  <p:stCondLst>
                                    <p:cond delay="0"/>
                                  </p:stCondLst>
                                  <p:childTnLst>
                                    <p:set>
                                      <p:cBhvr>
                                        <p:cTn id="199" dur="1" fill="hold">
                                          <p:stCondLst>
                                            <p:cond delay="0"/>
                                          </p:stCondLst>
                                        </p:cTn>
                                        <p:tgtEl>
                                          <p:spTgt spid="53"/>
                                        </p:tgtEl>
                                        <p:attrNameLst>
                                          <p:attrName>style.visibility</p:attrName>
                                        </p:attrNameLst>
                                      </p:cBhvr>
                                      <p:to>
                                        <p:strVal val="visible"/>
                                      </p:to>
                                    </p:set>
                                    <p:animEffect transition="in" filter="wipe(down)">
                                      <p:cBhvr>
                                        <p:cTn id="200" dur="500"/>
                                        <p:tgtEl>
                                          <p:spTgt spid="53"/>
                                        </p:tgtEl>
                                      </p:cBhvr>
                                    </p:animEffect>
                                  </p:childTnLst>
                                </p:cTn>
                              </p:par>
                            </p:childTnLst>
                          </p:cTn>
                        </p:par>
                      </p:childTnLst>
                    </p:cTn>
                  </p:par>
                  <p:par>
                    <p:cTn id="201" fill="hold">
                      <p:stCondLst>
                        <p:cond delay="indefinite"/>
                      </p:stCondLst>
                      <p:childTnLst>
                        <p:par>
                          <p:cTn id="202" fill="hold">
                            <p:stCondLst>
                              <p:cond delay="0"/>
                            </p:stCondLst>
                            <p:childTnLst>
                              <p:par>
                                <p:cTn id="203" presetID="2" presetClass="entr" presetSubtype="4" fill="hold" grpId="0" nodeType="clickEffect">
                                  <p:stCondLst>
                                    <p:cond delay="0"/>
                                  </p:stCondLst>
                                  <p:childTnLst>
                                    <p:set>
                                      <p:cBhvr>
                                        <p:cTn id="204" dur="1" fill="hold">
                                          <p:stCondLst>
                                            <p:cond delay="0"/>
                                          </p:stCondLst>
                                        </p:cTn>
                                        <p:tgtEl>
                                          <p:spTgt spid="81"/>
                                        </p:tgtEl>
                                        <p:attrNameLst>
                                          <p:attrName>style.visibility</p:attrName>
                                        </p:attrNameLst>
                                      </p:cBhvr>
                                      <p:to>
                                        <p:strVal val="visible"/>
                                      </p:to>
                                    </p:set>
                                    <p:anim calcmode="lin" valueType="num">
                                      <p:cBhvr additive="base">
                                        <p:cTn id="205" dur="500" fill="hold"/>
                                        <p:tgtEl>
                                          <p:spTgt spid="81"/>
                                        </p:tgtEl>
                                        <p:attrNameLst>
                                          <p:attrName>ppt_x</p:attrName>
                                        </p:attrNameLst>
                                      </p:cBhvr>
                                      <p:tavLst>
                                        <p:tav tm="0">
                                          <p:val>
                                            <p:strVal val="#ppt_x"/>
                                          </p:val>
                                        </p:tav>
                                        <p:tav tm="100000">
                                          <p:val>
                                            <p:strVal val="#ppt_x"/>
                                          </p:val>
                                        </p:tav>
                                      </p:tavLst>
                                    </p:anim>
                                    <p:anim calcmode="lin" valueType="num">
                                      <p:cBhvr additive="base">
                                        <p:cTn id="206" dur="500" fill="hold"/>
                                        <p:tgtEl>
                                          <p:spTgt spid="81"/>
                                        </p:tgtEl>
                                        <p:attrNameLst>
                                          <p:attrName>ppt_y</p:attrName>
                                        </p:attrNameLst>
                                      </p:cBhvr>
                                      <p:tavLst>
                                        <p:tav tm="0">
                                          <p:val>
                                            <p:strVal val="1+#ppt_h/2"/>
                                          </p:val>
                                        </p:tav>
                                        <p:tav tm="100000">
                                          <p:val>
                                            <p:strVal val="#ppt_y"/>
                                          </p:val>
                                        </p:tav>
                                      </p:tavLst>
                                    </p:anim>
                                  </p:childTnLst>
                                </p:cTn>
                              </p:par>
                            </p:childTnLst>
                          </p:cTn>
                        </p:par>
                      </p:childTnLst>
                    </p:cTn>
                  </p:par>
                  <p:par>
                    <p:cTn id="207" fill="hold">
                      <p:stCondLst>
                        <p:cond delay="indefinite"/>
                      </p:stCondLst>
                      <p:childTnLst>
                        <p:par>
                          <p:cTn id="208" fill="hold">
                            <p:stCondLst>
                              <p:cond delay="0"/>
                            </p:stCondLst>
                            <p:childTnLst>
                              <p:par>
                                <p:cTn id="209" presetID="22" presetClass="entr" presetSubtype="8" fill="hold" nodeType="clickEffect">
                                  <p:stCondLst>
                                    <p:cond delay="0"/>
                                  </p:stCondLst>
                                  <p:childTnLst>
                                    <p:set>
                                      <p:cBhvr>
                                        <p:cTn id="210" dur="1" fill="hold">
                                          <p:stCondLst>
                                            <p:cond delay="0"/>
                                          </p:stCondLst>
                                        </p:cTn>
                                        <p:tgtEl>
                                          <p:spTgt spid="35"/>
                                        </p:tgtEl>
                                        <p:attrNameLst>
                                          <p:attrName>style.visibility</p:attrName>
                                        </p:attrNameLst>
                                      </p:cBhvr>
                                      <p:to>
                                        <p:strVal val="visible"/>
                                      </p:to>
                                    </p:set>
                                    <p:animEffect transition="in" filter="wipe(left)">
                                      <p:cBhvr>
                                        <p:cTn id="211" dur="500"/>
                                        <p:tgtEl>
                                          <p:spTgt spid="35"/>
                                        </p:tgtEl>
                                      </p:cBhvr>
                                    </p:animEffect>
                                  </p:childTnLst>
                                </p:cTn>
                              </p:par>
                              <p:par>
                                <p:cTn id="212" presetID="22" presetClass="entr" presetSubtype="8" fill="hold" nodeType="withEffect">
                                  <p:stCondLst>
                                    <p:cond delay="0"/>
                                  </p:stCondLst>
                                  <p:childTnLst>
                                    <p:set>
                                      <p:cBhvr>
                                        <p:cTn id="213" dur="1" fill="hold">
                                          <p:stCondLst>
                                            <p:cond delay="0"/>
                                          </p:stCondLst>
                                        </p:cTn>
                                        <p:tgtEl>
                                          <p:spTgt spid="28"/>
                                        </p:tgtEl>
                                        <p:attrNameLst>
                                          <p:attrName>style.visibility</p:attrName>
                                        </p:attrNameLst>
                                      </p:cBhvr>
                                      <p:to>
                                        <p:strVal val="visible"/>
                                      </p:to>
                                    </p:set>
                                    <p:animEffect transition="in" filter="wipe(left)">
                                      <p:cBhvr>
                                        <p:cTn id="214" dur="500"/>
                                        <p:tgtEl>
                                          <p:spTgt spid="28"/>
                                        </p:tgtEl>
                                      </p:cBhvr>
                                    </p:animEffect>
                                  </p:childTnLst>
                                </p:cTn>
                              </p:par>
                              <p:par>
                                <p:cTn id="215" presetID="22" presetClass="entr" presetSubtype="8" fill="hold" nodeType="withEffect">
                                  <p:stCondLst>
                                    <p:cond delay="0"/>
                                  </p:stCondLst>
                                  <p:childTnLst>
                                    <p:set>
                                      <p:cBhvr>
                                        <p:cTn id="216" dur="1" fill="hold">
                                          <p:stCondLst>
                                            <p:cond delay="0"/>
                                          </p:stCondLst>
                                        </p:cTn>
                                        <p:tgtEl>
                                          <p:spTgt spid="43"/>
                                        </p:tgtEl>
                                        <p:attrNameLst>
                                          <p:attrName>style.visibility</p:attrName>
                                        </p:attrNameLst>
                                      </p:cBhvr>
                                      <p:to>
                                        <p:strVal val="visible"/>
                                      </p:to>
                                    </p:set>
                                    <p:animEffect transition="in" filter="wipe(left)">
                                      <p:cBhvr>
                                        <p:cTn id="217" dur="500"/>
                                        <p:tgtEl>
                                          <p:spTgt spid="43"/>
                                        </p:tgtEl>
                                      </p:cBhvr>
                                    </p:animEffect>
                                  </p:childTnLst>
                                </p:cTn>
                              </p:par>
                              <p:par>
                                <p:cTn id="218" presetID="42" presetClass="entr" presetSubtype="0" fill="hold" grpId="0" nodeType="withEffect">
                                  <p:stCondLst>
                                    <p:cond delay="0"/>
                                  </p:stCondLst>
                                  <p:childTnLst>
                                    <p:set>
                                      <p:cBhvr>
                                        <p:cTn id="219" dur="1" fill="hold">
                                          <p:stCondLst>
                                            <p:cond delay="0"/>
                                          </p:stCondLst>
                                        </p:cTn>
                                        <p:tgtEl>
                                          <p:spTgt spid="40"/>
                                        </p:tgtEl>
                                        <p:attrNameLst>
                                          <p:attrName>style.visibility</p:attrName>
                                        </p:attrNameLst>
                                      </p:cBhvr>
                                      <p:to>
                                        <p:strVal val="visible"/>
                                      </p:to>
                                    </p:set>
                                    <p:animEffect transition="in" filter="fade">
                                      <p:cBhvr>
                                        <p:cTn id="220" dur="500"/>
                                        <p:tgtEl>
                                          <p:spTgt spid="40"/>
                                        </p:tgtEl>
                                      </p:cBhvr>
                                    </p:animEffect>
                                    <p:anim calcmode="lin" valueType="num">
                                      <p:cBhvr>
                                        <p:cTn id="221" dur="500" fill="hold"/>
                                        <p:tgtEl>
                                          <p:spTgt spid="40"/>
                                        </p:tgtEl>
                                        <p:attrNameLst>
                                          <p:attrName>ppt_x</p:attrName>
                                        </p:attrNameLst>
                                      </p:cBhvr>
                                      <p:tavLst>
                                        <p:tav tm="0">
                                          <p:val>
                                            <p:strVal val="#ppt_x"/>
                                          </p:val>
                                        </p:tav>
                                        <p:tav tm="100000">
                                          <p:val>
                                            <p:strVal val="#ppt_x"/>
                                          </p:val>
                                        </p:tav>
                                      </p:tavLst>
                                    </p:anim>
                                    <p:anim calcmode="lin" valueType="num">
                                      <p:cBhvr>
                                        <p:cTn id="222" dur="500" fill="hold"/>
                                        <p:tgtEl>
                                          <p:spTgt spid="40"/>
                                        </p:tgtEl>
                                        <p:attrNameLst>
                                          <p:attrName>ppt_y</p:attrName>
                                        </p:attrNameLst>
                                      </p:cBhvr>
                                      <p:tavLst>
                                        <p:tav tm="0">
                                          <p:val>
                                            <p:strVal val="#ppt_y+.1"/>
                                          </p:val>
                                        </p:tav>
                                        <p:tav tm="100000">
                                          <p:val>
                                            <p:strVal val="#ppt_y"/>
                                          </p:val>
                                        </p:tav>
                                      </p:tavLst>
                                    </p:anim>
                                  </p:childTnLst>
                                </p:cTn>
                              </p:par>
                              <p:par>
                                <p:cTn id="223" presetID="42" presetClass="entr" presetSubtype="0" fill="hold" grpId="0" nodeType="withEffect">
                                  <p:stCondLst>
                                    <p:cond delay="0"/>
                                  </p:stCondLst>
                                  <p:childTnLst>
                                    <p:set>
                                      <p:cBhvr>
                                        <p:cTn id="224" dur="1" fill="hold">
                                          <p:stCondLst>
                                            <p:cond delay="0"/>
                                          </p:stCondLst>
                                        </p:cTn>
                                        <p:tgtEl>
                                          <p:spTgt spid="31"/>
                                        </p:tgtEl>
                                        <p:attrNameLst>
                                          <p:attrName>style.visibility</p:attrName>
                                        </p:attrNameLst>
                                      </p:cBhvr>
                                      <p:to>
                                        <p:strVal val="visible"/>
                                      </p:to>
                                    </p:set>
                                    <p:animEffect transition="in" filter="fade">
                                      <p:cBhvr>
                                        <p:cTn id="225" dur="500"/>
                                        <p:tgtEl>
                                          <p:spTgt spid="31"/>
                                        </p:tgtEl>
                                      </p:cBhvr>
                                    </p:animEffect>
                                    <p:anim calcmode="lin" valueType="num">
                                      <p:cBhvr>
                                        <p:cTn id="226" dur="500" fill="hold"/>
                                        <p:tgtEl>
                                          <p:spTgt spid="31"/>
                                        </p:tgtEl>
                                        <p:attrNameLst>
                                          <p:attrName>ppt_x</p:attrName>
                                        </p:attrNameLst>
                                      </p:cBhvr>
                                      <p:tavLst>
                                        <p:tav tm="0">
                                          <p:val>
                                            <p:strVal val="#ppt_x"/>
                                          </p:val>
                                        </p:tav>
                                        <p:tav tm="100000">
                                          <p:val>
                                            <p:strVal val="#ppt_x"/>
                                          </p:val>
                                        </p:tav>
                                      </p:tavLst>
                                    </p:anim>
                                    <p:anim calcmode="lin" valueType="num">
                                      <p:cBhvr>
                                        <p:cTn id="227" dur="500" fill="hold"/>
                                        <p:tgtEl>
                                          <p:spTgt spid="31"/>
                                        </p:tgtEl>
                                        <p:attrNameLst>
                                          <p:attrName>ppt_y</p:attrName>
                                        </p:attrNameLst>
                                      </p:cBhvr>
                                      <p:tavLst>
                                        <p:tav tm="0">
                                          <p:val>
                                            <p:strVal val="#ppt_y+.1"/>
                                          </p:val>
                                        </p:tav>
                                        <p:tav tm="100000">
                                          <p:val>
                                            <p:strVal val="#ppt_y"/>
                                          </p:val>
                                        </p:tav>
                                      </p:tavLst>
                                    </p:anim>
                                  </p:childTnLst>
                                </p:cTn>
                              </p:par>
                              <p:par>
                                <p:cTn id="228" presetID="42" presetClass="entr" presetSubtype="0" fill="hold" grpId="0" nodeType="withEffect">
                                  <p:stCondLst>
                                    <p:cond delay="0"/>
                                  </p:stCondLst>
                                  <p:childTnLst>
                                    <p:set>
                                      <p:cBhvr>
                                        <p:cTn id="229" dur="1" fill="hold">
                                          <p:stCondLst>
                                            <p:cond delay="0"/>
                                          </p:stCondLst>
                                        </p:cTn>
                                        <p:tgtEl>
                                          <p:spTgt spid="29"/>
                                        </p:tgtEl>
                                        <p:attrNameLst>
                                          <p:attrName>style.visibility</p:attrName>
                                        </p:attrNameLst>
                                      </p:cBhvr>
                                      <p:to>
                                        <p:strVal val="visible"/>
                                      </p:to>
                                    </p:set>
                                    <p:animEffect transition="in" filter="fade">
                                      <p:cBhvr>
                                        <p:cTn id="230" dur="500"/>
                                        <p:tgtEl>
                                          <p:spTgt spid="29"/>
                                        </p:tgtEl>
                                      </p:cBhvr>
                                    </p:animEffect>
                                    <p:anim calcmode="lin" valueType="num">
                                      <p:cBhvr>
                                        <p:cTn id="231" dur="500" fill="hold"/>
                                        <p:tgtEl>
                                          <p:spTgt spid="29"/>
                                        </p:tgtEl>
                                        <p:attrNameLst>
                                          <p:attrName>ppt_x</p:attrName>
                                        </p:attrNameLst>
                                      </p:cBhvr>
                                      <p:tavLst>
                                        <p:tav tm="0">
                                          <p:val>
                                            <p:strVal val="#ppt_x"/>
                                          </p:val>
                                        </p:tav>
                                        <p:tav tm="100000">
                                          <p:val>
                                            <p:strVal val="#ppt_x"/>
                                          </p:val>
                                        </p:tav>
                                      </p:tavLst>
                                    </p:anim>
                                    <p:anim calcmode="lin" valueType="num">
                                      <p:cBhvr>
                                        <p:cTn id="232" dur="5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233" fill="hold">
                      <p:stCondLst>
                        <p:cond delay="indefinite"/>
                      </p:stCondLst>
                      <p:childTnLst>
                        <p:par>
                          <p:cTn id="234" fill="hold">
                            <p:stCondLst>
                              <p:cond delay="0"/>
                            </p:stCondLst>
                            <p:childTnLst>
                              <p:par>
                                <p:cTn id="235" presetID="10" presetClass="entr" presetSubtype="0" fill="hold" grpId="0" nodeType="clickEffect">
                                  <p:stCondLst>
                                    <p:cond delay="0"/>
                                  </p:stCondLst>
                                  <p:childTnLst>
                                    <p:set>
                                      <p:cBhvr>
                                        <p:cTn id="236" dur="1" fill="hold">
                                          <p:stCondLst>
                                            <p:cond delay="0"/>
                                          </p:stCondLst>
                                        </p:cTn>
                                        <p:tgtEl>
                                          <p:spTgt spid="12"/>
                                        </p:tgtEl>
                                        <p:attrNameLst>
                                          <p:attrName>style.visibility</p:attrName>
                                        </p:attrNameLst>
                                      </p:cBhvr>
                                      <p:to>
                                        <p:strVal val="visible"/>
                                      </p:to>
                                    </p:set>
                                    <p:animEffect transition="in" filter="fade">
                                      <p:cBhvr>
                                        <p:cTn id="237" dur="500"/>
                                        <p:tgtEl>
                                          <p:spTgt spid="12"/>
                                        </p:tgtEl>
                                      </p:cBhvr>
                                    </p:animEffect>
                                  </p:childTnLst>
                                </p:cTn>
                              </p:par>
                            </p:childTnLst>
                          </p:cTn>
                        </p:par>
                      </p:childTnLst>
                    </p:cTn>
                  </p:par>
                  <p:par>
                    <p:cTn id="238" fill="hold">
                      <p:stCondLst>
                        <p:cond delay="indefinite"/>
                      </p:stCondLst>
                      <p:childTnLst>
                        <p:par>
                          <p:cTn id="239" fill="hold">
                            <p:stCondLst>
                              <p:cond delay="0"/>
                            </p:stCondLst>
                            <p:childTnLst>
                              <p:par>
                                <p:cTn id="240" presetID="10" presetClass="entr" presetSubtype="0" fill="hold" grpId="0" nodeType="clickEffect">
                                  <p:stCondLst>
                                    <p:cond delay="0"/>
                                  </p:stCondLst>
                                  <p:childTnLst>
                                    <p:set>
                                      <p:cBhvr>
                                        <p:cTn id="241" dur="1" fill="hold">
                                          <p:stCondLst>
                                            <p:cond delay="0"/>
                                          </p:stCondLst>
                                        </p:cTn>
                                        <p:tgtEl>
                                          <p:spTgt spid="62"/>
                                        </p:tgtEl>
                                        <p:attrNameLst>
                                          <p:attrName>style.visibility</p:attrName>
                                        </p:attrNameLst>
                                      </p:cBhvr>
                                      <p:to>
                                        <p:strVal val="visible"/>
                                      </p:to>
                                    </p:set>
                                    <p:animEffect transition="in" filter="fade">
                                      <p:cBhvr>
                                        <p:cTn id="242" dur="500"/>
                                        <p:tgtEl>
                                          <p:spTgt spid="62"/>
                                        </p:tgtEl>
                                      </p:cBhvr>
                                    </p:animEffect>
                                  </p:childTnLst>
                                </p:cTn>
                              </p:par>
                            </p:childTnLst>
                          </p:cTn>
                        </p:par>
                      </p:childTnLst>
                    </p:cTn>
                  </p:par>
                  <p:par>
                    <p:cTn id="243" fill="hold">
                      <p:stCondLst>
                        <p:cond delay="indefinite"/>
                      </p:stCondLst>
                      <p:childTnLst>
                        <p:par>
                          <p:cTn id="244" fill="hold">
                            <p:stCondLst>
                              <p:cond delay="0"/>
                            </p:stCondLst>
                            <p:childTnLst>
                              <p:par>
                                <p:cTn id="245" presetID="2" presetClass="entr" presetSubtype="4" fill="hold" grpId="0" nodeType="clickEffect">
                                  <p:stCondLst>
                                    <p:cond delay="0"/>
                                  </p:stCondLst>
                                  <p:childTnLst>
                                    <p:set>
                                      <p:cBhvr>
                                        <p:cTn id="246" dur="1" fill="hold">
                                          <p:stCondLst>
                                            <p:cond delay="0"/>
                                          </p:stCondLst>
                                        </p:cTn>
                                        <p:tgtEl>
                                          <p:spTgt spid="59"/>
                                        </p:tgtEl>
                                        <p:attrNameLst>
                                          <p:attrName>style.visibility</p:attrName>
                                        </p:attrNameLst>
                                      </p:cBhvr>
                                      <p:to>
                                        <p:strVal val="visible"/>
                                      </p:to>
                                    </p:set>
                                    <p:anim calcmode="lin" valueType="num">
                                      <p:cBhvr additive="base">
                                        <p:cTn id="247" dur="500" fill="hold"/>
                                        <p:tgtEl>
                                          <p:spTgt spid="59"/>
                                        </p:tgtEl>
                                        <p:attrNameLst>
                                          <p:attrName>ppt_x</p:attrName>
                                        </p:attrNameLst>
                                      </p:cBhvr>
                                      <p:tavLst>
                                        <p:tav tm="0">
                                          <p:val>
                                            <p:strVal val="#ppt_x"/>
                                          </p:val>
                                        </p:tav>
                                        <p:tav tm="100000">
                                          <p:val>
                                            <p:strVal val="#ppt_x"/>
                                          </p:val>
                                        </p:tav>
                                      </p:tavLst>
                                    </p:anim>
                                    <p:anim calcmode="lin" valueType="num">
                                      <p:cBhvr additive="base">
                                        <p:cTn id="248"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249" fill="hold">
                      <p:stCondLst>
                        <p:cond delay="indefinite"/>
                      </p:stCondLst>
                      <p:childTnLst>
                        <p:par>
                          <p:cTn id="250" fill="hold">
                            <p:stCondLst>
                              <p:cond delay="0"/>
                            </p:stCondLst>
                            <p:childTnLst>
                              <p:par>
                                <p:cTn id="251" presetID="2" presetClass="entr" presetSubtype="4" fill="hold" grpId="0" nodeType="clickEffect">
                                  <p:stCondLst>
                                    <p:cond delay="0"/>
                                  </p:stCondLst>
                                  <p:childTnLst>
                                    <p:set>
                                      <p:cBhvr>
                                        <p:cTn id="252" dur="1" fill="hold">
                                          <p:stCondLst>
                                            <p:cond delay="0"/>
                                          </p:stCondLst>
                                        </p:cTn>
                                        <p:tgtEl>
                                          <p:spTgt spid="61"/>
                                        </p:tgtEl>
                                        <p:attrNameLst>
                                          <p:attrName>style.visibility</p:attrName>
                                        </p:attrNameLst>
                                      </p:cBhvr>
                                      <p:to>
                                        <p:strVal val="visible"/>
                                      </p:to>
                                    </p:set>
                                    <p:anim calcmode="lin" valueType="num">
                                      <p:cBhvr additive="base">
                                        <p:cTn id="253" dur="500" fill="hold"/>
                                        <p:tgtEl>
                                          <p:spTgt spid="61"/>
                                        </p:tgtEl>
                                        <p:attrNameLst>
                                          <p:attrName>ppt_x</p:attrName>
                                        </p:attrNameLst>
                                      </p:cBhvr>
                                      <p:tavLst>
                                        <p:tav tm="0">
                                          <p:val>
                                            <p:strVal val="#ppt_x"/>
                                          </p:val>
                                        </p:tav>
                                        <p:tav tm="100000">
                                          <p:val>
                                            <p:strVal val="#ppt_x"/>
                                          </p:val>
                                        </p:tav>
                                      </p:tavLst>
                                    </p:anim>
                                    <p:anim calcmode="lin" valueType="num">
                                      <p:cBhvr additive="base">
                                        <p:cTn id="254" dur="500" fill="hold"/>
                                        <p:tgtEl>
                                          <p:spTgt spid="61"/>
                                        </p:tgtEl>
                                        <p:attrNameLst>
                                          <p:attrName>ppt_y</p:attrName>
                                        </p:attrNameLst>
                                      </p:cBhvr>
                                      <p:tavLst>
                                        <p:tav tm="0">
                                          <p:val>
                                            <p:strVal val="1+#ppt_h/2"/>
                                          </p:val>
                                        </p:tav>
                                        <p:tav tm="100000">
                                          <p:val>
                                            <p:strVal val="#ppt_y"/>
                                          </p:val>
                                        </p:tav>
                                      </p:tavLst>
                                    </p:anim>
                                  </p:childTnLst>
                                </p:cTn>
                              </p:par>
                            </p:childTnLst>
                          </p:cTn>
                        </p:par>
                      </p:childTnLst>
                    </p:cTn>
                  </p:par>
                  <p:par>
                    <p:cTn id="255" fill="hold">
                      <p:stCondLst>
                        <p:cond delay="indefinite"/>
                      </p:stCondLst>
                      <p:childTnLst>
                        <p:par>
                          <p:cTn id="256" fill="hold">
                            <p:stCondLst>
                              <p:cond delay="0"/>
                            </p:stCondLst>
                            <p:childTnLst>
                              <p:par>
                                <p:cTn id="257" presetID="10" presetClass="entr" presetSubtype="0" fill="hold" grpId="1" nodeType="clickEffect">
                                  <p:stCondLst>
                                    <p:cond delay="0"/>
                                  </p:stCondLst>
                                  <p:childTnLst>
                                    <p:set>
                                      <p:cBhvr>
                                        <p:cTn id="258" dur="1" fill="hold">
                                          <p:stCondLst>
                                            <p:cond delay="0"/>
                                          </p:stCondLst>
                                        </p:cTn>
                                        <p:tgtEl>
                                          <p:spTgt spid="74">
                                            <p:txEl>
                                              <p:pRg st="0" end="0"/>
                                            </p:txEl>
                                          </p:spTgt>
                                        </p:tgtEl>
                                        <p:attrNameLst>
                                          <p:attrName>style.visibility</p:attrName>
                                        </p:attrNameLst>
                                      </p:cBhvr>
                                      <p:to>
                                        <p:strVal val="visible"/>
                                      </p:to>
                                    </p:set>
                                    <p:animEffect transition="in" filter="fade">
                                      <p:cBhvr>
                                        <p:cTn id="259" dur="500"/>
                                        <p:tgtEl>
                                          <p:spTgt spid="74">
                                            <p:txEl>
                                              <p:pRg st="0" end="0"/>
                                            </p:txEl>
                                          </p:spTgt>
                                        </p:tgtEl>
                                      </p:cBhvr>
                                    </p:animEffect>
                                  </p:childTnLst>
                                </p:cTn>
                              </p:par>
                              <p:par>
                                <p:cTn id="260" presetID="10" presetClass="entr" presetSubtype="0" fill="hold" grpId="2" nodeType="withEffect">
                                  <p:stCondLst>
                                    <p:cond delay="0"/>
                                  </p:stCondLst>
                                  <p:childTnLst>
                                    <p:set>
                                      <p:cBhvr>
                                        <p:cTn id="261" dur="1" fill="hold">
                                          <p:stCondLst>
                                            <p:cond delay="0"/>
                                          </p:stCondLst>
                                        </p:cTn>
                                        <p:tgtEl>
                                          <p:spTgt spid="44"/>
                                        </p:tgtEl>
                                        <p:attrNameLst>
                                          <p:attrName>style.visibility</p:attrName>
                                        </p:attrNameLst>
                                      </p:cBhvr>
                                      <p:to>
                                        <p:strVal val="visible"/>
                                      </p:to>
                                    </p:set>
                                    <p:animEffect transition="in" filter="fade">
                                      <p:cBhvr>
                                        <p:cTn id="262" dur="500"/>
                                        <p:tgtEl>
                                          <p:spTgt spid="44"/>
                                        </p:tgtEl>
                                      </p:cBhvr>
                                    </p:animEffect>
                                  </p:childTnLst>
                                </p:cTn>
                              </p:par>
                              <p:par>
                                <p:cTn id="263" presetID="10" presetClass="entr" presetSubtype="0" fill="hold" grpId="2" nodeType="withEffect">
                                  <p:stCondLst>
                                    <p:cond delay="0"/>
                                  </p:stCondLst>
                                  <p:childTnLst>
                                    <p:set>
                                      <p:cBhvr>
                                        <p:cTn id="264" dur="1" fill="hold">
                                          <p:stCondLst>
                                            <p:cond delay="0"/>
                                          </p:stCondLst>
                                        </p:cTn>
                                        <p:tgtEl>
                                          <p:spTgt spid="72"/>
                                        </p:tgtEl>
                                        <p:attrNameLst>
                                          <p:attrName>style.visibility</p:attrName>
                                        </p:attrNameLst>
                                      </p:cBhvr>
                                      <p:to>
                                        <p:strVal val="visible"/>
                                      </p:to>
                                    </p:set>
                                    <p:animEffect transition="in" filter="fade">
                                      <p:cBhvr>
                                        <p:cTn id="265" dur="500"/>
                                        <p:tgtEl>
                                          <p:spTgt spid="72"/>
                                        </p:tgtEl>
                                      </p:cBhvr>
                                    </p:animEffect>
                                  </p:childTnLst>
                                </p:cTn>
                              </p:par>
                              <p:par>
                                <p:cTn id="266" presetID="10" presetClass="entr" presetSubtype="0" fill="hold" grpId="2" nodeType="withEffect">
                                  <p:stCondLst>
                                    <p:cond delay="0"/>
                                  </p:stCondLst>
                                  <p:childTnLst>
                                    <p:set>
                                      <p:cBhvr>
                                        <p:cTn id="267" dur="1" fill="hold">
                                          <p:stCondLst>
                                            <p:cond delay="0"/>
                                          </p:stCondLst>
                                        </p:cTn>
                                        <p:tgtEl>
                                          <p:spTgt spid="45"/>
                                        </p:tgtEl>
                                        <p:attrNameLst>
                                          <p:attrName>style.visibility</p:attrName>
                                        </p:attrNameLst>
                                      </p:cBhvr>
                                      <p:to>
                                        <p:strVal val="visible"/>
                                      </p:to>
                                    </p:set>
                                    <p:animEffect transition="in" filter="fade">
                                      <p:cBhvr>
                                        <p:cTn id="268" dur="500"/>
                                        <p:tgtEl>
                                          <p:spTgt spid="45"/>
                                        </p:tgtEl>
                                      </p:cBhvr>
                                    </p:animEffect>
                                  </p:childTnLst>
                                </p:cTn>
                              </p:par>
                              <p:par>
                                <p:cTn id="269" presetID="10" presetClass="entr" presetSubtype="0" fill="hold" grpId="2" nodeType="withEffect">
                                  <p:stCondLst>
                                    <p:cond delay="0"/>
                                  </p:stCondLst>
                                  <p:childTnLst>
                                    <p:set>
                                      <p:cBhvr>
                                        <p:cTn id="270" dur="1" fill="hold">
                                          <p:stCondLst>
                                            <p:cond delay="0"/>
                                          </p:stCondLst>
                                        </p:cTn>
                                        <p:tgtEl>
                                          <p:spTgt spid="56"/>
                                        </p:tgtEl>
                                        <p:attrNameLst>
                                          <p:attrName>style.visibility</p:attrName>
                                        </p:attrNameLst>
                                      </p:cBhvr>
                                      <p:to>
                                        <p:strVal val="visible"/>
                                      </p:to>
                                    </p:set>
                                    <p:animEffect transition="in" filter="fade">
                                      <p:cBhvr>
                                        <p:cTn id="271" dur="500"/>
                                        <p:tgtEl>
                                          <p:spTgt spid="56"/>
                                        </p:tgtEl>
                                      </p:cBhvr>
                                    </p:animEffect>
                                  </p:childTnLst>
                                </p:cTn>
                              </p:par>
                              <p:par>
                                <p:cTn id="272" presetID="10" presetClass="entr" presetSubtype="0" fill="hold" grpId="2" nodeType="withEffect">
                                  <p:stCondLst>
                                    <p:cond delay="0"/>
                                  </p:stCondLst>
                                  <p:childTnLst>
                                    <p:set>
                                      <p:cBhvr>
                                        <p:cTn id="273" dur="1" fill="hold">
                                          <p:stCondLst>
                                            <p:cond delay="0"/>
                                          </p:stCondLst>
                                        </p:cTn>
                                        <p:tgtEl>
                                          <p:spTgt spid="25"/>
                                        </p:tgtEl>
                                        <p:attrNameLst>
                                          <p:attrName>style.visibility</p:attrName>
                                        </p:attrNameLst>
                                      </p:cBhvr>
                                      <p:to>
                                        <p:strVal val="visible"/>
                                      </p:to>
                                    </p:set>
                                    <p:animEffect transition="in" filter="fade">
                                      <p:cBhvr>
                                        <p:cTn id="274" dur="500"/>
                                        <p:tgtEl>
                                          <p:spTgt spid="25"/>
                                        </p:tgtEl>
                                      </p:cBhvr>
                                    </p:animEffect>
                                  </p:childTnLst>
                                </p:cTn>
                              </p:par>
                              <p:par>
                                <p:cTn id="275" presetID="10" presetClass="entr" presetSubtype="0" fill="hold" nodeType="withEffect">
                                  <p:stCondLst>
                                    <p:cond delay="0"/>
                                  </p:stCondLst>
                                  <p:childTnLst>
                                    <p:set>
                                      <p:cBhvr>
                                        <p:cTn id="276" dur="1" fill="hold">
                                          <p:stCondLst>
                                            <p:cond delay="0"/>
                                          </p:stCondLst>
                                        </p:cTn>
                                        <p:tgtEl>
                                          <p:spTgt spid="49"/>
                                        </p:tgtEl>
                                        <p:attrNameLst>
                                          <p:attrName>style.visibility</p:attrName>
                                        </p:attrNameLst>
                                      </p:cBhvr>
                                      <p:to>
                                        <p:strVal val="visible"/>
                                      </p:to>
                                    </p:set>
                                    <p:animEffect transition="in" filter="fade">
                                      <p:cBhvr>
                                        <p:cTn id="277" dur="500"/>
                                        <p:tgtEl>
                                          <p:spTgt spid="49"/>
                                        </p:tgtEl>
                                      </p:cBhvr>
                                    </p:animEffect>
                                  </p:childTnLst>
                                </p:cTn>
                              </p:par>
                              <p:par>
                                <p:cTn id="278" presetID="10" presetClass="entr" presetSubtype="0" fill="hold" nodeType="withEffect">
                                  <p:stCondLst>
                                    <p:cond delay="0"/>
                                  </p:stCondLst>
                                  <p:childTnLst>
                                    <p:set>
                                      <p:cBhvr>
                                        <p:cTn id="279" dur="1" fill="hold">
                                          <p:stCondLst>
                                            <p:cond delay="0"/>
                                          </p:stCondLst>
                                        </p:cTn>
                                        <p:tgtEl>
                                          <p:spTgt spid="75"/>
                                        </p:tgtEl>
                                        <p:attrNameLst>
                                          <p:attrName>style.visibility</p:attrName>
                                        </p:attrNameLst>
                                      </p:cBhvr>
                                      <p:to>
                                        <p:strVal val="visible"/>
                                      </p:to>
                                    </p:set>
                                    <p:animEffect transition="in" filter="fade">
                                      <p:cBhvr>
                                        <p:cTn id="280" dur="500"/>
                                        <p:tgtEl>
                                          <p:spTgt spid="75"/>
                                        </p:tgtEl>
                                      </p:cBhvr>
                                    </p:animEffect>
                                  </p:childTnLst>
                                </p:cTn>
                              </p:par>
                              <p:par>
                                <p:cTn id="281" presetID="10" presetClass="entr" presetSubtype="0" fill="hold" nodeType="withEffect">
                                  <p:stCondLst>
                                    <p:cond delay="0"/>
                                  </p:stCondLst>
                                  <p:childTnLst>
                                    <p:set>
                                      <p:cBhvr>
                                        <p:cTn id="282" dur="1" fill="hold">
                                          <p:stCondLst>
                                            <p:cond delay="0"/>
                                          </p:stCondLst>
                                        </p:cTn>
                                        <p:tgtEl>
                                          <p:spTgt spid="64"/>
                                        </p:tgtEl>
                                        <p:attrNameLst>
                                          <p:attrName>style.visibility</p:attrName>
                                        </p:attrNameLst>
                                      </p:cBhvr>
                                      <p:to>
                                        <p:strVal val="visible"/>
                                      </p:to>
                                    </p:set>
                                    <p:animEffect transition="in" filter="fade">
                                      <p:cBhvr>
                                        <p:cTn id="283" dur="500"/>
                                        <p:tgtEl>
                                          <p:spTgt spid="64"/>
                                        </p:tgtEl>
                                      </p:cBhvr>
                                    </p:animEffect>
                                  </p:childTnLst>
                                </p:cTn>
                              </p:par>
                              <p:par>
                                <p:cTn id="284" presetID="10" presetClass="entr" presetSubtype="0" fill="hold" grpId="2" nodeType="withEffect">
                                  <p:stCondLst>
                                    <p:cond delay="0"/>
                                  </p:stCondLst>
                                  <p:childTnLst>
                                    <p:set>
                                      <p:cBhvr>
                                        <p:cTn id="285" dur="1" fill="hold">
                                          <p:stCondLst>
                                            <p:cond delay="0"/>
                                          </p:stCondLst>
                                        </p:cTn>
                                        <p:tgtEl>
                                          <p:spTgt spid="76"/>
                                        </p:tgtEl>
                                        <p:attrNameLst>
                                          <p:attrName>style.visibility</p:attrName>
                                        </p:attrNameLst>
                                      </p:cBhvr>
                                      <p:to>
                                        <p:strVal val="visible"/>
                                      </p:to>
                                    </p:set>
                                    <p:animEffect transition="in" filter="fade">
                                      <p:cBhvr>
                                        <p:cTn id="286" dur="500"/>
                                        <p:tgtEl>
                                          <p:spTgt spid="76"/>
                                        </p:tgtEl>
                                      </p:cBhvr>
                                    </p:animEffect>
                                  </p:childTnLst>
                                </p:cTn>
                              </p:par>
                              <p:par>
                                <p:cTn id="287" presetID="10" presetClass="entr" presetSubtype="0" fill="hold" nodeType="withEffect">
                                  <p:stCondLst>
                                    <p:cond delay="0"/>
                                  </p:stCondLst>
                                  <p:childTnLst>
                                    <p:set>
                                      <p:cBhvr>
                                        <p:cTn id="288" dur="1" fill="hold">
                                          <p:stCondLst>
                                            <p:cond delay="0"/>
                                          </p:stCondLst>
                                        </p:cTn>
                                        <p:tgtEl>
                                          <p:spTgt spid="63"/>
                                        </p:tgtEl>
                                        <p:attrNameLst>
                                          <p:attrName>style.visibility</p:attrName>
                                        </p:attrNameLst>
                                      </p:cBhvr>
                                      <p:to>
                                        <p:strVal val="visible"/>
                                      </p:to>
                                    </p:set>
                                    <p:animEffect transition="in" filter="fade">
                                      <p:cBhvr>
                                        <p:cTn id="289" dur="500"/>
                                        <p:tgtEl>
                                          <p:spTgt spid="63"/>
                                        </p:tgtEl>
                                      </p:cBhvr>
                                    </p:animEffect>
                                  </p:childTnLst>
                                </p:cTn>
                              </p:par>
                              <p:par>
                                <p:cTn id="290" presetID="10" presetClass="entr" presetSubtype="0" fill="hold" nodeType="withEffect">
                                  <p:stCondLst>
                                    <p:cond delay="0"/>
                                  </p:stCondLst>
                                  <p:childTnLst>
                                    <p:set>
                                      <p:cBhvr>
                                        <p:cTn id="291" dur="1" fill="hold">
                                          <p:stCondLst>
                                            <p:cond delay="0"/>
                                          </p:stCondLst>
                                        </p:cTn>
                                        <p:tgtEl>
                                          <p:spTgt spid="51"/>
                                        </p:tgtEl>
                                        <p:attrNameLst>
                                          <p:attrName>style.visibility</p:attrName>
                                        </p:attrNameLst>
                                      </p:cBhvr>
                                      <p:to>
                                        <p:strVal val="visible"/>
                                      </p:to>
                                    </p:set>
                                    <p:animEffect transition="in" filter="fade">
                                      <p:cBhvr>
                                        <p:cTn id="292" dur="500"/>
                                        <p:tgtEl>
                                          <p:spTgt spid="51"/>
                                        </p:tgtEl>
                                      </p:cBhvr>
                                    </p:animEffect>
                                  </p:childTnLst>
                                </p:cTn>
                              </p:par>
                              <p:par>
                                <p:cTn id="293" presetID="10" presetClass="entr" presetSubtype="0" fill="hold" nodeType="withEffect">
                                  <p:stCondLst>
                                    <p:cond delay="0"/>
                                  </p:stCondLst>
                                  <p:childTnLst>
                                    <p:set>
                                      <p:cBhvr>
                                        <p:cTn id="294" dur="1" fill="hold">
                                          <p:stCondLst>
                                            <p:cond delay="0"/>
                                          </p:stCondLst>
                                        </p:cTn>
                                        <p:tgtEl>
                                          <p:spTgt spid="67"/>
                                        </p:tgtEl>
                                        <p:attrNameLst>
                                          <p:attrName>style.visibility</p:attrName>
                                        </p:attrNameLst>
                                      </p:cBhvr>
                                      <p:to>
                                        <p:strVal val="visible"/>
                                      </p:to>
                                    </p:set>
                                    <p:animEffect transition="in" filter="fade">
                                      <p:cBhvr>
                                        <p:cTn id="295" dur="500"/>
                                        <p:tgtEl>
                                          <p:spTgt spid="67"/>
                                        </p:tgtEl>
                                      </p:cBhvr>
                                    </p:animEffect>
                                  </p:childTnLst>
                                </p:cTn>
                              </p:par>
                              <p:par>
                                <p:cTn id="296" presetID="10" presetClass="entr" presetSubtype="0" fill="hold" grpId="2" nodeType="withEffect">
                                  <p:stCondLst>
                                    <p:cond delay="0"/>
                                  </p:stCondLst>
                                  <p:childTnLst>
                                    <p:set>
                                      <p:cBhvr>
                                        <p:cTn id="297" dur="1" fill="hold">
                                          <p:stCondLst>
                                            <p:cond delay="0"/>
                                          </p:stCondLst>
                                        </p:cTn>
                                        <p:tgtEl>
                                          <p:spTgt spid="84"/>
                                        </p:tgtEl>
                                        <p:attrNameLst>
                                          <p:attrName>style.visibility</p:attrName>
                                        </p:attrNameLst>
                                      </p:cBhvr>
                                      <p:to>
                                        <p:strVal val="visible"/>
                                      </p:to>
                                    </p:set>
                                    <p:animEffect transition="in" filter="fade">
                                      <p:cBhvr>
                                        <p:cTn id="298" dur="500"/>
                                        <p:tgtEl>
                                          <p:spTgt spid="84"/>
                                        </p:tgtEl>
                                      </p:cBhvr>
                                    </p:animEffect>
                                  </p:childTnLst>
                                </p:cTn>
                              </p:par>
                              <p:par>
                                <p:cTn id="299" presetID="10" presetClass="entr" presetSubtype="0" fill="hold" grpId="2" nodeType="withEffect">
                                  <p:stCondLst>
                                    <p:cond delay="0"/>
                                  </p:stCondLst>
                                  <p:childTnLst>
                                    <p:set>
                                      <p:cBhvr>
                                        <p:cTn id="300" dur="1" fill="hold">
                                          <p:stCondLst>
                                            <p:cond delay="0"/>
                                          </p:stCondLst>
                                        </p:cTn>
                                        <p:tgtEl>
                                          <p:spTgt spid="54"/>
                                        </p:tgtEl>
                                        <p:attrNameLst>
                                          <p:attrName>style.visibility</p:attrName>
                                        </p:attrNameLst>
                                      </p:cBhvr>
                                      <p:to>
                                        <p:strVal val="visible"/>
                                      </p:to>
                                    </p:set>
                                    <p:animEffect transition="in" filter="fade">
                                      <p:cBhvr>
                                        <p:cTn id="301" dur="500"/>
                                        <p:tgtEl>
                                          <p:spTgt spid="54"/>
                                        </p:tgtEl>
                                      </p:cBhvr>
                                    </p:animEffect>
                                  </p:childTnLst>
                                </p:cTn>
                              </p:par>
                              <p:par>
                                <p:cTn id="302" presetID="10" presetClass="entr" presetSubtype="0" fill="hold" grpId="2" nodeType="withEffect">
                                  <p:stCondLst>
                                    <p:cond delay="0"/>
                                  </p:stCondLst>
                                  <p:childTnLst>
                                    <p:set>
                                      <p:cBhvr>
                                        <p:cTn id="303" dur="1" fill="hold">
                                          <p:stCondLst>
                                            <p:cond delay="0"/>
                                          </p:stCondLst>
                                        </p:cTn>
                                        <p:tgtEl>
                                          <p:spTgt spid="83"/>
                                        </p:tgtEl>
                                        <p:attrNameLst>
                                          <p:attrName>style.visibility</p:attrName>
                                        </p:attrNameLst>
                                      </p:cBhvr>
                                      <p:to>
                                        <p:strVal val="visible"/>
                                      </p:to>
                                    </p:set>
                                    <p:animEffect transition="in" filter="fade">
                                      <p:cBhvr>
                                        <p:cTn id="304" dur="500"/>
                                        <p:tgtEl>
                                          <p:spTgt spid="83"/>
                                        </p:tgtEl>
                                      </p:cBhvr>
                                    </p:animEffect>
                                  </p:childTnLst>
                                </p:cTn>
                              </p:par>
                              <p:par>
                                <p:cTn id="305" presetID="10" presetClass="entr" presetSubtype="0" fill="hold" grpId="2" nodeType="withEffect">
                                  <p:stCondLst>
                                    <p:cond delay="0"/>
                                  </p:stCondLst>
                                  <p:childTnLst>
                                    <p:set>
                                      <p:cBhvr>
                                        <p:cTn id="306" dur="1" fill="hold">
                                          <p:stCondLst>
                                            <p:cond delay="0"/>
                                          </p:stCondLst>
                                        </p:cTn>
                                        <p:tgtEl>
                                          <p:spTgt spid="77"/>
                                        </p:tgtEl>
                                        <p:attrNameLst>
                                          <p:attrName>style.visibility</p:attrName>
                                        </p:attrNameLst>
                                      </p:cBhvr>
                                      <p:to>
                                        <p:strVal val="visible"/>
                                      </p:to>
                                    </p:set>
                                    <p:animEffect transition="in" filter="fade">
                                      <p:cBhvr>
                                        <p:cTn id="307" dur="500"/>
                                        <p:tgtEl>
                                          <p:spTgt spid="77"/>
                                        </p:tgtEl>
                                      </p:cBhvr>
                                    </p:animEffect>
                                  </p:childTnLst>
                                </p:cTn>
                              </p:par>
                              <p:par>
                                <p:cTn id="308" presetID="10" presetClass="entr" presetSubtype="0" fill="hold" grpId="2" nodeType="withEffect">
                                  <p:stCondLst>
                                    <p:cond delay="0"/>
                                  </p:stCondLst>
                                  <p:childTnLst>
                                    <p:set>
                                      <p:cBhvr>
                                        <p:cTn id="309" dur="1" fill="hold">
                                          <p:stCondLst>
                                            <p:cond delay="0"/>
                                          </p:stCondLst>
                                        </p:cTn>
                                        <p:tgtEl>
                                          <p:spTgt spid="78"/>
                                        </p:tgtEl>
                                        <p:attrNameLst>
                                          <p:attrName>style.visibility</p:attrName>
                                        </p:attrNameLst>
                                      </p:cBhvr>
                                      <p:to>
                                        <p:strVal val="visible"/>
                                      </p:to>
                                    </p:set>
                                    <p:animEffect transition="in" filter="fade">
                                      <p:cBhvr>
                                        <p:cTn id="310" dur="500"/>
                                        <p:tgtEl>
                                          <p:spTgt spid="78"/>
                                        </p:tgtEl>
                                      </p:cBhvr>
                                    </p:animEffect>
                                  </p:childTnLst>
                                </p:cTn>
                              </p:par>
                              <p:par>
                                <p:cTn id="311" presetID="10" presetClass="entr" presetSubtype="0" fill="hold" grpId="2" nodeType="withEffect">
                                  <p:stCondLst>
                                    <p:cond delay="0"/>
                                  </p:stCondLst>
                                  <p:childTnLst>
                                    <p:set>
                                      <p:cBhvr>
                                        <p:cTn id="312" dur="1" fill="hold">
                                          <p:stCondLst>
                                            <p:cond delay="0"/>
                                          </p:stCondLst>
                                        </p:cTn>
                                        <p:tgtEl>
                                          <p:spTgt spid="65"/>
                                        </p:tgtEl>
                                        <p:attrNameLst>
                                          <p:attrName>style.visibility</p:attrName>
                                        </p:attrNameLst>
                                      </p:cBhvr>
                                      <p:to>
                                        <p:strVal val="visible"/>
                                      </p:to>
                                    </p:set>
                                    <p:animEffect transition="in" filter="fade">
                                      <p:cBhvr>
                                        <p:cTn id="313" dur="500"/>
                                        <p:tgtEl>
                                          <p:spTgt spid="65"/>
                                        </p:tgtEl>
                                      </p:cBhvr>
                                    </p:animEffect>
                                  </p:childTnLst>
                                </p:cTn>
                              </p:par>
                            </p:childTnLst>
                          </p:cTn>
                        </p:par>
                      </p:childTnLst>
                    </p:cTn>
                  </p:par>
                  <p:par>
                    <p:cTn id="314" fill="hold">
                      <p:stCondLst>
                        <p:cond delay="indefinite"/>
                      </p:stCondLst>
                      <p:childTnLst>
                        <p:par>
                          <p:cTn id="315" fill="hold">
                            <p:stCondLst>
                              <p:cond delay="0"/>
                            </p:stCondLst>
                            <p:childTnLst>
                              <p:par>
                                <p:cTn id="316" presetID="42" presetClass="entr" presetSubtype="0" fill="hold" grpId="0" nodeType="clickEffect">
                                  <p:stCondLst>
                                    <p:cond delay="0"/>
                                  </p:stCondLst>
                                  <p:childTnLst>
                                    <p:set>
                                      <p:cBhvr>
                                        <p:cTn id="317" dur="1" fill="hold">
                                          <p:stCondLst>
                                            <p:cond delay="0"/>
                                          </p:stCondLst>
                                        </p:cTn>
                                        <p:tgtEl>
                                          <p:spTgt spid="9"/>
                                        </p:tgtEl>
                                        <p:attrNameLst>
                                          <p:attrName>style.visibility</p:attrName>
                                        </p:attrNameLst>
                                      </p:cBhvr>
                                      <p:to>
                                        <p:strVal val="visible"/>
                                      </p:to>
                                    </p:set>
                                    <p:animEffect transition="in" filter="fade">
                                      <p:cBhvr>
                                        <p:cTn id="318" dur="500"/>
                                        <p:tgtEl>
                                          <p:spTgt spid="9"/>
                                        </p:tgtEl>
                                      </p:cBhvr>
                                    </p:animEffect>
                                    <p:anim calcmode="lin" valueType="num">
                                      <p:cBhvr>
                                        <p:cTn id="319" dur="500" fill="hold"/>
                                        <p:tgtEl>
                                          <p:spTgt spid="9"/>
                                        </p:tgtEl>
                                        <p:attrNameLst>
                                          <p:attrName>ppt_x</p:attrName>
                                        </p:attrNameLst>
                                      </p:cBhvr>
                                      <p:tavLst>
                                        <p:tav tm="0">
                                          <p:val>
                                            <p:strVal val="#ppt_x"/>
                                          </p:val>
                                        </p:tav>
                                        <p:tav tm="100000">
                                          <p:val>
                                            <p:strVal val="#ppt_x"/>
                                          </p:val>
                                        </p:tav>
                                      </p:tavLst>
                                    </p:anim>
                                    <p:anim calcmode="lin" valueType="num">
                                      <p:cBhvr>
                                        <p:cTn id="320" dur="500" fill="hold"/>
                                        <p:tgtEl>
                                          <p:spTgt spid="9"/>
                                        </p:tgtEl>
                                        <p:attrNameLst>
                                          <p:attrName>ppt_y</p:attrName>
                                        </p:attrNameLst>
                                      </p:cBhvr>
                                      <p:tavLst>
                                        <p:tav tm="0">
                                          <p:val>
                                            <p:strVal val="#ppt_y+.1"/>
                                          </p:val>
                                        </p:tav>
                                        <p:tav tm="100000">
                                          <p:val>
                                            <p:strVal val="#ppt_y"/>
                                          </p:val>
                                        </p:tav>
                                      </p:tavLst>
                                    </p:anim>
                                  </p:childTnLst>
                                </p:cTn>
                              </p:par>
                              <p:par>
                                <p:cTn id="321" presetID="42" presetClass="entr" presetSubtype="0" fill="hold" grpId="0" nodeType="withEffect">
                                  <p:stCondLst>
                                    <p:cond delay="0"/>
                                  </p:stCondLst>
                                  <p:childTnLst>
                                    <p:set>
                                      <p:cBhvr>
                                        <p:cTn id="322" dur="1" fill="hold">
                                          <p:stCondLst>
                                            <p:cond delay="0"/>
                                          </p:stCondLst>
                                        </p:cTn>
                                        <p:tgtEl>
                                          <p:spTgt spid="27"/>
                                        </p:tgtEl>
                                        <p:attrNameLst>
                                          <p:attrName>style.visibility</p:attrName>
                                        </p:attrNameLst>
                                      </p:cBhvr>
                                      <p:to>
                                        <p:strVal val="visible"/>
                                      </p:to>
                                    </p:set>
                                    <p:animEffect transition="in" filter="fade">
                                      <p:cBhvr>
                                        <p:cTn id="323" dur="500"/>
                                        <p:tgtEl>
                                          <p:spTgt spid="27"/>
                                        </p:tgtEl>
                                      </p:cBhvr>
                                    </p:animEffect>
                                    <p:anim calcmode="lin" valueType="num">
                                      <p:cBhvr>
                                        <p:cTn id="324" dur="500" fill="hold"/>
                                        <p:tgtEl>
                                          <p:spTgt spid="27"/>
                                        </p:tgtEl>
                                        <p:attrNameLst>
                                          <p:attrName>ppt_x</p:attrName>
                                        </p:attrNameLst>
                                      </p:cBhvr>
                                      <p:tavLst>
                                        <p:tav tm="0">
                                          <p:val>
                                            <p:strVal val="#ppt_x"/>
                                          </p:val>
                                        </p:tav>
                                        <p:tav tm="100000">
                                          <p:val>
                                            <p:strVal val="#ppt_x"/>
                                          </p:val>
                                        </p:tav>
                                      </p:tavLst>
                                    </p:anim>
                                    <p:anim calcmode="lin" valueType="num">
                                      <p:cBhvr>
                                        <p:cTn id="325" dur="500" fill="hold"/>
                                        <p:tgtEl>
                                          <p:spTgt spid="27"/>
                                        </p:tgtEl>
                                        <p:attrNameLst>
                                          <p:attrName>ppt_y</p:attrName>
                                        </p:attrNameLst>
                                      </p:cBhvr>
                                      <p:tavLst>
                                        <p:tav tm="0">
                                          <p:val>
                                            <p:strVal val="#ppt_y+.1"/>
                                          </p:val>
                                        </p:tav>
                                        <p:tav tm="100000">
                                          <p:val>
                                            <p:strVal val="#ppt_y"/>
                                          </p:val>
                                        </p:tav>
                                      </p:tavLst>
                                    </p:anim>
                                  </p:childTnLst>
                                </p:cTn>
                              </p:par>
                              <p:par>
                                <p:cTn id="326" presetID="42" presetClass="entr" presetSubtype="0" fill="hold" grpId="0" nodeType="withEffect">
                                  <p:stCondLst>
                                    <p:cond delay="0"/>
                                  </p:stCondLst>
                                  <p:childTnLst>
                                    <p:set>
                                      <p:cBhvr>
                                        <p:cTn id="327" dur="1" fill="hold">
                                          <p:stCondLst>
                                            <p:cond delay="0"/>
                                          </p:stCondLst>
                                        </p:cTn>
                                        <p:tgtEl>
                                          <p:spTgt spid="33"/>
                                        </p:tgtEl>
                                        <p:attrNameLst>
                                          <p:attrName>style.visibility</p:attrName>
                                        </p:attrNameLst>
                                      </p:cBhvr>
                                      <p:to>
                                        <p:strVal val="visible"/>
                                      </p:to>
                                    </p:set>
                                    <p:animEffect transition="in" filter="fade">
                                      <p:cBhvr>
                                        <p:cTn id="328" dur="500"/>
                                        <p:tgtEl>
                                          <p:spTgt spid="33"/>
                                        </p:tgtEl>
                                      </p:cBhvr>
                                    </p:animEffect>
                                    <p:anim calcmode="lin" valueType="num">
                                      <p:cBhvr>
                                        <p:cTn id="329" dur="500" fill="hold"/>
                                        <p:tgtEl>
                                          <p:spTgt spid="33"/>
                                        </p:tgtEl>
                                        <p:attrNameLst>
                                          <p:attrName>ppt_x</p:attrName>
                                        </p:attrNameLst>
                                      </p:cBhvr>
                                      <p:tavLst>
                                        <p:tav tm="0">
                                          <p:val>
                                            <p:strVal val="#ppt_x"/>
                                          </p:val>
                                        </p:tav>
                                        <p:tav tm="100000">
                                          <p:val>
                                            <p:strVal val="#ppt_x"/>
                                          </p:val>
                                        </p:tav>
                                      </p:tavLst>
                                    </p:anim>
                                    <p:anim calcmode="lin" valueType="num">
                                      <p:cBhvr>
                                        <p:cTn id="330" dur="500" fill="hold"/>
                                        <p:tgtEl>
                                          <p:spTgt spid="33"/>
                                        </p:tgtEl>
                                        <p:attrNameLst>
                                          <p:attrName>ppt_y</p:attrName>
                                        </p:attrNameLst>
                                      </p:cBhvr>
                                      <p:tavLst>
                                        <p:tav tm="0">
                                          <p:val>
                                            <p:strVal val="#ppt_y+.1"/>
                                          </p:val>
                                        </p:tav>
                                        <p:tav tm="100000">
                                          <p:val>
                                            <p:strVal val="#ppt_y"/>
                                          </p:val>
                                        </p:tav>
                                      </p:tavLst>
                                    </p:anim>
                                  </p:childTnLst>
                                </p:cTn>
                              </p:par>
                              <p:par>
                                <p:cTn id="331" presetID="42" presetClass="entr" presetSubtype="0" fill="hold" grpId="0" nodeType="withEffect">
                                  <p:stCondLst>
                                    <p:cond delay="0"/>
                                  </p:stCondLst>
                                  <p:childTnLst>
                                    <p:set>
                                      <p:cBhvr>
                                        <p:cTn id="332" dur="1" fill="hold">
                                          <p:stCondLst>
                                            <p:cond delay="0"/>
                                          </p:stCondLst>
                                        </p:cTn>
                                        <p:tgtEl>
                                          <p:spTgt spid="13"/>
                                        </p:tgtEl>
                                        <p:attrNameLst>
                                          <p:attrName>style.visibility</p:attrName>
                                        </p:attrNameLst>
                                      </p:cBhvr>
                                      <p:to>
                                        <p:strVal val="visible"/>
                                      </p:to>
                                    </p:set>
                                    <p:animEffect transition="in" filter="fade">
                                      <p:cBhvr>
                                        <p:cTn id="333" dur="500"/>
                                        <p:tgtEl>
                                          <p:spTgt spid="13"/>
                                        </p:tgtEl>
                                      </p:cBhvr>
                                    </p:animEffect>
                                    <p:anim calcmode="lin" valueType="num">
                                      <p:cBhvr>
                                        <p:cTn id="334" dur="500" fill="hold"/>
                                        <p:tgtEl>
                                          <p:spTgt spid="13"/>
                                        </p:tgtEl>
                                        <p:attrNameLst>
                                          <p:attrName>ppt_x</p:attrName>
                                        </p:attrNameLst>
                                      </p:cBhvr>
                                      <p:tavLst>
                                        <p:tav tm="0">
                                          <p:val>
                                            <p:strVal val="#ppt_x"/>
                                          </p:val>
                                        </p:tav>
                                        <p:tav tm="100000">
                                          <p:val>
                                            <p:strVal val="#ppt_x"/>
                                          </p:val>
                                        </p:tav>
                                      </p:tavLst>
                                    </p:anim>
                                    <p:anim calcmode="lin" valueType="num">
                                      <p:cBhvr>
                                        <p:cTn id="335" dur="500" fill="hold"/>
                                        <p:tgtEl>
                                          <p:spTgt spid="13"/>
                                        </p:tgtEl>
                                        <p:attrNameLst>
                                          <p:attrName>ppt_y</p:attrName>
                                        </p:attrNameLst>
                                      </p:cBhvr>
                                      <p:tavLst>
                                        <p:tav tm="0">
                                          <p:val>
                                            <p:strVal val="#ppt_y+.1"/>
                                          </p:val>
                                        </p:tav>
                                        <p:tav tm="100000">
                                          <p:val>
                                            <p:strVal val="#ppt_y"/>
                                          </p:val>
                                        </p:tav>
                                      </p:tavLst>
                                    </p:anim>
                                  </p:childTnLst>
                                </p:cTn>
                              </p:par>
                              <p:par>
                                <p:cTn id="336" presetID="42" presetClass="entr" presetSubtype="0" fill="hold" grpId="0" nodeType="withEffect">
                                  <p:stCondLst>
                                    <p:cond delay="0"/>
                                  </p:stCondLst>
                                  <p:childTnLst>
                                    <p:set>
                                      <p:cBhvr>
                                        <p:cTn id="337" dur="1" fill="hold">
                                          <p:stCondLst>
                                            <p:cond delay="0"/>
                                          </p:stCondLst>
                                        </p:cTn>
                                        <p:tgtEl>
                                          <p:spTgt spid="26"/>
                                        </p:tgtEl>
                                        <p:attrNameLst>
                                          <p:attrName>style.visibility</p:attrName>
                                        </p:attrNameLst>
                                      </p:cBhvr>
                                      <p:to>
                                        <p:strVal val="visible"/>
                                      </p:to>
                                    </p:set>
                                    <p:animEffect transition="in" filter="fade">
                                      <p:cBhvr>
                                        <p:cTn id="338" dur="500"/>
                                        <p:tgtEl>
                                          <p:spTgt spid="26"/>
                                        </p:tgtEl>
                                      </p:cBhvr>
                                    </p:animEffect>
                                    <p:anim calcmode="lin" valueType="num">
                                      <p:cBhvr>
                                        <p:cTn id="339" dur="500" fill="hold"/>
                                        <p:tgtEl>
                                          <p:spTgt spid="26"/>
                                        </p:tgtEl>
                                        <p:attrNameLst>
                                          <p:attrName>ppt_x</p:attrName>
                                        </p:attrNameLst>
                                      </p:cBhvr>
                                      <p:tavLst>
                                        <p:tav tm="0">
                                          <p:val>
                                            <p:strVal val="#ppt_x"/>
                                          </p:val>
                                        </p:tav>
                                        <p:tav tm="100000">
                                          <p:val>
                                            <p:strVal val="#ppt_x"/>
                                          </p:val>
                                        </p:tav>
                                      </p:tavLst>
                                    </p:anim>
                                    <p:anim calcmode="lin" valueType="num">
                                      <p:cBhvr>
                                        <p:cTn id="340" dur="500" fill="hold"/>
                                        <p:tgtEl>
                                          <p:spTgt spid="26"/>
                                        </p:tgtEl>
                                        <p:attrNameLst>
                                          <p:attrName>ppt_y</p:attrName>
                                        </p:attrNameLst>
                                      </p:cBhvr>
                                      <p:tavLst>
                                        <p:tav tm="0">
                                          <p:val>
                                            <p:strVal val="#ppt_y+.1"/>
                                          </p:val>
                                        </p:tav>
                                        <p:tav tm="100000">
                                          <p:val>
                                            <p:strVal val="#ppt_y"/>
                                          </p:val>
                                        </p:tav>
                                      </p:tavLst>
                                    </p:anim>
                                  </p:childTnLst>
                                </p:cTn>
                              </p:par>
                              <p:par>
                                <p:cTn id="341" presetID="42" presetClass="entr" presetSubtype="0" fill="hold" grpId="0" nodeType="withEffect">
                                  <p:stCondLst>
                                    <p:cond delay="0"/>
                                  </p:stCondLst>
                                  <p:childTnLst>
                                    <p:set>
                                      <p:cBhvr>
                                        <p:cTn id="342" dur="1" fill="hold">
                                          <p:stCondLst>
                                            <p:cond delay="0"/>
                                          </p:stCondLst>
                                        </p:cTn>
                                        <p:tgtEl>
                                          <p:spTgt spid="39"/>
                                        </p:tgtEl>
                                        <p:attrNameLst>
                                          <p:attrName>style.visibility</p:attrName>
                                        </p:attrNameLst>
                                      </p:cBhvr>
                                      <p:to>
                                        <p:strVal val="visible"/>
                                      </p:to>
                                    </p:set>
                                    <p:animEffect transition="in" filter="fade">
                                      <p:cBhvr>
                                        <p:cTn id="343" dur="500"/>
                                        <p:tgtEl>
                                          <p:spTgt spid="39"/>
                                        </p:tgtEl>
                                      </p:cBhvr>
                                    </p:animEffect>
                                    <p:anim calcmode="lin" valueType="num">
                                      <p:cBhvr>
                                        <p:cTn id="344" dur="500" fill="hold"/>
                                        <p:tgtEl>
                                          <p:spTgt spid="39"/>
                                        </p:tgtEl>
                                        <p:attrNameLst>
                                          <p:attrName>ppt_x</p:attrName>
                                        </p:attrNameLst>
                                      </p:cBhvr>
                                      <p:tavLst>
                                        <p:tav tm="0">
                                          <p:val>
                                            <p:strVal val="#ppt_x"/>
                                          </p:val>
                                        </p:tav>
                                        <p:tav tm="100000">
                                          <p:val>
                                            <p:strVal val="#ppt_x"/>
                                          </p:val>
                                        </p:tav>
                                      </p:tavLst>
                                    </p:anim>
                                    <p:anim calcmode="lin" valueType="num">
                                      <p:cBhvr>
                                        <p:cTn id="345" dur="500" fill="hold"/>
                                        <p:tgtEl>
                                          <p:spTgt spid="39"/>
                                        </p:tgtEl>
                                        <p:attrNameLst>
                                          <p:attrName>ppt_y</p:attrName>
                                        </p:attrNameLst>
                                      </p:cBhvr>
                                      <p:tavLst>
                                        <p:tav tm="0">
                                          <p:val>
                                            <p:strVal val="#ppt_y+.1"/>
                                          </p:val>
                                        </p:tav>
                                        <p:tav tm="100000">
                                          <p:val>
                                            <p:strVal val="#ppt_y"/>
                                          </p:val>
                                        </p:tav>
                                      </p:tavLst>
                                    </p:anim>
                                  </p:childTnLst>
                                </p:cTn>
                              </p:par>
                              <p:par>
                                <p:cTn id="346" presetID="42" presetClass="entr" presetSubtype="0" fill="hold" grpId="0" nodeType="withEffect">
                                  <p:stCondLst>
                                    <p:cond delay="0"/>
                                  </p:stCondLst>
                                  <p:childTnLst>
                                    <p:set>
                                      <p:cBhvr>
                                        <p:cTn id="347" dur="1" fill="hold">
                                          <p:stCondLst>
                                            <p:cond delay="0"/>
                                          </p:stCondLst>
                                        </p:cTn>
                                        <p:tgtEl>
                                          <p:spTgt spid="7"/>
                                        </p:tgtEl>
                                        <p:attrNameLst>
                                          <p:attrName>style.visibility</p:attrName>
                                        </p:attrNameLst>
                                      </p:cBhvr>
                                      <p:to>
                                        <p:strVal val="visible"/>
                                      </p:to>
                                    </p:set>
                                    <p:animEffect transition="in" filter="fade">
                                      <p:cBhvr>
                                        <p:cTn id="348" dur="500"/>
                                        <p:tgtEl>
                                          <p:spTgt spid="7"/>
                                        </p:tgtEl>
                                      </p:cBhvr>
                                    </p:animEffect>
                                    <p:anim calcmode="lin" valueType="num">
                                      <p:cBhvr>
                                        <p:cTn id="349" dur="500" fill="hold"/>
                                        <p:tgtEl>
                                          <p:spTgt spid="7"/>
                                        </p:tgtEl>
                                        <p:attrNameLst>
                                          <p:attrName>ppt_x</p:attrName>
                                        </p:attrNameLst>
                                      </p:cBhvr>
                                      <p:tavLst>
                                        <p:tav tm="0">
                                          <p:val>
                                            <p:strVal val="#ppt_x"/>
                                          </p:val>
                                        </p:tav>
                                        <p:tav tm="100000">
                                          <p:val>
                                            <p:strVal val="#ppt_x"/>
                                          </p:val>
                                        </p:tav>
                                      </p:tavLst>
                                    </p:anim>
                                    <p:anim calcmode="lin" valueType="num">
                                      <p:cBhvr>
                                        <p:cTn id="350" dur="500" fill="hold"/>
                                        <p:tgtEl>
                                          <p:spTgt spid="7"/>
                                        </p:tgtEl>
                                        <p:attrNameLst>
                                          <p:attrName>ppt_y</p:attrName>
                                        </p:attrNameLst>
                                      </p:cBhvr>
                                      <p:tavLst>
                                        <p:tav tm="0">
                                          <p:val>
                                            <p:strVal val="#ppt_y+.1"/>
                                          </p:val>
                                        </p:tav>
                                        <p:tav tm="100000">
                                          <p:val>
                                            <p:strVal val="#ppt_y"/>
                                          </p:val>
                                        </p:tav>
                                      </p:tavLst>
                                    </p:anim>
                                  </p:childTnLst>
                                </p:cTn>
                              </p:par>
                              <p:par>
                                <p:cTn id="351" presetID="42" presetClass="entr" presetSubtype="0" fill="hold" grpId="0" nodeType="withEffect">
                                  <p:stCondLst>
                                    <p:cond delay="0"/>
                                  </p:stCondLst>
                                  <p:childTnLst>
                                    <p:set>
                                      <p:cBhvr>
                                        <p:cTn id="352" dur="1" fill="hold">
                                          <p:stCondLst>
                                            <p:cond delay="0"/>
                                          </p:stCondLst>
                                        </p:cTn>
                                        <p:tgtEl>
                                          <p:spTgt spid="6"/>
                                        </p:tgtEl>
                                        <p:attrNameLst>
                                          <p:attrName>style.visibility</p:attrName>
                                        </p:attrNameLst>
                                      </p:cBhvr>
                                      <p:to>
                                        <p:strVal val="visible"/>
                                      </p:to>
                                    </p:set>
                                    <p:animEffect transition="in" filter="fade">
                                      <p:cBhvr>
                                        <p:cTn id="353" dur="500"/>
                                        <p:tgtEl>
                                          <p:spTgt spid="6"/>
                                        </p:tgtEl>
                                      </p:cBhvr>
                                    </p:animEffect>
                                    <p:anim calcmode="lin" valueType="num">
                                      <p:cBhvr>
                                        <p:cTn id="354" dur="500" fill="hold"/>
                                        <p:tgtEl>
                                          <p:spTgt spid="6"/>
                                        </p:tgtEl>
                                        <p:attrNameLst>
                                          <p:attrName>ppt_x</p:attrName>
                                        </p:attrNameLst>
                                      </p:cBhvr>
                                      <p:tavLst>
                                        <p:tav tm="0">
                                          <p:val>
                                            <p:strVal val="#ppt_x"/>
                                          </p:val>
                                        </p:tav>
                                        <p:tav tm="100000">
                                          <p:val>
                                            <p:strVal val="#ppt_x"/>
                                          </p:val>
                                        </p:tav>
                                      </p:tavLst>
                                    </p:anim>
                                    <p:anim calcmode="lin" valueType="num">
                                      <p:cBhvr>
                                        <p:cTn id="355" dur="500" fill="hold"/>
                                        <p:tgtEl>
                                          <p:spTgt spid="6"/>
                                        </p:tgtEl>
                                        <p:attrNameLst>
                                          <p:attrName>ppt_y</p:attrName>
                                        </p:attrNameLst>
                                      </p:cBhvr>
                                      <p:tavLst>
                                        <p:tav tm="0">
                                          <p:val>
                                            <p:strVal val="#ppt_y+.1"/>
                                          </p:val>
                                        </p:tav>
                                        <p:tav tm="100000">
                                          <p:val>
                                            <p:strVal val="#ppt_y"/>
                                          </p:val>
                                        </p:tav>
                                      </p:tavLst>
                                    </p:anim>
                                  </p:childTnLst>
                                </p:cTn>
                              </p:par>
                              <p:par>
                                <p:cTn id="356" presetID="2" presetClass="entr" presetSubtype="4" fill="hold" grpId="0" nodeType="withEffect">
                                  <p:stCondLst>
                                    <p:cond delay="0"/>
                                  </p:stCondLst>
                                  <p:childTnLst>
                                    <p:set>
                                      <p:cBhvr>
                                        <p:cTn id="357" dur="1" fill="hold">
                                          <p:stCondLst>
                                            <p:cond delay="0"/>
                                          </p:stCondLst>
                                        </p:cTn>
                                        <p:tgtEl>
                                          <p:spTgt spid="52"/>
                                        </p:tgtEl>
                                        <p:attrNameLst>
                                          <p:attrName>style.visibility</p:attrName>
                                        </p:attrNameLst>
                                      </p:cBhvr>
                                      <p:to>
                                        <p:strVal val="visible"/>
                                      </p:to>
                                    </p:set>
                                    <p:anim calcmode="lin" valueType="num">
                                      <p:cBhvr additive="base">
                                        <p:cTn id="358" dur="500" fill="hold"/>
                                        <p:tgtEl>
                                          <p:spTgt spid="52"/>
                                        </p:tgtEl>
                                        <p:attrNameLst>
                                          <p:attrName>ppt_x</p:attrName>
                                        </p:attrNameLst>
                                      </p:cBhvr>
                                      <p:tavLst>
                                        <p:tav tm="0">
                                          <p:val>
                                            <p:strVal val="#ppt_x"/>
                                          </p:val>
                                        </p:tav>
                                        <p:tav tm="100000">
                                          <p:val>
                                            <p:strVal val="#ppt_x"/>
                                          </p:val>
                                        </p:tav>
                                      </p:tavLst>
                                    </p:anim>
                                    <p:anim calcmode="lin" valueType="num">
                                      <p:cBhvr additive="base">
                                        <p:cTn id="359" dur="500" fill="hold"/>
                                        <p:tgtEl>
                                          <p:spTgt spid="52"/>
                                        </p:tgtEl>
                                        <p:attrNameLst>
                                          <p:attrName>ppt_y</p:attrName>
                                        </p:attrNameLst>
                                      </p:cBhvr>
                                      <p:tavLst>
                                        <p:tav tm="0">
                                          <p:val>
                                            <p:strVal val="1+#ppt_h/2"/>
                                          </p:val>
                                        </p:tav>
                                        <p:tav tm="100000">
                                          <p:val>
                                            <p:strVal val="#ppt_y"/>
                                          </p:val>
                                        </p:tav>
                                      </p:tavLst>
                                    </p:anim>
                                  </p:childTnLst>
                                </p:cTn>
                              </p:par>
                              <p:par>
                                <p:cTn id="360" presetID="2" presetClass="entr" presetSubtype="4" fill="hold" grpId="0" nodeType="withEffect">
                                  <p:stCondLst>
                                    <p:cond delay="0"/>
                                  </p:stCondLst>
                                  <p:childTnLst>
                                    <p:set>
                                      <p:cBhvr>
                                        <p:cTn id="361" dur="1" fill="hold">
                                          <p:stCondLst>
                                            <p:cond delay="0"/>
                                          </p:stCondLst>
                                        </p:cTn>
                                        <p:tgtEl>
                                          <p:spTgt spid="68"/>
                                        </p:tgtEl>
                                        <p:attrNameLst>
                                          <p:attrName>style.visibility</p:attrName>
                                        </p:attrNameLst>
                                      </p:cBhvr>
                                      <p:to>
                                        <p:strVal val="visible"/>
                                      </p:to>
                                    </p:set>
                                    <p:anim calcmode="lin" valueType="num">
                                      <p:cBhvr additive="base">
                                        <p:cTn id="362" dur="500" fill="hold"/>
                                        <p:tgtEl>
                                          <p:spTgt spid="68"/>
                                        </p:tgtEl>
                                        <p:attrNameLst>
                                          <p:attrName>ppt_x</p:attrName>
                                        </p:attrNameLst>
                                      </p:cBhvr>
                                      <p:tavLst>
                                        <p:tav tm="0">
                                          <p:val>
                                            <p:strVal val="#ppt_x"/>
                                          </p:val>
                                        </p:tav>
                                        <p:tav tm="100000">
                                          <p:val>
                                            <p:strVal val="#ppt_x"/>
                                          </p:val>
                                        </p:tav>
                                      </p:tavLst>
                                    </p:anim>
                                    <p:anim calcmode="lin" valueType="num">
                                      <p:cBhvr additive="base">
                                        <p:cTn id="363" dur="500" fill="hold"/>
                                        <p:tgtEl>
                                          <p:spTgt spid="68"/>
                                        </p:tgtEl>
                                        <p:attrNameLst>
                                          <p:attrName>ppt_y</p:attrName>
                                        </p:attrNameLst>
                                      </p:cBhvr>
                                      <p:tavLst>
                                        <p:tav tm="0">
                                          <p:val>
                                            <p:strVal val="1+#ppt_h/2"/>
                                          </p:val>
                                        </p:tav>
                                        <p:tav tm="100000">
                                          <p:val>
                                            <p:strVal val="#ppt_y"/>
                                          </p:val>
                                        </p:tav>
                                      </p:tavLst>
                                    </p:anim>
                                  </p:childTnLst>
                                </p:cTn>
                              </p:par>
                            </p:childTnLst>
                          </p:cTn>
                        </p:par>
                      </p:childTnLst>
                    </p:cTn>
                  </p:par>
                  <p:par>
                    <p:cTn id="364" fill="hold">
                      <p:stCondLst>
                        <p:cond delay="indefinite"/>
                      </p:stCondLst>
                      <p:childTnLst>
                        <p:par>
                          <p:cTn id="365" fill="hold">
                            <p:stCondLst>
                              <p:cond delay="0"/>
                            </p:stCondLst>
                            <p:childTnLst>
                              <p:par>
                                <p:cTn id="366" presetID="22" presetClass="entr" presetSubtype="1" fill="hold" grpId="0" nodeType="clickEffect">
                                  <p:stCondLst>
                                    <p:cond delay="0"/>
                                  </p:stCondLst>
                                  <p:childTnLst>
                                    <p:set>
                                      <p:cBhvr>
                                        <p:cTn id="367" dur="1" fill="hold">
                                          <p:stCondLst>
                                            <p:cond delay="0"/>
                                          </p:stCondLst>
                                        </p:cTn>
                                        <p:tgtEl>
                                          <p:spTgt spid="38"/>
                                        </p:tgtEl>
                                        <p:attrNameLst>
                                          <p:attrName>style.visibility</p:attrName>
                                        </p:attrNameLst>
                                      </p:cBhvr>
                                      <p:to>
                                        <p:strVal val="visible"/>
                                      </p:to>
                                    </p:set>
                                    <p:animEffect transition="in" filter="wipe(up)">
                                      <p:cBhvr>
                                        <p:cTn id="368" dur="500"/>
                                        <p:tgtEl>
                                          <p:spTgt spid="38"/>
                                        </p:tgtEl>
                                      </p:cBhvr>
                                    </p:animEffect>
                                  </p:childTnLst>
                                </p:cTn>
                              </p:par>
                              <p:par>
                                <p:cTn id="369" presetID="22" presetClass="entr" presetSubtype="1" fill="hold" grpId="0" nodeType="withEffect">
                                  <p:stCondLst>
                                    <p:cond delay="0"/>
                                  </p:stCondLst>
                                  <p:childTnLst>
                                    <p:set>
                                      <p:cBhvr>
                                        <p:cTn id="370" dur="1" fill="hold">
                                          <p:stCondLst>
                                            <p:cond delay="0"/>
                                          </p:stCondLst>
                                        </p:cTn>
                                        <p:tgtEl>
                                          <p:spTgt spid="69"/>
                                        </p:tgtEl>
                                        <p:attrNameLst>
                                          <p:attrName>style.visibility</p:attrName>
                                        </p:attrNameLst>
                                      </p:cBhvr>
                                      <p:to>
                                        <p:strVal val="visible"/>
                                      </p:to>
                                    </p:set>
                                    <p:animEffect transition="in" filter="wipe(up)">
                                      <p:cBhvr>
                                        <p:cTn id="371" dur="500"/>
                                        <p:tgtEl>
                                          <p:spTgt spid="69"/>
                                        </p:tgtEl>
                                      </p:cBhvr>
                                    </p:animEffect>
                                  </p:childTnLst>
                                </p:cTn>
                              </p:par>
                              <p:par>
                                <p:cTn id="372" presetID="42" presetClass="entr" presetSubtype="0" fill="hold" grpId="0" nodeType="withEffect">
                                  <p:stCondLst>
                                    <p:cond delay="0"/>
                                  </p:stCondLst>
                                  <p:childTnLst>
                                    <p:set>
                                      <p:cBhvr>
                                        <p:cTn id="373" dur="1" fill="hold">
                                          <p:stCondLst>
                                            <p:cond delay="0"/>
                                          </p:stCondLst>
                                        </p:cTn>
                                        <p:tgtEl>
                                          <p:spTgt spid="4"/>
                                        </p:tgtEl>
                                        <p:attrNameLst>
                                          <p:attrName>style.visibility</p:attrName>
                                        </p:attrNameLst>
                                      </p:cBhvr>
                                      <p:to>
                                        <p:strVal val="visible"/>
                                      </p:to>
                                    </p:set>
                                    <p:animEffect transition="in" filter="fade">
                                      <p:cBhvr>
                                        <p:cTn id="374" dur="500"/>
                                        <p:tgtEl>
                                          <p:spTgt spid="4"/>
                                        </p:tgtEl>
                                      </p:cBhvr>
                                    </p:animEffect>
                                    <p:anim calcmode="lin" valueType="num">
                                      <p:cBhvr>
                                        <p:cTn id="375" dur="500" fill="hold"/>
                                        <p:tgtEl>
                                          <p:spTgt spid="4"/>
                                        </p:tgtEl>
                                        <p:attrNameLst>
                                          <p:attrName>ppt_x</p:attrName>
                                        </p:attrNameLst>
                                      </p:cBhvr>
                                      <p:tavLst>
                                        <p:tav tm="0">
                                          <p:val>
                                            <p:strVal val="#ppt_x"/>
                                          </p:val>
                                        </p:tav>
                                        <p:tav tm="100000">
                                          <p:val>
                                            <p:strVal val="#ppt_x"/>
                                          </p:val>
                                        </p:tav>
                                      </p:tavLst>
                                    </p:anim>
                                    <p:anim calcmode="lin" valueType="num">
                                      <p:cBhvr>
                                        <p:cTn id="376" dur="500" fill="hold"/>
                                        <p:tgtEl>
                                          <p:spTgt spid="4"/>
                                        </p:tgtEl>
                                        <p:attrNameLst>
                                          <p:attrName>ppt_y</p:attrName>
                                        </p:attrNameLst>
                                      </p:cBhvr>
                                      <p:tavLst>
                                        <p:tav tm="0">
                                          <p:val>
                                            <p:strVal val="#ppt_y+.1"/>
                                          </p:val>
                                        </p:tav>
                                        <p:tav tm="100000">
                                          <p:val>
                                            <p:strVal val="#ppt_y"/>
                                          </p:val>
                                        </p:tav>
                                      </p:tavLst>
                                    </p:anim>
                                  </p:childTnLst>
                                </p:cTn>
                              </p:par>
                              <p:par>
                                <p:cTn id="377" presetID="42" presetClass="entr" presetSubtype="0" fill="hold" grpId="0" nodeType="withEffect">
                                  <p:stCondLst>
                                    <p:cond delay="0"/>
                                  </p:stCondLst>
                                  <p:childTnLst>
                                    <p:set>
                                      <p:cBhvr>
                                        <p:cTn id="378" dur="1" fill="hold">
                                          <p:stCondLst>
                                            <p:cond delay="0"/>
                                          </p:stCondLst>
                                        </p:cTn>
                                        <p:tgtEl>
                                          <p:spTgt spid="58"/>
                                        </p:tgtEl>
                                        <p:attrNameLst>
                                          <p:attrName>style.visibility</p:attrName>
                                        </p:attrNameLst>
                                      </p:cBhvr>
                                      <p:to>
                                        <p:strVal val="visible"/>
                                      </p:to>
                                    </p:set>
                                    <p:animEffect transition="in" filter="fade">
                                      <p:cBhvr>
                                        <p:cTn id="379" dur="500"/>
                                        <p:tgtEl>
                                          <p:spTgt spid="58"/>
                                        </p:tgtEl>
                                      </p:cBhvr>
                                    </p:animEffect>
                                    <p:anim calcmode="lin" valueType="num">
                                      <p:cBhvr>
                                        <p:cTn id="380" dur="500" fill="hold"/>
                                        <p:tgtEl>
                                          <p:spTgt spid="58"/>
                                        </p:tgtEl>
                                        <p:attrNameLst>
                                          <p:attrName>ppt_x</p:attrName>
                                        </p:attrNameLst>
                                      </p:cBhvr>
                                      <p:tavLst>
                                        <p:tav tm="0">
                                          <p:val>
                                            <p:strVal val="#ppt_x"/>
                                          </p:val>
                                        </p:tav>
                                        <p:tav tm="100000">
                                          <p:val>
                                            <p:strVal val="#ppt_x"/>
                                          </p:val>
                                        </p:tav>
                                      </p:tavLst>
                                    </p:anim>
                                    <p:anim calcmode="lin" valueType="num">
                                      <p:cBhvr>
                                        <p:cTn id="381" dur="500" fill="hold"/>
                                        <p:tgtEl>
                                          <p:spTgt spid="58"/>
                                        </p:tgtEl>
                                        <p:attrNameLst>
                                          <p:attrName>ppt_y</p:attrName>
                                        </p:attrNameLst>
                                      </p:cBhvr>
                                      <p:tavLst>
                                        <p:tav tm="0">
                                          <p:val>
                                            <p:strVal val="#ppt_y+.1"/>
                                          </p:val>
                                        </p:tav>
                                        <p:tav tm="100000">
                                          <p:val>
                                            <p:strVal val="#ppt_y"/>
                                          </p:val>
                                        </p:tav>
                                      </p:tavLst>
                                    </p:anim>
                                  </p:childTnLst>
                                </p:cTn>
                              </p:par>
                            </p:childTnLst>
                          </p:cTn>
                        </p:par>
                      </p:childTnLst>
                    </p:cTn>
                  </p:par>
                  <p:par>
                    <p:cTn id="382" fill="hold">
                      <p:stCondLst>
                        <p:cond delay="indefinite"/>
                      </p:stCondLst>
                      <p:childTnLst>
                        <p:par>
                          <p:cTn id="383" fill="hold">
                            <p:stCondLst>
                              <p:cond delay="0"/>
                            </p:stCondLst>
                            <p:childTnLst>
                              <p:par>
                                <p:cTn id="384" presetID="22" presetClass="entr" presetSubtype="4" fill="hold" nodeType="clickEffect">
                                  <p:stCondLst>
                                    <p:cond delay="0"/>
                                  </p:stCondLst>
                                  <p:childTnLst>
                                    <p:set>
                                      <p:cBhvr>
                                        <p:cTn id="385" dur="1" fill="hold">
                                          <p:stCondLst>
                                            <p:cond delay="0"/>
                                          </p:stCondLst>
                                        </p:cTn>
                                        <p:tgtEl>
                                          <p:spTgt spid="41"/>
                                        </p:tgtEl>
                                        <p:attrNameLst>
                                          <p:attrName>style.visibility</p:attrName>
                                        </p:attrNameLst>
                                      </p:cBhvr>
                                      <p:to>
                                        <p:strVal val="visible"/>
                                      </p:to>
                                    </p:set>
                                    <p:animEffect transition="in" filter="wipe(down)">
                                      <p:cBhvr>
                                        <p:cTn id="386" dur="500"/>
                                        <p:tgtEl>
                                          <p:spTgt spid="41"/>
                                        </p:tgtEl>
                                      </p:cBhvr>
                                    </p:animEffect>
                                  </p:childTnLst>
                                </p:cTn>
                              </p:par>
                              <p:par>
                                <p:cTn id="387" presetID="42" presetClass="entr" presetSubtype="0" fill="hold" grpId="0" nodeType="withEffect">
                                  <p:stCondLst>
                                    <p:cond delay="0"/>
                                  </p:stCondLst>
                                  <p:childTnLst>
                                    <p:set>
                                      <p:cBhvr>
                                        <p:cTn id="388" dur="1" fill="hold">
                                          <p:stCondLst>
                                            <p:cond delay="0"/>
                                          </p:stCondLst>
                                        </p:cTn>
                                        <p:tgtEl>
                                          <p:spTgt spid="15"/>
                                        </p:tgtEl>
                                        <p:attrNameLst>
                                          <p:attrName>style.visibility</p:attrName>
                                        </p:attrNameLst>
                                      </p:cBhvr>
                                      <p:to>
                                        <p:strVal val="visible"/>
                                      </p:to>
                                    </p:set>
                                    <p:animEffect transition="in" filter="fade">
                                      <p:cBhvr>
                                        <p:cTn id="389" dur="500"/>
                                        <p:tgtEl>
                                          <p:spTgt spid="15"/>
                                        </p:tgtEl>
                                      </p:cBhvr>
                                    </p:animEffect>
                                    <p:anim calcmode="lin" valueType="num">
                                      <p:cBhvr>
                                        <p:cTn id="390" dur="500" fill="hold"/>
                                        <p:tgtEl>
                                          <p:spTgt spid="15"/>
                                        </p:tgtEl>
                                        <p:attrNameLst>
                                          <p:attrName>ppt_x</p:attrName>
                                        </p:attrNameLst>
                                      </p:cBhvr>
                                      <p:tavLst>
                                        <p:tav tm="0">
                                          <p:val>
                                            <p:strVal val="#ppt_x"/>
                                          </p:val>
                                        </p:tav>
                                        <p:tav tm="100000">
                                          <p:val>
                                            <p:strVal val="#ppt_x"/>
                                          </p:val>
                                        </p:tav>
                                      </p:tavLst>
                                    </p:anim>
                                    <p:anim calcmode="lin" valueType="num">
                                      <p:cBhvr>
                                        <p:cTn id="391" dur="500" fill="hold"/>
                                        <p:tgtEl>
                                          <p:spTgt spid="15"/>
                                        </p:tgtEl>
                                        <p:attrNameLst>
                                          <p:attrName>ppt_y</p:attrName>
                                        </p:attrNameLst>
                                      </p:cBhvr>
                                      <p:tavLst>
                                        <p:tav tm="0">
                                          <p:val>
                                            <p:strVal val="#ppt_y+.1"/>
                                          </p:val>
                                        </p:tav>
                                        <p:tav tm="100000">
                                          <p:val>
                                            <p:strVal val="#ppt_y"/>
                                          </p:val>
                                        </p:tav>
                                      </p:tavLst>
                                    </p:anim>
                                  </p:childTnLst>
                                </p:cTn>
                              </p:par>
                              <p:par>
                                <p:cTn id="392" presetID="22" presetClass="entr" presetSubtype="4" fill="hold" nodeType="withEffect">
                                  <p:stCondLst>
                                    <p:cond delay="0"/>
                                  </p:stCondLst>
                                  <p:childTnLst>
                                    <p:set>
                                      <p:cBhvr>
                                        <p:cTn id="393" dur="1" fill="hold">
                                          <p:stCondLst>
                                            <p:cond delay="0"/>
                                          </p:stCondLst>
                                        </p:cTn>
                                        <p:tgtEl>
                                          <p:spTgt spid="60"/>
                                        </p:tgtEl>
                                        <p:attrNameLst>
                                          <p:attrName>style.visibility</p:attrName>
                                        </p:attrNameLst>
                                      </p:cBhvr>
                                      <p:to>
                                        <p:strVal val="visible"/>
                                      </p:to>
                                    </p:set>
                                    <p:animEffect transition="in" filter="wipe(down)">
                                      <p:cBhvr>
                                        <p:cTn id="394" dur="500"/>
                                        <p:tgtEl>
                                          <p:spTgt spid="60"/>
                                        </p:tgtEl>
                                      </p:cBhvr>
                                    </p:animEffect>
                                  </p:childTnLst>
                                </p:cTn>
                              </p:par>
                              <p:par>
                                <p:cTn id="395" presetID="22" presetClass="entr" presetSubtype="4" fill="hold" grpId="0" nodeType="withEffect">
                                  <p:stCondLst>
                                    <p:cond delay="0"/>
                                  </p:stCondLst>
                                  <p:childTnLst>
                                    <p:set>
                                      <p:cBhvr>
                                        <p:cTn id="396" dur="1" fill="hold">
                                          <p:stCondLst>
                                            <p:cond delay="0"/>
                                          </p:stCondLst>
                                        </p:cTn>
                                        <p:tgtEl>
                                          <p:spTgt spid="86"/>
                                        </p:tgtEl>
                                        <p:attrNameLst>
                                          <p:attrName>style.visibility</p:attrName>
                                        </p:attrNameLst>
                                      </p:cBhvr>
                                      <p:to>
                                        <p:strVal val="visible"/>
                                      </p:to>
                                    </p:set>
                                    <p:animEffect transition="in" filter="wipe(down)">
                                      <p:cBhvr>
                                        <p:cTn id="397" dur="500"/>
                                        <p:tgtEl>
                                          <p:spTgt spid="86"/>
                                        </p:tgtEl>
                                      </p:cBhvr>
                                    </p:animEffect>
                                  </p:childTnLst>
                                </p:cTn>
                              </p:par>
                            </p:childTnLst>
                          </p:cTn>
                        </p:par>
                      </p:childTnLst>
                    </p:cTn>
                  </p:par>
                  <p:par>
                    <p:cTn id="398" fill="hold">
                      <p:stCondLst>
                        <p:cond delay="indefinite"/>
                      </p:stCondLst>
                      <p:childTnLst>
                        <p:par>
                          <p:cTn id="399" fill="hold">
                            <p:stCondLst>
                              <p:cond delay="0"/>
                            </p:stCondLst>
                            <p:childTnLst>
                              <p:par>
                                <p:cTn id="400" presetID="22" presetClass="entr" presetSubtype="4" fill="hold" grpId="0" nodeType="clickEffect">
                                  <p:stCondLst>
                                    <p:cond delay="0"/>
                                  </p:stCondLst>
                                  <p:childTnLst>
                                    <p:set>
                                      <p:cBhvr>
                                        <p:cTn id="401" dur="1" fill="hold">
                                          <p:stCondLst>
                                            <p:cond delay="0"/>
                                          </p:stCondLst>
                                        </p:cTn>
                                        <p:tgtEl>
                                          <p:spTgt spid="47"/>
                                        </p:tgtEl>
                                        <p:attrNameLst>
                                          <p:attrName>style.visibility</p:attrName>
                                        </p:attrNameLst>
                                      </p:cBhvr>
                                      <p:to>
                                        <p:strVal val="visible"/>
                                      </p:to>
                                    </p:set>
                                    <p:animEffect transition="in" filter="wipe(down)">
                                      <p:cBhvr>
                                        <p:cTn id="402" dur="500"/>
                                        <p:tgtEl>
                                          <p:spTgt spid="47"/>
                                        </p:tgtEl>
                                      </p:cBhvr>
                                    </p:animEffect>
                                  </p:childTnLst>
                                </p:cTn>
                              </p:par>
                              <p:par>
                                <p:cTn id="403" presetID="22" presetClass="entr" presetSubtype="4" fill="hold" grpId="0" nodeType="withEffect">
                                  <p:stCondLst>
                                    <p:cond delay="0"/>
                                  </p:stCondLst>
                                  <p:childTnLst>
                                    <p:set>
                                      <p:cBhvr>
                                        <p:cTn id="404" dur="1" fill="hold">
                                          <p:stCondLst>
                                            <p:cond delay="0"/>
                                          </p:stCondLst>
                                        </p:cTn>
                                        <p:tgtEl>
                                          <p:spTgt spid="18"/>
                                        </p:tgtEl>
                                        <p:attrNameLst>
                                          <p:attrName>style.visibility</p:attrName>
                                        </p:attrNameLst>
                                      </p:cBhvr>
                                      <p:to>
                                        <p:strVal val="visible"/>
                                      </p:to>
                                    </p:set>
                                    <p:animEffect transition="in" filter="wipe(down)">
                                      <p:cBhvr>
                                        <p:cTn id="405" dur="500"/>
                                        <p:tgtEl>
                                          <p:spTgt spid="18"/>
                                        </p:tgtEl>
                                      </p:cBhvr>
                                    </p:animEffect>
                                  </p:childTnLst>
                                </p:cTn>
                              </p:par>
                              <p:par>
                                <p:cTn id="406" presetID="42" presetClass="entr" presetSubtype="0" fill="hold" grpId="0" nodeType="withEffect">
                                  <p:stCondLst>
                                    <p:cond delay="0"/>
                                  </p:stCondLst>
                                  <p:childTnLst>
                                    <p:set>
                                      <p:cBhvr>
                                        <p:cTn id="407" dur="1" fill="hold">
                                          <p:stCondLst>
                                            <p:cond delay="0"/>
                                          </p:stCondLst>
                                        </p:cTn>
                                        <p:tgtEl>
                                          <p:spTgt spid="55"/>
                                        </p:tgtEl>
                                        <p:attrNameLst>
                                          <p:attrName>style.visibility</p:attrName>
                                        </p:attrNameLst>
                                      </p:cBhvr>
                                      <p:to>
                                        <p:strVal val="visible"/>
                                      </p:to>
                                    </p:set>
                                    <p:animEffect transition="in" filter="fade">
                                      <p:cBhvr>
                                        <p:cTn id="408" dur="500"/>
                                        <p:tgtEl>
                                          <p:spTgt spid="55"/>
                                        </p:tgtEl>
                                      </p:cBhvr>
                                    </p:animEffect>
                                    <p:anim calcmode="lin" valueType="num">
                                      <p:cBhvr>
                                        <p:cTn id="409" dur="500" fill="hold"/>
                                        <p:tgtEl>
                                          <p:spTgt spid="55"/>
                                        </p:tgtEl>
                                        <p:attrNameLst>
                                          <p:attrName>ppt_x</p:attrName>
                                        </p:attrNameLst>
                                      </p:cBhvr>
                                      <p:tavLst>
                                        <p:tav tm="0">
                                          <p:val>
                                            <p:strVal val="#ppt_x"/>
                                          </p:val>
                                        </p:tav>
                                        <p:tav tm="100000">
                                          <p:val>
                                            <p:strVal val="#ppt_x"/>
                                          </p:val>
                                        </p:tav>
                                      </p:tavLst>
                                    </p:anim>
                                    <p:anim calcmode="lin" valueType="num">
                                      <p:cBhvr>
                                        <p:cTn id="410" dur="500" fill="hold"/>
                                        <p:tgtEl>
                                          <p:spTgt spid="55"/>
                                        </p:tgtEl>
                                        <p:attrNameLst>
                                          <p:attrName>ppt_y</p:attrName>
                                        </p:attrNameLst>
                                      </p:cBhvr>
                                      <p:tavLst>
                                        <p:tav tm="0">
                                          <p:val>
                                            <p:strVal val="#ppt_y+.1"/>
                                          </p:val>
                                        </p:tav>
                                        <p:tav tm="100000">
                                          <p:val>
                                            <p:strVal val="#ppt_y"/>
                                          </p:val>
                                        </p:tav>
                                      </p:tavLst>
                                    </p:anim>
                                  </p:childTnLst>
                                </p:cTn>
                              </p:par>
                              <p:par>
                                <p:cTn id="411" presetID="42" presetClass="entr" presetSubtype="0" fill="hold" grpId="0" nodeType="withEffect">
                                  <p:stCondLst>
                                    <p:cond delay="0"/>
                                  </p:stCondLst>
                                  <p:childTnLst>
                                    <p:set>
                                      <p:cBhvr>
                                        <p:cTn id="412" dur="1" fill="hold">
                                          <p:stCondLst>
                                            <p:cond delay="0"/>
                                          </p:stCondLst>
                                        </p:cTn>
                                        <p:tgtEl>
                                          <p:spTgt spid="2"/>
                                        </p:tgtEl>
                                        <p:attrNameLst>
                                          <p:attrName>style.visibility</p:attrName>
                                        </p:attrNameLst>
                                      </p:cBhvr>
                                      <p:to>
                                        <p:strVal val="visible"/>
                                      </p:to>
                                    </p:set>
                                    <p:animEffect transition="in" filter="fade">
                                      <p:cBhvr>
                                        <p:cTn id="413" dur="500"/>
                                        <p:tgtEl>
                                          <p:spTgt spid="2"/>
                                        </p:tgtEl>
                                      </p:cBhvr>
                                    </p:animEffect>
                                    <p:anim calcmode="lin" valueType="num">
                                      <p:cBhvr>
                                        <p:cTn id="414" dur="500" fill="hold"/>
                                        <p:tgtEl>
                                          <p:spTgt spid="2"/>
                                        </p:tgtEl>
                                        <p:attrNameLst>
                                          <p:attrName>ppt_x</p:attrName>
                                        </p:attrNameLst>
                                      </p:cBhvr>
                                      <p:tavLst>
                                        <p:tav tm="0">
                                          <p:val>
                                            <p:strVal val="#ppt_x"/>
                                          </p:val>
                                        </p:tav>
                                        <p:tav tm="100000">
                                          <p:val>
                                            <p:strVal val="#ppt_x"/>
                                          </p:val>
                                        </p:tav>
                                      </p:tavLst>
                                    </p:anim>
                                    <p:anim calcmode="lin" valueType="num">
                                      <p:cBhvr>
                                        <p:cTn id="415" dur="5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416" fill="hold">
                      <p:stCondLst>
                        <p:cond delay="indefinite"/>
                      </p:stCondLst>
                      <p:childTnLst>
                        <p:par>
                          <p:cTn id="417" fill="hold">
                            <p:stCondLst>
                              <p:cond delay="0"/>
                            </p:stCondLst>
                            <p:childTnLst>
                              <p:par>
                                <p:cTn id="418" presetID="22" presetClass="entr" presetSubtype="4" fill="hold" nodeType="clickEffect">
                                  <p:stCondLst>
                                    <p:cond delay="0"/>
                                  </p:stCondLst>
                                  <p:childTnLst>
                                    <p:set>
                                      <p:cBhvr>
                                        <p:cTn id="419" dur="1" fill="hold">
                                          <p:stCondLst>
                                            <p:cond delay="0"/>
                                          </p:stCondLst>
                                        </p:cTn>
                                        <p:tgtEl>
                                          <p:spTgt spid="3"/>
                                        </p:tgtEl>
                                        <p:attrNameLst>
                                          <p:attrName>style.visibility</p:attrName>
                                        </p:attrNameLst>
                                      </p:cBhvr>
                                      <p:to>
                                        <p:strVal val="visible"/>
                                      </p:to>
                                    </p:set>
                                    <p:animEffect transition="in" filter="wipe(down)">
                                      <p:cBhvr>
                                        <p:cTn id="420" dur="500"/>
                                        <p:tgtEl>
                                          <p:spTgt spid="3"/>
                                        </p:tgtEl>
                                      </p:cBhvr>
                                    </p:animEffect>
                                  </p:childTnLst>
                                </p:cTn>
                              </p:par>
                              <p:par>
                                <p:cTn id="421" presetID="42" presetClass="entr" presetSubtype="0" fill="hold" grpId="0" nodeType="withEffect">
                                  <p:stCondLst>
                                    <p:cond delay="0"/>
                                  </p:stCondLst>
                                  <p:childTnLst>
                                    <p:set>
                                      <p:cBhvr>
                                        <p:cTn id="422" dur="1" fill="hold">
                                          <p:stCondLst>
                                            <p:cond delay="0"/>
                                          </p:stCondLst>
                                        </p:cTn>
                                        <p:tgtEl>
                                          <p:spTgt spid="14"/>
                                        </p:tgtEl>
                                        <p:attrNameLst>
                                          <p:attrName>style.visibility</p:attrName>
                                        </p:attrNameLst>
                                      </p:cBhvr>
                                      <p:to>
                                        <p:strVal val="visible"/>
                                      </p:to>
                                    </p:set>
                                    <p:animEffect transition="in" filter="fade">
                                      <p:cBhvr>
                                        <p:cTn id="423" dur="500"/>
                                        <p:tgtEl>
                                          <p:spTgt spid="14"/>
                                        </p:tgtEl>
                                      </p:cBhvr>
                                    </p:animEffect>
                                    <p:anim calcmode="lin" valueType="num">
                                      <p:cBhvr>
                                        <p:cTn id="424" dur="500" fill="hold"/>
                                        <p:tgtEl>
                                          <p:spTgt spid="14"/>
                                        </p:tgtEl>
                                        <p:attrNameLst>
                                          <p:attrName>ppt_x</p:attrName>
                                        </p:attrNameLst>
                                      </p:cBhvr>
                                      <p:tavLst>
                                        <p:tav tm="0">
                                          <p:val>
                                            <p:strVal val="#ppt_x"/>
                                          </p:val>
                                        </p:tav>
                                        <p:tav tm="100000">
                                          <p:val>
                                            <p:strVal val="#ppt_x"/>
                                          </p:val>
                                        </p:tav>
                                      </p:tavLst>
                                    </p:anim>
                                    <p:anim calcmode="lin" valueType="num">
                                      <p:cBhvr>
                                        <p:cTn id="425" dur="500" fill="hold"/>
                                        <p:tgtEl>
                                          <p:spTgt spid="14"/>
                                        </p:tgtEl>
                                        <p:attrNameLst>
                                          <p:attrName>ppt_y</p:attrName>
                                        </p:attrNameLst>
                                      </p:cBhvr>
                                      <p:tavLst>
                                        <p:tav tm="0">
                                          <p:val>
                                            <p:strVal val="#ppt_y+.1"/>
                                          </p:val>
                                        </p:tav>
                                        <p:tav tm="100000">
                                          <p:val>
                                            <p:strVal val="#ppt_y"/>
                                          </p:val>
                                        </p:tav>
                                      </p:tavLst>
                                    </p:anim>
                                  </p:childTnLst>
                                </p:cTn>
                              </p:par>
                              <p:par>
                                <p:cTn id="426" presetID="22" presetClass="entr" presetSubtype="4" fill="hold" nodeType="withEffect">
                                  <p:stCondLst>
                                    <p:cond delay="0"/>
                                  </p:stCondLst>
                                  <p:childTnLst>
                                    <p:set>
                                      <p:cBhvr>
                                        <p:cTn id="427" dur="1" fill="hold">
                                          <p:stCondLst>
                                            <p:cond delay="0"/>
                                          </p:stCondLst>
                                        </p:cTn>
                                        <p:tgtEl>
                                          <p:spTgt spid="19"/>
                                        </p:tgtEl>
                                        <p:attrNameLst>
                                          <p:attrName>style.visibility</p:attrName>
                                        </p:attrNameLst>
                                      </p:cBhvr>
                                      <p:to>
                                        <p:strVal val="visible"/>
                                      </p:to>
                                    </p:set>
                                    <p:animEffect transition="in" filter="wipe(down)">
                                      <p:cBhvr>
                                        <p:cTn id="428" dur="500"/>
                                        <p:tgtEl>
                                          <p:spTgt spid="19"/>
                                        </p:tgtEl>
                                      </p:cBhvr>
                                    </p:animEffect>
                                  </p:childTnLst>
                                </p:cTn>
                              </p:par>
                              <p:par>
                                <p:cTn id="429" presetID="22" presetClass="entr" presetSubtype="4" fill="hold" grpId="0" nodeType="withEffect">
                                  <p:stCondLst>
                                    <p:cond delay="0"/>
                                  </p:stCondLst>
                                  <p:childTnLst>
                                    <p:set>
                                      <p:cBhvr>
                                        <p:cTn id="430" dur="1" fill="hold">
                                          <p:stCondLst>
                                            <p:cond delay="0"/>
                                          </p:stCondLst>
                                        </p:cTn>
                                        <p:tgtEl>
                                          <p:spTgt spid="85"/>
                                        </p:tgtEl>
                                        <p:attrNameLst>
                                          <p:attrName>style.visibility</p:attrName>
                                        </p:attrNameLst>
                                      </p:cBhvr>
                                      <p:to>
                                        <p:strVal val="visible"/>
                                      </p:to>
                                    </p:set>
                                    <p:animEffect transition="in" filter="wipe(down)">
                                      <p:cBhvr>
                                        <p:cTn id="431" dur="5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animBg="1"/>
      <p:bldP spid="40" grpId="0"/>
      <p:bldP spid="44" grpId="0"/>
      <p:bldP spid="44" grpId="1"/>
      <p:bldP spid="44" grpId="2"/>
      <p:bldP spid="45" grpId="0" animBg="1"/>
      <p:bldP spid="45" grpId="1" animBg="1"/>
      <p:bldP spid="45" grpId="2" animBg="1"/>
      <p:bldP spid="54" grpId="0"/>
      <p:bldP spid="54" grpId="1"/>
      <p:bldP spid="54" grpId="2"/>
      <p:bldP spid="18" grpId="0" animBg="1"/>
      <p:bldP spid="38" grpId="0" animBg="1"/>
      <p:bldP spid="2" grpId="0"/>
      <p:bldP spid="4" grpId="0"/>
      <p:bldP spid="6" grpId="0"/>
      <p:bldP spid="7" grpId="0"/>
      <p:bldP spid="9" grpId="0"/>
      <p:bldP spid="13" grpId="0"/>
      <p:bldP spid="14" grpId="0"/>
      <p:bldP spid="15" grpId="0"/>
      <p:bldP spid="12" grpId="0" animBg="1"/>
      <p:bldP spid="29" grpId="0"/>
      <p:bldP spid="31" grpId="0"/>
      <p:bldP spid="16" grpId="0" animBg="1"/>
      <p:bldP spid="26" grpId="0"/>
      <p:bldP spid="27" grpId="0"/>
      <p:bldP spid="33" grpId="0"/>
      <p:bldP spid="39" grpId="0"/>
      <p:bldP spid="42" grpId="0" animBg="1"/>
      <p:bldP spid="47" grpId="0" animBg="1"/>
      <p:bldP spid="52" grpId="0"/>
      <p:bldP spid="55" grpId="0"/>
      <p:bldP spid="56" grpId="0" animBg="1"/>
      <p:bldP spid="56" grpId="1" animBg="1"/>
      <p:bldP spid="56" grpId="2" animBg="1"/>
      <p:bldP spid="58" grpId="0"/>
      <p:bldP spid="83" grpId="0"/>
      <p:bldP spid="83" grpId="1"/>
      <p:bldP spid="83" grpId="2"/>
      <p:bldP spid="84" grpId="0"/>
      <p:bldP spid="84" grpId="1"/>
      <p:bldP spid="84" grpId="2"/>
      <p:bldP spid="85" grpId="0"/>
      <p:bldP spid="86" grpId="0"/>
      <p:bldP spid="68" grpId="0"/>
      <p:bldP spid="69" grpId="0" animBg="1"/>
      <p:bldP spid="25" grpId="0" animBg="1"/>
      <p:bldP spid="25" grpId="1" animBg="1"/>
      <p:bldP spid="25" grpId="2" animBg="1"/>
      <p:bldP spid="71" grpId="0"/>
      <p:bldP spid="72" grpId="0"/>
      <p:bldP spid="72" grpId="1"/>
      <p:bldP spid="72" grpId="2"/>
      <p:bldP spid="74" grpId="0" build="allAtOnce"/>
      <p:bldP spid="74" grpId="1" build="allAtOnce"/>
      <p:bldP spid="76" grpId="0"/>
      <p:bldP spid="76" grpId="1"/>
      <p:bldP spid="76" grpId="2"/>
      <p:bldP spid="77" grpId="0"/>
      <p:bldP spid="77" grpId="1"/>
      <p:bldP spid="77" grpId="2"/>
      <p:bldP spid="78" grpId="0" animBg="1"/>
      <p:bldP spid="78" grpId="1" animBg="1"/>
      <p:bldP spid="78" grpId="2" animBg="1"/>
      <p:bldP spid="79" grpId="0"/>
      <p:bldP spid="80" grpId="0"/>
      <p:bldP spid="81" grpId="0"/>
      <p:bldP spid="59" grpId="0"/>
      <p:bldP spid="61" grpId="0"/>
      <p:bldP spid="62" grpId="0" animBg="1"/>
      <p:bldP spid="65" grpId="0" animBg="1"/>
      <p:bldP spid="65" grpId="1" animBg="1"/>
      <p:bldP spid="65" grpId="2"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CasellaDiTesto 33">
            <a:extLst>
              <a:ext uri="{FF2B5EF4-FFF2-40B4-BE49-F238E27FC236}">
                <a16:creationId xmlns:a16="http://schemas.microsoft.com/office/drawing/2014/main" id="{11591A60-D05B-A90B-CB77-14AA72D86A75}"/>
              </a:ext>
            </a:extLst>
          </p:cNvPr>
          <p:cNvSpPr txBox="1"/>
          <p:nvPr/>
        </p:nvSpPr>
        <p:spPr>
          <a:xfrm>
            <a:off x="7907331" y="6091388"/>
            <a:ext cx="511594" cy="369332"/>
          </a:xfrm>
          <a:prstGeom prst="rect">
            <a:avLst/>
          </a:prstGeom>
          <a:noFill/>
        </p:spPr>
        <p:txBody>
          <a:bodyPr wrap="square" rtlCol="0">
            <a:spAutoFit/>
          </a:bodyPr>
          <a:lstStyle/>
          <a:p>
            <a:pPr marL="0" marR="0" lvl="0" indent="0" algn="l" defTabSz="385736"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omic Sans MS"/>
                <a:ea typeface="+mn-ea"/>
                <a:cs typeface="+mn-cs"/>
              </a:rPr>
              <a:t>t</a:t>
            </a:r>
            <a:r>
              <a:rPr kumimoji="0" lang="it-IT" sz="1800" b="0" i="0" u="none" strike="noStrike" kern="1200" cap="none" spc="0" normalizeH="0" baseline="-25000" noProof="0" dirty="0">
                <a:ln>
                  <a:noFill/>
                </a:ln>
                <a:solidFill>
                  <a:prstClr val="black"/>
                </a:solidFill>
                <a:effectLst/>
                <a:uLnTx/>
                <a:uFillTx/>
                <a:latin typeface="Comic Sans MS"/>
                <a:ea typeface="+mn-ea"/>
                <a:cs typeface="+mn-cs"/>
              </a:rPr>
              <a:t>1</a:t>
            </a:r>
            <a:r>
              <a:rPr kumimoji="0" lang="it-IT"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a</a:t>
            </a:r>
          </a:p>
        </p:txBody>
      </p:sp>
      <p:sp>
        <p:nvSpPr>
          <p:cNvPr id="36" name="CasellaDiTesto 35">
            <a:extLst>
              <a:ext uri="{FF2B5EF4-FFF2-40B4-BE49-F238E27FC236}">
                <a16:creationId xmlns:a16="http://schemas.microsoft.com/office/drawing/2014/main" id="{5E336D73-A7E1-813A-997B-FBEDAAD91018}"/>
              </a:ext>
            </a:extLst>
          </p:cNvPr>
          <p:cNvSpPr txBox="1"/>
          <p:nvPr/>
        </p:nvSpPr>
        <p:spPr>
          <a:xfrm>
            <a:off x="11569112" y="3457782"/>
            <a:ext cx="511594" cy="369332"/>
          </a:xfrm>
          <a:prstGeom prst="rect">
            <a:avLst/>
          </a:prstGeom>
          <a:noFill/>
        </p:spPr>
        <p:txBody>
          <a:bodyPr wrap="square" rtlCol="0">
            <a:spAutoFit/>
          </a:bodyPr>
          <a:lstStyle/>
          <a:p>
            <a:pPr marL="0" marR="0" lvl="0" indent="0" algn="l" defTabSz="385736"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omic Sans MS"/>
                <a:ea typeface="+mn-ea"/>
                <a:cs typeface="+mn-cs"/>
              </a:rPr>
              <a:t>lt</a:t>
            </a:r>
            <a:endParaRPr kumimoji="0" lang="it-IT"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endParaRPr>
          </a:p>
        </p:txBody>
      </p:sp>
      <p:sp>
        <p:nvSpPr>
          <p:cNvPr id="37" name="CasellaDiTesto 36">
            <a:extLst>
              <a:ext uri="{FF2B5EF4-FFF2-40B4-BE49-F238E27FC236}">
                <a16:creationId xmlns:a16="http://schemas.microsoft.com/office/drawing/2014/main" id="{86195D46-F391-6381-A88B-3E5908E0E75C}"/>
              </a:ext>
            </a:extLst>
          </p:cNvPr>
          <p:cNvSpPr txBox="1"/>
          <p:nvPr/>
        </p:nvSpPr>
        <p:spPr>
          <a:xfrm>
            <a:off x="7823901" y="1572255"/>
            <a:ext cx="790074" cy="369332"/>
          </a:xfrm>
          <a:prstGeom prst="rect">
            <a:avLst/>
          </a:prstGeom>
          <a:noFill/>
        </p:spPr>
        <p:txBody>
          <a:bodyPr wrap="square" rtlCol="0">
            <a:spAutoFit/>
          </a:bodyPr>
          <a:lstStyle/>
          <a:p>
            <a:pPr marL="0" marR="0" lvl="0" indent="0" algn="l" defTabSz="385736"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omic Sans MS"/>
                <a:ea typeface="+mn-ea"/>
                <a:cs typeface="+mn-cs"/>
              </a:rPr>
              <a:t>t</a:t>
            </a:r>
            <a:r>
              <a:rPr kumimoji="0" lang="it-IT" sz="1800" b="0" i="0" u="none" strike="noStrike" kern="1200" cap="none" spc="0" normalizeH="0" baseline="-25000" noProof="0" dirty="0">
                <a:ln>
                  <a:noFill/>
                </a:ln>
                <a:solidFill>
                  <a:prstClr val="black"/>
                </a:solidFill>
                <a:effectLst/>
                <a:uLnTx/>
                <a:uFillTx/>
                <a:latin typeface="Comic Sans MS"/>
                <a:ea typeface="+mn-ea"/>
                <a:cs typeface="+mn-cs"/>
              </a:rPr>
              <a:t>2</a:t>
            </a:r>
            <a:r>
              <a:rPr kumimoji="0" lang="it-IT"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a</a:t>
            </a:r>
            <a:endParaRPr kumimoji="0" lang="it-IT" sz="1800" b="0" i="0" u="none" strike="noStrike" kern="1200" cap="none" spc="0" normalizeH="0" baseline="0" noProof="0" dirty="0">
              <a:ln>
                <a:noFill/>
              </a:ln>
              <a:solidFill>
                <a:prstClr val="black"/>
              </a:solidFill>
              <a:effectLst/>
              <a:uLnTx/>
              <a:uFillTx/>
              <a:latin typeface="Comic Sans MS"/>
              <a:ea typeface="+mn-ea"/>
              <a:cs typeface="+mn-cs"/>
            </a:endParaRPr>
          </a:p>
        </p:txBody>
      </p:sp>
      <p:cxnSp>
        <p:nvCxnSpPr>
          <p:cNvPr id="30" name="Connettore diritto 29">
            <a:extLst>
              <a:ext uri="{FF2B5EF4-FFF2-40B4-BE49-F238E27FC236}">
                <a16:creationId xmlns:a16="http://schemas.microsoft.com/office/drawing/2014/main" id="{9FB55ADE-07A2-B689-0730-47B1A465D14A}"/>
              </a:ext>
            </a:extLst>
          </p:cNvPr>
          <p:cNvCxnSpPr>
            <a:cxnSpLocks/>
          </p:cNvCxnSpPr>
          <p:nvPr/>
        </p:nvCxnSpPr>
        <p:spPr>
          <a:xfrm>
            <a:off x="4210050" y="3876681"/>
            <a:ext cx="7614859"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itolo 3">
            <a:extLst>
              <a:ext uri="{FF2B5EF4-FFF2-40B4-BE49-F238E27FC236}">
                <a16:creationId xmlns:a16="http://schemas.microsoft.com/office/drawing/2014/main" id="{8A3A1AD2-A046-EC06-539E-0F41F69B7CC7}"/>
              </a:ext>
            </a:extLst>
          </p:cNvPr>
          <p:cNvSpPr txBox="1">
            <a:spLocks/>
          </p:cNvSpPr>
          <p:nvPr/>
        </p:nvSpPr>
        <p:spPr>
          <a:xfrm>
            <a:off x="25566" y="8878"/>
            <a:ext cx="12140869" cy="324000"/>
          </a:xfrm>
          <a:prstGeom prst="rect">
            <a:avLst/>
          </a:prstGeom>
          <a:ln w="3175">
            <a:solidFill>
              <a:srgbClr val="C00000"/>
            </a:solidFill>
          </a:ln>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GEOMETRIA DESCRITTIVA DINAMICA – RIBALTAMENTO  DEL PIANO </a:t>
            </a:r>
            <a:r>
              <a:rPr lang="it-IT" sz="1600" dirty="0">
                <a:solidFill>
                  <a:srgbClr val="C00000"/>
                </a:solidFill>
                <a:latin typeface="Comic Sans MS" panose="030F0702030302020204" pitchFamily="66" charset="0"/>
              </a:rPr>
              <a:t>DI PROFILO</a:t>
            </a:r>
            <a:endPar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endParaRPr>
          </a:p>
        </p:txBody>
      </p:sp>
      <p:cxnSp>
        <p:nvCxnSpPr>
          <p:cNvPr id="5" name="Connettore diritto 4">
            <a:extLst>
              <a:ext uri="{FF2B5EF4-FFF2-40B4-BE49-F238E27FC236}">
                <a16:creationId xmlns:a16="http://schemas.microsoft.com/office/drawing/2014/main" id="{A5E4BCAA-1098-F4EC-BC34-F23A39033C7D}"/>
              </a:ext>
            </a:extLst>
          </p:cNvPr>
          <p:cNvCxnSpPr>
            <a:cxnSpLocks/>
          </p:cNvCxnSpPr>
          <p:nvPr/>
        </p:nvCxnSpPr>
        <p:spPr>
          <a:xfrm>
            <a:off x="1474" y="6859740"/>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0" name="Pulsante di azione: vuoto 9">
            <a:hlinkClick r:id="rId2" action="ppaction://hlinksldjump" highlightClick="1"/>
            <a:extLst>
              <a:ext uri="{FF2B5EF4-FFF2-40B4-BE49-F238E27FC236}">
                <a16:creationId xmlns:a16="http://schemas.microsoft.com/office/drawing/2014/main" id="{941E65F4-4060-AC73-087B-0A7861F104E5}"/>
              </a:ext>
            </a:extLst>
          </p:cNvPr>
          <p:cNvSpPr/>
          <p:nvPr/>
        </p:nvSpPr>
        <p:spPr>
          <a:xfrm>
            <a:off x="10784400" y="5530"/>
            <a:ext cx="1368000" cy="324000"/>
          </a:xfrm>
          <a:prstGeom prst="actionButtonBlank">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a:ea typeface="+mn-ea"/>
                <a:cs typeface="+mn-cs"/>
              </a:rPr>
              <a:t>Torna a indice</a:t>
            </a:r>
          </a:p>
        </p:txBody>
      </p:sp>
      <p:cxnSp>
        <p:nvCxnSpPr>
          <p:cNvPr id="11" name="Connettore diritto 10">
            <a:extLst>
              <a:ext uri="{FF2B5EF4-FFF2-40B4-BE49-F238E27FC236}">
                <a16:creationId xmlns:a16="http://schemas.microsoft.com/office/drawing/2014/main" id="{E1102CCD-7F31-D047-28B2-C63E4AF3A2F1}"/>
              </a:ext>
            </a:extLst>
          </p:cNvPr>
          <p:cNvCxnSpPr>
            <a:cxnSpLocks/>
          </p:cNvCxnSpPr>
          <p:nvPr/>
        </p:nvCxnSpPr>
        <p:spPr>
          <a:xfrm>
            <a:off x="7892877" y="473894"/>
            <a:ext cx="0" cy="620791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CasellaDiTesto 22">
            <a:extLst>
              <a:ext uri="{FF2B5EF4-FFF2-40B4-BE49-F238E27FC236}">
                <a16:creationId xmlns:a16="http://schemas.microsoft.com/office/drawing/2014/main" id="{A3ED212A-EC6E-CFCA-E0C5-79A3FA232157}"/>
              </a:ext>
            </a:extLst>
          </p:cNvPr>
          <p:cNvSpPr txBox="1"/>
          <p:nvPr/>
        </p:nvSpPr>
        <p:spPr>
          <a:xfrm>
            <a:off x="10731210" y="3510293"/>
            <a:ext cx="684000" cy="360000"/>
          </a:xfrm>
          <a:prstGeom prst="rect">
            <a:avLst/>
          </a:prstGeom>
          <a:noFill/>
        </p:spPr>
        <p:txBody>
          <a:bodyPr wrap="square" rtlCol="0">
            <a:spAutoFit/>
          </a:bodyPr>
          <a:lstStyle/>
          <a:p>
            <a:pPr marL="0" marR="0" lvl="0" indent="0" algn="l" defTabSz="385736"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omic Sans MS"/>
                <a:ea typeface="+mn-ea"/>
                <a:cs typeface="+mn-cs"/>
              </a:rPr>
              <a:t>(t</a:t>
            </a:r>
            <a:r>
              <a:rPr kumimoji="0" lang="it-IT" sz="1800" b="0" i="0" u="none" strike="noStrike" kern="1200" cap="none" spc="0" normalizeH="0" baseline="-25000" noProof="0" dirty="0">
                <a:ln>
                  <a:noFill/>
                </a:ln>
                <a:solidFill>
                  <a:prstClr val="black"/>
                </a:solidFill>
                <a:effectLst/>
                <a:uLnTx/>
                <a:uFillTx/>
                <a:latin typeface="Comic Sans MS"/>
                <a:ea typeface="+mn-ea"/>
                <a:cs typeface="+mn-cs"/>
              </a:rPr>
              <a:t>1</a:t>
            </a:r>
            <a:r>
              <a:rPr kumimoji="0" lang="it-IT"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a</a:t>
            </a:r>
            <a:r>
              <a:rPr kumimoji="0" lang="it-IT" sz="1800" b="0" i="0" u="none" strike="noStrike" kern="1200" cap="none" spc="0" normalizeH="0" baseline="0" noProof="0" dirty="0">
                <a:ln>
                  <a:noFill/>
                </a:ln>
                <a:solidFill>
                  <a:prstClr val="black"/>
                </a:solidFill>
                <a:effectLst/>
                <a:uLnTx/>
                <a:uFillTx/>
                <a:ea typeface="+mn-ea"/>
                <a:cs typeface="+mn-cs"/>
              </a:rPr>
              <a:t>)</a:t>
            </a:r>
          </a:p>
        </p:txBody>
      </p:sp>
      <p:sp>
        <p:nvSpPr>
          <p:cNvPr id="40" name="CasellaDiTesto 39">
            <a:extLst>
              <a:ext uri="{FF2B5EF4-FFF2-40B4-BE49-F238E27FC236}">
                <a16:creationId xmlns:a16="http://schemas.microsoft.com/office/drawing/2014/main" id="{190F0058-E3FC-58C9-D2A6-C841CDED05CC}"/>
              </a:ext>
            </a:extLst>
          </p:cNvPr>
          <p:cNvSpPr txBox="1"/>
          <p:nvPr/>
        </p:nvSpPr>
        <p:spPr>
          <a:xfrm>
            <a:off x="9251871" y="2558781"/>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O</a:t>
            </a:r>
          </a:p>
        </p:txBody>
      </p:sp>
      <p:sp>
        <p:nvSpPr>
          <p:cNvPr id="44" name="CasellaDiTesto 43">
            <a:extLst>
              <a:ext uri="{FF2B5EF4-FFF2-40B4-BE49-F238E27FC236}">
                <a16:creationId xmlns:a16="http://schemas.microsoft.com/office/drawing/2014/main" id="{7A8949DD-FFF0-77DA-3508-D9C1A3CF678E}"/>
              </a:ext>
            </a:extLst>
          </p:cNvPr>
          <p:cNvSpPr txBox="1"/>
          <p:nvPr/>
        </p:nvSpPr>
        <p:spPr>
          <a:xfrm>
            <a:off x="5620297" y="3510749"/>
            <a:ext cx="720000" cy="360000"/>
          </a:xfrm>
          <a:prstGeom prst="rect">
            <a:avLst/>
          </a:prstGeom>
          <a:noFill/>
        </p:spPr>
        <p:txBody>
          <a:bodyPr wrap="square" rtlCol="0">
            <a:spAutoFit/>
          </a:bodyPr>
          <a:lstStyle/>
          <a:p>
            <a:pPr marL="0" marR="0" lvl="0" indent="0" algn="l" defTabSz="385736"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omic Sans MS"/>
                <a:ea typeface="+mn-ea"/>
                <a:cs typeface="+mn-cs"/>
              </a:rPr>
              <a:t>(t</a:t>
            </a:r>
            <a:r>
              <a:rPr kumimoji="0" lang="it-IT" sz="1800" b="0" i="0" u="none" strike="noStrike" kern="1200" cap="none" spc="0" normalizeH="0" baseline="-25000" noProof="0" dirty="0">
                <a:ln>
                  <a:noFill/>
                </a:ln>
                <a:solidFill>
                  <a:prstClr val="black"/>
                </a:solidFill>
                <a:effectLst/>
                <a:uLnTx/>
                <a:uFillTx/>
                <a:latin typeface="Comic Sans MS"/>
                <a:ea typeface="+mn-ea"/>
                <a:cs typeface="+mn-cs"/>
              </a:rPr>
              <a:t>2</a:t>
            </a:r>
            <a:r>
              <a:rPr kumimoji="0" lang="it-IT"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a</a:t>
            </a:r>
            <a:r>
              <a:rPr kumimoji="0" lang="it-IT" sz="1800" b="0" i="0" u="none" strike="noStrike" kern="1200" cap="none" spc="0" normalizeH="0" baseline="0" noProof="0" dirty="0">
                <a:ln>
                  <a:noFill/>
                </a:ln>
                <a:solidFill>
                  <a:prstClr val="black"/>
                </a:solidFill>
                <a:effectLst/>
                <a:uLnTx/>
                <a:uFillTx/>
                <a:ea typeface="+mn-ea"/>
                <a:cs typeface="+mn-cs"/>
              </a:rPr>
              <a:t>)</a:t>
            </a:r>
          </a:p>
        </p:txBody>
      </p:sp>
      <p:sp>
        <p:nvSpPr>
          <p:cNvPr id="2" name="CasellaDiTesto 1">
            <a:extLst>
              <a:ext uri="{FF2B5EF4-FFF2-40B4-BE49-F238E27FC236}">
                <a16:creationId xmlns:a16="http://schemas.microsoft.com/office/drawing/2014/main" id="{C48E8763-FC25-F44B-66EA-80A2B20EA967}"/>
              </a:ext>
            </a:extLst>
          </p:cNvPr>
          <p:cNvSpPr txBox="1"/>
          <p:nvPr/>
        </p:nvSpPr>
        <p:spPr>
          <a:xfrm>
            <a:off x="10006535" y="3841169"/>
            <a:ext cx="720000" cy="276999"/>
          </a:xfrm>
          <a:prstGeom prst="rect">
            <a:avLst/>
          </a:prstGeom>
          <a:noFill/>
        </p:spPr>
        <p:txBody>
          <a:bodyPr wrap="square" rtlCol="0">
            <a:spAutoFit/>
          </a:bodyPr>
          <a:lstStyle/>
          <a:p>
            <a:r>
              <a:rPr lang="it-IT" sz="1200" dirty="0">
                <a:solidFill>
                  <a:srgbClr val="00B0F0"/>
                </a:solidFill>
              </a:rPr>
              <a:t>(T</a:t>
            </a:r>
            <a:r>
              <a:rPr lang="it-IT" sz="1200" baseline="-25000" dirty="0">
                <a:solidFill>
                  <a:srgbClr val="00B0F0"/>
                </a:solidFill>
              </a:rPr>
              <a:t>1</a:t>
            </a:r>
            <a:r>
              <a:rPr lang="it-IT" sz="1200" dirty="0">
                <a:solidFill>
                  <a:srgbClr val="00B0F0"/>
                </a:solidFill>
              </a:rPr>
              <a:t>r)</a:t>
            </a:r>
          </a:p>
        </p:txBody>
      </p:sp>
      <p:sp>
        <p:nvSpPr>
          <p:cNvPr id="4" name="CasellaDiTesto 3">
            <a:extLst>
              <a:ext uri="{FF2B5EF4-FFF2-40B4-BE49-F238E27FC236}">
                <a16:creationId xmlns:a16="http://schemas.microsoft.com/office/drawing/2014/main" id="{DBA0AA2F-76B2-6721-A6C2-6ED430D81F65}"/>
              </a:ext>
            </a:extLst>
          </p:cNvPr>
          <p:cNvSpPr txBox="1"/>
          <p:nvPr/>
        </p:nvSpPr>
        <p:spPr>
          <a:xfrm>
            <a:off x="4400978" y="3868825"/>
            <a:ext cx="720000" cy="276999"/>
          </a:xfrm>
          <a:prstGeom prst="rect">
            <a:avLst/>
          </a:prstGeom>
          <a:noFill/>
        </p:spPr>
        <p:txBody>
          <a:bodyPr wrap="square" rtlCol="0">
            <a:spAutoFit/>
          </a:bodyPr>
          <a:lstStyle/>
          <a:p>
            <a:r>
              <a:rPr lang="it-IT" sz="1200" dirty="0">
                <a:solidFill>
                  <a:srgbClr val="00B0F0"/>
                </a:solidFill>
              </a:rPr>
              <a:t>(T</a:t>
            </a:r>
            <a:r>
              <a:rPr lang="it-IT" sz="1200" baseline="-25000" dirty="0">
                <a:solidFill>
                  <a:srgbClr val="00B0F0"/>
                </a:solidFill>
              </a:rPr>
              <a:t>2</a:t>
            </a:r>
            <a:r>
              <a:rPr lang="it-IT" sz="1200" dirty="0">
                <a:solidFill>
                  <a:srgbClr val="00B0F0"/>
                </a:solidFill>
              </a:rPr>
              <a:t>r)</a:t>
            </a:r>
          </a:p>
        </p:txBody>
      </p:sp>
      <p:sp>
        <p:nvSpPr>
          <p:cNvPr id="6" name="CasellaDiTesto 5">
            <a:extLst>
              <a:ext uri="{FF2B5EF4-FFF2-40B4-BE49-F238E27FC236}">
                <a16:creationId xmlns:a16="http://schemas.microsoft.com/office/drawing/2014/main" id="{9FB3D8EF-90C4-492B-9DB9-21672A3FF41E}"/>
              </a:ext>
            </a:extLst>
          </p:cNvPr>
          <p:cNvSpPr txBox="1"/>
          <p:nvPr/>
        </p:nvSpPr>
        <p:spPr>
          <a:xfrm>
            <a:off x="7133370" y="3672015"/>
            <a:ext cx="720000" cy="276999"/>
          </a:xfrm>
          <a:prstGeom prst="rect">
            <a:avLst/>
          </a:prstGeom>
          <a:noFill/>
        </p:spPr>
        <p:txBody>
          <a:bodyPr wrap="square" rtlCol="0">
            <a:spAutoFit/>
          </a:bodyPr>
          <a:lstStyle/>
          <a:p>
            <a:r>
              <a:rPr lang="it-IT" sz="1200" dirty="0">
                <a:solidFill>
                  <a:srgbClr val="00B0F0"/>
                </a:solidFill>
              </a:rPr>
              <a:t>(T</a:t>
            </a:r>
            <a:r>
              <a:rPr lang="it-IT" sz="1200" baseline="-25000" dirty="0">
                <a:solidFill>
                  <a:srgbClr val="00B0F0"/>
                </a:solidFill>
              </a:rPr>
              <a:t>1</a:t>
            </a:r>
            <a:r>
              <a:rPr lang="it-IT" sz="1200" dirty="0">
                <a:solidFill>
                  <a:srgbClr val="00B0F0"/>
                </a:solidFill>
              </a:rPr>
              <a:t>s)</a:t>
            </a:r>
          </a:p>
        </p:txBody>
      </p:sp>
      <p:sp>
        <p:nvSpPr>
          <p:cNvPr id="7" name="CasellaDiTesto 6">
            <a:extLst>
              <a:ext uri="{FF2B5EF4-FFF2-40B4-BE49-F238E27FC236}">
                <a16:creationId xmlns:a16="http://schemas.microsoft.com/office/drawing/2014/main" id="{E045B508-07E7-1457-D33C-80D336C317B4}"/>
              </a:ext>
            </a:extLst>
          </p:cNvPr>
          <p:cNvSpPr txBox="1"/>
          <p:nvPr/>
        </p:nvSpPr>
        <p:spPr>
          <a:xfrm>
            <a:off x="7814542" y="606619"/>
            <a:ext cx="577169" cy="276999"/>
          </a:xfrm>
          <a:prstGeom prst="rect">
            <a:avLst/>
          </a:prstGeom>
          <a:noFill/>
        </p:spPr>
        <p:txBody>
          <a:bodyPr wrap="square" rtlCol="0">
            <a:spAutoFit/>
          </a:bodyPr>
          <a:lstStyle/>
          <a:p>
            <a:r>
              <a:rPr lang="it-IT" sz="1200" dirty="0">
                <a:solidFill>
                  <a:srgbClr val="00B0F0"/>
                </a:solidFill>
              </a:rPr>
              <a:t>T</a:t>
            </a:r>
            <a:r>
              <a:rPr lang="it-IT" sz="1200" baseline="-25000" dirty="0">
                <a:solidFill>
                  <a:srgbClr val="00B0F0"/>
                </a:solidFill>
              </a:rPr>
              <a:t>2</a:t>
            </a:r>
            <a:r>
              <a:rPr lang="it-IT" sz="1200" dirty="0">
                <a:solidFill>
                  <a:srgbClr val="00B0F0"/>
                </a:solidFill>
              </a:rPr>
              <a:t>r</a:t>
            </a:r>
          </a:p>
        </p:txBody>
      </p:sp>
      <p:sp>
        <p:nvSpPr>
          <p:cNvPr id="14" name="CasellaDiTesto 13">
            <a:extLst>
              <a:ext uri="{FF2B5EF4-FFF2-40B4-BE49-F238E27FC236}">
                <a16:creationId xmlns:a16="http://schemas.microsoft.com/office/drawing/2014/main" id="{F7D7E161-264F-6CA5-9710-EFBDA9AB4F81}"/>
              </a:ext>
            </a:extLst>
          </p:cNvPr>
          <p:cNvSpPr txBox="1"/>
          <p:nvPr/>
        </p:nvSpPr>
        <p:spPr>
          <a:xfrm>
            <a:off x="8385282" y="1299834"/>
            <a:ext cx="417251" cy="369332"/>
          </a:xfrm>
          <a:prstGeom prst="rect">
            <a:avLst/>
          </a:prstGeom>
          <a:noFill/>
        </p:spPr>
        <p:txBody>
          <a:bodyPr wrap="square" rtlCol="0">
            <a:spAutoFit/>
          </a:bodyPr>
          <a:lstStyle/>
          <a:p>
            <a:r>
              <a:rPr lang="it-IT" dirty="0">
                <a:solidFill>
                  <a:srgbClr val="00B0F0"/>
                </a:solidFill>
              </a:rPr>
              <a:t>r</a:t>
            </a:r>
          </a:p>
        </p:txBody>
      </p:sp>
      <p:sp>
        <p:nvSpPr>
          <p:cNvPr id="15" name="CasellaDiTesto 14">
            <a:extLst>
              <a:ext uri="{FF2B5EF4-FFF2-40B4-BE49-F238E27FC236}">
                <a16:creationId xmlns:a16="http://schemas.microsoft.com/office/drawing/2014/main" id="{A16699D2-61F2-D8EC-648C-4689B530914D}"/>
              </a:ext>
            </a:extLst>
          </p:cNvPr>
          <p:cNvSpPr txBox="1"/>
          <p:nvPr/>
        </p:nvSpPr>
        <p:spPr>
          <a:xfrm>
            <a:off x="10442082" y="1421959"/>
            <a:ext cx="417251" cy="369332"/>
          </a:xfrm>
          <a:prstGeom prst="rect">
            <a:avLst/>
          </a:prstGeom>
          <a:noFill/>
        </p:spPr>
        <p:txBody>
          <a:bodyPr wrap="square" rtlCol="0">
            <a:spAutoFit/>
          </a:bodyPr>
          <a:lstStyle/>
          <a:p>
            <a:r>
              <a:rPr lang="it-IT" dirty="0">
                <a:solidFill>
                  <a:srgbClr val="00B0F0"/>
                </a:solidFill>
              </a:rPr>
              <a:t>s</a:t>
            </a:r>
          </a:p>
        </p:txBody>
      </p:sp>
      <p:sp>
        <p:nvSpPr>
          <p:cNvPr id="12" name="Ovale 11">
            <a:extLst>
              <a:ext uri="{FF2B5EF4-FFF2-40B4-BE49-F238E27FC236}">
                <a16:creationId xmlns:a16="http://schemas.microsoft.com/office/drawing/2014/main" id="{B6F422C2-260A-3118-1033-7F939F01DCA2}"/>
              </a:ext>
            </a:extLst>
          </p:cNvPr>
          <p:cNvSpPr/>
          <p:nvPr/>
        </p:nvSpPr>
        <p:spPr>
          <a:xfrm rot="600000">
            <a:off x="8293697" y="1819551"/>
            <a:ext cx="1800000" cy="1800000"/>
          </a:xfrm>
          <a:prstGeom prst="ellipse">
            <a:avLst/>
          </a:prstGeom>
          <a:noFill/>
          <a:ln w="3175">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Arco 2">
            <a:extLst>
              <a:ext uri="{FF2B5EF4-FFF2-40B4-BE49-F238E27FC236}">
                <a16:creationId xmlns:a16="http://schemas.microsoft.com/office/drawing/2014/main" id="{389E18F0-147F-719F-5750-A0645AF2C009}"/>
              </a:ext>
            </a:extLst>
          </p:cNvPr>
          <p:cNvSpPr/>
          <p:nvPr/>
        </p:nvSpPr>
        <p:spPr>
          <a:xfrm>
            <a:off x="5765331" y="1736464"/>
            <a:ext cx="4284000" cy="4284000"/>
          </a:xfrm>
          <a:prstGeom prst="arc">
            <a:avLst>
              <a:gd name="adj1" fmla="val 21592067"/>
              <a:gd name="adj2" fmla="val 5429976"/>
            </a:avLst>
          </a:prstGeom>
          <a:ln w="31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8" name="CasellaDiTesto 17">
            <a:extLst>
              <a:ext uri="{FF2B5EF4-FFF2-40B4-BE49-F238E27FC236}">
                <a16:creationId xmlns:a16="http://schemas.microsoft.com/office/drawing/2014/main" id="{6FE3116A-8A5D-6416-9845-05CF2A46AE6F}"/>
              </a:ext>
            </a:extLst>
          </p:cNvPr>
          <p:cNvSpPr txBox="1"/>
          <p:nvPr/>
        </p:nvSpPr>
        <p:spPr>
          <a:xfrm>
            <a:off x="7572771" y="5976696"/>
            <a:ext cx="720000" cy="276999"/>
          </a:xfrm>
          <a:prstGeom prst="rect">
            <a:avLst/>
          </a:prstGeom>
          <a:noFill/>
        </p:spPr>
        <p:txBody>
          <a:bodyPr wrap="square" rtlCol="0">
            <a:spAutoFit/>
          </a:bodyPr>
          <a:lstStyle/>
          <a:p>
            <a:r>
              <a:rPr lang="it-IT" sz="1200" dirty="0">
                <a:solidFill>
                  <a:srgbClr val="00B0F0"/>
                </a:solidFill>
              </a:rPr>
              <a:t>T</a:t>
            </a:r>
            <a:r>
              <a:rPr lang="it-IT" sz="1200" baseline="-25000" dirty="0">
                <a:solidFill>
                  <a:srgbClr val="00B0F0"/>
                </a:solidFill>
              </a:rPr>
              <a:t>1</a:t>
            </a:r>
            <a:r>
              <a:rPr lang="it-IT" sz="1200" dirty="0">
                <a:solidFill>
                  <a:srgbClr val="00B0F0"/>
                </a:solidFill>
              </a:rPr>
              <a:t>r</a:t>
            </a:r>
          </a:p>
        </p:txBody>
      </p:sp>
      <p:cxnSp>
        <p:nvCxnSpPr>
          <p:cNvPr id="20" name="Connettore diritto 19">
            <a:extLst>
              <a:ext uri="{FF2B5EF4-FFF2-40B4-BE49-F238E27FC236}">
                <a16:creationId xmlns:a16="http://schemas.microsoft.com/office/drawing/2014/main" id="{D5A1217C-3CD1-EFD2-B950-FF797E5C88BD}"/>
              </a:ext>
            </a:extLst>
          </p:cNvPr>
          <p:cNvCxnSpPr>
            <a:cxnSpLocks/>
          </p:cNvCxnSpPr>
          <p:nvPr/>
        </p:nvCxnSpPr>
        <p:spPr>
          <a:xfrm>
            <a:off x="9242123" y="2716523"/>
            <a:ext cx="0" cy="115760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Arco 27">
            <a:extLst>
              <a:ext uri="{FF2B5EF4-FFF2-40B4-BE49-F238E27FC236}">
                <a16:creationId xmlns:a16="http://schemas.microsoft.com/office/drawing/2014/main" id="{E0B24DD8-E86B-BB24-FF03-18D9DC69B9C3}"/>
              </a:ext>
            </a:extLst>
          </p:cNvPr>
          <p:cNvSpPr/>
          <p:nvPr/>
        </p:nvSpPr>
        <p:spPr>
          <a:xfrm>
            <a:off x="6541852" y="2521403"/>
            <a:ext cx="2700000" cy="2700000"/>
          </a:xfrm>
          <a:prstGeom prst="arc">
            <a:avLst>
              <a:gd name="adj1" fmla="val 21587627"/>
              <a:gd name="adj2" fmla="val 5408329"/>
            </a:avLst>
          </a:prstGeom>
          <a:ln w="31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31" name="CasellaDiTesto 30">
            <a:extLst>
              <a:ext uri="{FF2B5EF4-FFF2-40B4-BE49-F238E27FC236}">
                <a16:creationId xmlns:a16="http://schemas.microsoft.com/office/drawing/2014/main" id="{4AB8B2A8-D114-A8F9-4C10-1F6E8CCCEF39}"/>
              </a:ext>
            </a:extLst>
          </p:cNvPr>
          <p:cNvSpPr txBox="1"/>
          <p:nvPr/>
        </p:nvSpPr>
        <p:spPr>
          <a:xfrm>
            <a:off x="7837290" y="5168996"/>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O’</a:t>
            </a:r>
          </a:p>
        </p:txBody>
      </p:sp>
      <p:sp>
        <p:nvSpPr>
          <p:cNvPr id="32" name="Arco 31">
            <a:extLst>
              <a:ext uri="{FF2B5EF4-FFF2-40B4-BE49-F238E27FC236}">
                <a16:creationId xmlns:a16="http://schemas.microsoft.com/office/drawing/2014/main" id="{3E14C31D-49B4-74E5-1392-F63FBC4865E4}"/>
              </a:ext>
            </a:extLst>
          </p:cNvPr>
          <p:cNvSpPr/>
          <p:nvPr/>
        </p:nvSpPr>
        <p:spPr>
          <a:xfrm>
            <a:off x="4806867" y="791379"/>
            <a:ext cx="6174000" cy="6174000"/>
          </a:xfrm>
          <a:prstGeom prst="arc">
            <a:avLst>
              <a:gd name="adj1" fmla="val 10803966"/>
              <a:gd name="adj2" fmla="val 16204746"/>
            </a:avLst>
          </a:prstGeom>
          <a:ln w="31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45" name="Connettore diritto 44">
            <a:extLst>
              <a:ext uri="{FF2B5EF4-FFF2-40B4-BE49-F238E27FC236}">
                <a16:creationId xmlns:a16="http://schemas.microsoft.com/office/drawing/2014/main" id="{0A90D8BA-CF08-10D7-8DBD-025331EB9F0D}"/>
              </a:ext>
            </a:extLst>
          </p:cNvPr>
          <p:cNvCxnSpPr>
            <a:stCxn id="40" idx="1"/>
          </p:cNvCxnSpPr>
          <p:nvPr/>
        </p:nvCxnSpPr>
        <p:spPr>
          <a:xfrm flipH="1" flipV="1">
            <a:off x="7891104" y="2712669"/>
            <a:ext cx="1360767" cy="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46" name="Arco 45">
            <a:extLst>
              <a:ext uri="{FF2B5EF4-FFF2-40B4-BE49-F238E27FC236}">
                <a16:creationId xmlns:a16="http://schemas.microsoft.com/office/drawing/2014/main" id="{6D34D74B-8299-3E2D-F55D-A17B25DA3222}"/>
              </a:ext>
            </a:extLst>
          </p:cNvPr>
          <p:cNvSpPr/>
          <p:nvPr/>
        </p:nvSpPr>
        <p:spPr>
          <a:xfrm>
            <a:off x="6731896" y="2713604"/>
            <a:ext cx="2325600" cy="2325600"/>
          </a:xfrm>
          <a:prstGeom prst="arc">
            <a:avLst>
              <a:gd name="adj1" fmla="val 10811642"/>
              <a:gd name="adj2" fmla="val 16199682"/>
            </a:avLst>
          </a:prstGeom>
          <a:ln w="31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35" name="CasellaDiTesto 34">
            <a:extLst>
              <a:ext uri="{FF2B5EF4-FFF2-40B4-BE49-F238E27FC236}">
                <a16:creationId xmlns:a16="http://schemas.microsoft.com/office/drawing/2014/main" id="{97DCF6AC-DEC6-6851-A741-8018730D2DA1}"/>
              </a:ext>
            </a:extLst>
          </p:cNvPr>
          <p:cNvSpPr txBox="1"/>
          <p:nvPr/>
        </p:nvSpPr>
        <p:spPr>
          <a:xfrm>
            <a:off x="7837289" y="2475575"/>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O’’</a:t>
            </a:r>
          </a:p>
        </p:txBody>
      </p:sp>
      <p:sp>
        <p:nvSpPr>
          <p:cNvPr id="38" name="Arco 37">
            <a:extLst>
              <a:ext uri="{FF2B5EF4-FFF2-40B4-BE49-F238E27FC236}">
                <a16:creationId xmlns:a16="http://schemas.microsoft.com/office/drawing/2014/main" id="{49B7988F-9402-BC15-876D-1D5D91AEBDB9}"/>
              </a:ext>
            </a:extLst>
          </p:cNvPr>
          <p:cNvSpPr/>
          <p:nvPr/>
        </p:nvSpPr>
        <p:spPr>
          <a:xfrm>
            <a:off x="7673946" y="3660147"/>
            <a:ext cx="439200" cy="439200"/>
          </a:xfrm>
          <a:prstGeom prst="arc">
            <a:avLst>
              <a:gd name="adj1" fmla="val 10691659"/>
              <a:gd name="adj2" fmla="val 16248115"/>
            </a:avLst>
          </a:prstGeom>
          <a:ln w="31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51" name="Connettore diritto 50">
            <a:extLst>
              <a:ext uri="{FF2B5EF4-FFF2-40B4-BE49-F238E27FC236}">
                <a16:creationId xmlns:a16="http://schemas.microsoft.com/office/drawing/2014/main" id="{35A682F5-E151-7C46-74A0-460B0C3C3113}"/>
              </a:ext>
            </a:extLst>
          </p:cNvPr>
          <p:cNvCxnSpPr>
            <a:cxnSpLocks/>
          </p:cNvCxnSpPr>
          <p:nvPr/>
        </p:nvCxnSpPr>
        <p:spPr>
          <a:xfrm flipH="1" flipV="1">
            <a:off x="7891854" y="788140"/>
            <a:ext cx="2173616" cy="310424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0" name="Connettore diritto 59">
            <a:extLst>
              <a:ext uri="{FF2B5EF4-FFF2-40B4-BE49-F238E27FC236}">
                <a16:creationId xmlns:a16="http://schemas.microsoft.com/office/drawing/2014/main" id="{8B1F0BC7-E383-F6BF-6A8C-E6E65D16A377}"/>
              </a:ext>
            </a:extLst>
          </p:cNvPr>
          <p:cNvCxnSpPr>
            <a:cxnSpLocks/>
          </p:cNvCxnSpPr>
          <p:nvPr/>
        </p:nvCxnSpPr>
        <p:spPr>
          <a:xfrm flipH="1">
            <a:off x="7587565" y="1505894"/>
            <a:ext cx="3383515" cy="236916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9" name="Connettore diritto 68">
            <a:extLst>
              <a:ext uri="{FF2B5EF4-FFF2-40B4-BE49-F238E27FC236}">
                <a16:creationId xmlns:a16="http://schemas.microsoft.com/office/drawing/2014/main" id="{157C6E69-4637-3A18-EE1F-EF6B8A81F3A9}"/>
              </a:ext>
            </a:extLst>
          </p:cNvPr>
          <p:cNvCxnSpPr>
            <a:cxnSpLocks/>
            <a:stCxn id="32" idx="0"/>
            <a:endCxn id="3" idx="2"/>
          </p:cNvCxnSpPr>
          <p:nvPr/>
        </p:nvCxnSpPr>
        <p:spPr>
          <a:xfrm>
            <a:off x="4806869" y="3874818"/>
            <a:ext cx="3081785" cy="214556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4" name="Connettore diritto 73">
            <a:extLst>
              <a:ext uri="{FF2B5EF4-FFF2-40B4-BE49-F238E27FC236}">
                <a16:creationId xmlns:a16="http://schemas.microsoft.com/office/drawing/2014/main" id="{718CBAFD-7A06-0291-2729-22D0215BB285}"/>
              </a:ext>
            </a:extLst>
          </p:cNvPr>
          <p:cNvCxnSpPr>
            <a:cxnSpLocks/>
          </p:cNvCxnSpPr>
          <p:nvPr/>
        </p:nvCxnSpPr>
        <p:spPr>
          <a:xfrm>
            <a:off x="6734624" y="3872466"/>
            <a:ext cx="0" cy="134467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6" name="Connettore diritto 75">
            <a:extLst>
              <a:ext uri="{FF2B5EF4-FFF2-40B4-BE49-F238E27FC236}">
                <a16:creationId xmlns:a16="http://schemas.microsoft.com/office/drawing/2014/main" id="{B654F1FE-FD87-8ACA-228E-B68B09BBC5FD}"/>
              </a:ext>
            </a:extLst>
          </p:cNvPr>
          <p:cNvCxnSpPr>
            <a:cxnSpLocks/>
          </p:cNvCxnSpPr>
          <p:nvPr/>
        </p:nvCxnSpPr>
        <p:spPr>
          <a:xfrm flipH="1">
            <a:off x="6731896" y="5221403"/>
            <a:ext cx="1156758"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79" name="Ovale 78">
            <a:extLst>
              <a:ext uri="{FF2B5EF4-FFF2-40B4-BE49-F238E27FC236}">
                <a16:creationId xmlns:a16="http://schemas.microsoft.com/office/drawing/2014/main" id="{39FBF724-84A0-644C-12F3-6335F4C8B8A3}"/>
              </a:ext>
            </a:extLst>
          </p:cNvPr>
          <p:cNvSpPr/>
          <p:nvPr/>
        </p:nvSpPr>
        <p:spPr>
          <a:xfrm rot="2100000">
            <a:off x="5843010" y="4307265"/>
            <a:ext cx="1800000" cy="1800000"/>
          </a:xfrm>
          <a:prstGeom prst="ellipse">
            <a:avLst/>
          </a:prstGeom>
          <a:noFill/>
          <a:ln w="3175">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82" name="Connettore diritto 81">
            <a:extLst>
              <a:ext uri="{FF2B5EF4-FFF2-40B4-BE49-F238E27FC236}">
                <a16:creationId xmlns:a16="http://schemas.microsoft.com/office/drawing/2014/main" id="{7D614AA4-0293-71E3-DA83-AB67C6396AC9}"/>
              </a:ext>
            </a:extLst>
          </p:cNvPr>
          <p:cNvCxnSpPr>
            <a:cxnSpLocks/>
          </p:cNvCxnSpPr>
          <p:nvPr/>
        </p:nvCxnSpPr>
        <p:spPr>
          <a:xfrm flipH="1">
            <a:off x="5710527" y="3568291"/>
            <a:ext cx="2180105" cy="3113513"/>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87" name="CasellaDiTesto 86">
            <a:extLst>
              <a:ext uri="{FF2B5EF4-FFF2-40B4-BE49-F238E27FC236}">
                <a16:creationId xmlns:a16="http://schemas.microsoft.com/office/drawing/2014/main" id="{CDC4E274-0869-3B77-069E-D04E786A2588}"/>
              </a:ext>
            </a:extLst>
          </p:cNvPr>
          <p:cNvSpPr txBox="1"/>
          <p:nvPr/>
        </p:nvSpPr>
        <p:spPr>
          <a:xfrm>
            <a:off x="7374781" y="3818187"/>
            <a:ext cx="720000" cy="276999"/>
          </a:xfrm>
          <a:prstGeom prst="rect">
            <a:avLst/>
          </a:prstGeom>
          <a:noFill/>
        </p:spPr>
        <p:txBody>
          <a:bodyPr wrap="square" rtlCol="0">
            <a:spAutoFit/>
          </a:bodyPr>
          <a:lstStyle/>
          <a:p>
            <a:r>
              <a:rPr lang="it-IT" sz="1200" dirty="0">
                <a:solidFill>
                  <a:srgbClr val="00B0F0"/>
                </a:solidFill>
              </a:rPr>
              <a:t>(T</a:t>
            </a:r>
            <a:r>
              <a:rPr lang="it-IT" sz="1200" baseline="-25000" dirty="0">
                <a:solidFill>
                  <a:srgbClr val="00B0F0"/>
                </a:solidFill>
              </a:rPr>
              <a:t>2</a:t>
            </a:r>
            <a:r>
              <a:rPr lang="it-IT" sz="1200" dirty="0">
                <a:solidFill>
                  <a:srgbClr val="00B0F0"/>
                </a:solidFill>
              </a:rPr>
              <a:t>s)</a:t>
            </a:r>
          </a:p>
        </p:txBody>
      </p:sp>
      <p:sp>
        <p:nvSpPr>
          <p:cNvPr id="88" name="CasellaDiTesto 87">
            <a:extLst>
              <a:ext uri="{FF2B5EF4-FFF2-40B4-BE49-F238E27FC236}">
                <a16:creationId xmlns:a16="http://schemas.microsoft.com/office/drawing/2014/main" id="{41D76A4E-1453-448A-DEE3-4EC043C86654}"/>
              </a:ext>
            </a:extLst>
          </p:cNvPr>
          <p:cNvSpPr txBox="1"/>
          <p:nvPr/>
        </p:nvSpPr>
        <p:spPr>
          <a:xfrm>
            <a:off x="7880199" y="3587842"/>
            <a:ext cx="720000" cy="276999"/>
          </a:xfrm>
          <a:prstGeom prst="rect">
            <a:avLst/>
          </a:prstGeom>
          <a:noFill/>
        </p:spPr>
        <p:txBody>
          <a:bodyPr wrap="square" rtlCol="0">
            <a:spAutoFit/>
          </a:bodyPr>
          <a:lstStyle/>
          <a:p>
            <a:r>
              <a:rPr lang="it-IT" sz="1200" dirty="0">
                <a:solidFill>
                  <a:srgbClr val="00B0F0"/>
                </a:solidFill>
              </a:rPr>
              <a:t>T</a:t>
            </a:r>
            <a:r>
              <a:rPr lang="it-IT" sz="1200" baseline="-25000" dirty="0">
                <a:solidFill>
                  <a:srgbClr val="00B0F0"/>
                </a:solidFill>
              </a:rPr>
              <a:t>2</a:t>
            </a:r>
            <a:r>
              <a:rPr lang="it-IT" sz="1200" dirty="0">
                <a:solidFill>
                  <a:srgbClr val="00B0F0"/>
                </a:solidFill>
              </a:rPr>
              <a:t>s</a:t>
            </a:r>
          </a:p>
        </p:txBody>
      </p:sp>
      <p:sp>
        <p:nvSpPr>
          <p:cNvPr id="89" name="CasellaDiTesto 88">
            <a:extLst>
              <a:ext uri="{FF2B5EF4-FFF2-40B4-BE49-F238E27FC236}">
                <a16:creationId xmlns:a16="http://schemas.microsoft.com/office/drawing/2014/main" id="{CFDACEBD-CD38-3AD6-490E-6191EE22A48C}"/>
              </a:ext>
            </a:extLst>
          </p:cNvPr>
          <p:cNvSpPr txBox="1"/>
          <p:nvPr/>
        </p:nvSpPr>
        <p:spPr>
          <a:xfrm>
            <a:off x="5765331" y="6013555"/>
            <a:ext cx="417251" cy="369332"/>
          </a:xfrm>
          <a:prstGeom prst="rect">
            <a:avLst/>
          </a:prstGeom>
          <a:noFill/>
        </p:spPr>
        <p:txBody>
          <a:bodyPr wrap="square" rtlCol="0">
            <a:spAutoFit/>
          </a:bodyPr>
          <a:lstStyle/>
          <a:p>
            <a:r>
              <a:rPr lang="it-IT" dirty="0">
                <a:solidFill>
                  <a:srgbClr val="00B0F0"/>
                </a:solidFill>
              </a:rPr>
              <a:t>s</a:t>
            </a:r>
          </a:p>
        </p:txBody>
      </p:sp>
      <p:sp>
        <p:nvSpPr>
          <p:cNvPr id="90" name="CasellaDiTesto 89">
            <a:extLst>
              <a:ext uri="{FF2B5EF4-FFF2-40B4-BE49-F238E27FC236}">
                <a16:creationId xmlns:a16="http://schemas.microsoft.com/office/drawing/2014/main" id="{B8F9A541-E715-E373-725C-8EEAECF60149}"/>
              </a:ext>
            </a:extLst>
          </p:cNvPr>
          <p:cNvSpPr txBox="1"/>
          <p:nvPr/>
        </p:nvSpPr>
        <p:spPr>
          <a:xfrm>
            <a:off x="5403893" y="4335183"/>
            <a:ext cx="417251" cy="369332"/>
          </a:xfrm>
          <a:prstGeom prst="rect">
            <a:avLst/>
          </a:prstGeom>
          <a:noFill/>
        </p:spPr>
        <p:txBody>
          <a:bodyPr wrap="square" rtlCol="0">
            <a:spAutoFit/>
          </a:bodyPr>
          <a:lstStyle/>
          <a:p>
            <a:r>
              <a:rPr lang="it-IT" dirty="0">
                <a:solidFill>
                  <a:srgbClr val="00B0F0"/>
                </a:solidFill>
              </a:rPr>
              <a:t>r</a:t>
            </a:r>
          </a:p>
        </p:txBody>
      </p:sp>
      <p:sp>
        <p:nvSpPr>
          <p:cNvPr id="91" name="CasellaDiTesto 90">
            <a:extLst>
              <a:ext uri="{FF2B5EF4-FFF2-40B4-BE49-F238E27FC236}">
                <a16:creationId xmlns:a16="http://schemas.microsoft.com/office/drawing/2014/main" id="{238CAB99-8DAE-9FFF-6DC0-0915DE08BA0A}"/>
              </a:ext>
            </a:extLst>
          </p:cNvPr>
          <p:cNvSpPr txBox="1"/>
          <p:nvPr/>
        </p:nvSpPr>
        <p:spPr>
          <a:xfrm>
            <a:off x="6413429" y="5111060"/>
            <a:ext cx="488271" cy="307777"/>
          </a:xfrm>
          <a:prstGeom prst="rect">
            <a:avLst/>
          </a:prstGeom>
          <a:noFill/>
          <a:ln>
            <a:noFill/>
          </a:ln>
        </p:spPr>
        <p:txBody>
          <a:bodyPr wrap="square" rtlCol="0">
            <a:spAutoFit/>
          </a:bodyPr>
          <a:lstStyle/>
          <a:p>
            <a:r>
              <a:rPr lang="it-IT" sz="1400" dirty="0">
                <a:solidFill>
                  <a:srgbClr val="00B0F0"/>
                </a:solidFill>
                <a:latin typeface="Comic Sans MS" panose="030F0702030302020204" pitchFamily="66" charset="0"/>
              </a:rPr>
              <a:t>O</a:t>
            </a:r>
          </a:p>
        </p:txBody>
      </p:sp>
      <p:cxnSp>
        <p:nvCxnSpPr>
          <p:cNvPr id="94" name="Connettore diritto 93">
            <a:extLst>
              <a:ext uri="{FF2B5EF4-FFF2-40B4-BE49-F238E27FC236}">
                <a16:creationId xmlns:a16="http://schemas.microsoft.com/office/drawing/2014/main" id="{BF6075A9-A569-BA99-2C5B-AB6E6BBE15C2}"/>
              </a:ext>
            </a:extLst>
          </p:cNvPr>
          <p:cNvCxnSpPr>
            <a:cxnSpLocks/>
          </p:cNvCxnSpPr>
          <p:nvPr/>
        </p:nvCxnSpPr>
        <p:spPr>
          <a:xfrm>
            <a:off x="4210050" y="3876681"/>
            <a:ext cx="369728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Connettore diritto 96">
            <a:extLst>
              <a:ext uri="{FF2B5EF4-FFF2-40B4-BE49-F238E27FC236}">
                <a16:creationId xmlns:a16="http://schemas.microsoft.com/office/drawing/2014/main" id="{6321FD26-9630-1F94-681E-374BB6B6A6D3}"/>
              </a:ext>
            </a:extLst>
          </p:cNvPr>
          <p:cNvCxnSpPr>
            <a:cxnSpLocks/>
          </p:cNvCxnSpPr>
          <p:nvPr/>
        </p:nvCxnSpPr>
        <p:spPr>
          <a:xfrm>
            <a:off x="7907331" y="3876758"/>
            <a:ext cx="4245069"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CasellaDiTesto 16">
            <a:extLst>
              <a:ext uri="{FF2B5EF4-FFF2-40B4-BE49-F238E27FC236}">
                <a16:creationId xmlns:a16="http://schemas.microsoft.com/office/drawing/2014/main" id="{DDE83276-6151-7DC1-AE5F-30D2F1B4DE6F}"/>
              </a:ext>
            </a:extLst>
          </p:cNvPr>
          <p:cNvSpPr txBox="1"/>
          <p:nvPr/>
        </p:nvSpPr>
        <p:spPr>
          <a:xfrm>
            <a:off x="25566" y="351539"/>
            <a:ext cx="5531852" cy="369332"/>
          </a:xfrm>
          <a:prstGeom prst="rect">
            <a:avLst/>
          </a:prstGeom>
          <a:noFill/>
        </p:spPr>
        <p:txBody>
          <a:bodyPr wrap="square" rtlCol="0">
            <a:spAutoFit/>
          </a:bodyPr>
          <a:lstStyle/>
          <a:p>
            <a:r>
              <a:rPr lang="it-IT" dirty="0">
                <a:solidFill>
                  <a:srgbClr val="FF0000"/>
                </a:solidFill>
              </a:rPr>
              <a:t>DALLA  REALTA’  ALLE  PROIEZIONI</a:t>
            </a:r>
          </a:p>
        </p:txBody>
      </p:sp>
      <p:sp>
        <p:nvSpPr>
          <p:cNvPr id="19" name="CasellaDiTesto 18">
            <a:extLst>
              <a:ext uri="{FF2B5EF4-FFF2-40B4-BE49-F238E27FC236}">
                <a16:creationId xmlns:a16="http://schemas.microsoft.com/office/drawing/2014/main" id="{0AF58866-7141-73EA-1F4C-10E1E2A3421C}"/>
              </a:ext>
            </a:extLst>
          </p:cNvPr>
          <p:cNvSpPr txBox="1"/>
          <p:nvPr/>
        </p:nvSpPr>
        <p:spPr>
          <a:xfrm>
            <a:off x="0" y="641101"/>
            <a:ext cx="5620298" cy="646331"/>
          </a:xfrm>
          <a:prstGeom prst="rect">
            <a:avLst/>
          </a:prstGeom>
          <a:noFill/>
        </p:spPr>
        <p:txBody>
          <a:bodyPr wrap="square" rtlCol="0">
            <a:spAutoFit/>
          </a:bodyPr>
          <a:lstStyle/>
          <a:p>
            <a:r>
              <a:rPr lang="it-IT" dirty="0">
                <a:solidFill>
                  <a:srgbClr val="00B0F0"/>
                </a:solidFill>
              </a:rPr>
              <a:t>Sia data una circonferenza di centro O nello spazio ribaltato su </a:t>
            </a:r>
            <a:r>
              <a:rPr lang="it-IT" dirty="0">
                <a:solidFill>
                  <a:srgbClr val="00B0F0"/>
                </a:solidFill>
                <a:latin typeface="Symbol" panose="05050102010706020507" pitchFamily="18" charset="2"/>
              </a:rPr>
              <a:t>p</a:t>
            </a:r>
            <a:r>
              <a:rPr lang="it-IT" baseline="-25000" dirty="0">
                <a:solidFill>
                  <a:srgbClr val="00B0F0"/>
                </a:solidFill>
              </a:rPr>
              <a:t>1</a:t>
            </a:r>
          </a:p>
        </p:txBody>
      </p:sp>
      <p:sp>
        <p:nvSpPr>
          <p:cNvPr id="24" name="CasellaDiTesto 23">
            <a:extLst>
              <a:ext uri="{FF2B5EF4-FFF2-40B4-BE49-F238E27FC236}">
                <a16:creationId xmlns:a16="http://schemas.microsoft.com/office/drawing/2014/main" id="{A1FA5D6D-4349-B93B-E6BE-33AAAF42379A}"/>
              </a:ext>
            </a:extLst>
          </p:cNvPr>
          <p:cNvSpPr txBox="1"/>
          <p:nvPr/>
        </p:nvSpPr>
        <p:spPr>
          <a:xfrm>
            <a:off x="0" y="1223234"/>
            <a:ext cx="5774584" cy="646331"/>
          </a:xfrm>
          <a:prstGeom prst="rect">
            <a:avLst/>
          </a:prstGeom>
          <a:noFill/>
        </p:spPr>
        <p:txBody>
          <a:bodyPr wrap="square" rtlCol="0">
            <a:spAutoFit/>
          </a:bodyPr>
          <a:lstStyle/>
          <a:p>
            <a:r>
              <a:rPr lang="it-IT" dirty="0">
                <a:solidFill>
                  <a:srgbClr val="00B0F0"/>
                </a:solidFill>
              </a:rPr>
              <a:t>Per il centro O conduciamo le rette r ed s con le tracce reali T</a:t>
            </a:r>
            <a:r>
              <a:rPr lang="it-IT" baseline="-25000" dirty="0">
                <a:solidFill>
                  <a:srgbClr val="00B0F0"/>
                </a:solidFill>
              </a:rPr>
              <a:t>1</a:t>
            </a:r>
            <a:r>
              <a:rPr lang="it-IT" dirty="0">
                <a:solidFill>
                  <a:srgbClr val="00B0F0"/>
                </a:solidFill>
              </a:rPr>
              <a:t>r e T</a:t>
            </a:r>
            <a:r>
              <a:rPr lang="it-IT" baseline="-25000" dirty="0">
                <a:solidFill>
                  <a:srgbClr val="00B0F0"/>
                </a:solidFill>
              </a:rPr>
              <a:t>1</a:t>
            </a:r>
            <a:r>
              <a:rPr lang="it-IT" dirty="0">
                <a:solidFill>
                  <a:srgbClr val="00B0F0"/>
                </a:solidFill>
              </a:rPr>
              <a:t>s e quelle ribaltate (T</a:t>
            </a:r>
            <a:r>
              <a:rPr lang="it-IT" baseline="-25000" dirty="0">
                <a:solidFill>
                  <a:srgbClr val="00B0F0"/>
                </a:solidFill>
              </a:rPr>
              <a:t>2</a:t>
            </a:r>
            <a:r>
              <a:rPr lang="it-IT" dirty="0">
                <a:solidFill>
                  <a:srgbClr val="00B0F0"/>
                </a:solidFill>
              </a:rPr>
              <a:t>r) e (T</a:t>
            </a:r>
            <a:r>
              <a:rPr lang="it-IT" baseline="-25000" dirty="0">
                <a:solidFill>
                  <a:srgbClr val="00B0F0"/>
                </a:solidFill>
              </a:rPr>
              <a:t>2</a:t>
            </a:r>
            <a:r>
              <a:rPr lang="it-IT" dirty="0">
                <a:solidFill>
                  <a:srgbClr val="00B0F0"/>
                </a:solidFill>
              </a:rPr>
              <a:t>s)</a:t>
            </a:r>
          </a:p>
        </p:txBody>
      </p:sp>
      <p:sp>
        <p:nvSpPr>
          <p:cNvPr id="25" name="CasellaDiTesto 24">
            <a:extLst>
              <a:ext uri="{FF2B5EF4-FFF2-40B4-BE49-F238E27FC236}">
                <a16:creationId xmlns:a16="http://schemas.microsoft.com/office/drawing/2014/main" id="{9B15FF96-0778-92A3-E08A-BB2E5E41901E}"/>
              </a:ext>
            </a:extLst>
          </p:cNvPr>
          <p:cNvSpPr txBox="1"/>
          <p:nvPr/>
        </p:nvSpPr>
        <p:spPr>
          <a:xfrm>
            <a:off x="0" y="1869565"/>
            <a:ext cx="5247361" cy="646331"/>
          </a:xfrm>
          <a:prstGeom prst="rect">
            <a:avLst/>
          </a:prstGeom>
          <a:noFill/>
        </p:spPr>
        <p:txBody>
          <a:bodyPr wrap="square" rtlCol="0">
            <a:spAutoFit/>
          </a:bodyPr>
          <a:lstStyle/>
          <a:p>
            <a:r>
              <a:rPr lang="it-IT" dirty="0">
                <a:solidFill>
                  <a:srgbClr val="FF0000"/>
                </a:solidFill>
              </a:rPr>
              <a:t>Ribaltando </a:t>
            </a:r>
            <a:r>
              <a:rPr lang="it-IT" dirty="0">
                <a:solidFill>
                  <a:srgbClr val="00B0F0"/>
                </a:solidFill>
              </a:rPr>
              <a:t>(T</a:t>
            </a:r>
            <a:r>
              <a:rPr lang="it-IT" baseline="-25000" dirty="0">
                <a:solidFill>
                  <a:srgbClr val="00B0F0"/>
                </a:solidFill>
              </a:rPr>
              <a:t>2</a:t>
            </a:r>
            <a:r>
              <a:rPr lang="it-IT" dirty="0">
                <a:solidFill>
                  <a:srgbClr val="00B0F0"/>
                </a:solidFill>
              </a:rPr>
              <a:t>r) </a:t>
            </a:r>
            <a:r>
              <a:rPr lang="it-IT" dirty="0">
                <a:solidFill>
                  <a:srgbClr val="FF0000"/>
                </a:solidFill>
              </a:rPr>
              <a:t>e </a:t>
            </a:r>
            <a:r>
              <a:rPr lang="it-IT" dirty="0">
                <a:solidFill>
                  <a:srgbClr val="00B0F0"/>
                </a:solidFill>
              </a:rPr>
              <a:t>(T</a:t>
            </a:r>
            <a:r>
              <a:rPr lang="it-IT" baseline="-25000" dirty="0">
                <a:solidFill>
                  <a:srgbClr val="00B0F0"/>
                </a:solidFill>
              </a:rPr>
              <a:t>2</a:t>
            </a:r>
            <a:r>
              <a:rPr lang="it-IT" dirty="0">
                <a:solidFill>
                  <a:srgbClr val="00B0F0"/>
                </a:solidFill>
              </a:rPr>
              <a:t>s) </a:t>
            </a:r>
            <a:r>
              <a:rPr lang="it-IT" dirty="0">
                <a:solidFill>
                  <a:srgbClr val="FF0000"/>
                </a:solidFill>
              </a:rPr>
              <a:t>otteniamo la posizione delle tracce delle due rette su </a:t>
            </a:r>
            <a:r>
              <a:rPr lang="it-IT" dirty="0"/>
              <a:t>t</a:t>
            </a:r>
            <a:r>
              <a:rPr lang="it-IT" baseline="-25000" dirty="0"/>
              <a:t>2</a:t>
            </a:r>
            <a:r>
              <a:rPr lang="it-IT" dirty="0">
                <a:latin typeface="Symbol" panose="05050102010706020507" pitchFamily="18" charset="2"/>
              </a:rPr>
              <a:t>a</a:t>
            </a:r>
          </a:p>
        </p:txBody>
      </p:sp>
      <p:sp>
        <p:nvSpPr>
          <p:cNvPr id="26" name="CasellaDiTesto 25">
            <a:extLst>
              <a:ext uri="{FF2B5EF4-FFF2-40B4-BE49-F238E27FC236}">
                <a16:creationId xmlns:a16="http://schemas.microsoft.com/office/drawing/2014/main" id="{1DA91DE9-1190-AC3D-9A3D-F8B8393BFAE5}"/>
              </a:ext>
            </a:extLst>
          </p:cNvPr>
          <p:cNvSpPr txBox="1"/>
          <p:nvPr/>
        </p:nvSpPr>
        <p:spPr>
          <a:xfrm>
            <a:off x="0" y="2459323"/>
            <a:ext cx="4623953" cy="646331"/>
          </a:xfrm>
          <a:prstGeom prst="rect">
            <a:avLst/>
          </a:prstGeom>
          <a:noFill/>
        </p:spPr>
        <p:txBody>
          <a:bodyPr wrap="square" rtlCol="0">
            <a:spAutoFit/>
          </a:bodyPr>
          <a:lstStyle/>
          <a:p>
            <a:r>
              <a:rPr lang="it-IT" dirty="0">
                <a:solidFill>
                  <a:srgbClr val="FF0000"/>
                </a:solidFill>
              </a:rPr>
              <a:t>Con la stessa procedura si determina </a:t>
            </a:r>
            <a:r>
              <a:rPr lang="it-IT" dirty="0">
                <a:solidFill>
                  <a:srgbClr val="00B0F0"/>
                </a:solidFill>
              </a:rPr>
              <a:t>O’’ </a:t>
            </a:r>
            <a:r>
              <a:rPr lang="it-IT" dirty="0">
                <a:solidFill>
                  <a:srgbClr val="FF0000"/>
                </a:solidFill>
              </a:rPr>
              <a:t>su </a:t>
            </a:r>
            <a:r>
              <a:rPr lang="it-IT" dirty="0"/>
              <a:t>t</a:t>
            </a:r>
            <a:r>
              <a:rPr lang="it-IT" baseline="-25000" dirty="0"/>
              <a:t>2</a:t>
            </a:r>
            <a:r>
              <a:rPr lang="it-IT" dirty="0">
                <a:latin typeface="Symbol" panose="05050102010706020507" pitchFamily="18" charset="2"/>
              </a:rPr>
              <a:t>a</a:t>
            </a:r>
            <a:r>
              <a:rPr lang="it-IT" dirty="0">
                <a:solidFill>
                  <a:srgbClr val="FF0000"/>
                </a:solidFill>
              </a:rPr>
              <a:t> e </a:t>
            </a:r>
            <a:r>
              <a:rPr lang="it-IT" dirty="0">
                <a:solidFill>
                  <a:srgbClr val="00B0F0"/>
                </a:solidFill>
              </a:rPr>
              <a:t>O’</a:t>
            </a:r>
            <a:r>
              <a:rPr lang="it-IT" dirty="0">
                <a:solidFill>
                  <a:srgbClr val="FF0000"/>
                </a:solidFill>
              </a:rPr>
              <a:t> su </a:t>
            </a:r>
            <a:r>
              <a:rPr lang="it-IT" dirty="0"/>
              <a:t>t</a:t>
            </a:r>
            <a:r>
              <a:rPr lang="it-IT" baseline="-25000" dirty="0"/>
              <a:t>1</a:t>
            </a:r>
            <a:r>
              <a:rPr lang="it-IT" dirty="0">
                <a:latin typeface="Symbol" panose="05050102010706020507" pitchFamily="18" charset="2"/>
              </a:rPr>
              <a:t>a</a:t>
            </a:r>
          </a:p>
        </p:txBody>
      </p:sp>
      <p:cxnSp>
        <p:nvCxnSpPr>
          <p:cNvPr id="29" name="Connettore diritto 28">
            <a:extLst>
              <a:ext uri="{FF2B5EF4-FFF2-40B4-BE49-F238E27FC236}">
                <a16:creationId xmlns:a16="http://schemas.microsoft.com/office/drawing/2014/main" id="{1785E697-961D-80E0-2F9B-B9EFCD89581B}"/>
              </a:ext>
            </a:extLst>
          </p:cNvPr>
          <p:cNvCxnSpPr>
            <a:cxnSpLocks/>
          </p:cNvCxnSpPr>
          <p:nvPr/>
        </p:nvCxnSpPr>
        <p:spPr>
          <a:xfrm>
            <a:off x="7894826" y="1798896"/>
            <a:ext cx="0" cy="180000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16" name="CasellaDiTesto 15">
            <a:extLst>
              <a:ext uri="{FF2B5EF4-FFF2-40B4-BE49-F238E27FC236}">
                <a16:creationId xmlns:a16="http://schemas.microsoft.com/office/drawing/2014/main" id="{9A192D9E-E7B8-7472-15C4-D252A01B39C7}"/>
              </a:ext>
            </a:extLst>
          </p:cNvPr>
          <p:cNvSpPr txBox="1"/>
          <p:nvPr/>
        </p:nvSpPr>
        <p:spPr>
          <a:xfrm>
            <a:off x="0" y="3030995"/>
            <a:ext cx="4147910" cy="923330"/>
          </a:xfrm>
          <a:prstGeom prst="rect">
            <a:avLst/>
          </a:prstGeom>
          <a:noFill/>
        </p:spPr>
        <p:txBody>
          <a:bodyPr wrap="square" rtlCol="0">
            <a:spAutoFit/>
          </a:bodyPr>
          <a:lstStyle/>
          <a:p>
            <a:r>
              <a:rPr lang="it-IT" dirty="0"/>
              <a:t>Si procede allo tesso modo se si vuole operare partendo dallo spazio ribaltato su </a:t>
            </a:r>
            <a:r>
              <a:rPr lang="it-IT" dirty="0">
                <a:latin typeface="Symbol" panose="05050102010706020507" pitchFamily="18" charset="2"/>
              </a:rPr>
              <a:t>p</a:t>
            </a:r>
            <a:r>
              <a:rPr lang="it-IT" baseline="-25000" dirty="0"/>
              <a:t>2</a:t>
            </a:r>
          </a:p>
        </p:txBody>
      </p:sp>
      <p:sp>
        <p:nvSpPr>
          <p:cNvPr id="21" name="CasellaDiTesto 20">
            <a:extLst>
              <a:ext uri="{FF2B5EF4-FFF2-40B4-BE49-F238E27FC236}">
                <a16:creationId xmlns:a16="http://schemas.microsoft.com/office/drawing/2014/main" id="{2B100A61-4410-AF82-9F41-7206531387B3}"/>
              </a:ext>
            </a:extLst>
          </p:cNvPr>
          <p:cNvSpPr txBox="1"/>
          <p:nvPr/>
        </p:nvSpPr>
        <p:spPr>
          <a:xfrm>
            <a:off x="0" y="3902002"/>
            <a:ext cx="4344458" cy="923330"/>
          </a:xfrm>
          <a:prstGeom prst="rect">
            <a:avLst/>
          </a:prstGeom>
          <a:noFill/>
        </p:spPr>
        <p:txBody>
          <a:bodyPr wrap="square" rtlCol="0">
            <a:spAutoFit/>
          </a:bodyPr>
          <a:lstStyle/>
          <a:p>
            <a:r>
              <a:rPr lang="it-IT" dirty="0">
                <a:solidFill>
                  <a:srgbClr val="00B0F0"/>
                </a:solidFill>
              </a:rPr>
              <a:t>Per il centro O conduciamo le rette r ed s con le tracce reali T</a:t>
            </a:r>
            <a:r>
              <a:rPr lang="it-IT" baseline="-25000" dirty="0">
                <a:solidFill>
                  <a:srgbClr val="00B0F0"/>
                </a:solidFill>
              </a:rPr>
              <a:t>2</a:t>
            </a:r>
            <a:r>
              <a:rPr lang="it-IT" dirty="0">
                <a:solidFill>
                  <a:srgbClr val="00B0F0"/>
                </a:solidFill>
              </a:rPr>
              <a:t>r e T</a:t>
            </a:r>
            <a:r>
              <a:rPr lang="it-IT" baseline="-25000" dirty="0">
                <a:solidFill>
                  <a:srgbClr val="00B0F0"/>
                </a:solidFill>
              </a:rPr>
              <a:t>2</a:t>
            </a:r>
            <a:r>
              <a:rPr lang="it-IT" dirty="0">
                <a:solidFill>
                  <a:srgbClr val="00B0F0"/>
                </a:solidFill>
              </a:rPr>
              <a:t>s e quelle ribaltate (T</a:t>
            </a:r>
            <a:r>
              <a:rPr lang="it-IT" baseline="-25000" dirty="0">
                <a:solidFill>
                  <a:srgbClr val="00B0F0"/>
                </a:solidFill>
              </a:rPr>
              <a:t>1</a:t>
            </a:r>
            <a:r>
              <a:rPr lang="it-IT" dirty="0">
                <a:solidFill>
                  <a:srgbClr val="00B0F0"/>
                </a:solidFill>
              </a:rPr>
              <a:t>r) e (T</a:t>
            </a:r>
            <a:r>
              <a:rPr lang="it-IT" baseline="-25000" dirty="0">
                <a:solidFill>
                  <a:srgbClr val="00B0F0"/>
                </a:solidFill>
              </a:rPr>
              <a:t>1</a:t>
            </a:r>
            <a:r>
              <a:rPr lang="it-IT" dirty="0">
                <a:solidFill>
                  <a:srgbClr val="00B0F0"/>
                </a:solidFill>
              </a:rPr>
              <a:t>s)</a:t>
            </a:r>
          </a:p>
        </p:txBody>
      </p:sp>
      <p:sp>
        <p:nvSpPr>
          <p:cNvPr id="27" name="Arco 26">
            <a:extLst>
              <a:ext uri="{FF2B5EF4-FFF2-40B4-BE49-F238E27FC236}">
                <a16:creationId xmlns:a16="http://schemas.microsoft.com/office/drawing/2014/main" id="{B4C7F755-F7CE-14E3-319D-56F1D8CD62C3}"/>
              </a:ext>
            </a:extLst>
          </p:cNvPr>
          <p:cNvSpPr/>
          <p:nvPr/>
        </p:nvSpPr>
        <p:spPr>
          <a:xfrm>
            <a:off x="7586881" y="3568893"/>
            <a:ext cx="612000" cy="612000"/>
          </a:xfrm>
          <a:prstGeom prst="arc">
            <a:avLst>
              <a:gd name="adj1" fmla="val 10783228"/>
              <a:gd name="adj2" fmla="val 16177034"/>
            </a:avLst>
          </a:prstGeom>
          <a:ln w="31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p>
        </p:txBody>
      </p:sp>
      <p:sp>
        <p:nvSpPr>
          <p:cNvPr id="39" name="CasellaDiTesto 38">
            <a:extLst>
              <a:ext uri="{FF2B5EF4-FFF2-40B4-BE49-F238E27FC236}">
                <a16:creationId xmlns:a16="http://schemas.microsoft.com/office/drawing/2014/main" id="{5709B863-AA8F-EF31-1ED8-8C6218CC1678}"/>
              </a:ext>
            </a:extLst>
          </p:cNvPr>
          <p:cNvSpPr txBox="1"/>
          <p:nvPr/>
        </p:nvSpPr>
        <p:spPr>
          <a:xfrm>
            <a:off x="0" y="4820003"/>
            <a:ext cx="5247361" cy="646331"/>
          </a:xfrm>
          <a:prstGeom prst="rect">
            <a:avLst/>
          </a:prstGeom>
          <a:noFill/>
        </p:spPr>
        <p:txBody>
          <a:bodyPr wrap="square" rtlCol="0">
            <a:spAutoFit/>
          </a:bodyPr>
          <a:lstStyle/>
          <a:p>
            <a:r>
              <a:rPr lang="it-IT" dirty="0">
                <a:solidFill>
                  <a:srgbClr val="FF0000"/>
                </a:solidFill>
              </a:rPr>
              <a:t>Ribaltando </a:t>
            </a:r>
            <a:r>
              <a:rPr lang="it-IT" dirty="0">
                <a:solidFill>
                  <a:srgbClr val="00B0F0"/>
                </a:solidFill>
              </a:rPr>
              <a:t>(T</a:t>
            </a:r>
            <a:r>
              <a:rPr lang="it-IT" baseline="-25000" dirty="0">
                <a:solidFill>
                  <a:srgbClr val="00B0F0"/>
                </a:solidFill>
              </a:rPr>
              <a:t>1</a:t>
            </a:r>
            <a:r>
              <a:rPr lang="it-IT" dirty="0">
                <a:solidFill>
                  <a:srgbClr val="00B0F0"/>
                </a:solidFill>
              </a:rPr>
              <a:t>r) </a:t>
            </a:r>
            <a:r>
              <a:rPr lang="it-IT" dirty="0">
                <a:solidFill>
                  <a:srgbClr val="FF0000"/>
                </a:solidFill>
              </a:rPr>
              <a:t>e </a:t>
            </a:r>
            <a:r>
              <a:rPr lang="it-IT" dirty="0">
                <a:solidFill>
                  <a:srgbClr val="00B0F0"/>
                </a:solidFill>
              </a:rPr>
              <a:t>(T</a:t>
            </a:r>
            <a:r>
              <a:rPr lang="it-IT" baseline="-25000" dirty="0">
                <a:solidFill>
                  <a:srgbClr val="00B0F0"/>
                </a:solidFill>
              </a:rPr>
              <a:t>1</a:t>
            </a:r>
            <a:r>
              <a:rPr lang="it-IT" dirty="0">
                <a:solidFill>
                  <a:srgbClr val="00B0F0"/>
                </a:solidFill>
              </a:rPr>
              <a:t>s) </a:t>
            </a:r>
            <a:r>
              <a:rPr lang="it-IT" dirty="0">
                <a:solidFill>
                  <a:srgbClr val="FF0000"/>
                </a:solidFill>
              </a:rPr>
              <a:t>otteniamo la posizione delle tracce delle due rette su </a:t>
            </a:r>
            <a:r>
              <a:rPr lang="it-IT" dirty="0"/>
              <a:t>t</a:t>
            </a:r>
            <a:r>
              <a:rPr lang="it-IT" baseline="-25000" dirty="0"/>
              <a:t>2</a:t>
            </a:r>
            <a:r>
              <a:rPr lang="it-IT" dirty="0">
                <a:latin typeface="Symbol" panose="05050102010706020507" pitchFamily="18" charset="2"/>
              </a:rPr>
              <a:t>a</a:t>
            </a:r>
          </a:p>
        </p:txBody>
      </p:sp>
      <p:sp>
        <p:nvSpPr>
          <p:cNvPr id="9" name="CasellaDiTesto 8">
            <a:extLst>
              <a:ext uri="{FF2B5EF4-FFF2-40B4-BE49-F238E27FC236}">
                <a16:creationId xmlns:a16="http://schemas.microsoft.com/office/drawing/2014/main" id="{C821639A-5300-A269-9A28-734D208A1BDB}"/>
              </a:ext>
            </a:extLst>
          </p:cNvPr>
          <p:cNvSpPr txBox="1"/>
          <p:nvPr/>
        </p:nvSpPr>
        <p:spPr>
          <a:xfrm>
            <a:off x="7786922" y="3345452"/>
            <a:ext cx="720000" cy="276999"/>
          </a:xfrm>
          <a:prstGeom prst="rect">
            <a:avLst/>
          </a:prstGeom>
          <a:noFill/>
        </p:spPr>
        <p:txBody>
          <a:bodyPr wrap="square" rtlCol="0">
            <a:spAutoFit/>
          </a:bodyPr>
          <a:lstStyle/>
          <a:p>
            <a:r>
              <a:rPr lang="it-IT" sz="1200" dirty="0">
                <a:solidFill>
                  <a:srgbClr val="00B0F0"/>
                </a:solidFill>
              </a:rPr>
              <a:t>T</a:t>
            </a:r>
            <a:r>
              <a:rPr lang="it-IT" sz="1200" baseline="-25000" dirty="0">
                <a:solidFill>
                  <a:srgbClr val="00B0F0"/>
                </a:solidFill>
              </a:rPr>
              <a:t>1</a:t>
            </a:r>
            <a:r>
              <a:rPr lang="it-IT" sz="1200" dirty="0">
                <a:solidFill>
                  <a:srgbClr val="00B0F0"/>
                </a:solidFill>
              </a:rPr>
              <a:t>s</a:t>
            </a:r>
          </a:p>
        </p:txBody>
      </p:sp>
      <p:sp>
        <p:nvSpPr>
          <p:cNvPr id="13" name="CasellaDiTesto 12">
            <a:extLst>
              <a:ext uri="{FF2B5EF4-FFF2-40B4-BE49-F238E27FC236}">
                <a16:creationId xmlns:a16="http://schemas.microsoft.com/office/drawing/2014/main" id="{420816D6-1AFC-A416-8FD7-55D9DB10BAFF}"/>
              </a:ext>
            </a:extLst>
          </p:cNvPr>
          <p:cNvSpPr txBox="1"/>
          <p:nvPr/>
        </p:nvSpPr>
        <p:spPr>
          <a:xfrm>
            <a:off x="0" y="5413368"/>
            <a:ext cx="5558995" cy="646331"/>
          </a:xfrm>
          <a:prstGeom prst="rect">
            <a:avLst/>
          </a:prstGeom>
          <a:noFill/>
        </p:spPr>
        <p:txBody>
          <a:bodyPr wrap="square" rtlCol="0">
            <a:spAutoFit/>
          </a:bodyPr>
          <a:lstStyle/>
          <a:p>
            <a:r>
              <a:rPr lang="it-IT" dirty="0">
                <a:solidFill>
                  <a:srgbClr val="FF0000"/>
                </a:solidFill>
              </a:rPr>
              <a:t>Con la stessa procedura si determina </a:t>
            </a:r>
            <a:r>
              <a:rPr lang="it-IT" dirty="0">
                <a:solidFill>
                  <a:srgbClr val="00B0F0"/>
                </a:solidFill>
              </a:rPr>
              <a:t>O’’ </a:t>
            </a:r>
            <a:r>
              <a:rPr lang="it-IT" dirty="0">
                <a:solidFill>
                  <a:srgbClr val="FF0000"/>
                </a:solidFill>
              </a:rPr>
              <a:t>su </a:t>
            </a:r>
            <a:r>
              <a:rPr lang="it-IT" dirty="0"/>
              <a:t>t</a:t>
            </a:r>
            <a:r>
              <a:rPr lang="it-IT" baseline="-25000" dirty="0"/>
              <a:t>2</a:t>
            </a:r>
            <a:r>
              <a:rPr lang="it-IT" dirty="0">
                <a:latin typeface="Symbol" panose="05050102010706020507" pitchFamily="18" charset="2"/>
              </a:rPr>
              <a:t>a</a:t>
            </a:r>
            <a:r>
              <a:rPr lang="it-IT" dirty="0">
                <a:solidFill>
                  <a:srgbClr val="FF0000"/>
                </a:solidFill>
              </a:rPr>
              <a:t> e </a:t>
            </a:r>
            <a:r>
              <a:rPr lang="it-IT" dirty="0">
                <a:solidFill>
                  <a:srgbClr val="00B0F0"/>
                </a:solidFill>
              </a:rPr>
              <a:t>O’</a:t>
            </a:r>
            <a:r>
              <a:rPr lang="it-IT" dirty="0">
                <a:solidFill>
                  <a:srgbClr val="FF0000"/>
                </a:solidFill>
              </a:rPr>
              <a:t> su </a:t>
            </a:r>
            <a:r>
              <a:rPr lang="it-IT" dirty="0"/>
              <a:t>t</a:t>
            </a:r>
            <a:r>
              <a:rPr lang="it-IT" baseline="-25000" dirty="0"/>
              <a:t>1</a:t>
            </a:r>
            <a:r>
              <a:rPr lang="it-IT" dirty="0">
                <a:latin typeface="Symbol" panose="05050102010706020507" pitchFamily="18" charset="2"/>
              </a:rPr>
              <a:t>a</a:t>
            </a:r>
          </a:p>
        </p:txBody>
      </p:sp>
      <p:cxnSp>
        <p:nvCxnSpPr>
          <p:cNvPr id="42" name="Connettore diritto 41">
            <a:extLst>
              <a:ext uri="{FF2B5EF4-FFF2-40B4-BE49-F238E27FC236}">
                <a16:creationId xmlns:a16="http://schemas.microsoft.com/office/drawing/2014/main" id="{72D8D525-3FF8-64F4-3017-7E9BEAF2F084}"/>
              </a:ext>
            </a:extLst>
          </p:cNvPr>
          <p:cNvCxnSpPr>
            <a:cxnSpLocks/>
          </p:cNvCxnSpPr>
          <p:nvPr/>
        </p:nvCxnSpPr>
        <p:spPr>
          <a:xfrm>
            <a:off x="7893069" y="4305572"/>
            <a:ext cx="0" cy="180000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43" name="CasellaDiTesto 42">
            <a:extLst>
              <a:ext uri="{FF2B5EF4-FFF2-40B4-BE49-F238E27FC236}">
                <a16:creationId xmlns:a16="http://schemas.microsoft.com/office/drawing/2014/main" id="{0D0E89B1-40E7-9366-CD0D-2F69A0CF3775}"/>
              </a:ext>
            </a:extLst>
          </p:cNvPr>
          <p:cNvSpPr txBox="1"/>
          <p:nvPr/>
        </p:nvSpPr>
        <p:spPr>
          <a:xfrm>
            <a:off x="0" y="6135552"/>
            <a:ext cx="5363400" cy="646331"/>
          </a:xfrm>
          <a:prstGeom prst="rect">
            <a:avLst/>
          </a:prstGeom>
          <a:noFill/>
        </p:spPr>
        <p:txBody>
          <a:bodyPr wrap="square" rtlCol="0">
            <a:spAutoFit/>
          </a:bodyPr>
          <a:lstStyle/>
          <a:p>
            <a:r>
              <a:rPr lang="it-IT" dirty="0">
                <a:solidFill>
                  <a:srgbClr val="00B0F0"/>
                </a:solidFill>
              </a:rPr>
              <a:t>Si definiscono così le immagini in scorcio totale della circonferenza di centro O</a:t>
            </a:r>
          </a:p>
        </p:txBody>
      </p:sp>
      <p:sp>
        <p:nvSpPr>
          <p:cNvPr id="22" name="CasellaDiTesto 21">
            <a:extLst>
              <a:ext uri="{FF2B5EF4-FFF2-40B4-BE49-F238E27FC236}">
                <a16:creationId xmlns:a16="http://schemas.microsoft.com/office/drawing/2014/main" id="{2A42BA2B-FEF9-AB06-F2E8-EC3D734E0786}"/>
              </a:ext>
            </a:extLst>
          </p:cNvPr>
          <p:cNvSpPr txBox="1"/>
          <p:nvPr/>
        </p:nvSpPr>
        <p:spPr>
          <a:xfrm>
            <a:off x="8168142" y="4545535"/>
            <a:ext cx="2478826" cy="523220"/>
          </a:xfrm>
          <a:prstGeom prst="rect">
            <a:avLst/>
          </a:prstGeom>
          <a:noFill/>
        </p:spPr>
        <p:txBody>
          <a:bodyPr wrap="square" rtlCol="0">
            <a:spAutoFit/>
          </a:bodyPr>
          <a:lstStyle/>
          <a:p>
            <a:r>
              <a:rPr lang="it-IT" sz="1400" dirty="0">
                <a:solidFill>
                  <a:srgbClr val="00B0F0"/>
                </a:solidFill>
              </a:rPr>
              <a:t>Proiezione in scorcio totale della circonferenza su </a:t>
            </a:r>
            <a:r>
              <a:rPr lang="it-IT" sz="1400" dirty="0">
                <a:solidFill>
                  <a:srgbClr val="00B0F0"/>
                </a:solidFill>
                <a:latin typeface="Symbol" panose="05050102010706020507" pitchFamily="18" charset="2"/>
              </a:rPr>
              <a:t>p</a:t>
            </a:r>
            <a:r>
              <a:rPr lang="it-IT" sz="1400" baseline="-25000" dirty="0">
                <a:solidFill>
                  <a:srgbClr val="00B0F0"/>
                </a:solidFill>
              </a:rPr>
              <a:t>1</a:t>
            </a:r>
          </a:p>
        </p:txBody>
      </p:sp>
      <p:sp>
        <p:nvSpPr>
          <p:cNvPr id="33" name="CasellaDiTesto 32">
            <a:extLst>
              <a:ext uri="{FF2B5EF4-FFF2-40B4-BE49-F238E27FC236}">
                <a16:creationId xmlns:a16="http://schemas.microsoft.com/office/drawing/2014/main" id="{CF223774-2CAB-C134-AEC4-536D01BD5268}"/>
              </a:ext>
            </a:extLst>
          </p:cNvPr>
          <p:cNvSpPr txBox="1"/>
          <p:nvPr/>
        </p:nvSpPr>
        <p:spPr>
          <a:xfrm>
            <a:off x="5298292" y="2132701"/>
            <a:ext cx="2435409" cy="523220"/>
          </a:xfrm>
          <a:prstGeom prst="rect">
            <a:avLst/>
          </a:prstGeom>
          <a:noFill/>
        </p:spPr>
        <p:txBody>
          <a:bodyPr wrap="square" rtlCol="0">
            <a:spAutoFit/>
          </a:bodyPr>
          <a:lstStyle/>
          <a:p>
            <a:r>
              <a:rPr lang="it-IT" sz="1400" dirty="0">
                <a:solidFill>
                  <a:srgbClr val="00B0F0"/>
                </a:solidFill>
              </a:rPr>
              <a:t>Proiezione in scorcio totale della circonferenza su </a:t>
            </a:r>
            <a:r>
              <a:rPr lang="it-IT" sz="1400" dirty="0">
                <a:solidFill>
                  <a:srgbClr val="00B0F0"/>
                </a:solidFill>
                <a:latin typeface="Symbol" panose="05050102010706020507" pitchFamily="18" charset="2"/>
              </a:rPr>
              <a:t>p</a:t>
            </a:r>
            <a:r>
              <a:rPr lang="it-IT" sz="1400" baseline="-25000" dirty="0">
                <a:solidFill>
                  <a:srgbClr val="00B0F0"/>
                </a:solidFill>
              </a:rPr>
              <a:t>1</a:t>
            </a:r>
          </a:p>
        </p:txBody>
      </p:sp>
      <p:cxnSp>
        <p:nvCxnSpPr>
          <p:cNvPr id="41" name="Connettore diritto 40">
            <a:extLst>
              <a:ext uri="{FF2B5EF4-FFF2-40B4-BE49-F238E27FC236}">
                <a16:creationId xmlns:a16="http://schemas.microsoft.com/office/drawing/2014/main" id="{7E371BD5-E0EA-50CD-649B-C215C7A74BA8}"/>
              </a:ext>
            </a:extLst>
          </p:cNvPr>
          <p:cNvCxnSpPr>
            <a:cxnSpLocks/>
          </p:cNvCxnSpPr>
          <p:nvPr/>
        </p:nvCxnSpPr>
        <p:spPr>
          <a:xfrm>
            <a:off x="0" y="6849122"/>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47" name="Connettore diritto 46">
            <a:extLst>
              <a:ext uri="{FF2B5EF4-FFF2-40B4-BE49-F238E27FC236}">
                <a16:creationId xmlns:a16="http://schemas.microsoft.com/office/drawing/2014/main" id="{629B6CF0-A56D-28CD-8C94-5202AF8E2571}"/>
              </a:ext>
            </a:extLst>
          </p:cNvPr>
          <p:cNvCxnSpPr>
            <a:cxnSpLocks/>
          </p:cNvCxnSpPr>
          <p:nvPr/>
        </p:nvCxnSpPr>
        <p:spPr>
          <a:xfrm>
            <a:off x="-460248" y="4522635"/>
            <a:ext cx="12192000" cy="0"/>
          </a:xfrm>
          <a:prstGeom prst="line">
            <a:avLst/>
          </a:prstGeom>
          <a:ln>
            <a:no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6055750"/>
      </p:ext>
    </p:extLst>
  </p:cSld>
  <p:clrMapOvr>
    <a:masterClrMapping/>
  </p:clrMapOvr>
  <mc:AlternateContent xmlns:mc="http://schemas.openxmlformats.org/markup-compatibility/2006">
    <mc:Choice xmlns:p14="http://schemas.microsoft.com/office/powerpoint/2010/main" Requires="p14">
      <p:transition spd="slow" p14:dur="1500">
        <p14:flythrough dir="ou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anim calcmode="lin" valueType="num">
                                      <p:cBhvr>
                                        <p:cTn id="14" dur="500" fill="hold"/>
                                        <p:tgtEl>
                                          <p:spTgt spid="19"/>
                                        </p:tgtEl>
                                        <p:attrNameLst>
                                          <p:attrName>ppt_x</p:attrName>
                                        </p:attrNameLst>
                                      </p:cBhvr>
                                      <p:tavLst>
                                        <p:tav tm="0">
                                          <p:val>
                                            <p:strVal val="#ppt_x"/>
                                          </p:val>
                                        </p:tav>
                                        <p:tav tm="100000">
                                          <p:val>
                                            <p:strVal val="#ppt_x"/>
                                          </p:val>
                                        </p:tav>
                                      </p:tavLst>
                                    </p:anim>
                                    <p:anim calcmode="lin" valueType="num">
                                      <p:cBhvr>
                                        <p:cTn id="15" dur="500" fill="hold"/>
                                        <p:tgtEl>
                                          <p:spTgt spid="19"/>
                                        </p:tgtEl>
                                        <p:attrNameLst>
                                          <p:attrName>ppt_y</p:attrName>
                                        </p:attrNameLst>
                                      </p:cBhvr>
                                      <p:tavLst>
                                        <p:tav tm="0">
                                          <p:val>
                                            <p:strVal val="#ppt_y+.1"/>
                                          </p:val>
                                        </p:tav>
                                        <p:tav tm="100000">
                                          <p:val>
                                            <p:strVal val="#ppt_y"/>
                                          </p:val>
                                        </p:tav>
                                      </p:tavLst>
                                    </p:anim>
                                  </p:childTnLst>
                                </p:cTn>
                              </p:par>
                              <p:par>
                                <p:cTn id="16" presetID="2" presetClass="entr" presetSubtype="1" fill="hold" grpId="0" nodeType="withEffect">
                                  <p:stCondLst>
                                    <p:cond delay="0"/>
                                  </p:stCondLst>
                                  <p:childTnLst>
                                    <p:set>
                                      <p:cBhvr>
                                        <p:cTn id="17" dur="1" fill="hold">
                                          <p:stCondLst>
                                            <p:cond delay="0"/>
                                          </p:stCondLst>
                                        </p:cTn>
                                        <p:tgtEl>
                                          <p:spTgt spid="44"/>
                                        </p:tgtEl>
                                        <p:attrNameLst>
                                          <p:attrName>style.visibility</p:attrName>
                                        </p:attrNameLst>
                                      </p:cBhvr>
                                      <p:to>
                                        <p:strVal val="visible"/>
                                      </p:to>
                                    </p:set>
                                    <p:anim calcmode="lin" valueType="num">
                                      <p:cBhvr additive="base">
                                        <p:cTn id="18" dur="500" fill="hold"/>
                                        <p:tgtEl>
                                          <p:spTgt spid="44"/>
                                        </p:tgtEl>
                                        <p:attrNameLst>
                                          <p:attrName>ppt_x</p:attrName>
                                        </p:attrNameLst>
                                      </p:cBhvr>
                                      <p:tavLst>
                                        <p:tav tm="0">
                                          <p:val>
                                            <p:strVal val="#ppt_x"/>
                                          </p:val>
                                        </p:tav>
                                        <p:tav tm="100000">
                                          <p:val>
                                            <p:strVal val="#ppt_x"/>
                                          </p:val>
                                        </p:tav>
                                      </p:tavLst>
                                    </p:anim>
                                    <p:anim calcmode="lin" valueType="num">
                                      <p:cBhvr additive="base">
                                        <p:cTn id="19" dur="500" fill="hold"/>
                                        <p:tgtEl>
                                          <p:spTgt spid="44"/>
                                        </p:tgtEl>
                                        <p:attrNameLst>
                                          <p:attrName>ppt_y</p:attrName>
                                        </p:attrNameLst>
                                      </p:cBhvr>
                                      <p:tavLst>
                                        <p:tav tm="0">
                                          <p:val>
                                            <p:strVal val="0-#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9"/>
                                        </p:tgtEl>
                                        <p:attrNameLst>
                                          <p:attrName>style.visibility</p:attrName>
                                        </p:attrNameLst>
                                      </p:cBhvr>
                                      <p:to>
                                        <p:strVal val="visible"/>
                                      </p:to>
                                    </p:set>
                                    <p:animEffect transition="in" filter="fade">
                                      <p:cBhvr>
                                        <p:cTn id="24" dur="500"/>
                                        <p:tgtEl>
                                          <p:spTgt spid="79"/>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91"/>
                                        </p:tgtEl>
                                        <p:attrNameLst>
                                          <p:attrName>style.visibility</p:attrName>
                                        </p:attrNameLst>
                                      </p:cBhvr>
                                      <p:to>
                                        <p:strVal val="visible"/>
                                      </p:to>
                                    </p:set>
                                    <p:animEffect transition="in" filter="fade">
                                      <p:cBhvr>
                                        <p:cTn id="27" dur="500"/>
                                        <p:tgtEl>
                                          <p:spTgt spid="91"/>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 calcmode="lin" valueType="num">
                                      <p:cBhvr additive="base">
                                        <p:cTn id="32" dur="500" fill="hold"/>
                                        <p:tgtEl>
                                          <p:spTgt spid="24"/>
                                        </p:tgtEl>
                                        <p:attrNameLst>
                                          <p:attrName>ppt_x</p:attrName>
                                        </p:attrNameLst>
                                      </p:cBhvr>
                                      <p:tavLst>
                                        <p:tav tm="0">
                                          <p:val>
                                            <p:strVal val="#ppt_x"/>
                                          </p:val>
                                        </p:tav>
                                        <p:tav tm="100000">
                                          <p:val>
                                            <p:strVal val="#ppt_x"/>
                                          </p:val>
                                        </p:tav>
                                      </p:tavLst>
                                    </p:anim>
                                    <p:anim calcmode="lin" valueType="num">
                                      <p:cBhvr additive="base">
                                        <p:cTn id="33"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69"/>
                                        </p:tgtEl>
                                        <p:attrNameLst>
                                          <p:attrName>style.visibility</p:attrName>
                                        </p:attrNameLst>
                                      </p:cBhvr>
                                      <p:to>
                                        <p:strVal val="visible"/>
                                      </p:to>
                                    </p:set>
                                    <p:animEffect transition="in" filter="wipe(down)">
                                      <p:cBhvr>
                                        <p:cTn id="38" dur="500"/>
                                        <p:tgtEl>
                                          <p:spTgt spid="69"/>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90"/>
                                        </p:tgtEl>
                                        <p:attrNameLst>
                                          <p:attrName>style.visibility</p:attrName>
                                        </p:attrNameLst>
                                      </p:cBhvr>
                                      <p:to>
                                        <p:strVal val="visible"/>
                                      </p:to>
                                    </p:set>
                                    <p:animEffect transition="in" filter="fade">
                                      <p:cBhvr>
                                        <p:cTn id="41" dur="500"/>
                                        <p:tgtEl>
                                          <p:spTgt spid="90"/>
                                        </p:tgtEl>
                                      </p:cBhvr>
                                    </p:animEffect>
                                    <p:anim calcmode="lin" valueType="num">
                                      <p:cBhvr>
                                        <p:cTn id="42" dur="500" fill="hold"/>
                                        <p:tgtEl>
                                          <p:spTgt spid="90"/>
                                        </p:tgtEl>
                                        <p:attrNameLst>
                                          <p:attrName>ppt_x</p:attrName>
                                        </p:attrNameLst>
                                      </p:cBhvr>
                                      <p:tavLst>
                                        <p:tav tm="0">
                                          <p:val>
                                            <p:strVal val="#ppt_x"/>
                                          </p:val>
                                        </p:tav>
                                        <p:tav tm="100000">
                                          <p:val>
                                            <p:strVal val="#ppt_x"/>
                                          </p:val>
                                        </p:tav>
                                      </p:tavLst>
                                    </p:anim>
                                    <p:anim calcmode="lin" valueType="num">
                                      <p:cBhvr>
                                        <p:cTn id="43" dur="500" fill="hold"/>
                                        <p:tgtEl>
                                          <p:spTgt spid="90"/>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fade">
                                      <p:cBhvr>
                                        <p:cTn id="46" dur="500"/>
                                        <p:tgtEl>
                                          <p:spTgt spid="18"/>
                                        </p:tgtEl>
                                      </p:cBhvr>
                                    </p:animEffect>
                                    <p:anim calcmode="lin" valueType="num">
                                      <p:cBhvr>
                                        <p:cTn id="47" dur="500" fill="hold"/>
                                        <p:tgtEl>
                                          <p:spTgt spid="18"/>
                                        </p:tgtEl>
                                        <p:attrNameLst>
                                          <p:attrName>ppt_x</p:attrName>
                                        </p:attrNameLst>
                                      </p:cBhvr>
                                      <p:tavLst>
                                        <p:tav tm="0">
                                          <p:val>
                                            <p:strVal val="#ppt_x"/>
                                          </p:val>
                                        </p:tav>
                                        <p:tav tm="100000">
                                          <p:val>
                                            <p:strVal val="#ppt_x"/>
                                          </p:val>
                                        </p:tav>
                                      </p:tavLst>
                                    </p:anim>
                                    <p:anim calcmode="lin" valueType="num">
                                      <p:cBhvr>
                                        <p:cTn id="48" dur="500" fill="hold"/>
                                        <p:tgtEl>
                                          <p:spTgt spid="18"/>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4"/>
                                        </p:tgtEl>
                                        <p:attrNameLst>
                                          <p:attrName>style.visibility</p:attrName>
                                        </p:attrNameLst>
                                      </p:cBhvr>
                                      <p:to>
                                        <p:strVal val="visible"/>
                                      </p:to>
                                    </p:set>
                                    <p:animEffect transition="in" filter="fade">
                                      <p:cBhvr>
                                        <p:cTn id="51" dur="500"/>
                                        <p:tgtEl>
                                          <p:spTgt spid="4"/>
                                        </p:tgtEl>
                                      </p:cBhvr>
                                    </p:animEffect>
                                    <p:anim calcmode="lin" valueType="num">
                                      <p:cBhvr>
                                        <p:cTn id="52" dur="500" fill="hold"/>
                                        <p:tgtEl>
                                          <p:spTgt spid="4"/>
                                        </p:tgtEl>
                                        <p:attrNameLst>
                                          <p:attrName>ppt_x</p:attrName>
                                        </p:attrNameLst>
                                      </p:cBhvr>
                                      <p:tavLst>
                                        <p:tav tm="0">
                                          <p:val>
                                            <p:strVal val="#ppt_x"/>
                                          </p:val>
                                        </p:tav>
                                        <p:tav tm="100000">
                                          <p:val>
                                            <p:strVal val="#ppt_x"/>
                                          </p:val>
                                        </p:tav>
                                      </p:tavLst>
                                    </p:anim>
                                    <p:anim calcmode="lin" valueType="num">
                                      <p:cBhvr>
                                        <p:cTn id="53"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nodeType="clickEffect">
                                  <p:stCondLst>
                                    <p:cond delay="0"/>
                                  </p:stCondLst>
                                  <p:childTnLst>
                                    <p:set>
                                      <p:cBhvr>
                                        <p:cTn id="57" dur="1" fill="hold">
                                          <p:stCondLst>
                                            <p:cond delay="0"/>
                                          </p:stCondLst>
                                        </p:cTn>
                                        <p:tgtEl>
                                          <p:spTgt spid="82"/>
                                        </p:tgtEl>
                                        <p:attrNameLst>
                                          <p:attrName>style.visibility</p:attrName>
                                        </p:attrNameLst>
                                      </p:cBhvr>
                                      <p:to>
                                        <p:strVal val="visible"/>
                                      </p:to>
                                    </p:set>
                                    <p:animEffect transition="in" filter="wipe(down)">
                                      <p:cBhvr>
                                        <p:cTn id="58" dur="500"/>
                                        <p:tgtEl>
                                          <p:spTgt spid="82"/>
                                        </p:tgtEl>
                                      </p:cBhvr>
                                    </p:animEffect>
                                  </p:childTnLst>
                                </p:cTn>
                              </p:par>
                              <p:par>
                                <p:cTn id="59" presetID="42" presetClass="entr" presetSubtype="0" fill="hold" grpId="0" nodeType="withEffect">
                                  <p:stCondLst>
                                    <p:cond delay="0"/>
                                  </p:stCondLst>
                                  <p:childTnLst>
                                    <p:set>
                                      <p:cBhvr>
                                        <p:cTn id="60" dur="1" fill="hold">
                                          <p:stCondLst>
                                            <p:cond delay="0"/>
                                          </p:stCondLst>
                                        </p:cTn>
                                        <p:tgtEl>
                                          <p:spTgt spid="89"/>
                                        </p:tgtEl>
                                        <p:attrNameLst>
                                          <p:attrName>style.visibility</p:attrName>
                                        </p:attrNameLst>
                                      </p:cBhvr>
                                      <p:to>
                                        <p:strVal val="visible"/>
                                      </p:to>
                                    </p:set>
                                    <p:animEffect transition="in" filter="fade">
                                      <p:cBhvr>
                                        <p:cTn id="61" dur="500"/>
                                        <p:tgtEl>
                                          <p:spTgt spid="89"/>
                                        </p:tgtEl>
                                      </p:cBhvr>
                                    </p:animEffect>
                                    <p:anim calcmode="lin" valueType="num">
                                      <p:cBhvr>
                                        <p:cTn id="62" dur="500" fill="hold"/>
                                        <p:tgtEl>
                                          <p:spTgt spid="89"/>
                                        </p:tgtEl>
                                        <p:attrNameLst>
                                          <p:attrName>ppt_x</p:attrName>
                                        </p:attrNameLst>
                                      </p:cBhvr>
                                      <p:tavLst>
                                        <p:tav tm="0">
                                          <p:val>
                                            <p:strVal val="#ppt_x"/>
                                          </p:val>
                                        </p:tav>
                                        <p:tav tm="100000">
                                          <p:val>
                                            <p:strVal val="#ppt_x"/>
                                          </p:val>
                                        </p:tav>
                                      </p:tavLst>
                                    </p:anim>
                                    <p:anim calcmode="lin" valueType="num">
                                      <p:cBhvr>
                                        <p:cTn id="63" dur="500" fill="hold"/>
                                        <p:tgtEl>
                                          <p:spTgt spid="89"/>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9"/>
                                        </p:tgtEl>
                                        <p:attrNameLst>
                                          <p:attrName>style.visibility</p:attrName>
                                        </p:attrNameLst>
                                      </p:cBhvr>
                                      <p:to>
                                        <p:strVal val="visible"/>
                                      </p:to>
                                    </p:set>
                                    <p:animEffect transition="in" filter="fade">
                                      <p:cBhvr>
                                        <p:cTn id="66" dur="500"/>
                                        <p:tgtEl>
                                          <p:spTgt spid="9"/>
                                        </p:tgtEl>
                                      </p:cBhvr>
                                    </p:animEffect>
                                    <p:anim calcmode="lin" valueType="num">
                                      <p:cBhvr>
                                        <p:cTn id="67" dur="500" fill="hold"/>
                                        <p:tgtEl>
                                          <p:spTgt spid="9"/>
                                        </p:tgtEl>
                                        <p:attrNameLst>
                                          <p:attrName>ppt_x</p:attrName>
                                        </p:attrNameLst>
                                      </p:cBhvr>
                                      <p:tavLst>
                                        <p:tav tm="0">
                                          <p:val>
                                            <p:strVal val="#ppt_x"/>
                                          </p:val>
                                        </p:tav>
                                        <p:tav tm="100000">
                                          <p:val>
                                            <p:strVal val="#ppt_x"/>
                                          </p:val>
                                        </p:tav>
                                      </p:tavLst>
                                    </p:anim>
                                    <p:anim calcmode="lin" valueType="num">
                                      <p:cBhvr>
                                        <p:cTn id="68" dur="500" fill="hold"/>
                                        <p:tgtEl>
                                          <p:spTgt spid="9"/>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87"/>
                                        </p:tgtEl>
                                        <p:attrNameLst>
                                          <p:attrName>style.visibility</p:attrName>
                                        </p:attrNameLst>
                                      </p:cBhvr>
                                      <p:to>
                                        <p:strVal val="visible"/>
                                      </p:to>
                                    </p:set>
                                    <p:animEffect transition="in" filter="fade">
                                      <p:cBhvr>
                                        <p:cTn id="71" dur="500"/>
                                        <p:tgtEl>
                                          <p:spTgt spid="87"/>
                                        </p:tgtEl>
                                      </p:cBhvr>
                                    </p:animEffect>
                                    <p:anim calcmode="lin" valueType="num">
                                      <p:cBhvr>
                                        <p:cTn id="72" dur="500" fill="hold"/>
                                        <p:tgtEl>
                                          <p:spTgt spid="87"/>
                                        </p:tgtEl>
                                        <p:attrNameLst>
                                          <p:attrName>ppt_x</p:attrName>
                                        </p:attrNameLst>
                                      </p:cBhvr>
                                      <p:tavLst>
                                        <p:tav tm="0">
                                          <p:val>
                                            <p:strVal val="#ppt_x"/>
                                          </p:val>
                                        </p:tav>
                                        <p:tav tm="100000">
                                          <p:val>
                                            <p:strVal val="#ppt_x"/>
                                          </p:val>
                                        </p:tav>
                                      </p:tavLst>
                                    </p:anim>
                                    <p:anim calcmode="lin" valueType="num">
                                      <p:cBhvr>
                                        <p:cTn id="73" dur="500" fill="hold"/>
                                        <p:tgtEl>
                                          <p:spTgt spid="87"/>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25"/>
                                        </p:tgtEl>
                                        <p:attrNameLst>
                                          <p:attrName>style.visibility</p:attrName>
                                        </p:attrNameLst>
                                      </p:cBhvr>
                                      <p:to>
                                        <p:strVal val="visible"/>
                                      </p:to>
                                    </p:set>
                                    <p:anim calcmode="lin" valueType="num">
                                      <p:cBhvr additive="base">
                                        <p:cTn id="78" dur="500" fill="hold"/>
                                        <p:tgtEl>
                                          <p:spTgt spid="25"/>
                                        </p:tgtEl>
                                        <p:attrNameLst>
                                          <p:attrName>ppt_x</p:attrName>
                                        </p:attrNameLst>
                                      </p:cBhvr>
                                      <p:tavLst>
                                        <p:tav tm="0">
                                          <p:val>
                                            <p:strVal val="#ppt_x"/>
                                          </p:val>
                                        </p:tav>
                                        <p:tav tm="100000">
                                          <p:val>
                                            <p:strVal val="#ppt_x"/>
                                          </p:val>
                                        </p:tav>
                                      </p:tavLst>
                                    </p:anim>
                                    <p:anim calcmode="lin" valueType="num">
                                      <p:cBhvr additive="base">
                                        <p:cTn id="79"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2" presetClass="entr" presetSubtype="4" fill="hold" grpId="0" nodeType="clickEffect">
                                  <p:stCondLst>
                                    <p:cond delay="0"/>
                                  </p:stCondLst>
                                  <p:childTnLst>
                                    <p:set>
                                      <p:cBhvr>
                                        <p:cTn id="83" dur="1" fill="hold">
                                          <p:stCondLst>
                                            <p:cond delay="0"/>
                                          </p:stCondLst>
                                        </p:cTn>
                                        <p:tgtEl>
                                          <p:spTgt spid="32"/>
                                        </p:tgtEl>
                                        <p:attrNameLst>
                                          <p:attrName>style.visibility</p:attrName>
                                        </p:attrNameLst>
                                      </p:cBhvr>
                                      <p:to>
                                        <p:strVal val="visible"/>
                                      </p:to>
                                    </p:set>
                                    <p:animEffect transition="in" filter="wipe(down)">
                                      <p:cBhvr>
                                        <p:cTn id="84" dur="500"/>
                                        <p:tgtEl>
                                          <p:spTgt spid="32"/>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4" fill="hold" grpId="0" nodeType="clickEffect">
                                  <p:stCondLst>
                                    <p:cond delay="0"/>
                                  </p:stCondLst>
                                  <p:childTnLst>
                                    <p:set>
                                      <p:cBhvr>
                                        <p:cTn id="88" dur="1" fill="hold">
                                          <p:stCondLst>
                                            <p:cond delay="0"/>
                                          </p:stCondLst>
                                        </p:cTn>
                                        <p:tgtEl>
                                          <p:spTgt spid="7"/>
                                        </p:tgtEl>
                                        <p:attrNameLst>
                                          <p:attrName>style.visibility</p:attrName>
                                        </p:attrNameLst>
                                      </p:cBhvr>
                                      <p:to>
                                        <p:strVal val="visible"/>
                                      </p:to>
                                    </p:set>
                                    <p:animEffect transition="in" filter="wipe(down)">
                                      <p:cBhvr>
                                        <p:cTn id="89" dur="500"/>
                                        <p:tgtEl>
                                          <p:spTgt spid="7"/>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4" fill="hold" grpId="0" nodeType="clickEffect">
                                  <p:stCondLst>
                                    <p:cond delay="0"/>
                                  </p:stCondLst>
                                  <p:childTnLst>
                                    <p:set>
                                      <p:cBhvr>
                                        <p:cTn id="93" dur="1" fill="hold">
                                          <p:stCondLst>
                                            <p:cond delay="0"/>
                                          </p:stCondLst>
                                        </p:cTn>
                                        <p:tgtEl>
                                          <p:spTgt spid="38"/>
                                        </p:tgtEl>
                                        <p:attrNameLst>
                                          <p:attrName>style.visibility</p:attrName>
                                        </p:attrNameLst>
                                      </p:cBhvr>
                                      <p:to>
                                        <p:strVal val="visible"/>
                                      </p:to>
                                    </p:set>
                                    <p:animEffect transition="in" filter="wipe(down)">
                                      <p:cBhvr>
                                        <p:cTn id="94" dur="500"/>
                                        <p:tgtEl>
                                          <p:spTgt spid="38"/>
                                        </p:tgtEl>
                                      </p:cBhvr>
                                    </p:animEffect>
                                  </p:childTnLst>
                                </p:cTn>
                              </p:par>
                              <p:par>
                                <p:cTn id="95" presetID="42" presetClass="entr" presetSubtype="0" fill="hold" grpId="0" nodeType="withEffect">
                                  <p:stCondLst>
                                    <p:cond delay="0"/>
                                  </p:stCondLst>
                                  <p:childTnLst>
                                    <p:set>
                                      <p:cBhvr>
                                        <p:cTn id="96" dur="1" fill="hold">
                                          <p:stCondLst>
                                            <p:cond delay="0"/>
                                          </p:stCondLst>
                                        </p:cTn>
                                        <p:tgtEl>
                                          <p:spTgt spid="88"/>
                                        </p:tgtEl>
                                        <p:attrNameLst>
                                          <p:attrName>style.visibility</p:attrName>
                                        </p:attrNameLst>
                                      </p:cBhvr>
                                      <p:to>
                                        <p:strVal val="visible"/>
                                      </p:to>
                                    </p:set>
                                    <p:animEffect transition="in" filter="fade">
                                      <p:cBhvr>
                                        <p:cTn id="97" dur="500"/>
                                        <p:tgtEl>
                                          <p:spTgt spid="88"/>
                                        </p:tgtEl>
                                      </p:cBhvr>
                                    </p:animEffect>
                                    <p:anim calcmode="lin" valueType="num">
                                      <p:cBhvr>
                                        <p:cTn id="98" dur="500" fill="hold"/>
                                        <p:tgtEl>
                                          <p:spTgt spid="88"/>
                                        </p:tgtEl>
                                        <p:attrNameLst>
                                          <p:attrName>ppt_x</p:attrName>
                                        </p:attrNameLst>
                                      </p:cBhvr>
                                      <p:tavLst>
                                        <p:tav tm="0">
                                          <p:val>
                                            <p:strVal val="#ppt_x"/>
                                          </p:val>
                                        </p:tav>
                                        <p:tav tm="100000">
                                          <p:val>
                                            <p:strVal val="#ppt_x"/>
                                          </p:val>
                                        </p:tav>
                                      </p:tavLst>
                                    </p:anim>
                                    <p:anim calcmode="lin" valueType="num">
                                      <p:cBhvr>
                                        <p:cTn id="99" dur="500" fill="hold"/>
                                        <p:tgtEl>
                                          <p:spTgt spid="88"/>
                                        </p:tgtEl>
                                        <p:attrNameLst>
                                          <p:attrName>ppt_y</p:attrName>
                                        </p:attrNameLst>
                                      </p:cBhvr>
                                      <p:tavLst>
                                        <p:tav tm="0">
                                          <p:val>
                                            <p:strVal val="#ppt_y+.1"/>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2" presetClass="entr" presetSubtype="4" fill="hold" grpId="0" nodeType="clickEffect">
                                  <p:stCondLst>
                                    <p:cond delay="0"/>
                                  </p:stCondLst>
                                  <p:childTnLst>
                                    <p:set>
                                      <p:cBhvr>
                                        <p:cTn id="103" dur="1" fill="hold">
                                          <p:stCondLst>
                                            <p:cond delay="0"/>
                                          </p:stCondLst>
                                        </p:cTn>
                                        <p:tgtEl>
                                          <p:spTgt spid="26"/>
                                        </p:tgtEl>
                                        <p:attrNameLst>
                                          <p:attrName>style.visibility</p:attrName>
                                        </p:attrNameLst>
                                      </p:cBhvr>
                                      <p:to>
                                        <p:strVal val="visible"/>
                                      </p:to>
                                    </p:set>
                                    <p:anim calcmode="lin" valueType="num">
                                      <p:cBhvr additive="base">
                                        <p:cTn id="104" dur="500" fill="hold"/>
                                        <p:tgtEl>
                                          <p:spTgt spid="26"/>
                                        </p:tgtEl>
                                        <p:attrNameLst>
                                          <p:attrName>ppt_x</p:attrName>
                                        </p:attrNameLst>
                                      </p:cBhvr>
                                      <p:tavLst>
                                        <p:tav tm="0">
                                          <p:val>
                                            <p:strVal val="#ppt_x"/>
                                          </p:val>
                                        </p:tav>
                                        <p:tav tm="100000">
                                          <p:val>
                                            <p:strVal val="#ppt_x"/>
                                          </p:val>
                                        </p:tav>
                                      </p:tavLst>
                                    </p:anim>
                                    <p:anim calcmode="lin" valueType="num">
                                      <p:cBhvr additive="base">
                                        <p:cTn id="105"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22" presetClass="entr" presetSubtype="4" fill="hold" nodeType="clickEffect">
                                  <p:stCondLst>
                                    <p:cond delay="0"/>
                                  </p:stCondLst>
                                  <p:childTnLst>
                                    <p:set>
                                      <p:cBhvr>
                                        <p:cTn id="109" dur="1" fill="hold">
                                          <p:stCondLst>
                                            <p:cond delay="0"/>
                                          </p:stCondLst>
                                        </p:cTn>
                                        <p:tgtEl>
                                          <p:spTgt spid="74"/>
                                        </p:tgtEl>
                                        <p:attrNameLst>
                                          <p:attrName>style.visibility</p:attrName>
                                        </p:attrNameLst>
                                      </p:cBhvr>
                                      <p:to>
                                        <p:strVal val="visible"/>
                                      </p:to>
                                    </p:set>
                                    <p:animEffect transition="in" filter="wipe(down)">
                                      <p:cBhvr>
                                        <p:cTn id="110" dur="500"/>
                                        <p:tgtEl>
                                          <p:spTgt spid="74"/>
                                        </p:tgtEl>
                                      </p:cBhvr>
                                    </p:animEffect>
                                  </p:childTnLst>
                                </p:cTn>
                              </p:par>
                              <p:par>
                                <p:cTn id="111" presetID="22" presetClass="entr" presetSubtype="4" fill="hold" grpId="0" nodeType="withEffect">
                                  <p:stCondLst>
                                    <p:cond delay="0"/>
                                  </p:stCondLst>
                                  <p:childTnLst>
                                    <p:set>
                                      <p:cBhvr>
                                        <p:cTn id="112" dur="1" fill="hold">
                                          <p:stCondLst>
                                            <p:cond delay="0"/>
                                          </p:stCondLst>
                                        </p:cTn>
                                        <p:tgtEl>
                                          <p:spTgt spid="46"/>
                                        </p:tgtEl>
                                        <p:attrNameLst>
                                          <p:attrName>style.visibility</p:attrName>
                                        </p:attrNameLst>
                                      </p:cBhvr>
                                      <p:to>
                                        <p:strVal val="visible"/>
                                      </p:to>
                                    </p:set>
                                    <p:animEffect transition="in" filter="wipe(down)">
                                      <p:cBhvr>
                                        <p:cTn id="113" dur="500"/>
                                        <p:tgtEl>
                                          <p:spTgt spid="46"/>
                                        </p:tgtEl>
                                      </p:cBhvr>
                                    </p:animEffect>
                                  </p:childTnLst>
                                </p:cTn>
                              </p:par>
                              <p:par>
                                <p:cTn id="114" presetID="42" presetClass="entr" presetSubtype="0" fill="hold" grpId="0" nodeType="withEffect">
                                  <p:stCondLst>
                                    <p:cond delay="0"/>
                                  </p:stCondLst>
                                  <p:childTnLst>
                                    <p:set>
                                      <p:cBhvr>
                                        <p:cTn id="115" dur="1" fill="hold">
                                          <p:stCondLst>
                                            <p:cond delay="0"/>
                                          </p:stCondLst>
                                        </p:cTn>
                                        <p:tgtEl>
                                          <p:spTgt spid="35"/>
                                        </p:tgtEl>
                                        <p:attrNameLst>
                                          <p:attrName>style.visibility</p:attrName>
                                        </p:attrNameLst>
                                      </p:cBhvr>
                                      <p:to>
                                        <p:strVal val="visible"/>
                                      </p:to>
                                    </p:set>
                                    <p:animEffect transition="in" filter="fade">
                                      <p:cBhvr>
                                        <p:cTn id="116" dur="500"/>
                                        <p:tgtEl>
                                          <p:spTgt spid="35"/>
                                        </p:tgtEl>
                                      </p:cBhvr>
                                    </p:animEffect>
                                    <p:anim calcmode="lin" valueType="num">
                                      <p:cBhvr>
                                        <p:cTn id="117" dur="500" fill="hold"/>
                                        <p:tgtEl>
                                          <p:spTgt spid="35"/>
                                        </p:tgtEl>
                                        <p:attrNameLst>
                                          <p:attrName>ppt_x</p:attrName>
                                        </p:attrNameLst>
                                      </p:cBhvr>
                                      <p:tavLst>
                                        <p:tav tm="0">
                                          <p:val>
                                            <p:strVal val="#ppt_x"/>
                                          </p:val>
                                        </p:tav>
                                        <p:tav tm="100000">
                                          <p:val>
                                            <p:strVal val="#ppt_x"/>
                                          </p:val>
                                        </p:tav>
                                      </p:tavLst>
                                    </p:anim>
                                    <p:anim calcmode="lin" valueType="num">
                                      <p:cBhvr>
                                        <p:cTn id="118" dur="5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nodeType="clickEffect">
                                  <p:stCondLst>
                                    <p:cond delay="0"/>
                                  </p:stCondLst>
                                  <p:childTnLst>
                                    <p:set>
                                      <p:cBhvr>
                                        <p:cTn id="122" dur="1" fill="hold">
                                          <p:stCondLst>
                                            <p:cond delay="0"/>
                                          </p:stCondLst>
                                        </p:cTn>
                                        <p:tgtEl>
                                          <p:spTgt spid="76"/>
                                        </p:tgtEl>
                                        <p:attrNameLst>
                                          <p:attrName>style.visibility</p:attrName>
                                        </p:attrNameLst>
                                      </p:cBhvr>
                                      <p:to>
                                        <p:strVal val="visible"/>
                                      </p:to>
                                    </p:set>
                                    <p:animEffect transition="in" filter="wipe(left)">
                                      <p:cBhvr>
                                        <p:cTn id="123" dur="500"/>
                                        <p:tgtEl>
                                          <p:spTgt spid="76"/>
                                        </p:tgtEl>
                                      </p:cBhvr>
                                    </p:animEffect>
                                  </p:childTnLst>
                                </p:cTn>
                              </p:par>
                              <p:par>
                                <p:cTn id="124" presetID="42" presetClass="entr" presetSubtype="0" fill="hold" grpId="0" nodeType="withEffect">
                                  <p:stCondLst>
                                    <p:cond delay="0"/>
                                  </p:stCondLst>
                                  <p:childTnLst>
                                    <p:set>
                                      <p:cBhvr>
                                        <p:cTn id="125" dur="1" fill="hold">
                                          <p:stCondLst>
                                            <p:cond delay="0"/>
                                          </p:stCondLst>
                                        </p:cTn>
                                        <p:tgtEl>
                                          <p:spTgt spid="31"/>
                                        </p:tgtEl>
                                        <p:attrNameLst>
                                          <p:attrName>style.visibility</p:attrName>
                                        </p:attrNameLst>
                                      </p:cBhvr>
                                      <p:to>
                                        <p:strVal val="visible"/>
                                      </p:to>
                                    </p:set>
                                    <p:animEffect transition="in" filter="fade">
                                      <p:cBhvr>
                                        <p:cTn id="126" dur="500"/>
                                        <p:tgtEl>
                                          <p:spTgt spid="31"/>
                                        </p:tgtEl>
                                      </p:cBhvr>
                                    </p:animEffect>
                                    <p:anim calcmode="lin" valueType="num">
                                      <p:cBhvr>
                                        <p:cTn id="127" dur="500" fill="hold"/>
                                        <p:tgtEl>
                                          <p:spTgt spid="31"/>
                                        </p:tgtEl>
                                        <p:attrNameLst>
                                          <p:attrName>ppt_x</p:attrName>
                                        </p:attrNameLst>
                                      </p:cBhvr>
                                      <p:tavLst>
                                        <p:tav tm="0">
                                          <p:val>
                                            <p:strVal val="#ppt_x"/>
                                          </p:val>
                                        </p:tav>
                                        <p:tav tm="100000">
                                          <p:val>
                                            <p:strVal val="#ppt_x"/>
                                          </p:val>
                                        </p:tav>
                                      </p:tavLst>
                                    </p:anim>
                                    <p:anim calcmode="lin" valueType="num">
                                      <p:cBhvr>
                                        <p:cTn id="128" dur="5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2" fill="hold" nodeType="clickEffect">
                                  <p:stCondLst>
                                    <p:cond delay="0"/>
                                  </p:stCondLst>
                                  <p:childTnLst>
                                    <p:set>
                                      <p:cBhvr>
                                        <p:cTn id="132" dur="1" fill="hold">
                                          <p:stCondLst>
                                            <p:cond delay="0"/>
                                          </p:stCondLst>
                                        </p:cTn>
                                        <p:tgtEl>
                                          <p:spTgt spid="42"/>
                                        </p:tgtEl>
                                        <p:attrNameLst>
                                          <p:attrName>style.visibility</p:attrName>
                                        </p:attrNameLst>
                                      </p:cBhvr>
                                      <p:to>
                                        <p:strVal val="visible"/>
                                      </p:to>
                                    </p:set>
                                    <p:anim calcmode="lin" valueType="num">
                                      <p:cBhvr additive="base">
                                        <p:cTn id="133" dur="500" fill="hold"/>
                                        <p:tgtEl>
                                          <p:spTgt spid="42"/>
                                        </p:tgtEl>
                                        <p:attrNameLst>
                                          <p:attrName>ppt_x</p:attrName>
                                        </p:attrNameLst>
                                      </p:cBhvr>
                                      <p:tavLst>
                                        <p:tav tm="0">
                                          <p:val>
                                            <p:strVal val="1+#ppt_w/2"/>
                                          </p:val>
                                        </p:tav>
                                        <p:tav tm="100000">
                                          <p:val>
                                            <p:strVal val="#ppt_x"/>
                                          </p:val>
                                        </p:tav>
                                      </p:tavLst>
                                    </p:anim>
                                    <p:anim calcmode="lin" valueType="num">
                                      <p:cBhvr additive="base">
                                        <p:cTn id="134" dur="500" fill="hold"/>
                                        <p:tgtEl>
                                          <p:spTgt spid="42"/>
                                        </p:tgtEl>
                                        <p:attrNameLst>
                                          <p:attrName>ppt_y</p:attrName>
                                        </p:attrNameLst>
                                      </p:cBhvr>
                                      <p:tavLst>
                                        <p:tav tm="0">
                                          <p:val>
                                            <p:strVal val="#ppt_y"/>
                                          </p:val>
                                        </p:tav>
                                        <p:tav tm="100000">
                                          <p:val>
                                            <p:strVal val="#ppt_y"/>
                                          </p:val>
                                        </p:tav>
                                      </p:tavLst>
                                    </p:anim>
                                  </p:childTnLst>
                                </p:cTn>
                              </p:par>
                              <p:par>
                                <p:cTn id="135" presetID="2" presetClass="entr" presetSubtype="2" fill="hold" nodeType="withEffect">
                                  <p:stCondLst>
                                    <p:cond delay="0"/>
                                  </p:stCondLst>
                                  <p:childTnLst>
                                    <p:set>
                                      <p:cBhvr>
                                        <p:cTn id="136" dur="1" fill="hold">
                                          <p:stCondLst>
                                            <p:cond delay="0"/>
                                          </p:stCondLst>
                                        </p:cTn>
                                        <p:tgtEl>
                                          <p:spTgt spid="29"/>
                                        </p:tgtEl>
                                        <p:attrNameLst>
                                          <p:attrName>style.visibility</p:attrName>
                                        </p:attrNameLst>
                                      </p:cBhvr>
                                      <p:to>
                                        <p:strVal val="visible"/>
                                      </p:to>
                                    </p:set>
                                    <p:anim calcmode="lin" valueType="num">
                                      <p:cBhvr additive="base">
                                        <p:cTn id="137" dur="500" fill="hold"/>
                                        <p:tgtEl>
                                          <p:spTgt spid="29"/>
                                        </p:tgtEl>
                                        <p:attrNameLst>
                                          <p:attrName>ppt_x</p:attrName>
                                        </p:attrNameLst>
                                      </p:cBhvr>
                                      <p:tavLst>
                                        <p:tav tm="0">
                                          <p:val>
                                            <p:strVal val="1+#ppt_w/2"/>
                                          </p:val>
                                        </p:tav>
                                        <p:tav tm="100000">
                                          <p:val>
                                            <p:strVal val="#ppt_x"/>
                                          </p:val>
                                        </p:tav>
                                      </p:tavLst>
                                    </p:anim>
                                    <p:anim calcmode="lin" valueType="num">
                                      <p:cBhvr additive="base">
                                        <p:cTn id="138" dur="500" fill="hold"/>
                                        <p:tgtEl>
                                          <p:spTgt spid="29"/>
                                        </p:tgtEl>
                                        <p:attrNameLst>
                                          <p:attrName>ppt_y</p:attrName>
                                        </p:attrNameLst>
                                      </p:cBhvr>
                                      <p:tavLst>
                                        <p:tav tm="0">
                                          <p:val>
                                            <p:strVal val="#ppt_y"/>
                                          </p:val>
                                        </p:tav>
                                        <p:tav tm="100000">
                                          <p:val>
                                            <p:strVal val="#ppt_y"/>
                                          </p:val>
                                        </p:tav>
                                      </p:tavLst>
                                    </p:anim>
                                  </p:childTnLst>
                                </p:cTn>
                              </p:par>
                              <p:par>
                                <p:cTn id="139" presetID="2" presetClass="entr" presetSubtype="2" fill="hold" grpId="1" nodeType="withEffect">
                                  <p:stCondLst>
                                    <p:cond delay="0"/>
                                  </p:stCondLst>
                                  <p:childTnLst>
                                    <p:set>
                                      <p:cBhvr>
                                        <p:cTn id="140" dur="1" fill="hold">
                                          <p:stCondLst>
                                            <p:cond delay="0"/>
                                          </p:stCondLst>
                                        </p:cTn>
                                        <p:tgtEl>
                                          <p:spTgt spid="22"/>
                                        </p:tgtEl>
                                        <p:attrNameLst>
                                          <p:attrName>style.visibility</p:attrName>
                                        </p:attrNameLst>
                                      </p:cBhvr>
                                      <p:to>
                                        <p:strVal val="visible"/>
                                      </p:to>
                                    </p:set>
                                    <p:anim calcmode="lin" valueType="num">
                                      <p:cBhvr additive="base">
                                        <p:cTn id="141" dur="500" fill="hold"/>
                                        <p:tgtEl>
                                          <p:spTgt spid="22"/>
                                        </p:tgtEl>
                                        <p:attrNameLst>
                                          <p:attrName>ppt_x</p:attrName>
                                        </p:attrNameLst>
                                      </p:cBhvr>
                                      <p:tavLst>
                                        <p:tav tm="0">
                                          <p:val>
                                            <p:strVal val="1+#ppt_w/2"/>
                                          </p:val>
                                        </p:tav>
                                        <p:tav tm="100000">
                                          <p:val>
                                            <p:strVal val="#ppt_x"/>
                                          </p:val>
                                        </p:tav>
                                      </p:tavLst>
                                    </p:anim>
                                    <p:anim calcmode="lin" valueType="num">
                                      <p:cBhvr additive="base">
                                        <p:cTn id="142" dur="500" fill="hold"/>
                                        <p:tgtEl>
                                          <p:spTgt spid="22"/>
                                        </p:tgtEl>
                                        <p:attrNameLst>
                                          <p:attrName>ppt_y</p:attrName>
                                        </p:attrNameLst>
                                      </p:cBhvr>
                                      <p:tavLst>
                                        <p:tav tm="0">
                                          <p:val>
                                            <p:strVal val="#ppt_y"/>
                                          </p:val>
                                        </p:tav>
                                        <p:tav tm="100000">
                                          <p:val>
                                            <p:strVal val="#ppt_y"/>
                                          </p:val>
                                        </p:tav>
                                      </p:tavLst>
                                    </p:anim>
                                  </p:childTnLst>
                                </p:cTn>
                              </p:par>
                              <p:par>
                                <p:cTn id="143" presetID="2" presetClass="entr" presetSubtype="2" fill="hold" grpId="1" nodeType="withEffect">
                                  <p:stCondLst>
                                    <p:cond delay="0"/>
                                  </p:stCondLst>
                                  <p:childTnLst>
                                    <p:set>
                                      <p:cBhvr>
                                        <p:cTn id="144" dur="1" fill="hold">
                                          <p:stCondLst>
                                            <p:cond delay="0"/>
                                          </p:stCondLst>
                                        </p:cTn>
                                        <p:tgtEl>
                                          <p:spTgt spid="33"/>
                                        </p:tgtEl>
                                        <p:attrNameLst>
                                          <p:attrName>style.visibility</p:attrName>
                                        </p:attrNameLst>
                                      </p:cBhvr>
                                      <p:to>
                                        <p:strVal val="visible"/>
                                      </p:to>
                                    </p:set>
                                    <p:anim calcmode="lin" valueType="num">
                                      <p:cBhvr additive="base">
                                        <p:cTn id="145" dur="500" fill="hold"/>
                                        <p:tgtEl>
                                          <p:spTgt spid="33"/>
                                        </p:tgtEl>
                                        <p:attrNameLst>
                                          <p:attrName>ppt_x</p:attrName>
                                        </p:attrNameLst>
                                      </p:cBhvr>
                                      <p:tavLst>
                                        <p:tav tm="0">
                                          <p:val>
                                            <p:strVal val="1+#ppt_w/2"/>
                                          </p:val>
                                        </p:tav>
                                        <p:tav tm="100000">
                                          <p:val>
                                            <p:strVal val="#ppt_x"/>
                                          </p:val>
                                        </p:tav>
                                      </p:tavLst>
                                    </p:anim>
                                    <p:anim calcmode="lin" valueType="num">
                                      <p:cBhvr additive="base">
                                        <p:cTn id="146" dur="500" fill="hold"/>
                                        <p:tgtEl>
                                          <p:spTgt spid="33"/>
                                        </p:tgtEl>
                                        <p:attrNameLst>
                                          <p:attrName>ppt_y</p:attrName>
                                        </p:attrNameLst>
                                      </p:cBhvr>
                                      <p:tavLst>
                                        <p:tav tm="0">
                                          <p:val>
                                            <p:strVal val="#ppt_y"/>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2" presetClass="entr" presetSubtype="4" fill="hold" nodeType="clickEffect">
                                  <p:stCondLst>
                                    <p:cond delay="0"/>
                                  </p:stCondLst>
                                  <p:childTnLst>
                                    <p:set>
                                      <p:cBhvr>
                                        <p:cTn id="150" dur="1" fill="hold">
                                          <p:stCondLst>
                                            <p:cond delay="0"/>
                                          </p:stCondLst>
                                        </p:cTn>
                                        <p:tgtEl>
                                          <p:spTgt spid="47"/>
                                        </p:tgtEl>
                                        <p:attrNameLst>
                                          <p:attrName>style.visibility</p:attrName>
                                        </p:attrNameLst>
                                      </p:cBhvr>
                                      <p:to>
                                        <p:strVal val="visible"/>
                                      </p:to>
                                    </p:set>
                                    <p:animEffect transition="in" filter="wipe(down)">
                                      <p:cBhvr>
                                        <p:cTn id="151" dur="3000"/>
                                        <p:tgtEl>
                                          <p:spTgt spid="47"/>
                                        </p:tgtEl>
                                      </p:cBhvr>
                                    </p:animEffect>
                                  </p:childTnLst>
                                </p:cTn>
                              </p:par>
                            </p:childTnLst>
                          </p:cTn>
                        </p:par>
                      </p:childTnLst>
                    </p:cTn>
                  </p:par>
                  <p:par>
                    <p:cTn id="152" fill="hold">
                      <p:stCondLst>
                        <p:cond delay="indefinite"/>
                      </p:stCondLst>
                      <p:childTnLst>
                        <p:par>
                          <p:cTn id="153" fill="hold">
                            <p:stCondLst>
                              <p:cond delay="0"/>
                            </p:stCondLst>
                            <p:childTnLst>
                              <p:par>
                                <p:cTn id="154" presetID="10" presetClass="exit" presetSubtype="0" fill="hold" grpId="1" nodeType="clickEffect">
                                  <p:stCondLst>
                                    <p:cond delay="0"/>
                                  </p:stCondLst>
                                  <p:childTnLst>
                                    <p:animEffect transition="out" filter="fade">
                                      <p:cBhvr>
                                        <p:cTn id="155" dur="500"/>
                                        <p:tgtEl>
                                          <p:spTgt spid="19"/>
                                        </p:tgtEl>
                                      </p:cBhvr>
                                    </p:animEffect>
                                    <p:set>
                                      <p:cBhvr>
                                        <p:cTn id="156" dur="1" fill="hold">
                                          <p:stCondLst>
                                            <p:cond delay="499"/>
                                          </p:stCondLst>
                                        </p:cTn>
                                        <p:tgtEl>
                                          <p:spTgt spid="19"/>
                                        </p:tgtEl>
                                        <p:attrNameLst>
                                          <p:attrName>style.visibility</p:attrName>
                                        </p:attrNameLst>
                                      </p:cBhvr>
                                      <p:to>
                                        <p:strVal val="hidden"/>
                                      </p:to>
                                    </p:set>
                                  </p:childTnLst>
                                </p:cTn>
                              </p:par>
                              <p:par>
                                <p:cTn id="157" presetID="10" presetClass="exit" presetSubtype="0" fill="hold" grpId="1" nodeType="withEffect">
                                  <p:stCondLst>
                                    <p:cond delay="0"/>
                                  </p:stCondLst>
                                  <p:childTnLst>
                                    <p:animEffect transition="out" filter="fade">
                                      <p:cBhvr>
                                        <p:cTn id="158" dur="500"/>
                                        <p:tgtEl>
                                          <p:spTgt spid="79"/>
                                        </p:tgtEl>
                                      </p:cBhvr>
                                    </p:animEffect>
                                    <p:set>
                                      <p:cBhvr>
                                        <p:cTn id="159" dur="1" fill="hold">
                                          <p:stCondLst>
                                            <p:cond delay="499"/>
                                          </p:stCondLst>
                                        </p:cTn>
                                        <p:tgtEl>
                                          <p:spTgt spid="79"/>
                                        </p:tgtEl>
                                        <p:attrNameLst>
                                          <p:attrName>style.visibility</p:attrName>
                                        </p:attrNameLst>
                                      </p:cBhvr>
                                      <p:to>
                                        <p:strVal val="hidden"/>
                                      </p:to>
                                    </p:set>
                                  </p:childTnLst>
                                </p:cTn>
                              </p:par>
                              <p:par>
                                <p:cTn id="160" presetID="10" presetClass="exit" presetSubtype="0" fill="hold" grpId="1" nodeType="withEffect">
                                  <p:stCondLst>
                                    <p:cond delay="0"/>
                                  </p:stCondLst>
                                  <p:childTnLst>
                                    <p:animEffect transition="out" filter="fade">
                                      <p:cBhvr>
                                        <p:cTn id="161" dur="500"/>
                                        <p:tgtEl>
                                          <p:spTgt spid="91"/>
                                        </p:tgtEl>
                                      </p:cBhvr>
                                    </p:animEffect>
                                    <p:set>
                                      <p:cBhvr>
                                        <p:cTn id="162" dur="1" fill="hold">
                                          <p:stCondLst>
                                            <p:cond delay="499"/>
                                          </p:stCondLst>
                                        </p:cTn>
                                        <p:tgtEl>
                                          <p:spTgt spid="91"/>
                                        </p:tgtEl>
                                        <p:attrNameLst>
                                          <p:attrName>style.visibility</p:attrName>
                                        </p:attrNameLst>
                                      </p:cBhvr>
                                      <p:to>
                                        <p:strVal val="hidden"/>
                                      </p:to>
                                    </p:set>
                                  </p:childTnLst>
                                </p:cTn>
                              </p:par>
                              <p:par>
                                <p:cTn id="163" presetID="10" presetClass="exit" presetSubtype="0" fill="hold" grpId="1" nodeType="withEffect">
                                  <p:stCondLst>
                                    <p:cond delay="0"/>
                                  </p:stCondLst>
                                  <p:childTnLst>
                                    <p:animEffect transition="out" filter="fade">
                                      <p:cBhvr>
                                        <p:cTn id="164" dur="500"/>
                                        <p:tgtEl>
                                          <p:spTgt spid="24"/>
                                        </p:tgtEl>
                                      </p:cBhvr>
                                    </p:animEffect>
                                    <p:set>
                                      <p:cBhvr>
                                        <p:cTn id="165" dur="1" fill="hold">
                                          <p:stCondLst>
                                            <p:cond delay="499"/>
                                          </p:stCondLst>
                                        </p:cTn>
                                        <p:tgtEl>
                                          <p:spTgt spid="24"/>
                                        </p:tgtEl>
                                        <p:attrNameLst>
                                          <p:attrName>style.visibility</p:attrName>
                                        </p:attrNameLst>
                                      </p:cBhvr>
                                      <p:to>
                                        <p:strVal val="hidden"/>
                                      </p:to>
                                    </p:set>
                                  </p:childTnLst>
                                </p:cTn>
                              </p:par>
                              <p:par>
                                <p:cTn id="166" presetID="10" presetClass="exit" presetSubtype="0" fill="hold" nodeType="withEffect">
                                  <p:stCondLst>
                                    <p:cond delay="0"/>
                                  </p:stCondLst>
                                  <p:childTnLst>
                                    <p:animEffect transition="out" filter="fade">
                                      <p:cBhvr>
                                        <p:cTn id="167" dur="500"/>
                                        <p:tgtEl>
                                          <p:spTgt spid="69"/>
                                        </p:tgtEl>
                                      </p:cBhvr>
                                    </p:animEffect>
                                    <p:set>
                                      <p:cBhvr>
                                        <p:cTn id="168" dur="1" fill="hold">
                                          <p:stCondLst>
                                            <p:cond delay="499"/>
                                          </p:stCondLst>
                                        </p:cTn>
                                        <p:tgtEl>
                                          <p:spTgt spid="69"/>
                                        </p:tgtEl>
                                        <p:attrNameLst>
                                          <p:attrName>style.visibility</p:attrName>
                                        </p:attrNameLst>
                                      </p:cBhvr>
                                      <p:to>
                                        <p:strVal val="hidden"/>
                                      </p:to>
                                    </p:set>
                                  </p:childTnLst>
                                </p:cTn>
                              </p:par>
                              <p:par>
                                <p:cTn id="169" presetID="10" presetClass="exit" presetSubtype="0" fill="hold" grpId="1" nodeType="withEffect">
                                  <p:stCondLst>
                                    <p:cond delay="0"/>
                                  </p:stCondLst>
                                  <p:childTnLst>
                                    <p:animEffect transition="out" filter="fade">
                                      <p:cBhvr>
                                        <p:cTn id="170" dur="500"/>
                                        <p:tgtEl>
                                          <p:spTgt spid="90"/>
                                        </p:tgtEl>
                                      </p:cBhvr>
                                    </p:animEffect>
                                    <p:set>
                                      <p:cBhvr>
                                        <p:cTn id="171" dur="1" fill="hold">
                                          <p:stCondLst>
                                            <p:cond delay="499"/>
                                          </p:stCondLst>
                                        </p:cTn>
                                        <p:tgtEl>
                                          <p:spTgt spid="90"/>
                                        </p:tgtEl>
                                        <p:attrNameLst>
                                          <p:attrName>style.visibility</p:attrName>
                                        </p:attrNameLst>
                                      </p:cBhvr>
                                      <p:to>
                                        <p:strVal val="hidden"/>
                                      </p:to>
                                    </p:set>
                                  </p:childTnLst>
                                </p:cTn>
                              </p:par>
                              <p:par>
                                <p:cTn id="172" presetID="10" presetClass="exit" presetSubtype="0" fill="hold" grpId="1" nodeType="withEffect">
                                  <p:stCondLst>
                                    <p:cond delay="0"/>
                                  </p:stCondLst>
                                  <p:childTnLst>
                                    <p:animEffect transition="out" filter="fade">
                                      <p:cBhvr>
                                        <p:cTn id="173" dur="500"/>
                                        <p:tgtEl>
                                          <p:spTgt spid="18"/>
                                        </p:tgtEl>
                                      </p:cBhvr>
                                    </p:animEffect>
                                    <p:set>
                                      <p:cBhvr>
                                        <p:cTn id="174" dur="1" fill="hold">
                                          <p:stCondLst>
                                            <p:cond delay="499"/>
                                          </p:stCondLst>
                                        </p:cTn>
                                        <p:tgtEl>
                                          <p:spTgt spid="18"/>
                                        </p:tgtEl>
                                        <p:attrNameLst>
                                          <p:attrName>style.visibility</p:attrName>
                                        </p:attrNameLst>
                                      </p:cBhvr>
                                      <p:to>
                                        <p:strVal val="hidden"/>
                                      </p:to>
                                    </p:set>
                                  </p:childTnLst>
                                </p:cTn>
                              </p:par>
                              <p:par>
                                <p:cTn id="175" presetID="10" presetClass="exit" presetSubtype="0" fill="hold" grpId="1" nodeType="withEffect">
                                  <p:stCondLst>
                                    <p:cond delay="0"/>
                                  </p:stCondLst>
                                  <p:childTnLst>
                                    <p:animEffect transition="out" filter="fade">
                                      <p:cBhvr>
                                        <p:cTn id="176" dur="500"/>
                                        <p:tgtEl>
                                          <p:spTgt spid="4"/>
                                        </p:tgtEl>
                                      </p:cBhvr>
                                    </p:animEffect>
                                    <p:set>
                                      <p:cBhvr>
                                        <p:cTn id="177" dur="1" fill="hold">
                                          <p:stCondLst>
                                            <p:cond delay="499"/>
                                          </p:stCondLst>
                                        </p:cTn>
                                        <p:tgtEl>
                                          <p:spTgt spid="4"/>
                                        </p:tgtEl>
                                        <p:attrNameLst>
                                          <p:attrName>style.visibility</p:attrName>
                                        </p:attrNameLst>
                                      </p:cBhvr>
                                      <p:to>
                                        <p:strVal val="hidden"/>
                                      </p:to>
                                    </p:set>
                                  </p:childTnLst>
                                </p:cTn>
                              </p:par>
                              <p:par>
                                <p:cTn id="178" presetID="10" presetClass="exit" presetSubtype="0" fill="hold" nodeType="withEffect">
                                  <p:stCondLst>
                                    <p:cond delay="0"/>
                                  </p:stCondLst>
                                  <p:childTnLst>
                                    <p:animEffect transition="out" filter="fade">
                                      <p:cBhvr>
                                        <p:cTn id="179" dur="500"/>
                                        <p:tgtEl>
                                          <p:spTgt spid="82"/>
                                        </p:tgtEl>
                                      </p:cBhvr>
                                    </p:animEffect>
                                    <p:set>
                                      <p:cBhvr>
                                        <p:cTn id="180" dur="1" fill="hold">
                                          <p:stCondLst>
                                            <p:cond delay="499"/>
                                          </p:stCondLst>
                                        </p:cTn>
                                        <p:tgtEl>
                                          <p:spTgt spid="82"/>
                                        </p:tgtEl>
                                        <p:attrNameLst>
                                          <p:attrName>style.visibility</p:attrName>
                                        </p:attrNameLst>
                                      </p:cBhvr>
                                      <p:to>
                                        <p:strVal val="hidden"/>
                                      </p:to>
                                    </p:set>
                                  </p:childTnLst>
                                </p:cTn>
                              </p:par>
                              <p:par>
                                <p:cTn id="181" presetID="10" presetClass="exit" presetSubtype="0" fill="hold" grpId="1" nodeType="withEffect">
                                  <p:stCondLst>
                                    <p:cond delay="0"/>
                                  </p:stCondLst>
                                  <p:childTnLst>
                                    <p:animEffect transition="out" filter="fade">
                                      <p:cBhvr>
                                        <p:cTn id="182" dur="500"/>
                                        <p:tgtEl>
                                          <p:spTgt spid="89"/>
                                        </p:tgtEl>
                                      </p:cBhvr>
                                    </p:animEffect>
                                    <p:set>
                                      <p:cBhvr>
                                        <p:cTn id="183" dur="1" fill="hold">
                                          <p:stCondLst>
                                            <p:cond delay="499"/>
                                          </p:stCondLst>
                                        </p:cTn>
                                        <p:tgtEl>
                                          <p:spTgt spid="89"/>
                                        </p:tgtEl>
                                        <p:attrNameLst>
                                          <p:attrName>style.visibility</p:attrName>
                                        </p:attrNameLst>
                                      </p:cBhvr>
                                      <p:to>
                                        <p:strVal val="hidden"/>
                                      </p:to>
                                    </p:set>
                                  </p:childTnLst>
                                </p:cTn>
                              </p:par>
                              <p:par>
                                <p:cTn id="184" presetID="10" presetClass="exit" presetSubtype="0" fill="hold" grpId="1" nodeType="withEffect">
                                  <p:stCondLst>
                                    <p:cond delay="0"/>
                                  </p:stCondLst>
                                  <p:childTnLst>
                                    <p:animEffect transition="out" filter="fade">
                                      <p:cBhvr>
                                        <p:cTn id="185" dur="500"/>
                                        <p:tgtEl>
                                          <p:spTgt spid="9"/>
                                        </p:tgtEl>
                                      </p:cBhvr>
                                    </p:animEffect>
                                    <p:set>
                                      <p:cBhvr>
                                        <p:cTn id="186" dur="1" fill="hold">
                                          <p:stCondLst>
                                            <p:cond delay="499"/>
                                          </p:stCondLst>
                                        </p:cTn>
                                        <p:tgtEl>
                                          <p:spTgt spid="9"/>
                                        </p:tgtEl>
                                        <p:attrNameLst>
                                          <p:attrName>style.visibility</p:attrName>
                                        </p:attrNameLst>
                                      </p:cBhvr>
                                      <p:to>
                                        <p:strVal val="hidden"/>
                                      </p:to>
                                    </p:set>
                                  </p:childTnLst>
                                </p:cTn>
                              </p:par>
                              <p:par>
                                <p:cTn id="187" presetID="10" presetClass="exit" presetSubtype="0" fill="hold" grpId="1" nodeType="withEffect">
                                  <p:stCondLst>
                                    <p:cond delay="0"/>
                                  </p:stCondLst>
                                  <p:childTnLst>
                                    <p:animEffect transition="out" filter="fade">
                                      <p:cBhvr>
                                        <p:cTn id="188" dur="500"/>
                                        <p:tgtEl>
                                          <p:spTgt spid="87"/>
                                        </p:tgtEl>
                                      </p:cBhvr>
                                    </p:animEffect>
                                    <p:set>
                                      <p:cBhvr>
                                        <p:cTn id="189" dur="1" fill="hold">
                                          <p:stCondLst>
                                            <p:cond delay="499"/>
                                          </p:stCondLst>
                                        </p:cTn>
                                        <p:tgtEl>
                                          <p:spTgt spid="87"/>
                                        </p:tgtEl>
                                        <p:attrNameLst>
                                          <p:attrName>style.visibility</p:attrName>
                                        </p:attrNameLst>
                                      </p:cBhvr>
                                      <p:to>
                                        <p:strVal val="hidden"/>
                                      </p:to>
                                    </p:set>
                                  </p:childTnLst>
                                </p:cTn>
                              </p:par>
                              <p:par>
                                <p:cTn id="190" presetID="10" presetClass="exit" presetSubtype="0" fill="hold" grpId="1" nodeType="withEffect">
                                  <p:stCondLst>
                                    <p:cond delay="0"/>
                                  </p:stCondLst>
                                  <p:childTnLst>
                                    <p:animEffect transition="out" filter="fade">
                                      <p:cBhvr>
                                        <p:cTn id="191" dur="500"/>
                                        <p:tgtEl>
                                          <p:spTgt spid="25"/>
                                        </p:tgtEl>
                                      </p:cBhvr>
                                    </p:animEffect>
                                    <p:set>
                                      <p:cBhvr>
                                        <p:cTn id="192" dur="1" fill="hold">
                                          <p:stCondLst>
                                            <p:cond delay="499"/>
                                          </p:stCondLst>
                                        </p:cTn>
                                        <p:tgtEl>
                                          <p:spTgt spid="25"/>
                                        </p:tgtEl>
                                        <p:attrNameLst>
                                          <p:attrName>style.visibility</p:attrName>
                                        </p:attrNameLst>
                                      </p:cBhvr>
                                      <p:to>
                                        <p:strVal val="hidden"/>
                                      </p:to>
                                    </p:set>
                                  </p:childTnLst>
                                </p:cTn>
                              </p:par>
                              <p:par>
                                <p:cTn id="193" presetID="10" presetClass="exit" presetSubtype="0" fill="hold" grpId="1" nodeType="withEffect">
                                  <p:stCondLst>
                                    <p:cond delay="0"/>
                                  </p:stCondLst>
                                  <p:childTnLst>
                                    <p:animEffect transition="out" filter="fade">
                                      <p:cBhvr>
                                        <p:cTn id="194" dur="500"/>
                                        <p:tgtEl>
                                          <p:spTgt spid="32"/>
                                        </p:tgtEl>
                                      </p:cBhvr>
                                    </p:animEffect>
                                    <p:set>
                                      <p:cBhvr>
                                        <p:cTn id="195" dur="1" fill="hold">
                                          <p:stCondLst>
                                            <p:cond delay="499"/>
                                          </p:stCondLst>
                                        </p:cTn>
                                        <p:tgtEl>
                                          <p:spTgt spid="32"/>
                                        </p:tgtEl>
                                        <p:attrNameLst>
                                          <p:attrName>style.visibility</p:attrName>
                                        </p:attrNameLst>
                                      </p:cBhvr>
                                      <p:to>
                                        <p:strVal val="hidden"/>
                                      </p:to>
                                    </p:set>
                                  </p:childTnLst>
                                </p:cTn>
                              </p:par>
                              <p:par>
                                <p:cTn id="196" presetID="10" presetClass="exit" presetSubtype="0" fill="hold" grpId="1" nodeType="withEffect">
                                  <p:stCondLst>
                                    <p:cond delay="0"/>
                                  </p:stCondLst>
                                  <p:childTnLst>
                                    <p:animEffect transition="out" filter="fade">
                                      <p:cBhvr>
                                        <p:cTn id="197" dur="500"/>
                                        <p:tgtEl>
                                          <p:spTgt spid="7"/>
                                        </p:tgtEl>
                                      </p:cBhvr>
                                    </p:animEffect>
                                    <p:set>
                                      <p:cBhvr>
                                        <p:cTn id="198" dur="1" fill="hold">
                                          <p:stCondLst>
                                            <p:cond delay="499"/>
                                          </p:stCondLst>
                                        </p:cTn>
                                        <p:tgtEl>
                                          <p:spTgt spid="7"/>
                                        </p:tgtEl>
                                        <p:attrNameLst>
                                          <p:attrName>style.visibility</p:attrName>
                                        </p:attrNameLst>
                                      </p:cBhvr>
                                      <p:to>
                                        <p:strVal val="hidden"/>
                                      </p:to>
                                    </p:set>
                                  </p:childTnLst>
                                </p:cTn>
                              </p:par>
                              <p:par>
                                <p:cTn id="199" presetID="10" presetClass="exit" presetSubtype="0" fill="hold" grpId="1" nodeType="withEffect">
                                  <p:stCondLst>
                                    <p:cond delay="0"/>
                                  </p:stCondLst>
                                  <p:childTnLst>
                                    <p:animEffect transition="out" filter="fade">
                                      <p:cBhvr>
                                        <p:cTn id="200" dur="500"/>
                                        <p:tgtEl>
                                          <p:spTgt spid="38"/>
                                        </p:tgtEl>
                                      </p:cBhvr>
                                    </p:animEffect>
                                    <p:set>
                                      <p:cBhvr>
                                        <p:cTn id="201" dur="1" fill="hold">
                                          <p:stCondLst>
                                            <p:cond delay="499"/>
                                          </p:stCondLst>
                                        </p:cTn>
                                        <p:tgtEl>
                                          <p:spTgt spid="38"/>
                                        </p:tgtEl>
                                        <p:attrNameLst>
                                          <p:attrName>style.visibility</p:attrName>
                                        </p:attrNameLst>
                                      </p:cBhvr>
                                      <p:to>
                                        <p:strVal val="hidden"/>
                                      </p:to>
                                    </p:set>
                                  </p:childTnLst>
                                </p:cTn>
                              </p:par>
                              <p:par>
                                <p:cTn id="202" presetID="10" presetClass="exit" presetSubtype="0" fill="hold" grpId="1" nodeType="withEffect">
                                  <p:stCondLst>
                                    <p:cond delay="0"/>
                                  </p:stCondLst>
                                  <p:childTnLst>
                                    <p:animEffect transition="out" filter="fade">
                                      <p:cBhvr>
                                        <p:cTn id="203" dur="500"/>
                                        <p:tgtEl>
                                          <p:spTgt spid="88"/>
                                        </p:tgtEl>
                                      </p:cBhvr>
                                    </p:animEffect>
                                    <p:set>
                                      <p:cBhvr>
                                        <p:cTn id="204" dur="1" fill="hold">
                                          <p:stCondLst>
                                            <p:cond delay="499"/>
                                          </p:stCondLst>
                                        </p:cTn>
                                        <p:tgtEl>
                                          <p:spTgt spid="88"/>
                                        </p:tgtEl>
                                        <p:attrNameLst>
                                          <p:attrName>style.visibility</p:attrName>
                                        </p:attrNameLst>
                                      </p:cBhvr>
                                      <p:to>
                                        <p:strVal val="hidden"/>
                                      </p:to>
                                    </p:set>
                                  </p:childTnLst>
                                </p:cTn>
                              </p:par>
                              <p:par>
                                <p:cTn id="205" presetID="10" presetClass="exit" presetSubtype="0" fill="hold" grpId="1" nodeType="withEffect">
                                  <p:stCondLst>
                                    <p:cond delay="0"/>
                                  </p:stCondLst>
                                  <p:childTnLst>
                                    <p:animEffect transition="out" filter="fade">
                                      <p:cBhvr>
                                        <p:cTn id="206" dur="500"/>
                                        <p:tgtEl>
                                          <p:spTgt spid="26"/>
                                        </p:tgtEl>
                                      </p:cBhvr>
                                    </p:animEffect>
                                    <p:set>
                                      <p:cBhvr>
                                        <p:cTn id="207" dur="1" fill="hold">
                                          <p:stCondLst>
                                            <p:cond delay="499"/>
                                          </p:stCondLst>
                                        </p:cTn>
                                        <p:tgtEl>
                                          <p:spTgt spid="26"/>
                                        </p:tgtEl>
                                        <p:attrNameLst>
                                          <p:attrName>style.visibility</p:attrName>
                                        </p:attrNameLst>
                                      </p:cBhvr>
                                      <p:to>
                                        <p:strVal val="hidden"/>
                                      </p:to>
                                    </p:set>
                                  </p:childTnLst>
                                </p:cTn>
                              </p:par>
                              <p:par>
                                <p:cTn id="208" presetID="10" presetClass="exit" presetSubtype="0" fill="hold" nodeType="withEffect">
                                  <p:stCondLst>
                                    <p:cond delay="0"/>
                                  </p:stCondLst>
                                  <p:childTnLst>
                                    <p:animEffect transition="out" filter="fade">
                                      <p:cBhvr>
                                        <p:cTn id="209" dur="500"/>
                                        <p:tgtEl>
                                          <p:spTgt spid="74"/>
                                        </p:tgtEl>
                                      </p:cBhvr>
                                    </p:animEffect>
                                    <p:set>
                                      <p:cBhvr>
                                        <p:cTn id="210" dur="1" fill="hold">
                                          <p:stCondLst>
                                            <p:cond delay="499"/>
                                          </p:stCondLst>
                                        </p:cTn>
                                        <p:tgtEl>
                                          <p:spTgt spid="74"/>
                                        </p:tgtEl>
                                        <p:attrNameLst>
                                          <p:attrName>style.visibility</p:attrName>
                                        </p:attrNameLst>
                                      </p:cBhvr>
                                      <p:to>
                                        <p:strVal val="hidden"/>
                                      </p:to>
                                    </p:set>
                                  </p:childTnLst>
                                </p:cTn>
                              </p:par>
                              <p:par>
                                <p:cTn id="211" presetID="10" presetClass="exit" presetSubtype="0" fill="hold" grpId="1" nodeType="withEffect">
                                  <p:stCondLst>
                                    <p:cond delay="0"/>
                                  </p:stCondLst>
                                  <p:childTnLst>
                                    <p:animEffect transition="out" filter="fade">
                                      <p:cBhvr>
                                        <p:cTn id="212" dur="500"/>
                                        <p:tgtEl>
                                          <p:spTgt spid="46"/>
                                        </p:tgtEl>
                                      </p:cBhvr>
                                    </p:animEffect>
                                    <p:set>
                                      <p:cBhvr>
                                        <p:cTn id="213" dur="1" fill="hold">
                                          <p:stCondLst>
                                            <p:cond delay="499"/>
                                          </p:stCondLst>
                                        </p:cTn>
                                        <p:tgtEl>
                                          <p:spTgt spid="46"/>
                                        </p:tgtEl>
                                        <p:attrNameLst>
                                          <p:attrName>style.visibility</p:attrName>
                                        </p:attrNameLst>
                                      </p:cBhvr>
                                      <p:to>
                                        <p:strVal val="hidden"/>
                                      </p:to>
                                    </p:set>
                                  </p:childTnLst>
                                </p:cTn>
                              </p:par>
                              <p:par>
                                <p:cTn id="214" presetID="10" presetClass="exit" presetSubtype="0" fill="hold" grpId="1" nodeType="withEffect">
                                  <p:stCondLst>
                                    <p:cond delay="0"/>
                                  </p:stCondLst>
                                  <p:childTnLst>
                                    <p:animEffect transition="out" filter="fade">
                                      <p:cBhvr>
                                        <p:cTn id="215" dur="500"/>
                                        <p:tgtEl>
                                          <p:spTgt spid="35"/>
                                        </p:tgtEl>
                                      </p:cBhvr>
                                    </p:animEffect>
                                    <p:set>
                                      <p:cBhvr>
                                        <p:cTn id="216" dur="1" fill="hold">
                                          <p:stCondLst>
                                            <p:cond delay="499"/>
                                          </p:stCondLst>
                                        </p:cTn>
                                        <p:tgtEl>
                                          <p:spTgt spid="35"/>
                                        </p:tgtEl>
                                        <p:attrNameLst>
                                          <p:attrName>style.visibility</p:attrName>
                                        </p:attrNameLst>
                                      </p:cBhvr>
                                      <p:to>
                                        <p:strVal val="hidden"/>
                                      </p:to>
                                    </p:set>
                                  </p:childTnLst>
                                </p:cTn>
                              </p:par>
                              <p:par>
                                <p:cTn id="217" presetID="10" presetClass="exit" presetSubtype="0" fill="hold" nodeType="withEffect">
                                  <p:stCondLst>
                                    <p:cond delay="0"/>
                                  </p:stCondLst>
                                  <p:childTnLst>
                                    <p:animEffect transition="out" filter="fade">
                                      <p:cBhvr>
                                        <p:cTn id="218" dur="500"/>
                                        <p:tgtEl>
                                          <p:spTgt spid="76"/>
                                        </p:tgtEl>
                                      </p:cBhvr>
                                    </p:animEffect>
                                    <p:set>
                                      <p:cBhvr>
                                        <p:cTn id="219" dur="1" fill="hold">
                                          <p:stCondLst>
                                            <p:cond delay="499"/>
                                          </p:stCondLst>
                                        </p:cTn>
                                        <p:tgtEl>
                                          <p:spTgt spid="76"/>
                                        </p:tgtEl>
                                        <p:attrNameLst>
                                          <p:attrName>style.visibility</p:attrName>
                                        </p:attrNameLst>
                                      </p:cBhvr>
                                      <p:to>
                                        <p:strVal val="hidden"/>
                                      </p:to>
                                    </p:set>
                                  </p:childTnLst>
                                </p:cTn>
                              </p:par>
                              <p:par>
                                <p:cTn id="220" presetID="10" presetClass="exit" presetSubtype="0" fill="hold" grpId="1" nodeType="withEffect">
                                  <p:stCondLst>
                                    <p:cond delay="0"/>
                                  </p:stCondLst>
                                  <p:childTnLst>
                                    <p:animEffect transition="out" filter="fade">
                                      <p:cBhvr>
                                        <p:cTn id="221" dur="500"/>
                                        <p:tgtEl>
                                          <p:spTgt spid="31"/>
                                        </p:tgtEl>
                                      </p:cBhvr>
                                    </p:animEffect>
                                    <p:set>
                                      <p:cBhvr>
                                        <p:cTn id="222" dur="1" fill="hold">
                                          <p:stCondLst>
                                            <p:cond delay="499"/>
                                          </p:stCondLst>
                                        </p:cTn>
                                        <p:tgtEl>
                                          <p:spTgt spid="31"/>
                                        </p:tgtEl>
                                        <p:attrNameLst>
                                          <p:attrName>style.visibility</p:attrName>
                                        </p:attrNameLst>
                                      </p:cBhvr>
                                      <p:to>
                                        <p:strVal val="hidden"/>
                                      </p:to>
                                    </p:set>
                                  </p:childTnLst>
                                </p:cTn>
                              </p:par>
                              <p:par>
                                <p:cTn id="223" presetID="10" presetClass="exit" presetSubtype="0" fill="hold" grpId="1" nodeType="withEffect">
                                  <p:stCondLst>
                                    <p:cond delay="0"/>
                                  </p:stCondLst>
                                  <p:childTnLst>
                                    <p:animEffect transition="out" filter="fade">
                                      <p:cBhvr>
                                        <p:cTn id="224" dur="500"/>
                                        <p:tgtEl>
                                          <p:spTgt spid="44"/>
                                        </p:tgtEl>
                                      </p:cBhvr>
                                    </p:animEffect>
                                    <p:set>
                                      <p:cBhvr>
                                        <p:cTn id="225" dur="1" fill="hold">
                                          <p:stCondLst>
                                            <p:cond delay="499"/>
                                          </p:stCondLst>
                                        </p:cTn>
                                        <p:tgtEl>
                                          <p:spTgt spid="44"/>
                                        </p:tgtEl>
                                        <p:attrNameLst>
                                          <p:attrName>style.visibility</p:attrName>
                                        </p:attrNameLst>
                                      </p:cBhvr>
                                      <p:to>
                                        <p:strVal val="hidden"/>
                                      </p:to>
                                    </p:set>
                                  </p:childTnLst>
                                </p:cTn>
                              </p:par>
                              <p:par>
                                <p:cTn id="226" presetID="10" presetClass="exit" presetSubtype="0" fill="hold" nodeType="withEffect">
                                  <p:stCondLst>
                                    <p:cond delay="0"/>
                                  </p:stCondLst>
                                  <p:childTnLst>
                                    <p:animEffect transition="out" filter="fade">
                                      <p:cBhvr>
                                        <p:cTn id="227" dur="500"/>
                                        <p:tgtEl>
                                          <p:spTgt spid="42"/>
                                        </p:tgtEl>
                                      </p:cBhvr>
                                    </p:animEffect>
                                    <p:set>
                                      <p:cBhvr>
                                        <p:cTn id="228" dur="1" fill="hold">
                                          <p:stCondLst>
                                            <p:cond delay="499"/>
                                          </p:stCondLst>
                                        </p:cTn>
                                        <p:tgtEl>
                                          <p:spTgt spid="42"/>
                                        </p:tgtEl>
                                        <p:attrNameLst>
                                          <p:attrName>style.visibility</p:attrName>
                                        </p:attrNameLst>
                                      </p:cBhvr>
                                      <p:to>
                                        <p:strVal val="hidden"/>
                                      </p:to>
                                    </p:set>
                                  </p:childTnLst>
                                </p:cTn>
                              </p:par>
                              <p:par>
                                <p:cTn id="229" presetID="10" presetClass="exit" presetSubtype="0" fill="hold" nodeType="withEffect">
                                  <p:stCondLst>
                                    <p:cond delay="0"/>
                                  </p:stCondLst>
                                  <p:childTnLst>
                                    <p:animEffect transition="out" filter="fade">
                                      <p:cBhvr>
                                        <p:cTn id="230" dur="500"/>
                                        <p:tgtEl>
                                          <p:spTgt spid="29"/>
                                        </p:tgtEl>
                                      </p:cBhvr>
                                    </p:animEffect>
                                    <p:set>
                                      <p:cBhvr>
                                        <p:cTn id="231" dur="1" fill="hold">
                                          <p:stCondLst>
                                            <p:cond delay="499"/>
                                          </p:stCondLst>
                                        </p:cTn>
                                        <p:tgtEl>
                                          <p:spTgt spid="29"/>
                                        </p:tgtEl>
                                        <p:attrNameLst>
                                          <p:attrName>style.visibility</p:attrName>
                                        </p:attrNameLst>
                                      </p:cBhvr>
                                      <p:to>
                                        <p:strVal val="hidden"/>
                                      </p:to>
                                    </p:set>
                                  </p:childTnLst>
                                </p:cTn>
                              </p:par>
                              <p:par>
                                <p:cTn id="232" presetID="10" presetClass="exit" presetSubtype="0" fill="hold" grpId="2" nodeType="withEffect">
                                  <p:stCondLst>
                                    <p:cond delay="0"/>
                                  </p:stCondLst>
                                  <p:childTnLst>
                                    <p:animEffect transition="out" filter="fade">
                                      <p:cBhvr>
                                        <p:cTn id="233" dur="500"/>
                                        <p:tgtEl>
                                          <p:spTgt spid="22"/>
                                        </p:tgtEl>
                                      </p:cBhvr>
                                    </p:animEffect>
                                    <p:set>
                                      <p:cBhvr>
                                        <p:cTn id="234" dur="1" fill="hold">
                                          <p:stCondLst>
                                            <p:cond delay="499"/>
                                          </p:stCondLst>
                                        </p:cTn>
                                        <p:tgtEl>
                                          <p:spTgt spid="22"/>
                                        </p:tgtEl>
                                        <p:attrNameLst>
                                          <p:attrName>style.visibility</p:attrName>
                                        </p:attrNameLst>
                                      </p:cBhvr>
                                      <p:to>
                                        <p:strVal val="hidden"/>
                                      </p:to>
                                    </p:set>
                                  </p:childTnLst>
                                </p:cTn>
                              </p:par>
                              <p:par>
                                <p:cTn id="235" presetID="10" presetClass="exit" presetSubtype="0" fill="hold" grpId="2" nodeType="withEffect">
                                  <p:stCondLst>
                                    <p:cond delay="0"/>
                                  </p:stCondLst>
                                  <p:childTnLst>
                                    <p:animEffect transition="out" filter="fade">
                                      <p:cBhvr>
                                        <p:cTn id="236" dur="500"/>
                                        <p:tgtEl>
                                          <p:spTgt spid="33"/>
                                        </p:tgtEl>
                                      </p:cBhvr>
                                    </p:animEffect>
                                    <p:set>
                                      <p:cBhvr>
                                        <p:cTn id="237" dur="1" fill="hold">
                                          <p:stCondLst>
                                            <p:cond delay="499"/>
                                          </p:stCondLst>
                                        </p:cTn>
                                        <p:tgtEl>
                                          <p:spTgt spid="33"/>
                                        </p:tgtEl>
                                        <p:attrNameLst>
                                          <p:attrName>style.visibility</p:attrName>
                                        </p:attrNameLst>
                                      </p:cBhvr>
                                      <p:to>
                                        <p:strVal val="hidden"/>
                                      </p:to>
                                    </p:set>
                                  </p:childTnLst>
                                </p:cTn>
                              </p:par>
                            </p:childTnLst>
                          </p:cTn>
                        </p:par>
                      </p:childTnLst>
                    </p:cTn>
                  </p:par>
                  <p:par>
                    <p:cTn id="238" fill="hold">
                      <p:stCondLst>
                        <p:cond delay="indefinite"/>
                      </p:stCondLst>
                      <p:childTnLst>
                        <p:par>
                          <p:cTn id="239" fill="hold">
                            <p:stCondLst>
                              <p:cond delay="0"/>
                            </p:stCondLst>
                            <p:childTnLst>
                              <p:par>
                                <p:cTn id="240" presetID="42" presetClass="entr" presetSubtype="0" fill="hold" grpId="0" nodeType="clickEffect">
                                  <p:stCondLst>
                                    <p:cond delay="0"/>
                                  </p:stCondLst>
                                  <p:childTnLst>
                                    <p:set>
                                      <p:cBhvr>
                                        <p:cTn id="241" dur="1" fill="hold">
                                          <p:stCondLst>
                                            <p:cond delay="0"/>
                                          </p:stCondLst>
                                        </p:cTn>
                                        <p:tgtEl>
                                          <p:spTgt spid="16"/>
                                        </p:tgtEl>
                                        <p:attrNameLst>
                                          <p:attrName>style.visibility</p:attrName>
                                        </p:attrNameLst>
                                      </p:cBhvr>
                                      <p:to>
                                        <p:strVal val="visible"/>
                                      </p:to>
                                    </p:set>
                                    <p:animEffect transition="in" filter="fade">
                                      <p:cBhvr>
                                        <p:cTn id="242" dur="500"/>
                                        <p:tgtEl>
                                          <p:spTgt spid="16"/>
                                        </p:tgtEl>
                                      </p:cBhvr>
                                    </p:animEffect>
                                    <p:anim calcmode="lin" valueType="num">
                                      <p:cBhvr>
                                        <p:cTn id="243" dur="500" fill="hold"/>
                                        <p:tgtEl>
                                          <p:spTgt spid="16"/>
                                        </p:tgtEl>
                                        <p:attrNameLst>
                                          <p:attrName>ppt_x</p:attrName>
                                        </p:attrNameLst>
                                      </p:cBhvr>
                                      <p:tavLst>
                                        <p:tav tm="0">
                                          <p:val>
                                            <p:strVal val="#ppt_x"/>
                                          </p:val>
                                        </p:tav>
                                        <p:tav tm="100000">
                                          <p:val>
                                            <p:strVal val="#ppt_x"/>
                                          </p:val>
                                        </p:tav>
                                      </p:tavLst>
                                    </p:anim>
                                    <p:anim calcmode="lin" valueType="num">
                                      <p:cBhvr>
                                        <p:cTn id="244" dur="500" fill="hold"/>
                                        <p:tgtEl>
                                          <p:spTgt spid="16"/>
                                        </p:tgtEl>
                                        <p:attrNameLst>
                                          <p:attrName>ppt_y</p:attrName>
                                        </p:attrNameLst>
                                      </p:cBhvr>
                                      <p:tavLst>
                                        <p:tav tm="0">
                                          <p:val>
                                            <p:strVal val="#ppt_y+.1"/>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23"/>
                                        </p:tgtEl>
                                        <p:attrNameLst>
                                          <p:attrName>style.visibility</p:attrName>
                                        </p:attrNameLst>
                                      </p:cBhvr>
                                      <p:to>
                                        <p:strVal val="visible"/>
                                      </p:to>
                                    </p:set>
                                    <p:anim calcmode="lin" valueType="num">
                                      <p:cBhvr additive="base">
                                        <p:cTn id="247" dur="500" fill="hold"/>
                                        <p:tgtEl>
                                          <p:spTgt spid="23"/>
                                        </p:tgtEl>
                                        <p:attrNameLst>
                                          <p:attrName>ppt_x</p:attrName>
                                        </p:attrNameLst>
                                      </p:cBhvr>
                                      <p:tavLst>
                                        <p:tav tm="0">
                                          <p:val>
                                            <p:strVal val="#ppt_x"/>
                                          </p:val>
                                        </p:tav>
                                        <p:tav tm="100000">
                                          <p:val>
                                            <p:strVal val="#ppt_x"/>
                                          </p:val>
                                        </p:tav>
                                      </p:tavLst>
                                    </p:anim>
                                    <p:anim calcmode="lin" valueType="num">
                                      <p:cBhvr additive="base">
                                        <p:cTn id="24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49" fill="hold">
                      <p:stCondLst>
                        <p:cond delay="indefinite"/>
                      </p:stCondLst>
                      <p:childTnLst>
                        <p:par>
                          <p:cTn id="250" fill="hold">
                            <p:stCondLst>
                              <p:cond delay="0"/>
                            </p:stCondLst>
                            <p:childTnLst>
                              <p:par>
                                <p:cTn id="251" presetID="2" presetClass="entr" presetSubtype="4" fill="hold" grpId="0" nodeType="clickEffect">
                                  <p:stCondLst>
                                    <p:cond delay="0"/>
                                  </p:stCondLst>
                                  <p:childTnLst>
                                    <p:set>
                                      <p:cBhvr>
                                        <p:cTn id="252" dur="1" fill="hold">
                                          <p:stCondLst>
                                            <p:cond delay="0"/>
                                          </p:stCondLst>
                                        </p:cTn>
                                        <p:tgtEl>
                                          <p:spTgt spid="21"/>
                                        </p:tgtEl>
                                        <p:attrNameLst>
                                          <p:attrName>style.visibility</p:attrName>
                                        </p:attrNameLst>
                                      </p:cBhvr>
                                      <p:to>
                                        <p:strVal val="visible"/>
                                      </p:to>
                                    </p:set>
                                    <p:anim calcmode="lin" valueType="num">
                                      <p:cBhvr additive="base">
                                        <p:cTn id="253" dur="500" fill="hold"/>
                                        <p:tgtEl>
                                          <p:spTgt spid="21"/>
                                        </p:tgtEl>
                                        <p:attrNameLst>
                                          <p:attrName>ppt_x</p:attrName>
                                        </p:attrNameLst>
                                      </p:cBhvr>
                                      <p:tavLst>
                                        <p:tav tm="0">
                                          <p:val>
                                            <p:strVal val="#ppt_x"/>
                                          </p:val>
                                        </p:tav>
                                        <p:tav tm="100000">
                                          <p:val>
                                            <p:strVal val="#ppt_x"/>
                                          </p:val>
                                        </p:tav>
                                      </p:tavLst>
                                    </p:anim>
                                    <p:anim calcmode="lin" valueType="num">
                                      <p:cBhvr additive="base">
                                        <p:cTn id="25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55" fill="hold">
                      <p:stCondLst>
                        <p:cond delay="indefinite"/>
                      </p:stCondLst>
                      <p:childTnLst>
                        <p:par>
                          <p:cTn id="256" fill="hold">
                            <p:stCondLst>
                              <p:cond delay="0"/>
                            </p:stCondLst>
                            <p:childTnLst>
                              <p:par>
                                <p:cTn id="257" presetID="10" presetClass="entr" presetSubtype="0" fill="hold" grpId="0" nodeType="clickEffect">
                                  <p:stCondLst>
                                    <p:cond delay="0"/>
                                  </p:stCondLst>
                                  <p:childTnLst>
                                    <p:set>
                                      <p:cBhvr>
                                        <p:cTn id="258" dur="1" fill="hold">
                                          <p:stCondLst>
                                            <p:cond delay="0"/>
                                          </p:stCondLst>
                                        </p:cTn>
                                        <p:tgtEl>
                                          <p:spTgt spid="12"/>
                                        </p:tgtEl>
                                        <p:attrNameLst>
                                          <p:attrName>style.visibility</p:attrName>
                                        </p:attrNameLst>
                                      </p:cBhvr>
                                      <p:to>
                                        <p:strVal val="visible"/>
                                      </p:to>
                                    </p:set>
                                    <p:animEffect transition="in" filter="fade">
                                      <p:cBhvr>
                                        <p:cTn id="259" dur="500"/>
                                        <p:tgtEl>
                                          <p:spTgt spid="12"/>
                                        </p:tgtEl>
                                      </p:cBhvr>
                                    </p:animEffect>
                                  </p:childTnLst>
                                </p:cTn>
                              </p:par>
                              <p:par>
                                <p:cTn id="260" presetID="10" presetClass="entr" presetSubtype="0" fill="hold" grpId="0" nodeType="withEffect">
                                  <p:stCondLst>
                                    <p:cond delay="0"/>
                                  </p:stCondLst>
                                  <p:childTnLst>
                                    <p:set>
                                      <p:cBhvr>
                                        <p:cTn id="261" dur="1" fill="hold">
                                          <p:stCondLst>
                                            <p:cond delay="0"/>
                                          </p:stCondLst>
                                        </p:cTn>
                                        <p:tgtEl>
                                          <p:spTgt spid="40"/>
                                        </p:tgtEl>
                                        <p:attrNameLst>
                                          <p:attrName>style.visibility</p:attrName>
                                        </p:attrNameLst>
                                      </p:cBhvr>
                                      <p:to>
                                        <p:strVal val="visible"/>
                                      </p:to>
                                    </p:set>
                                    <p:animEffect transition="in" filter="fade">
                                      <p:cBhvr>
                                        <p:cTn id="262" dur="500"/>
                                        <p:tgtEl>
                                          <p:spTgt spid="40"/>
                                        </p:tgtEl>
                                      </p:cBhvr>
                                    </p:animEffect>
                                  </p:childTnLst>
                                </p:cTn>
                              </p:par>
                            </p:childTnLst>
                          </p:cTn>
                        </p:par>
                      </p:childTnLst>
                    </p:cTn>
                  </p:par>
                  <p:par>
                    <p:cTn id="263" fill="hold">
                      <p:stCondLst>
                        <p:cond delay="indefinite"/>
                      </p:stCondLst>
                      <p:childTnLst>
                        <p:par>
                          <p:cTn id="264" fill="hold">
                            <p:stCondLst>
                              <p:cond delay="0"/>
                            </p:stCondLst>
                            <p:childTnLst>
                              <p:par>
                                <p:cTn id="265" presetID="22" presetClass="entr" presetSubtype="4" fill="hold" nodeType="clickEffect">
                                  <p:stCondLst>
                                    <p:cond delay="0"/>
                                  </p:stCondLst>
                                  <p:childTnLst>
                                    <p:set>
                                      <p:cBhvr>
                                        <p:cTn id="266" dur="1" fill="hold">
                                          <p:stCondLst>
                                            <p:cond delay="0"/>
                                          </p:stCondLst>
                                        </p:cTn>
                                        <p:tgtEl>
                                          <p:spTgt spid="51"/>
                                        </p:tgtEl>
                                        <p:attrNameLst>
                                          <p:attrName>style.visibility</p:attrName>
                                        </p:attrNameLst>
                                      </p:cBhvr>
                                      <p:to>
                                        <p:strVal val="visible"/>
                                      </p:to>
                                    </p:set>
                                    <p:animEffect transition="in" filter="wipe(down)">
                                      <p:cBhvr>
                                        <p:cTn id="267" dur="500"/>
                                        <p:tgtEl>
                                          <p:spTgt spid="51"/>
                                        </p:tgtEl>
                                      </p:cBhvr>
                                    </p:animEffect>
                                  </p:childTnLst>
                                </p:cTn>
                              </p:par>
                              <p:par>
                                <p:cTn id="268" presetID="42" presetClass="entr" presetSubtype="0" fill="hold" grpId="0" nodeType="withEffect">
                                  <p:stCondLst>
                                    <p:cond delay="0"/>
                                  </p:stCondLst>
                                  <p:childTnLst>
                                    <p:set>
                                      <p:cBhvr>
                                        <p:cTn id="269" dur="1" fill="hold">
                                          <p:stCondLst>
                                            <p:cond delay="0"/>
                                          </p:stCondLst>
                                        </p:cTn>
                                        <p:tgtEl>
                                          <p:spTgt spid="14"/>
                                        </p:tgtEl>
                                        <p:attrNameLst>
                                          <p:attrName>style.visibility</p:attrName>
                                        </p:attrNameLst>
                                      </p:cBhvr>
                                      <p:to>
                                        <p:strVal val="visible"/>
                                      </p:to>
                                    </p:set>
                                    <p:animEffect transition="in" filter="fade">
                                      <p:cBhvr>
                                        <p:cTn id="270" dur="500"/>
                                        <p:tgtEl>
                                          <p:spTgt spid="14"/>
                                        </p:tgtEl>
                                      </p:cBhvr>
                                    </p:animEffect>
                                    <p:anim calcmode="lin" valueType="num">
                                      <p:cBhvr>
                                        <p:cTn id="271" dur="500" fill="hold"/>
                                        <p:tgtEl>
                                          <p:spTgt spid="14"/>
                                        </p:tgtEl>
                                        <p:attrNameLst>
                                          <p:attrName>ppt_x</p:attrName>
                                        </p:attrNameLst>
                                      </p:cBhvr>
                                      <p:tavLst>
                                        <p:tav tm="0">
                                          <p:val>
                                            <p:strVal val="#ppt_x"/>
                                          </p:val>
                                        </p:tav>
                                        <p:tav tm="100000">
                                          <p:val>
                                            <p:strVal val="#ppt_x"/>
                                          </p:val>
                                        </p:tav>
                                      </p:tavLst>
                                    </p:anim>
                                    <p:anim calcmode="lin" valueType="num">
                                      <p:cBhvr>
                                        <p:cTn id="272" dur="500" fill="hold"/>
                                        <p:tgtEl>
                                          <p:spTgt spid="14"/>
                                        </p:tgtEl>
                                        <p:attrNameLst>
                                          <p:attrName>ppt_y</p:attrName>
                                        </p:attrNameLst>
                                      </p:cBhvr>
                                      <p:tavLst>
                                        <p:tav tm="0">
                                          <p:val>
                                            <p:strVal val="#ppt_y+.1"/>
                                          </p:val>
                                        </p:tav>
                                        <p:tav tm="100000">
                                          <p:val>
                                            <p:strVal val="#ppt_y"/>
                                          </p:val>
                                        </p:tav>
                                      </p:tavLst>
                                    </p:anim>
                                  </p:childTnLst>
                                </p:cTn>
                              </p:par>
                              <p:par>
                                <p:cTn id="273" presetID="42" presetClass="entr" presetSubtype="0" fill="hold" grpId="0" nodeType="withEffect">
                                  <p:stCondLst>
                                    <p:cond delay="0"/>
                                  </p:stCondLst>
                                  <p:childTnLst>
                                    <p:set>
                                      <p:cBhvr>
                                        <p:cTn id="274" dur="1" fill="hold">
                                          <p:stCondLst>
                                            <p:cond delay="0"/>
                                          </p:stCondLst>
                                        </p:cTn>
                                        <p:tgtEl>
                                          <p:spTgt spid="2"/>
                                        </p:tgtEl>
                                        <p:attrNameLst>
                                          <p:attrName>style.visibility</p:attrName>
                                        </p:attrNameLst>
                                      </p:cBhvr>
                                      <p:to>
                                        <p:strVal val="visible"/>
                                      </p:to>
                                    </p:set>
                                    <p:animEffect transition="in" filter="fade">
                                      <p:cBhvr>
                                        <p:cTn id="275" dur="500"/>
                                        <p:tgtEl>
                                          <p:spTgt spid="2"/>
                                        </p:tgtEl>
                                      </p:cBhvr>
                                    </p:animEffect>
                                    <p:anim calcmode="lin" valueType="num">
                                      <p:cBhvr>
                                        <p:cTn id="276" dur="500" fill="hold"/>
                                        <p:tgtEl>
                                          <p:spTgt spid="2"/>
                                        </p:tgtEl>
                                        <p:attrNameLst>
                                          <p:attrName>ppt_x</p:attrName>
                                        </p:attrNameLst>
                                      </p:cBhvr>
                                      <p:tavLst>
                                        <p:tav tm="0">
                                          <p:val>
                                            <p:strVal val="#ppt_x"/>
                                          </p:val>
                                        </p:tav>
                                        <p:tav tm="100000">
                                          <p:val>
                                            <p:strVal val="#ppt_x"/>
                                          </p:val>
                                        </p:tav>
                                      </p:tavLst>
                                    </p:anim>
                                    <p:anim calcmode="lin" valueType="num">
                                      <p:cBhvr>
                                        <p:cTn id="277" dur="500" fill="hold"/>
                                        <p:tgtEl>
                                          <p:spTgt spid="2"/>
                                        </p:tgtEl>
                                        <p:attrNameLst>
                                          <p:attrName>ppt_y</p:attrName>
                                        </p:attrNameLst>
                                      </p:cBhvr>
                                      <p:tavLst>
                                        <p:tav tm="0">
                                          <p:val>
                                            <p:strVal val="#ppt_y+.1"/>
                                          </p:val>
                                        </p:tav>
                                        <p:tav tm="100000">
                                          <p:val>
                                            <p:strVal val="#ppt_y"/>
                                          </p:val>
                                        </p:tav>
                                      </p:tavLst>
                                    </p:anim>
                                  </p:childTnLst>
                                </p:cTn>
                              </p:par>
                              <p:par>
                                <p:cTn id="278" presetID="42" presetClass="entr" presetSubtype="0" fill="hold" grpId="2" nodeType="withEffect">
                                  <p:stCondLst>
                                    <p:cond delay="0"/>
                                  </p:stCondLst>
                                  <p:childTnLst>
                                    <p:set>
                                      <p:cBhvr>
                                        <p:cTn id="279" dur="1" fill="hold">
                                          <p:stCondLst>
                                            <p:cond delay="0"/>
                                          </p:stCondLst>
                                        </p:cTn>
                                        <p:tgtEl>
                                          <p:spTgt spid="7"/>
                                        </p:tgtEl>
                                        <p:attrNameLst>
                                          <p:attrName>style.visibility</p:attrName>
                                        </p:attrNameLst>
                                      </p:cBhvr>
                                      <p:to>
                                        <p:strVal val="visible"/>
                                      </p:to>
                                    </p:set>
                                    <p:animEffect transition="in" filter="fade">
                                      <p:cBhvr>
                                        <p:cTn id="280" dur="500"/>
                                        <p:tgtEl>
                                          <p:spTgt spid="7"/>
                                        </p:tgtEl>
                                      </p:cBhvr>
                                    </p:animEffect>
                                    <p:anim calcmode="lin" valueType="num">
                                      <p:cBhvr>
                                        <p:cTn id="281" dur="500" fill="hold"/>
                                        <p:tgtEl>
                                          <p:spTgt spid="7"/>
                                        </p:tgtEl>
                                        <p:attrNameLst>
                                          <p:attrName>ppt_x</p:attrName>
                                        </p:attrNameLst>
                                      </p:cBhvr>
                                      <p:tavLst>
                                        <p:tav tm="0">
                                          <p:val>
                                            <p:strVal val="#ppt_x"/>
                                          </p:val>
                                        </p:tav>
                                        <p:tav tm="100000">
                                          <p:val>
                                            <p:strVal val="#ppt_x"/>
                                          </p:val>
                                        </p:tav>
                                      </p:tavLst>
                                    </p:anim>
                                    <p:anim calcmode="lin" valueType="num">
                                      <p:cBhvr>
                                        <p:cTn id="282" dur="5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83" fill="hold">
                      <p:stCondLst>
                        <p:cond delay="indefinite"/>
                      </p:stCondLst>
                      <p:childTnLst>
                        <p:par>
                          <p:cTn id="284" fill="hold">
                            <p:stCondLst>
                              <p:cond delay="0"/>
                            </p:stCondLst>
                            <p:childTnLst>
                              <p:par>
                                <p:cTn id="285" presetID="22" presetClass="entr" presetSubtype="1" fill="hold" nodeType="clickEffect">
                                  <p:stCondLst>
                                    <p:cond delay="0"/>
                                  </p:stCondLst>
                                  <p:childTnLst>
                                    <p:set>
                                      <p:cBhvr>
                                        <p:cTn id="286" dur="1" fill="hold">
                                          <p:stCondLst>
                                            <p:cond delay="0"/>
                                          </p:stCondLst>
                                        </p:cTn>
                                        <p:tgtEl>
                                          <p:spTgt spid="60"/>
                                        </p:tgtEl>
                                        <p:attrNameLst>
                                          <p:attrName>style.visibility</p:attrName>
                                        </p:attrNameLst>
                                      </p:cBhvr>
                                      <p:to>
                                        <p:strVal val="visible"/>
                                      </p:to>
                                    </p:set>
                                    <p:animEffect transition="in" filter="wipe(up)">
                                      <p:cBhvr>
                                        <p:cTn id="287" dur="500"/>
                                        <p:tgtEl>
                                          <p:spTgt spid="60"/>
                                        </p:tgtEl>
                                      </p:cBhvr>
                                    </p:animEffect>
                                  </p:childTnLst>
                                </p:cTn>
                              </p:par>
                              <p:par>
                                <p:cTn id="288" presetID="22" presetClass="entr" presetSubtype="4" fill="hold" grpId="0" nodeType="withEffect">
                                  <p:stCondLst>
                                    <p:cond delay="0"/>
                                  </p:stCondLst>
                                  <p:childTnLst>
                                    <p:set>
                                      <p:cBhvr>
                                        <p:cTn id="289" dur="1" fill="hold">
                                          <p:stCondLst>
                                            <p:cond delay="0"/>
                                          </p:stCondLst>
                                        </p:cTn>
                                        <p:tgtEl>
                                          <p:spTgt spid="15"/>
                                        </p:tgtEl>
                                        <p:attrNameLst>
                                          <p:attrName>style.visibility</p:attrName>
                                        </p:attrNameLst>
                                      </p:cBhvr>
                                      <p:to>
                                        <p:strVal val="visible"/>
                                      </p:to>
                                    </p:set>
                                    <p:animEffect transition="in" filter="wipe(down)">
                                      <p:cBhvr>
                                        <p:cTn id="290" dur="500"/>
                                        <p:tgtEl>
                                          <p:spTgt spid="15"/>
                                        </p:tgtEl>
                                      </p:cBhvr>
                                    </p:animEffect>
                                  </p:childTnLst>
                                </p:cTn>
                              </p:par>
                              <p:par>
                                <p:cTn id="291" presetID="42" presetClass="entr" presetSubtype="0" fill="hold" grpId="0" nodeType="withEffect">
                                  <p:stCondLst>
                                    <p:cond delay="0"/>
                                  </p:stCondLst>
                                  <p:childTnLst>
                                    <p:set>
                                      <p:cBhvr>
                                        <p:cTn id="292" dur="1" fill="hold">
                                          <p:stCondLst>
                                            <p:cond delay="0"/>
                                          </p:stCondLst>
                                        </p:cTn>
                                        <p:tgtEl>
                                          <p:spTgt spid="6"/>
                                        </p:tgtEl>
                                        <p:attrNameLst>
                                          <p:attrName>style.visibility</p:attrName>
                                        </p:attrNameLst>
                                      </p:cBhvr>
                                      <p:to>
                                        <p:strVal val="visible"/>
                                      </p:to>
                                    </p:set>
                                    <p:animEffect transition="in" filter="fade">
                                      <p:cBhvr>
                                        <p:cTn id="293" dur="500"/>
                                        <p:tgtEl>
                                          <p:spTgt spid="6"/>
                                        </p:tgtEl>
                                      </p:cBhvr>
                                    </p:animEffect>
                                    <p:anim calcmode="lin" valueType="num">
                                      <p:cBhvr>
                                        <p:cTn id="294" dur="500" fill="hold"/>
                                        <p:tgtEl>
                                          <p:spTgt spid="6"/>
                                        </p:tgtEl>
                                        <p:attrNameLst>
                                          <p:attrName>ppt_x</p:attrName>
                                        </p:attrNameLst>
                                      </p:cBhvr>
                                      <p:tavLst>
                                        <p:tav tm="0">
                                          <p:val>
                                            <p:strVal val="#ppt_x"/>
                                          </p:val>
                                        </p:tav>
                                        <p:tav tm="100000">
                                          <p:val>
                                            <p:strVal val="#ppt_x"/>
                                          </p:val>
                                        </p:tav>
                                      </p:tavLst>
                                    </p:anim>
                                    <p:anim calcmode="lin" valueType="num">
                                      <p:cBhvr>
                                        <p:cTn id="295" dur="500" fill="hold"/>
                                        <p:tgtEl>
                                          <p:spTgt spid="6"/>
                                        </p:tgtEl>
                                        <p:attrNameLst>
                                          <p:attrName>ppt_y</p:attrName>
                                        </p:attrNameLst>
                                      </p:cBhvr>
                                      <p:tavLst>
                                        <p:tav tm="0">
                                          <p:val>
                                            <p:strVal val="#ppt_y+.1"/>
                                          </p:val>
                                        </p:tav>
                                        <p:tav tm="100000">
                                          <p:val>
                                            <p:strVal val="#ppt_y"/>
                                          </p:val>
                                        </p:tav>
                                      </p:tavLst>
                                    </p:anim>
                                  </p:childTnLst>
                                </p:cTn>
                              </p:par>
                              <p:par>
                                <p:cTn id="296" presetID="42" presetClass="entr" presetSubtype="0" fill="hold" grpId="2" nodeType="withEffect">
                                  <p:stCondLst>
                                    <p:cond delay="0"/>
                                  </p:stCondLst>
                                  <p:childTnLst>
                                    <p:set>
                                      <p:cBhvr>
                                        <p:cTn id="297" dur="1" fill="hold">
                                          <p:stCondLst>
                                            <p:cond delay="0"/>
                                          </p:stCondLst>
                                        </p:cTn>
                                        <p:tgtEl>
                                          <p:spTgt spid="88"/>
                                        </p:tgtEl>
                                        <p:attrNameLst>
                                          <p:attrName>style.visibility</p:attrName>
                                        </p:attrNameLst>
                                      </p:cBhvr>
                                      <p:to>
                                        <p:strVal val="visible"/>
                                      </p:to>
                                    </p:set>
                                    <p:animEffect transition="in" filter="fade">
                                      <p:cBhvr>
                                        <p:cTn id="298" dur="500"/>
                                        <p:tgtEl>
                                          <p:spTgt spid="88"/>
                                        </p:tgtEl>
                                      </p:cBhvr>
                                    </p:animEffect>
                                    <p:anim calcmode="lin" valueType="num">
                                      <p:cBhvr>
                                        <p:cTn id="299" dur="500" fill="hold"/>
                                        <p:tgtEl>
                                          <p:spTgt spid="88"/>
                                        </p:tgtEl>
                                        <p:attrNameLst>
                                          <p:attrName>ppt_x</p:attrName>
                                        </p:attrNameLst>
                                      </p:cBhvr>
                                      <p:tavLst>
                                        <p:tav tm="0">
                                          <p:val>
                                            <p:strVal val="#ppt_x"/>
                                          </p:val>
                                        </p:tav>
                                        <p:tav tm="100000">
                                          <p:val>
                                            <p:strVal val="#ppt_x"/>
                                          </p:val>
                                        </p:tav>
                                      </p:tavLst>
                                    </p:anim>
                                    <p:anim calcmode="lin" valueType="num">
                                      <p:cBhvr>
                                        <p:cTn id="300" dur="500" fill="hold"/>
                                        <p:tgtEl>
                                          <p:spTgt spid="88"/>
                                        </p:tgtEl>
                                        <p:attrNameLst>
                                          <p:attrName>ppt_y</p:attrName>
                                        </p:attrNameLst>
                                      </p:cBhvr>
                                      <p:tavLst>
                                        <p:tav tm="0">
                                          <p:val>
                                            <p:strVal val="#ppt_y+.1"/>
                                          </p:val>
                                        </p:tav>
                                        <p:tav tm="100000">
                                          <p:val>
                                            <p:strVal val="#ppt_y"/>
                                          </p:val>
                                        </p:tav>
                                      </p:tavLst>
                                    </p:anim>
                                  </p:childTnLst>
                                </p:cTn>
                              </p:par>
                            </p:childTnLst>
                          </p:cTn>
                        </p:par>
                      </p:childTnLst>
                    </p:cTn>
                  </p:par>
                  <p:par>
                    <p:cTn id="301" fill="hold">
                      <p:stCondLst>
                        <p:cond delay="indefinite"/>
                      </p:stCondLst>
                      <p:childTnLst>
                        <p:par>
                          <p:cTn id="302" fill="hold">
                            <p:stCondLst>
                              <p:cond delay="0"/>
                            </p:stCondLst>
                            <p:childTnLst>
                              <p:par>
                                <p:cTn id="303" presetID="2" presetClass="entr" presetSubtype="4" fill="hold" grpId="0" nodeType="clickEffect">
                                  <p:stCondLst>
                                    <p:cond delay="0"/>
                                  </p:stCondLst>
                                  <p:childTnLst>
                                    <p:set>
                                      <p:cBhvr>
                                        <p:cTn id="304" dur="1" fill="hold">
                                          <p:stCondLst>
                                            <p:cond delay="0"/>
                                          </p:stCondLst>
                                        </p:cTn>
                                        <p:tgtEl>
                                          <p:spTgt spid="39"/>
                                        </p:tgtEl>
                                        <p:attrNameLst>
                                          <p:attrName>style.visibility</p:attrName>
                                        </p:attrNameLst>
                                      </p:cBhvr>
                                      <p:to>
                                        <p:strVal val="visible"/>
                                      </p:to>
                                    </p:set>
                                    <p:anim calcmode="lin" valueType="num">
                                      <p:cBhvr additive="base">
                                        <p:cTn id="305" dur="500" fill="hold"/>
                                        <p:tgtEl>
                                          <p:spTgt spid="39"/>
                                        </p:tgtEl>
                                        <p:attrNameLst>
                                          <p:attrName>ppt_x</p:attrName>
                                        </p:attrNameLst>
                                      </p:cBhvr>
                                      <p:tavLst>
                                        <p:tav tm="0">
                                          <p:val>
                                            <p:strVal val="#ppt_x"/>
                                          </p:val>
                                        </p:tav>
                                        <p:tav tm="100000">
                                          <p:val>
                                            <p:strVal val="#ppt_x"/>
                                          </p:val>
                                        </p:tav>
                                      </p:tavLst>
                                    </p:anim>
                                    <p:anim calcmode="lin" valueType="num">
                                      <p:cBhvr additive="base">
                                        <p:cTn id="306"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307" fill="hold">
                      <p:stCondLst>
                        <p:cond delay="indefinite"/>
                      </p:stCondLst>
                      <p:childTnLst>
                        <p:par>
                          <p:cTn id="308" fill="hold">
                            <p:stCondLst>
                              <p:cond delay="0"/>
                            </p:stCondLst>
                            <p:childTnLst>
                              <p:par>
                                <p:cTn id="309" presetID="22" presetClass="entr" presetSubtype="1" fill="hold" grpId="0" nodeType="clickEffect">
                                  <p:stCondLst>
                                    <p:cond delay="0"/>
                                  </p:stCondLst>
                                  <p:childTnLst>
                                    <p:set>
                                      <p:cBhvr>
                                        <p:cTn id="310" dur="1" fill="hold">
                                          <p:stCondLst>
                                            <p:cond delay="0"/>
                                          </p:stCondLst>
                                        </p:cTn>
                                        <p:tgtEl>
                                          <p:spTgt spid="3"/>
                                        </p:tgtEl>
                                        <p:attrNameLst>
                                          <p:attrName>style.visibility</p:attrName>
                                        </p:attrNameLst>
                                      </p:cBhvr>
                                      <p:to>
                                        <p:strVal val="visible"/>
                                      </p:to>
                                    </p:set>
                                    <p:animEffect transition="in" filter="wipe(up)">
                                      <p:cBhvr>
                                        <p:cTn id="311" dur="500"/>
                                        <p:tgtEl>
                                          <p:spTgt spid="3"/>
                                        </p:tgtEl>
                                      </p:cBhvr>
                                    </p:animEffect>
                                  </p:childTnLst>
                                </p:cTn>
                              </p:par>
                            </p:childTnLst>
                          </p:cTn>
                        </p:par>
                      </p:childTnLst>
                    </p:cTn>
                  </p:par>
                  <p:par>
                    <p:cTn id="312" fill="hold">
                      <p:stCondLst>
                        <p:cond delay="indefinite"/>
                      </p:stCondLst>
                      <p:childTnLst>
                        <p:par>
                          <p:cTn id="313" fill="hold">
                            <p:stCondLst>
                              <p:cond delay="0"/>
                            </p:stCondLst>
                            <p:childTnLst>
                              <p:par>
                                <p:cTn id="314" presetID="42" presetClass="entr" presetSubtype="0" fill="hold" grpId="2" nodeType="clickEffect">
                                  <p:stCondLst>
                                    <p:cond delay="0"/>
                                  </p:stCondLst>
                                  <p:childTnLst>
                                    <p:set>
                                      <p:cBhvr>
                                        <p:cTn id="315" dur="1" fill="hold">
                                          <p:stCondLst>
                                            <p:cond delay="0"/>
                                          </p:stCondLst>
                                        </p:cTn>
                                        <p:tgtEl>
                                          <p:spTgt spid="18"/>
                                        </p:tgtEl>
                                        <p:attrNameLst>
                                          <p:attrName>style.visibility</p:attrName>
                                        </p:attrNameLst>
                                      </p:cBhvr>
                                      <p:to>
                                        <p:strVal val="visible"/>
                                      </p:to>
                                    </p:set>
                                    <p:animEffect transition="in" filter="fade">
                                      <p:cBhvr>
                                        <p:cTn id="316" dur="500"/>
                                        <p:tgtEl>
                                          <p:spTgt spid="18"/>
                                        </p:tgtEl>
                                      </p:cBhvr>
                                    </p:animEffect>
                                    <p:anim calcmode="lin" valueType="num">
                                      <p:cBhvr>
                                        <p:cTn id="317" dur="500" fill="hold"/>
                                        <p:tgtEl>
                                          <p:spTgt spid="18"/>
                                        </p:tgtEl>
                                        <p:attrNameLst>
                                          <p:attrName>ppt_x</p:attrName>
                                        </p:attrNameLst>
                                      </p:cBhvr>
                                      <p:tavLst>
                                        <p:tav tm="0">
                                          <p:val>
                                            <p:strVal val="#ppt_x"/>
                                          </p:val>
                                        </p:tav>
                                        <p:tav tm="100000">
                                          <p:val>
                                            <p:strVal val="#ppt_x"/>
                                          </p:val>
                                        </p:tav>
                                      </p:tavLst>
                                    </p:anim>
                                    <p:anim calcmode="lin" valueType="num">
                                      <p:cBhvr>
                                        <p:cTn id="318" dur="5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319" fill="hold">
                      <p:stCondLst>
                        <p:cond delay="indefinite"/>
                      </p:stCondLst>
                      <p:childTnLst>
                        <p:par>
                          <p:cTn id="320" fill="hold">
                            <p:stCondLst>
                              <p:cond delay="0"/>
                            </p:stCondLst>
                            <p:childTnLst>
                              <p:par>
                                <p:cTn id="321" presetID="22" presetClass="entr" presetSubtype="4" fill="hold" grpId="0" nodeType="clickEffect">
                                  <p:stCondLst>
                                    <p:cond delay="0"/>
                                  </p:stCondLst>
                                  <p:childTnLst>
                                    <p:set>
                                      <p:cBhvr>
                                        <p:cTn id="322" dur="1" fill="hold">
                                          <p:stCondLst>
                                            <p:cond delay="0"/>
                                          </p:stCondLst>
                                        </p:cTn>
                                        <p:tgtEl>
                                          <p:spTgt spid="27"/>
                                        </p:tgtEl>
                                        <p:attrNameLst>
                                          <p:attrName>style.visibility</p:attrName>
                                        </p:attrNameLst>
                                      </p:cBhvr>
                                      <p:to>
                                        <p:strVal val="visible"/>
                                      </p:to>
                                    </p:set>
                                    <p:animEffect transition="in" filter="wipe(down)">
                                      <p:cBhvr>
                                        <p:cTn id="323" dur="500"/>
                                        <p:tgtEl>
                                          <p:spTgt spid="27"/>
                                        </p:tgtEl>
                                      </p:cBhvr>
                                    </p:animEffect>
                                  </p:childTnLst>
                                </p:cTn>
                              </p:par>
                              <p:par>
                                <p:cTn id="324" presetID="42" presetClass="entr" presetSubtype="0" fill="hold" grpId="2" nodeType="withEffect">
                                  <p:stCondLst>
                                    <p:cond delay="0"/>
                                  </p:stCondLst>
                                  <p:childTnLst>
                                    <p:set>
                                      <p:cBhvr>
                                        <p:cTn id="325" dur="1" fill="hold">
                                          <p:stCondLst>
                                            <p:cond delay="0"/>
                                          </p:stCondLst>
                                        </p:cTn>
                                        <p:tgtEl>
                                          <p:spTgt spid="9"/>
                                        </p:tgtEl>
                                        <p:attrNameLst>
                                          <p:attrName>style.visibility</p:attrName>
                                        </p:attrNameLst>
                                      </p:cBhvr>
                                      <p:to>
                                        <p:strVal val="visible"/>
                                      </p:to>
                                    </p:set>
                                    <p:animEffect transition="in" filter="fade">
                                      <p:cBhvr>
                                        <p:cTn id="326" dur="500"/>
                                        <p:tgtEl>
                                          <p:spTgt spid="9"/>
                                        </p:tgtEl>
                                      </p:cBhvr>
                                    </p:animEffect>
                                    <p:anim calcmode="lin" valueType="num">
                                      <p:cBhvr>
                                        <p:cTn id="327" dur="500" fill="hold"/>
                                        <p:tgtEl>
                                          <p:spTgt spid="9"/>
                                        </p:tgtEl>
                                        <p:attrNameLst>
                                          <p:attrName>ppt_x</p:attrName>
                                        </p:attrNameLst>
                                      </p:cBhvr>
                                      <p:tavLst>
                                        <p:tav tm="0">
                                          <p:val>
                                            <p:strVal val="#ppt_x"/>
                                          </p:val>
                                        </p:tav>
                                        <p:tav tm="100000">
                                          <p:val>
                                            <p:strVal val="#ppt_x"/>
                                          </p:val>
                                        </p:tav>
                                      </p:tavLst>
                                    </p:anim>
                                    <p:anim calcmode="lin" valueType="num">
                                      <p:cBhvr>
                                        <p:cTn id="328" dur="5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29" fill="hold">
                      <p:stCondLst>
                        <p:cond delay="indefinite"/>
                      </p:stCondLst>
                      <p:childTnLst>
                        <p:par>
                          <p:cTn id="330" fill="hold">
                            <p:stCondLst>
                              <p:cond delay="0"/>
                            </p:stCondLst>
                            <p:childTnLst>
                              <p:par>
                                <p:cTn id="331" presetID="2" presetClass="entr" presetSubtype="4" fill="hold" grpId="0" nodeType="clickEffect">
                                  <p:stCondLst>
                                    <p:cond delay="0"/>
                                  </p:stCondLst>
                                  <p:childTnLst>
                                    <p:set>
                                      <p:cBhvr>
                                        <p:cTn id="332" dur="1" fill="hold">
                                          <p:stCondLst>
                                            <p:cond delay="0"/>
                                          </p:stCondLst>
                                        </p:cTn>
                                        <p:tgtEl>
                                          <p:spTgt spid="13"/>
                                        </p:tgtEl>
                                        <p:attrNameLst>
                                          <p:attrName>style.visibility</p:attrName>
                                        </p:attrNameLst>
                                      </p:cBhvr>
                                      <p:to>
                                        <p:strVal val="visible"/>
                                      </p:to>
                                    </p:set>
                                    <p:anim calcmode="lin" valueType="num">
                                      <p:cBhvr additive="base">
                                        <p:cTn id="333" dur="500" fill="hold"/>
                                        <p:tgtEl>
                                          <p:spTgt spid="13"/>
                                        </p:tgtEl>
                                        <p:attrNameLst>
                                          <p:attrName>ppt_x</p:attrName>
                                        </p:attrNameLst>
                                      </p:cBhvr>
                                      <p:tavLst>
                                        <p:tav tm="0">
                                          <p:val>
                                            <p:strVal val="#ppt_x"/>
                                          </p:val>
                                        </p:tav>
                                        <p:tav tm="100000">
                                          <p:val>
                                            <p:strVal val="#ppt_x"/>
                                          </p:val>
                                        </p:tav>
                                      </p:tavLst>
                                    </p:anim>
                                    <p:anim calcmode="lin" valueType="num">
                                      <p:cBhvr additive="base">
                                        <p:cTn id="3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5" fill="hold">
                      <p:stCondLst>
                        <p:cond delay="indefinite"/>
                      </p:stCondLst>
                      <p:childTnLst>
                        <p:par>
                          <p:cTn id="336" fill="hold">
                            <p:stCondLst>
                              <p:cond delay="0"/>
                            </p:stCondLst>
                            <p:childTnLst>
                              <p:par>
                                <p:cTn id="337" presetID="22" presetClass="entr" presetSubtype="2" fill="hold" nodeType="clickEffect">
                                  <p:stCondLst>
                                    <p:cond delay="0"/>
                                  </p:stCondLst>
                                  <p:childTnLst>
                                    <p:set>
                                      <p:cBhvr>
                                        <p:cTn id="338" dur="1" fill="hold">
                                          <p:stCondLst>
                                            <p:cond delay="0"/>
                                          </p:stCondLst>
                                        </p:cTn>
                                        <p:tgtEl>
                                          <p:spTgt spid="45"/>
                                        </p:tgtEl>
                                        <p:attrNameLst>
                                          <p:attrName>style.visibility</p:attrName>
                                        </p:attrNameLst>
                                      </p:cBhvr>
                                      <p:to>
                                        <p:strVal val="visible"/>
                                      </p:to>
                                    </p:set>
                                    <p:animEffect transition="in" filter="wipe(right)">
                                      <p:cBhvr>
                                        <p:cTn id="339" dur="500"/>
                                        <p:tgtEl>
                                          <p:spTgt spid="45"/>
                                        </p:tgtEl>
                                      </p:cBhvr>
                                    </p:animEffect>
                                  </p:childTnLst>
                                </p:cTn>
                              </p:par>
                            </p:childTnLst>
                          </p:cTn>
                        </p:par>
                      </p:childTnLst>
                    </p:cTn>
                  </p:par>
                  <p:par>
                    <p:cTn id="340" fill="hold">
                      <p:stCondLst>
                        <p:cond delay="indefinite"/>
                      </p:stCondLst>
                      <p:childTnLst>
                        <p:par>
                          <p:cTn id="341" fill="hold">
                            <p:stCondLst>
                              <p:cond delay="0"/>
                            </p:stCondLst>
                            <p:childTnLst>
                              <p:par>
                                <p:cTn id="342" presetID="22" presetClass="entr" presetSubtype="1" fill="hold" nodeType="clickEffect">
                                  <p:stCondLst>
                                    <p:cond delay="0"/>
                                  </p:stCondLst>
                                  <p:childTnLst>
                                    <p:set>
                                      <p:cBhvr>
                                        <p:cTn id="343" dur="1" fill="hold">
                                          <p:stCondLst>
                                            <p:cond delay="0"/>
                                          </p:stCondLst>
                                        </p:cTn>
                                        <p:tgtEl>
                                          <p:spTgt spid="20"/>
                                        </p:tgtEl>
                                        <p:attrNameLst>
                                          <p:attrName>style.visibility</p:attrName>
                                        </p:attrNameLst>
                                      </p:cBhvr>
                                      <p:to>
                                        <p:strVal val="visible"/>
                                      </p:to>
                                    </p:set>
                                    <p:animEffect transition="in" filter="wipe(up)">
                                      <p:cBhvr>
                                        <p:cTn id="344" dur="500"/>
                                        <p:tgtEl>
                                          <p:spTgt spid="20"/>
                                        </p:tgtEl>
                                      </p:cBhvr>
                                    </p:animEffect>
                                  </p:childTnLst>
                                </p:cTn>
                              </p:par>
                              <p:par>
                                <p:cTn id="345" presetID="22" presetClass="entr" presetSubtype="1" fill="hold" grpId="0" nodeType="withEffect">
                                  <p:stCondLst>
                                    <p:cond delay="0"/>
                                  </p:stCondLst>
                                  <p:childTnLst>
                                    <p:set>
                                      <p:cBhvr>
                                        <p:cTn id="346" dur="1" fill="hold">
                                          <p:stCondLst>
                                            <p:cond delay="0"/>
                                          </p:stCondLst>
                                        </p:cTn>
                                        <p:tgtEl>
                                          <p:spTgt spid="28"/>
                                        </p:tgtEl>
                                        <p:attrNameLst>
                                          <p:attrName>style.visibility</p:attrName>
                                        </p:attrNameLst>
                                      </p:cBhvr>
                                      <p:to>
                                        <p:strVal val="visible"/>
                                      </p:to>
                                    </p:set>
                                    <p:animEffect transition="in" filter="wipe(up)">
                                      <p:cBhvr>
                                        <p:cTn id="347" dur="500"/>
                                        <p:tgtEl>
                                          <p:spTgt spid="28"/>
                                        </p:tgtEl>
                                      </p:cBhvr>
                                    </p:animEffect>
                                  </p:childTnLst>
                                </p:cTn>
                              </p:par>
                            </p:childTnLst>
                          </p:cTn>
                        </p:par>
                      </p:childTnLst>
                    </p:cTn>
                  </p:par>
                  <p:par>
                    <p:cTn id="348" fill="hold">
                      <p:stCondLst>
                        <p:cond delay="indefinite"/>
                      </p:stCondLst>
                      <p:childTnLst>
                        <p:par>
                          <p:cTn id="349" fill="hold">
                            <p:stCondLst>
                              <p:cond delay="0"/>
                            </p:stCondLst>
                            <p:childTnLst>
                              <p:par>
                                <p:cTn id="350" presetID="2" presetClass="entr" presetSubtype="4" fill="hold" grpId="0" nodeType="clickEffect">
                                  <p:stCondLst>
                                    <p:cond delay="0"/>
                                  </p:stCondLst>
                                  <p:childTnLst>
                                    <p:set>
                                      <p:cBhvr>
                                        <p:cTn id="351" dur="1" fill="hold">
                                          <p:stCondLst>
                                            <p:cond delay="0"/>
                                          </p:stCondLst>
                                        </p:cTn>
                                        <p:tgtEl>
                                          <p:spTgt spid="43"/>
                                        </p:tgtEl>
                                        <p:attrNameLst>
                                          <p:attrName>style.visibility</p:attrName>
                                        </p:attrNameLst>
                                      </p:cBhvr>
                                      <p:to>
                                        <p:strVal val="visible"/>
                                      </p:to>
                                    </p:set>
                                    <p:anim calcmode="lin" valueType="num">
                                      <p:cBhvr additive="base">
                                        <p:cTn id="352" dur="500" fill="hold"/>
                                        <p:tgtEl>
                                          <p:spTgt spid="43"/>
                                        </p:tgtEl>
                                        <p:attrNameLst>
                                          <p:attrName>ppt_x</p:attrName>
                                        </p:attrNameLst>
                                      </p:cBhvr>
                                      <p:tavLst>
                                        <p:tav tm="0">
                                          <p:val>
                                            <p:strVal val="#ppt_x"/>
                                          </p:val>
                                        </p:tav>
                                        <p:tav tm="100000">
                                          <p:val>
                                            <p:strVal val="#ppt_x"/>
                                          </p:val>
                                        </p:tav>
                                      </p:tavLst>
                                    </p:anim>
                                    <p:anim calcmode="lin" valueType="num">
                                      <p:cBhvr additive="base">
                                        <p:cTn id="353"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354" fill="hold">
                      <p:stCondLst>
                        <p:cond delay="indefinite"/>
                      </p:stCondLst>
                      <p:childTnLst>
                        <p:par>
                          <p:cTn id="355" fill="hold">
                            <p:stCondLst>
                              <p:cond delay="0"/>
                            </p:stCondLst>
                            <p:childTnLst>
                              <p:par>
                                <p:cTn id="356" presetID="2" presetClass="entr" presetSubtype="2" fill="hold" nodeType="clickEffect">
                                  <p:stCondLst>
                                    <p:cond delay="0"/>
                                  </p:stCondLst>
                                  <p:childTnLst>
                                    <p:set>
                                      <p:cBhvr>
                                        <p:cTn id="357" dur="1" fill="hold">
                                          <p:stCondLst>
                                            <p:cond delay="0"/>
                                          </p:stCondLst>
                                        </p:cTn>
                                        <p:tgtEl>
                                          <p:spTgt spid="42"/>
                                        </p:tgtEl>
                                        <p:attrNameLst>
                                          <p:attrName>style.visibility</p:attrName>
                                        </p:attrNameLst>
                                      </p:cBhvr>
                                      <p:to>
                                        <p:strVal val="visible"/>
                                      </p:to>
                                    </p:set>
                                    <p:anim calcmode="lin" valueType="num">
                                      <p:cBhvr additive="base">
                                        <p:cTn id="358" dur="500" fill="hold"/>
                                        <p:tgtEl>
                                          <p:spTgt spid="42"/>
                                        </p:tgtEl>
                                        <p:attrNameLst>
                                          <p:attrName>ppt_x</p:attrName>
                                        </p:attrNameLst>
                                      </p:cBhvr>
                                      <p:tavLst>
                                        <p:tav tm="0">
                                          <p:val>
                                            <p:strVal val="1+#ppt_w/2"/>
                                          </p:val>
                                        </p:tav>
                                        <p:tav tm="100000">
                                          <p:val>
                                            <p:strVal val="#ppt_x"/>
                                          </p:val>
                                        </p:tav>
                                      </p:tavLst>
                                    </p:anim>
                                    <p:anim calcmode="lin" valueType="num">
                                      <p:cBhvr additive="base">
                                        <p:cTn id="359" dur="500" fill="hold"/>
                                        <p:tgtEl>
                                          <p:spTgt spid="42"/>
                                        </p:tgtEl>
                                        <p:attrNameLst>
                                          <p:attrName>ppt_y</p:attrName>
                                        </p:attrNameLst>
                                      </p:cBhvr>
                                      <p:tavLst>
                                        <p:tav tm="0">
                                          <p:val>
                                            <p:strVal val="#ppt_y"/>
                                          </p:val>
                                        </p:tav>
                                        <p:tav tm="100000">
                                          <p:val>
                                            <p:strVal val="#ppt_y"/>
                                          </p:val>
                                        </p:tav>
                                      </p:tavLst>
                                    </p:anim>
                                  </p:childTnLst>
                                </p:cTn>
                              </p:par>
                              <p:par>
                                <p:cTn id="360" presetID="2" presetClass="entr" presetSubtype="8" fill="hold" nodeType="withEffect">
                                  <p:stCondLst>
                                    <p:cond delay="0"/>
                                  </p:stCondLst>
                                  <p:childTnLst>
                                    <p:set>
                                      <p:cBhvr>
                                        <p:cTn id="361" dur="1" fill="hold">
                                          <p:stCondLst>
                                            <p:cond delay="0"/>
                                          </p:stCondLst>
                                        </p:cTn>
                                        <p:tgtEl>
                                          <p:spTgt spid="29"/>
                                        </p:tgtEl>
                                        <p:attrNameLst>
                                          <p:attrName>style.visibility</p:attrName>
                                        </p:attrNameLst>
                                      </p:cBhvr>
                                      <p:to>
                                        <p:strVal val="visible"/>
                                      </p:to>
                                    </p:set>
                                    <p:anim calcmode="lin" valueType="num">
                                      <p:cBhvr additive="base">
                                        <p:cTn id="362" dur="500" fill="hold"/>
                                        <p:tgtEl>
                                          <p:spTgt spid="29"/>
                                        </p:tgtEl>
                                        <p:attrNameLst>
                                          <p:attrName>ppt_x</p:attrName>
                                        </p:attrNameLst>
                                      </p:cBhvr>
                                      <p:tavLst>
                                        <p:tav tm="0">
                                          <p:val>
                                            <p:strVal val="0-#ppt_w/2"/>
                                          </p:val>
                                        </p:tav>
                                        <p:tav tm="100000">
                                          <p:val>
                                            <p:strVal val="#ppt_x"/>
                                          </p:val>
                                        </p:tav>
                                      </p:tavLst>
                                    </p:anim>
                                    <p:anim calcmode="lin" valueType="num">
                                      <p:cBhvr additive="base">
                                        <p:cTn id="363" dur="500" fill="hold"/>
                                        <p:tgtEl>
                                          <p:spTgt spid="29"/>
                                        </p:tgtEl>
                                        <p:attrNameLst>
                                          <p:attrName>ppt_y</p:attrName>
                                        </p:attrNameLst>
                                      </p:cBhvr>
                                      <p:tavLst>
                                        <p:tav tm="0">
                                          <p:val>
                                            <p:strVal val="#ppt_y"/>
                                          </p:val>
                                        </p:tav>
                                        <p:tav tm="100000">
                                          <p:val>
                                            <p:strVal val="#ppt_y"/>
                                          </p:val>
                                        </p:tav>
                                      </p:tavLst>
                                    </p:anim>
                                  </p:childTnLst>
                                </p:cTn>
                              </p:par>
                              <p:par>
                                <p:cTn id="364" presetID="2" presetClass="entr" presetSubtype="2" fill="hold" grpId="0" nodeType="withEffect">
                                  <p:stCondLst>
                                    <p:cond delay="0"/>
                                  </p:stCondLst>
                                  <p:childTnLst>
                                    <p:set>
                                      <p:cBhvr>
                                        <p:cTn id="365" dur="1" fill="hold">
                                          <p:stCondLst>
                                            <p:cond delay="0"/>
                                          </p:stCondLst>
                                        </p:cTn>
                                        <p:tgtEl>
                                          <p:spTgt spid="22"/>
                                        </p:tgtEl>
                                        <p:attrNameLst>
                                          <p:attrName>style.visibility</p:attrName>
                                        </p:attrNameLst>
                                      </p:cBhvr>
                                      <p:to>
                                        <p:strVal val="visible"/>
                                      </p:to>
                                    </p:set>
                                    <p:anim calcmode="lin" valueType="num">
                                      <p:cBhvr additive="base">
                                        <p:cTn id="366" dur="500" fill="hold"/>
                                        <p:tgtEl>
                                          <p:spTgt spid="22"/>
                                        </p:tgtEl>
                                        <p:attrNameLst>
                                          <p:attrName>ppt_x</p:attrName>
                                        </p:attrNameLst>
                                      </p:cBhvr>
                                      <p:tavLst>
                                        <p:tav tm="0">
                                          <p:val>
                                            <p:strVal val="1+#ppt_w/2"/>
                                          </p:val>
                                        </p:tav>
                                        <p:tav tm="100000">
                                          <p:val>
                                            <p:strVal val="#ppt_x"/>
                                          </p:val>
                                        </p:tav>
                                      </p:tavLst>
                                    </p:anim>
                                    <p:anim calcmode="lin" valueType="num">
                                      <p:cBhvr additive="base">
                                        <p:cTn id="367" dur="500" fill="hold"/>
                                        <p:tgtEl>
                                          <p:spTgt spid="22"/>
                                        </p:tgtEl>
                                        <p:attrNameLst>
                                          <p:attrName>ppt_y</p:attrName>
                                        </p:attrNameLst>
                                      </p:cBhvr>
                                      <p:tavLst>
                                        <p:tav tm="0">
                                          <p:val>
                                            <p:strVal val="#ppt_y"/>
                                          </p:val>
                                        </p:tav>
                                        <p:tav tm="100000">
                                          <p:val>
                                            <p:strVal val="#ppt_y"/>
                                          </p:val>
                                        </p:tav>
                                      </p:tavLst>
                                    </p:anim>
                                  </p:childTnLst>
                                </p:cTn>
                              </p:par>
                              <p:par>
                                <p:cTn id="368" presetID="2" presetClass="entr" presetSubtype="8" fill="hold" grpId="0" nodeType="withEffect">
                                  <p:stCondLst>
                                    <p:cond delay="0"/>
                                  </p:stCondLst>
                                  <p:childTnLst>
                                    <p:set>
                                      <p:cBhvr>
                                        <p:cTn id="369" dur="1" fill="hold">
                                          <p:stCondLst>
                                            <p:cond delay="0"/>
                                          </p:stCondLst>
                                        </p:cTn>
                                        <p:tgtEl>
                                          <p:spTgt spid="33"/>
                                        </p:tgtEl>
                                        <p:attrNameLst>
                                          <p:attrName>style.visibility</p:attrName>
                                        </p:attrNameLst>
                                      </p:cBhvr>
                                      <p:to>
                                        <p:strVal val="visible"/>
                                      </p:to>
                                    </p:set>
                                    <p:anim calcmode="lin" valueType="num">
                                      <p:cBhvr additive="base">
                                        <p:cTn id="370" dur="500" fill="hold"/>
                                        <p:tgtEl>
                                          <p:spTgt spid="33"/>
                                        </p:tgtEl>
                                        <p:attrNameLst>
                                          <p:attrName>ppt_x</p:attrName>
                                        </p:attrNameLst>
                                      </p:cBhvr>
                                      <p:tavLst>
                                        <p:tav tm="0">
                                          <p:val>
                                            <p:strVal val="0-#ppt_w/2"/>
                                          </p:val>
                                        </p:tav>
                                        <p:tav tm="100000">
                                          <p:val>
                                            <p:strVal val="#ppt_x"/>
                                          </p:val>
                                        </p:tav>
                                      </p:tavLst>
                                    </p:anim>
                                    <p:anim calcmode="lin" valueType="num">
                                      <p:cBhvr additive="base">
                                        <p:cTn id="371" dur="500" fill="hold"/>
                                        <p:tgtEl>
                                          <p:spTgt spid="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40" grpId="0"/>
      <p:bldP spid="44" grpId="0"/>
      <p:bldP spid="44" grpId="1"/>
      <p:bldP spid="2" grpId="0"/>
      <p:bldP spid="4" grpId="0"/>
      <p:bldP spid="4" grpId="1"/>
      <p:bldP spid="6" grpId="0"/>
      <p:bldP spid="7" grpId="0"/>
      <p:bldP spid="7" grpId="1"/>
      <p:bldP spid="7" grpId="2"/>
      <p:bldP spid="14" grpId="0"/>
      <p:bldP spid="15" grpId="0"/>
      <p:bldP spid="12" grpId="0" animBg="1"/>
      <p:bldP spid="3" grpId="0" animBg="1"/>
      <p:bldP spid="18" grpId="0"/>
      <p:bldP spid="18" grpId="1"/>
      <p:bldP spid="18" grpId="2"/>
      <p:bldP spid="28" grpId="0" animBg="1"/>
      <p:bldP spid="31" grpId="0"/>
      <p:bldP spid="31" grpId="1"/>
      <p:bldP spid="32" grpId="0" animBg="1"/>
      <p:bldP spid="32" grpId="1" animBg="1"/>
      <p:bldP spid="46" grpId="0" animBg="1"/>
      <p:bldP spid="46" grpId="1" animBg="1"/>
      <p:bldP spid="35" grpId="0"/>
      <p:bldP spid="35" grpId="1"/>
      <p:bldP spid="38" grpId="0" animBg="1"/>
      <p:bldP spid="38" grpId="1" animBg="1"/>
      <p:bldP spid="79" grpId="0" animBg="1"/>
      <p:bldP spid="79" grpId="1" animBg="1"/>
      <p:bldP spid="87" grpId="0"/>
      <p:bldP spid="87" grpId="1"/>
      <p:bldP spid="88" grpId="0"/>
      <p:bldP spid="88" grpId="1"/>
      <p:bldP spid="88" grpId="2"/>
      <p:bldP spid="89" grpId="0"/>
      <p:bldP spid="89" grpId="1"/>
      <p:bldP spid="90" grpId="0"/>
      <p:bldP spid="90" grpId="1"/>
      <p:bldP spid="91" grpId="0"/>
      <p:bldP spid="91" grpId="1"/>
      <p:bldP spid="17" grpId="0"/>
      <p:bldP spid="19" grpId="0"/>
      <p:bldP spid="19" grpId="1"/>
      <p:bldP spid="24" grpId="0"/>
      <p:bldP spid="24" grpId="1"/>
      <p:bldP spid="25" grpId="0"/>
      <p:bldP spid="25" grpId="1"/>
      <p:bldP spid="26" grpId="0"/>
      <p:bldP spid="26" grpId="1"/>
      <p:bldP spid="16" grpId="0"/>
      <p:bldP spid="21" grpId="0"/>
      <p:bldP spid="27" grpId="0" animBg="1"/>
      <p:bldP spid="39" grpId="0"/>
      <p:bldP spid="9" grpId="0"/>
      <p:bldP spid="9" grpId="1"/>
      <p:bldP spid="9" grpId="2"/>
      <p:bldP spid="13" grpId="0"/>
      <p:bldP spid="43" grpId="0"/>
      <p:bldP spid="22" grpId="0"/>
      <p:bldP spid="22" grpId="1"/>
      <p:bldP spid="22" grpId="2"/>
      <p:bldP spid="33" grpId="0"/>
      <p:bldP spid="33" grpId="1"/>
      <p:bldP spid="33" grpId="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Rettangolo 180">
            <a:extLst>
              <a:ext uri="{FF2B5EF4-FFF2-40B4-BE49-F238E27FC236}">
                <a16:creationId xmlns:a16="http://schemas.microsoft.com/office/drawing/2014/main" id="{63C8C994-8620-40F8-8041-002EF523D1DC}"/>
              </a:ext>
            </a:extLst>
          </p:cNvPr>
          <p:cNvSpPr>
            <a:spLocks noChangeArrowheads="1"/>
          </p:cNvSpPr>
          <p:nvPr/>
        </p:nvSpPr>
        <p:spPr bwMode="auto">
          <a:xfrm>
            <a:off x="30000" y="2971800"/>
            <a:ext cx="12132000" cy="1132618"/>
          </a:xfrm>
          <a:prstGeom prst="rect">
            <a:avLst/>
          </a:prstGeom>
          <a:noFill/>
          <a:ln w="31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it-IT" altLang="it-IT" sz="2000" b="0" i="0" u="none" strike="noStrike" kern="0" cap="none" spc="0" normalizeH="0" baseline="0" noProof="0" dirty="0">
                <a:ln>
                  <a:noFill/>
                </a:ln>
                <a:solidFill>
                  <a:srgbClr val="0000FF"/>
                </a:solidFill>
                <a:effectLst/>
                <a:uLnTx/>
                <a:uFillTx/>
                <a:latin typeface="Comic Sans MS" panose="030F0702030302020204" pitchFamily="66" charset="0"/>
                <a:ea typeface="+mn-ea"/>
                <a:cs typeface="Arial" panose="020B0604020202020204" pitchFamily="34" charset="0"/>
              </a:rPr>
              <a:t>Per maggiore completezza ed approfondimento degli argomenti si può consultare il seguente sito</a:t>
            </a:r>
          </a:p>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it-IT" altLang="it-IT" sz="2000" b="0" i="0" u="none" strike="noStrike" kern="0" cap="none" spc="0" normalizeH="0" baseline="0" noProof="0" dirty="0">
              <a:ln>
                <a:noFill/>
              </a:ln>
              <a:solidFill>
                <a:srgbClr val="0000FF"/>
              </a:solidFill>
              <a:effectLst/>
              <a:uLnTx/>
              <a:uFillTx/>
              <a:latin typeface="Comic Sans MS" panose="030F0702030302020204" pitchFamily="66" charset="0"/>
              <a:ea typeface="+mn-ea"/>
              <a:cs typeface="Arial" panose="020B0604020202020204" pitchFamily="34" charset="0"/>
            </a:endParaRPr>
          </a:p>
          <a:p>
            <a:pPr marL="0" marR="0" lvl="0" indent="0" algn="ctr" defTabSz="51435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0000FF"/>
                </a:solidFill>
                <a:effectLst/>
                <a:uLnTx/>
                <a:uFillTx/>
                <a:latin typeface="Comic Sans MS" panose="030F0702030302020204" pitchFamily="66" charset="0"/>
                <a:ea typeface="+mn-ea"/>
                <a:cs typeface="Arial" panose="020B0604020202020204" pitchFamily="34" charset="0"/>
                <a:hlinkClick r:id="rId2">
                  <a:extLst>
                    <a:ext uri="{A12FA001-AC4F-418D-AE19-62706E023703}">
                      <ahyp:hlinkClr xmlns:ahyp="http://schemas.microsoft.com/office/drawing/2018/hyperlinkcolor" val="tx"/>
                    </a:ext>
                  </a:extLst>
                </a:hlinkClick>
              </a:rPr>
              <a:t>https://www.eliofragassi.it/</a:t>
            </a:r>
            <a:endParaRPr kumimoji="0" lang="it-IT" altLang="it-IT" sz="2000" b="0" i="0" u="none" strike="noStrike" kern="0" cap="none" spc="0" normalizeH="0" baseline="0" noProof="0" dirty="0">
              <a:ln>
                <a:noFill/>
              </a:ln>
              <a:solidFill>
                <a:srgbClr val="0000FF"/>
              </a:solidFill>
              <a:effectLst/>
              <a:uLnTx/>
              <a:uFillTx/>
              <a:latin typeface="Comic Sans MS" panose="030F0702030302020204" pitchFamily="66" charset="0"/>
              <a:ea typeface="+mn-ea"/>
              <a:cs typeface="Arial" panose="020B0604020202020204" pitchFamily="34" charset="0"/>
            </a:endParaRPr>
          </a:p>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it-IT" altLang="it-IT" sz="760" b="0" i="0" u="none" strike="noStrike" kern="0" cap="none" spc="0" normalizeH="0" baseline="0" noProof="0" dirty="0">
              <a:ln>
                <a:noFill/>
              </a:ln>
              <a:solidFill>
                <a:srgbClr val="00B050"/>
              </a:solidFill>
              <a:effectLst/>
              <a:uLnTx/>
              <a:uFillTx/>
              <a:latin typeface="Comic Sans MS" panose="030F0702030302020204" pitchFamily="66" charset="0"/>
              <a:ea typeface="+mn-ea"/>
              <a:cs typeface="Arial" panose="020B0604020202020204" pitchFamily="34" charset="0"/>
            </a:endParaRPr>
          </a:p>
        </p:txBody>
      </p:sp>
      <p:cxnSp>
        <p:nvCxnSpPr>
          <p:cNvPr id="3" name="Connettore diritto 2">
            <a:extLst>
              <a:ext uri="{FF2B5EF4-FFF2-40B4-BE49-F238E27FC236}">
                <a16:creationId xmlns:a16="http://schemas.microsoft.com/office/drawing/2014/main" id="{82397E7D-04F1-415B-8D43-279BCB9E2DB0}"/>
              </a:ext>
            </a:extLst>
          </p:cNvPr>
          <p:cNvCxnSpPr>
            <a:cxnSpLocks/>
          </p:cNvCxnSpPr>
          <p:nvPr/>
        </p:nvCxnSpPr>
        <p:spPr>
          <a:xfrm>
            <a:off x="0" y="6849122"/>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Pulsante di azione: vuoto 1">
            <a:hlinkClick r:id="rId3" action="ppaction://hlinksldjump" highlightClick="1"/>
            <a:extLst>
              <a:ext uri="{FF2B5EF4-FFF2-40B4-BE49-F238E27FC236}">
                <a16:creationId xmlns:a16="http://schemas.microsoft.com/office/drawing/2014/main" id="{312E1E80-75F5-294A-B604-BAD685440FA0}"/>
              </a:ext>
            </a:extLst>
          </p:cNvPr>
          <p:cNvSpPr/>
          <p:nvPr/>
        </p:nvSpPr>
        <p:spPr>
          <a:xfrm>
            <a:off x="10784400" y="5530"/>
            <a:ext cx="1368000" cy="324000"/>
          </a:xfrm>
          <a:prstGeom prst="actionButtonBlank">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a:ea typeface="+mn-ea"/>
                <a:cs typeface="+mn-cs"/>
              </a:rPr>
              <a:t>Torna a indice</a:t>
            </a:r>
          </a:p>
        </p:txBody>
      </p:sp>
    </p:spTree>
    <p:extLst>
      <p:ext uri="{BB962C8B-B14F-4D97-AF65-F5344CB8AC3E}">
        <p14:creationId xmlns:p14="http://schemas.microsoft.com/office/powerpoint/2010/main" val="3658180223"/>
      </p:ext>
    </p:extLst>
  </p:cSld>
  <p:clrMapOvr>
    <a:masterClrMapping/>
  </p:clrMapOvr>
  <mc:AlternateContent xmlns:mc="http://schemas.openxmlformats.org/markup-compatibility/2006">
    <mc:Choice xmlns:p14="http://schemas.microsoft.com/office/powerpoint/2010/main" Requires="p14">
      <p:transition spd="slow" p14:dur="1500">
        <p14:flythrough dir="ou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ersonalizzato 3">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1078</Words>
  <Application>Microsoft Office PowerPoint</Application>
  <PresentationFormat>Widescreen</PresentationFormat>
  <Paragraphs>178</Paragraphs>
  <Slides>7</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7</vt:i4>
      </vt:variant>
    </vt:vector>
  </HeadingPairs>
  <TitlesOfParts>
    <vt:vector size="13" baseType="lpstr">
      <vt:lpstr>Arial</vt:lpstr>
      <vt:lpstr>Calibri</vt:lpstr>
      <vt:lpstr>Comic Sans MS</vt:lpstr>
      <vt:lpstr>MS Shell Dlg 2</vt:lpstr>
      <vt:lpstr>Symbol</vt:lpstr>
      <vt:lpstr>1_Tema di Office</vt:lpstr>
      <vt:lpstr>Geometria descrittiva dinamica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Elio Fragassi</dc:creator>
  <cp:lastModifiedBy>Elio Fragassi</cp:lastModifiedBy>
  <cp:revision>89</cp:revision>
  <dcterms:created xsi:type="dcterms:W3CDTF">2023-11-17T13:54:13Z</dcterms:created>
  <dcterms:modified xsi:type="dcterms:W3CDTF">2024-02-03T13:38:00Z</dcterms:modified>
</cp:coreProperties>
</file>