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28" r:id="rId2"/>
    <p:sldId id="338" r:id="rId3"/>
    <p:sldId id="339" r:id="rId4"/>
    <p:sldId id="340" r:id="rId5"/>
    <p:sldId id="341" r:id="rId6"/>
    <p:sldId id="342" r:id="rId7"/>
    <p:sldId id="343" r:id="rId8"/>
    <p:sldId id="290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D9E6"/>
    <a:srgbClr val="C5C1D0"/>
    <a:srgbClr val="DFDCE7"/>
    <a:srgbClr val="D6DCE5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91" autoAdjust="0"/>
    <p:restoredTop sz="94660"/>
  </p:normalViewPr>
  <p:slideViewPr>
    <p:cSldViewPr snapToGrid="0">
      <p:cViewPr varScale="1">
        <p:scale>
          <a:sx n="86" d="100"/>
          <a:sy n="86" d="100"/>
        </p:scale>
        <p:origin x="23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56036F-A341-42E5-8558-601A0CE0D5BB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08738-1C4D-416D-958D-3634E094DA7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437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9E635-4B89-4698-92C2-4071089677AF}" type="slidenum">
              <a:rPr kumimoji="0" lang="it-I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t-I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822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762AE5-F776-5F5F-16F7-D20E9EF30F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263BDA0-CF80-C8C3-F853-C47D5C0240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554847-B946-EE11-081B-B74B3800F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E03C39-2666-F999-07DE-F2A625E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CC7F41-5083-51C3-F652-CDC341EF4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180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9436875-A955-7598-8933-C705C6277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296AA14-A3F4-D0E0-9D9D-AEDE702B3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EB1AA2-FC5D-64BD-9A01-DD74948D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1B9BD8D-14A9-83A6-B605-657C1968C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AB9888E-C741-2442-4D34-F9422A2C4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3894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5189B3E-61E2-1539-B415-43FD359F5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7D28D-BDD2-9175-083A-4D8803FD60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CF6419-FABF-2F3E-411E-CEFAE048D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9EDD0E-5628-CF38-18C5-983BCF71E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116A5C-D968-B7AD-AB7E-93F314975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956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030A7B-E8AD-C4F8-1E6A-33E711CBF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845C15-7BDF-D45A-0BC2-B332FB7A4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410F1B8-E9CC-01D0-EB06-3791C4B0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0E7918F-ED12-2B29-DF07-10DFBC853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77916A-184E-B485-990B-5F672800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101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B6D40C-DF36-4038-3027-8A5797345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3B6FA4-7A8E-2D69-DD98-C6CD73BD56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88DDA72-5496-AF06-2C69-95B58DFEC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5EE3522-E6D4-A7F9-D441-FDE63E67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5DE8663-8DDF-93C9-36C8-F952DD8FF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634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315D78D-BAB4-B5EB-6F66-E31B4B99D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E216639-E17F-6287-B89F-BB8B9C98E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6C9320D-3928-90EB-A207-6EF7086E8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8A7F4F8-E367-76C4-84C3-C76B5D23A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7422CC-B5E6-1E06-7686-CCECA970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DA04AE-6A5C-3584-F6F2-09DB8ADD3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85506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EA41916-F676-B81B-4FDD-49082A020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E223AE0-5CEF-4AF6-F5AB-74E8999167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275B6DC-AE56-ACCA-CF28-79B3EE151C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D237B58-E42D-879E-CB29-71FA74FEA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B6094B4-916F-FC41-0261-01C512B918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152F91-11BF-6B35-9455-3E891D7A0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4B137F82-9199-4A39-03E9-61D68BFB4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7B1188E-F09D-2C09-C4DE-8B0C906D3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73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C7E3A4-2909-284C-FBD6-8230ECE8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D642172-374D-DD04-45CD-BB40D9BC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8DB3CB5-7EC3-9ABD-3863-44BB8EC1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3F51CAC-F3FF-D1FC-E8B7-ABEF46F44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185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B9BF69AD-33CA-3B5D-4D8A-3C3ECFDF9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D4145DAD-EFC2-9119-EC73-AAFC9D845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450F028-935F-CA3D-6BDD-3AFE22AD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2277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2F0C-CA5C-DE36-CD0A-BCD85040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6CE0D-2563-B374-E02C-7EABE0DD4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5F88B3A-E25E-36AB-5055-7A0455483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E575D1-7860-722D-AFE3-E1A79481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BAA9CD2-49A7-95E1-FA96-57B796847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FD2E874-C829-423F-FD92-94F898447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465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263871-CD6F-7886-AC91-65C6BBC03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2D3DE597-67FD-3539-19A5-C3436789B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0E15604-7B83-BEDA-310C-98CC0A582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86F61AB-73A8-FE1A-B8D2-2190557F2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830A45C-AFEF-95D6-F064-1F3C300FF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6FBF7AD-660F-9AB7-A61A-8F5CEA8D6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500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673B8C2-F3BD-487C-88E2-658E2A633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316E77F-6E0E-D995-2D80-A9F9999B1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2A2AD67-14E6-13D0-2699-DD006B99E5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79978-02E4-48A2-90E8-F4DADA2F8CB5}" type="datetimeFigureOut">
              <a:rPr lang="it-IT" smtClean="0"/>
              <a:t>07/10/2023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2D3ED5A-B410-FE43-9159-FC34E6706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4E1F2E-A876-584B-8332-C32BBC6EF0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37BF-4841-4D13-BDE7-5251878F34D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9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https://www.eliofragassi.it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>
            <a:extLst>
              <a:ext uri="{FF2B5EF4-FFF2-40B4-BE49-F238E27FC236}">
                <a16:creationId xmlns:a16="http://schemas.microsoft.com/office/drawing/2014/main" id="{C382C28B-ACD0-456E-B237-4AD143714A82}"/>
              </a:ext>
            </a:extLst>
          </p:cNvPr>
          <p:cNvSpPr txBox="1">
            <a:spLocks noChangeArrowheads="1"/>
          </p:cNvSpPr>
          <p:nvPr/>
        </p:nvSpPr>
        <p:spPr>
          <a:xfrm>
            <a:off x="12000" y="491906"/>
            <a:ext cx="12168000" cy="35401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1F497D"/>
              </a:buClr>
              <a:buSzPct val="75000"/>
              <a:buFontTx/>
              <a:buNone/>
              <a:tabLst/>
              <a:defRPr/>
            </a:pPr>
            <a:r>
              <a:rPr kumimoji="0" 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Indagine insiemistica sulla doppia proiezione ortogonale di </a:t>
            </a:r>
            <a:r>
              <a:rPr kumimoji="0" lang="it-IT" sz="2000" b="0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Arial" panose="020B0604020202020204" pitchFamily="34" charset="0"/>
              </a:rPr>
              <a:t>Monge</a:t>
            </a:r>
            <a:endParaRPr kumimoji="0" lang="it-IT" sz="2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itchFamily="66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C40EFF9-23D5-475F-BB91-AD787EC78C92}"/>
              </a:ext>
            </a:extLst>
          </p:cNvPr>
          <p:cNvSpPr txBox="1"/>
          <p:nvPr/>
        </p:nvSpPr>
        <p:spPr>
          <a:xfrm>
            <a:off x="12000" y="887763"/>
            <a:ext cx="121680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OPERAZIONI DI RIBALTAMENTO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CB798-6E65-434E-B020-C0252A6E6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86050" y="1685465"/>
            <a:ext cx="2379316" cy="4860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 algn="ctr">
            <a:solidFill>
              <a:srgbClr val="0066FF"/>
            </a:solidFill>
            <a:miter lim="800000"/>
            <a:headEnd/>
            <a:tailEnd/>
          </a:ln>
        </p:spPr>
        <p:txBody>
          <a:bodyPr wrap="square" lIns="0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Il disegno di copertina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è stato eseguito 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nell’a. s. 2007/08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da </a:t>
            </a:r>
            <a:r>
              <a:rPr lang="it-IT" sz="15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Ciancetta</a:t>
            </a: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Giulia</a:t>
            </a:r>
            <a:endParaRPr kumimoji="0" lang="it-IT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della classe </a:t>
            </a:r>
            <a:r>
              <a:rPr kumimoji="0" lang="it-IT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4C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del </a:t>
            </a: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Liceo Artistico Statale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«G. </a:t>
            </a:r>
            <a:r>
              <a:rPr lang="it-IT" sz="1500" b="1" dirty="0" err="1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Misticoni</a:t>
            </a: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»  </a:t>
            </a: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di Pescara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endParaRPr lang="it-IT" sz="1500" dirty="0">
              <a:solidFill>
                <a:srgbClr val="0000FF"/>
              </a:solidFill>
              <a:latin typeface="Comic Sans MS" pitchFamily="66" charset="0"/>
              <a:cs typeface="Times New Roman" pitchFamily="18" charset="0"/>
            </a:endParaRP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per la materia 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«Discipline grafico-geometriche»</a:t>
            </a:r>
          </a:p>
          <a:p>
            <a:pPr marL="108000" lvl="0" algn="ctr" defTabSz="457200" eaLnBrk="0" hangingPunct="0">
              <a:defRPr/>
            </a:pPr>
            <a:r>
              <a:rPr lang="it-IT" sz="1500" b="1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del corso sperimentale</a:t>
            </a:r>
          </a:p>
          <a:p>
            <a:pPr marL="108000" lvl="0" algn="ctr" defTabSz="457200" eaLnBrk="0" hangingPunct="0">
              <a:defRPr/>
            </a:pPr>
            <a:r>
              <a:rPr lang="it-IT" sz="1500" dirty="0">
                <a:solidFill>
                  <a:srgbClr val="0000FF"/>
                </a:solidFill>
                <a:latin typeface="Comic Sans MS" pitchFamily="66" charset="0"/>
                <a:cs typeface="Times New Roman" pitchFamily="18" charset="0"/>
              </a:rPr>
              <a:t>«Progetto Leonardo»</a:t>
            </a:r>
          </a:p>
          <a:p>
            <a:pPr marL="10800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cs typeface="Times New Roman" pitchFamily="18" charset="0"/>
            </a:endParaRP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Insegnante: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5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 Prof. Elio </a:t>
            </a:r>
            <a:r>
              <a:rPr kumimoji="0" lang="it-IT" sz="15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cs typeface="Times New Roman" pitchFamily="18" charset="0"/>
              </a:rPr>
              <a:t>Fragassi</a:t>
            </a:r>
            <a:endParaRPr kumimoji="0" lang="it-IT" sz="15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1C8C9BC4-89A5-47DE-A85B-0E5D24B9E4F5}"/>
              </a:ext>
            </a:extLst>
          </p:cNvPr>
          <p:cNvCxnSpPr>
            <a:cxnSpLocks/>
          </p:cNvCxnSpPr>
          <p:nvPr/>
        </p:nvCxnSpPr>
        <p:spPr>
          <a:xfrm>
            <a:off x="1103265" y="6858000"/>
            <a:ext cx="9144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3B465C2-9476-4834-A0C3-FE16EC2A0C53}"/>
              </a:ext>
            </a:extLst>
          </p:cNvPr>
          <p:cNvSpPr txBox="1"/>
          <p:nvPr/>
        </p:nvSpPr>
        <p:spPr>
          <a:xfrm>
            <a:off x="4453295" y="2035895"/>
            <a:ext cx="533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Indice 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534B261-35E0-4C14-819B-EF864955DEA1}"/>
              </a:ext>
            </a:extLst>
          </p:cNvPr>
          <p:cNvSpPr txBox="1"/>
          <p:nvPr/>
        </p:nvSpPr>
        <p:spPr>
          <a:xfrm>
            <a:off x="12000" y="1320452"/>
            <a:ext cx="12168000" cy="338554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 DEL  PIANO  GENERICO</a:t>
            </a:r>
            <a:r>
              <a:rPr kumimoji="0" lang="it-IT" sz="1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ESEMPI</a:t>
            </a:r>
            <a:endParaRPr kumimoji="0" lang="it-IT" sz="1600" b="1" i="0" u="none" strike="noStrike" kern="1200" cap="none" spc="0" normalizeH="0" baseline="-25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7EF729A0-843B-473C-8263-824F68FA78F6}"/>
              </a:ext>
            </a:extLst>
          </p:cNvPr>
          <p:cNvCxnSpPr>
            <a:cxnSpLocks/>
          </p:cNvCxnSpPr>
          <p:nvPr/>
        </p:nvCxnSpPr>
        <p:spPr>
          <a:xfrm>
            <a:off x="0" y="687393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ulsante di azione: vuoto 20">
            <a:hlinkClick r:id="rId3" action="ppaction://hlinksldjump"/>
            <a:extLst>
              <a:ext uri="{FF2B5EF4-FFF2-40B4-BE49-F238E27FC236}">
                <a16:creationId xmlns:a16="http://schemas.microsoft.com/office/drawing/2014/main" id="{77E0723C-F78A-46C6-898B-FC983A9E004F}"/>
              </a:ext>
            </a:extLst>
          </p:cNvPr>
          <p:cNvSpPr/>
          <p:nvPr/>
        </p:nvSpPr>
        <p:spPr>
          <a:xfrm>
            <a:off x="4510770" y="3270120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5A9C577-2EE5-4204-B15C-8DBAF6180F56}"/>
              </a:ext>
            </a:extLst>
          </p:cNvPr>
          <p:cNvSpPr txBox="1"/>
          <p:nvPr/>
        </p:nvSpPr>
        <p:spPr>
          <a:xfrm>
            <a:off x="4510770" y="5262351"/>
            <a:ext cx="52752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 accedere alle pagine selezionare il numero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54C449-2E74-46B3-975E-3689782E74A3}"/>
              </a:ext>
            </a:extLst>
          </p:cNvPr>
          <p:cNvSpPr txBox="1"/>
          <p:nvPr/>
        </p:nvSpPr>
        <p:spPr>
          <a:xfrm>
            <a:off x="4932059" y="3155881"/>
            <a:ext cx="452265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dirty="0">
                <a:solidFill>
                  <a:srgbClr val="0000FF"/>
                </a:solidFill>
                <a:latin typeface="Comic Sans MS" panose="030F0702030302020204" pitchFamily="66" charset="0"/>
              </a:rPr>
              <a:t>Ribaltamento della sezione di una piramide retta a base triangolare</a:t>
            </a:r>
            <a:endParaRPr kumimoji="0" lang="it-IT" sz="1600" b="0" i="0" u="none" strike="noStrike" kern="1200" cap="none" spc="0" normalizeH="0" baseline="-2500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13" name="Titolo 12">
            <a:extLst>
              <a:ext uri="{FF2B5EF4-FFF2-40B4-BE49-F238E27FC236}">
                <a16:creationId xmlns:a16="http://schemas.microsoft.com/office/drawing/2014/main" id="{5228088B-0BA8-46AA-B589-31D74B8A7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0" y="21998"/>
            <a:ext cx="12168000" cy="432000"/>
          </a:xfrm>
          <a:ln>
            <a:solidFill>
              <a:srgbClr val="0070C0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</a:rPr>
              <a:t>Geometria descrittiva dinamica</a:t>
            </a:r>
            <a:endParaRPr lang="it-IT" dirty="0">
              <a:solidFill>
                <a:srgbClr val="C00000"/>
              </a:solidFill>
            </a:endParaRPr>
          </a:p>
        </p:txBody>
      </p:sp>
      <p:cxnSp>
        <p:nvCxnSpPr>
          <p:cNvPr id="27" name="Connettore diritto 26">
            <a:extLst>
              <a:ext uri="{FF2B5EF4-FFF2-40B4-BE49-F238E27FC236}">
                <a16:creationId xmlns:a16="http://schemas.microsoft.com/office/drawing/2014/main" id="{B51553EB-32BB-4C01-9362-E83DEA2F8F39}"/>
              </a:ext>
            </a:extLst>
          </p:cNvPr>
          <p:cNvCxnSpPr>
            <a:cxnSpLocks/>
          </p:cNvCxnSpPr>
          <p:nvPr/>
        </p:nvCxnSpPr>
        <p:spPr>
          <a:xfrm>
            <a:off x="0" y="6928674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Pulsante di azione: vuoto 31">
            <a:hlinkClick r:id="rId4" action="ppaction://hlinksldjump"/>
            <a:extLst>
              <a:ext uri="{FF2B5EF4-FFF2-40B4-BE49-F238E27FC236}">
                <a16:creationId xmlns:a16="http://schemas.microsoft.com/office/drawing/2014/main" id="{2389E0BA-551E-93F1-83A2-D54871EF0FA7}"/>
              </a:ext>
            </a:extLst>
          </p:cNvPr>
          <p:cNvSpPr/>
          <p:nvPr/>
        </p:nvSpPr>
        <p:spPr>
          <a:xfrm>
            <a:off x="4510770" y="3982878"/>
            <a:ext cx="396000" cy="324000"/>
          </a:xfrm>
          <a:prstGeom prst="actionButtonBlank">
            <a:avLst/>
          </a:prstGeom>
          <a:solidFill>
            <a:srgbClr val="0000FF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60721163-B8A4-4D4A-003A-66D399D56CF9}"/>
              </a:ext>
            </a:extLst>
          </p:cNvPr>
          <p:cNvSpPr txBox="1"/>
          <p:nvPr/>
        </p:nvSpPr>
        <p:spPr>
          <a:xfrm>
            <a:off x="4932060" y="3874007"/>
            <a:ext cx="442794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Ribaltamento della sezione di un cono circolare retto 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E4F93527-07D7-1760-D48D-1DA051C4B759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9">
            <a:extLst>
              <a:ext uri="{FF2B5EF4-FFF2-40B4-BE49-F238E27FC236}">
                <a16:creationId xmlns:a16="http://schemas.microsoft.com/office/drawing/2014/main" id="{9AD71F2D-FF28-4FAB-990D-809FFADB9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21" y="6565339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3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Il materiale può essere riprodotto citando la fonte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D7E934DE-214E-491F-AE64-092AABB50E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7366" y="6567701"/>
            <a:ext cx="6048000" cy="252000"/>
          </a:xfrm>
          <a:prstGeom prst="rect">
            <a:avLst/>
          </a:prstGeom>
          <a:solidFill>
            <a:srgbClr val="FFFF00"/>
          </a:solidFill>
          <a:ln w="3175">
            <a:solidFill>
              <a:srgbClr val="0070C0"/>
            </a:solidFill>
            <a:miter lim="800000"/>
            <a:headEnd/>
            <a:tailEnd/>
          </a:ln>
        </p:spPr>
        <p:txBody>
          <a:bodyPr wrap="square" lIns="69056" tIns="34529" rIns="69056" bIns="34529" anchor="ctr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Courier New" panose="02070309020205020404" pitchFamily="49" charset="0"/>
              </a:rPr>
              <a:t>Autore   Prof. Arch. Elio Fragassi</a:t>
            </a:r>
          </a:p>
        </p:txBody>
      </p: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BCB449B2-BDCC-5D05-1AD6-1B8A40D0A2D5}"/>
              </a:ext>
            </a:extLst>
          </p:cNvPr>
          <p:cNvCxnSpPr>
            <a:cxnSpLocks/>
          </p:cNvCxnSpPr>
          <p:nvPr/>
        </p:nvCxnSpPr>
        <p:spPr>
          <a:xfrm>
            <a:off x="-9550" y="684467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A1013070-6EBD-1046-F608-220BC3299D29}"/>
              </a:ext>
            </a:extLst>
          </p:cNvPr>
          <p:cNvCxnSpPr>
            <a:cxnSpLocks/>
          </p:cNvCxnSpPr>
          <p:nvPr/>
        </p:nvCxnSpPr>
        <p:spPr>
          <a:xfrm>
            <a:off x="-7404" y="6886108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nettore diritto 1">
            <a:extLst>
              <a:ext uri="{FF2B5EF4-FFF2-40B4-BE49-F238E27FC236}">
                <a16:creationId xmlns:a16="http://schemas.microsoft.com/office/drawing/2014/main" id="{AD331C5E-01A6-3273-2F45-D16C1C0749E1}"/>
              </a:ext>
            </a:extLst>
          </p:cNvPr>
          <p:cNvCxnSpPr>
            <a:cxnSpLocks/>
          </p:cNvCxnSpPr>
          <p:nvPr/>
        </p:nvCxnSpPr>
        <p:spPr>
          <a:xfrm>
            <a:off x="1474" y="6894986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651593A4-8C33-3392-6E63-49C888AACF67}"/>
              </a:ext>
            </a:extLst>
          </p:cNvPr>
          <p:cNvCxnSpPr>
            <a:cxnSpLocks/>
          </p:cNvCxnSpPr>
          <p:nvPr/>
        </p:nvCxnSpPr>
        <p:spPr>
          <a:xfrm>
            <a:off x="63620" y="6850596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Immagine 15">
            <a:extLst>
              <a:ext uri="{FF2B5EF4-FFF2-40B4-BE49-F238E27FC236}">
                <a16:creationId xmlns:a16="http://schemas.microsoft.com/office/drawing/2014/main" id="{B5724F5B-71AC-C5B6-2F19-9E791399C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" y="1704603"/>
            <a:ext cx="4427947" cy="4822757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val="13938741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 animBg="1"/>
      <p:bldP spid="21" grpId="0" animBg="1"/>
      <p:bldP spid="29" grpId="0"/>
      <p:bldP spid="14" grpId="0"/>
      <p:bldP spid="32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1591A60-D05B-A90B-CB77-14AA72D86A75}"/>
              </a:ext>
            </a:extLst>
          </p:cNvPr>
          <p:cNvSpPr txBox="1"/>
          <p:nvPr/>
        </p:nvSpPr>
        <p:spPr>
          <a:xfrm>
            <a:off x="11260623" y="5511550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569112" y="3040344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lt</a:t>
            </a:r>
            <a:endParaRPr lang="it-IT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195D46-F391-6381-A88B-3E5908E0E75C}"/>
              </a:ext>
            </a:extLst>
          </p:cNvPr>
          <p:cNvSpPr txBox="1"/>
          <p:nvPr/>
        </p:nvSpPr>
        <p:spPr>
          <a:xfrm>
            <a:off x="11146392" y="803372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6613154" y="3459243"/>
            <a:ext cx="553924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77AC16A-3B02-F274-62EA-D9BE8EB90253}"/>
              </a:ext>
            </a:extLst>
          </p:cNvPr>
          <p:cNvCxnSpPr>
            <a:cxnSpLocks/>
          </p:cNvCxnSpPr>
          <p:nvPr/>
        </p:nvCxnSpPr>
        <p:spPr>
          <a:xfrm flipV="1">
            <a:off x="8162339" y="977118"/>
            <a:ext cx="3818524" cy="248212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0314C0-012F-229E-E9DF-234822149DB3}"/>
              </a:ext>
            </a:extLst>
          </p:cNvPr>
          <p:cNvCxnSpPr>
            <a:cxnSpLocks/>
          </p:cNvCxnSpPr>
          <p:nvPr/>
        </p:nvCxnSpPr>
        <p:spPr>
          <a:xfrm>
            <a:off x="8162339" y="3459243"/>
            <a:ext cx="3872781" cy="28746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riangolo isoscele 71">
            <a:extLst>
              <a:ext uri="{FF2B5EF4-FFF2-40B4-BE49-F238E27FC236}">
                <a16:creationId xmlns:a16="http://schemas.microsoft.com/office/drawing/2014/main" id="{2DBFAE79-DA82-B569-7104-AFF8AAC51A27}"/>
              </a:ext>
            </a:extLst>
          </p:cNvPr>
          <p:cNvSpPr/>
          <p:nvPr/>
        </p:nvSpPr>
        <p:spPr>
          <a:xfrm rot="780000">
            <a:off x="9707272" y="3685266"/>
            <a:ext cx="1440661" cy="1227000"/>
          </a:xfrm>
          <a:custGeom>
            <a:avLst/>
            <a:gdLst>
              <a:gd name="connsiteX0" fmla="*/ 0 w 2352582"/>
              <a:gd name="connsiteY0" fmla="*/ 1154089 h 1154089"/>
              <a:gd name="connsiteX1" fmla="*/ 1176291 w 2352582"/>
              <a:gd name="connsiteY1" fmla="*/ 0 h 1154089"/>
              <a:gd name="connsiteX2" fmla="*/ 2352582 w 2352582"/>
              <a:gd name="connsiteY2" fmla="*/ 1154089 h 1154089"/>
              <a:gd name="connsiteX3" fmla="*/ 0 w 2352582"/>
              <a:gd name="connsiteY3" fmla="*/ 1154089 h 1154089"/>
              <a:gd name="connsiteX0" fmla="*/ 0 w 1669002"/>
              <a:gd name="connsiteY0" fmla="*/ 1660116 h 1660116"/>
              <a:gd name="connsiteX1" fmla="*/ 492711 w 1669002"/>
              <a:gd name="connsiteY1" fmla="*/ 0 h 1660116"/>
              <a:gd name="connsiteX2" fmla="*/ 1669002 w 1669002"/>
              <a:gd name="connsiteY2" fmla="*/ 1154089 h 1660116"/>
              <a:gd name="connsiteX3" fmla="*/ 0 w 1669002"/>
              <a:gd name="connsiteY3" fmla="*/ 1660116 h 1660116"/>
              <a:gd name="connsiteX0" fmla="*/ 0 w 2183907"/>
              <a:gd name="connsiteY0" fmla="*/ 1660116 h 1660116"/>
              <a:gd name="connsiteX1" fmla="*/ 492711 w 2183907"/>
              <a:gd name="connsiteY1" fmla="*/ 0 h 1660116"/>
              <a:gd name="connsiteX2" fmla="*/ 2183907 w 2183907"/>
              <a:gd name="connsiteY2" fmla="*/ 1154089 h 1660116"/>
              <a:gd name="connsiteX3" fmla="*/ 0 w 2183907"/>
              <a:gd name="connsiteY3" fmla="*/ 1660116 h 1660116"/>
              <a:gd name="connsiteX0" fmla="*/ 0 w 2902998"/>
              <a:gd name="connsiteY0" fmla="*/ 1154089 h 1154089"/>
              <a:gd name="connsiteX1" fmla="*/ 1211802 w 2902998"/>
              <a:gd name="connsiteY1" fmla="*/ 0 h 1154089"/>
              <a:gd name="connsiteX2" fmla="*/ 2902998 w 2902998"/>
              <a:gd name="connsiteY2" fmla="*/ 1154089 h 1154089"/>
              <a:gd name="connsiteX3" fmla="*/ 0 w 2902998"/>
              <a:gd name="connsiteY3" fmla="*/ 1154089 h 1154089"/>
              <a:gd name="connsiteX0" fmla="*/ 0 w 2370338"/>
              <a:gd name="connsiteY0" fmla="*/ 1154089 h 2006345"/>
              <a:gd name="connsiteX1" fmla="*/ 1211802 w 2370338"/>
              <a:gd name="connsiteY1" fmla="*/ 0 h 2006345"/>
              <a:gd name="connsiteX2" fmla="*/ 2370338 w 2370338"/>
              <a:gd name="connsiteY2" fmla="*/ 2006345 h 2006345"/>
              <a:gd name="connsiteX3" fmla="*/ 0 w 2370338"/>
              <a:gd name="connsiteY3" fmla="*/ 1154089 h 2006345"/>
              <a:gd name="connsiteX0" fmla="*/ 0 w 2095130"/>
              <a:gd name="connsiteY0" fmla="*/ 1038679 h 2006345"/>
              <a:gd name="connsiteX1" fmla="*/ 936594 w 2095130"/>
              <a:gd name="connsiteY1" fmla="*/ 0 h 2006345"/>
              <a:gd name="connsiteX2" fmla="*/ 2095130 w 2095130"/>
              <a:gd name="connsiteY2" fmla="*/ 2006345 h 2006345"/>
              <a:gd name="connsiteX3" fmla="*/ 0 w 2095130"/>
              <a:gd name="connsiteY3" fmla="*/ 1038679 h 2006345"/>
              <a:gd name="connsiteX0" fmla="*/ 0 w 2095130"/>
              <a:gd name="connsiteY0" fmla="*/ 816738 h 1784404"/>
              <a:gd name="connsiteX1" fmla="*/ 1407111 w 2095130"/>
              <a:gd name="connsiteY1" fmla="*/ 0 h 1784404"/>
              <a:gd name="connsiteX2" fmla="*/ 2095130 w 2095130"/>
              <a:gd name="connsiteY2" fmla="*/ 1784404 h 1784404"/>
              <a:gd name="connsiteX3" fmla="*/ 0 w 2095130"/>
              <a:gd name="connsiteY3" fmla="*/ 816738 h 178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130" h="1784404">
                <a:moveTo>
                  <a:pt x="0" y="816738"/>
                </a:moveTo>
                <a:lnTo>
                  <a:pt x="1407111" y="0"/>
                </a:lnTo>
                <a:lnTo>
                  <a:pt x="2095130" y="1784404"/>
                </a:lnTo>
                <a:lnTo>
                  <a:pt x="0" y="816738"/>
                </a:lnTo>
                <a:close/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dirty="0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E0587D7-6382-DFB9-4CCA-7EB2F01C2B6F}"/>
              </a:ext>
            </a:extLst>
          </p:cNvPr>
          <p:cNvCxnSpPr>
            <a:cxnSpLocks/>
            <a:stCxn id="72" idx="0"/>
          </p:cNvCxnSpPr>
          <p:nvPr/>
        </p:nvCxnSpPr>
        <p:spPr>
          <a:xfrm rot="780000">
            <a:off x="9726545" y="4181499"/>
            <a:ext cx="84759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5428A28-6916-7DA9-583A-6B5D5B8A4908}"/>
              </a:ext>
            </a:extLst>
          </p:cNvPr>
          <p:cNvCxnSpPr>
            <a:cxnSpLocks/>
            <a:stCxn id="72" idx="1"/>
          </p:cNvCxnSpPr>
          <p:nvPr/>
        </p:nvCxnSpPr>
        <p:spPr>
          <a:xfrm rot="780000" flipH="1">
            <a:off x="10624903" y="3735914"/>
            <a:ext cx="119973" cy="5616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A41EB838-D39A-06BB-659F-1DB4620B5C3A}"/>
              </a:ext>
            </a:extLst>
          </p:cNvPr>
          <p:cNvCxnSpPr>
            <a:cxnSpLocks/>
            <a:stCxn id="72" idx="2"/>
          </p:cNvCxnSpPr>
          <p:nvPr/>
        </p:nvCxnSpPr>
        <p:spPr>
          <a:xfrm rot="780000" flipH="1" flipV="1">
            <a:off x="10481532" y="4335091"/>
            <a:ext cx="592363" cy="6653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0D39D3E8-26EF-2F69-9052-666193ECDB66}"/>
              </a:ext>
            </a:extLst>
          </p:cNvPr>
          <p:cNvCxnSpPr>
            <a:cxnSpLocks/>
          </p:cNvCxnSpPr>
          <p:nvPr/>
        </p:nvCxnSpPr>
        <p:spPr>
          <a:xfrm flipV="1">
            <a:off x="10563272" y="1508818"/>
            <a:ext cx="0" cy="27680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BE6618E-EEF9-4933-B9A9-AB884314AADE}"/>
              </a:ext>
            </a:extLst>
          </p:cNvPr>
          <p:cNvCxnSpPr>
            <a:cxnSpLocks/>
          </p:cNvCxnSpPr>
          <p:nvPr/>
        </p:nvCxnSpPr>
        <p:spPr>
          <a:xfrm flipV="1">
            <a:off x="9737407" y="1508344"/>
            <a:ext cx="825226" cy="1950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129DFC7E-9455-6E4F-517A-564769A14B90}"/>
              </a:ext>
            </a:extLst>
          </p:cNvPr>
          <p:cNvCxnSpPr>
            <a:cxnSpLocks/>
          </p:cNvCxnSpPr>
          <p:nvPr/>
        </p:nvCxnSpPr>
        <p:spPr>
          <a:xfrm>
            <a:off x="10563271" y="1508503"/>
            <a:ext cx="442920" cy="19505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287F7B1C-4C24-68B7-7010-BE96F25ABB4E}"/>
              </a:ext>
            </a:extLst>
          </p:cNvPr>
          <p:cNvCxnSpPr>
            <a:cxnSpLocks/>
          </p:cNvCxnSpPr>
          <p:nvPr/>
        </p:nvCxnSpPr>
        <p:spPr>
          <a:xfrm>
            <a:off x="10563272" y="1508660"/>
            <a:ext cx="243234" cy="195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EADE40B-D14E-EB13-E8E9-02EE3CC0FC57}"/>
              </a:ext>
            </a:extLst>
          </p:cNvPr>
          <p:cNvCxnSpPr>
            <a:stCxn id="72" idx="0"/>
          </p:cNvCxnSpPr>
          <p:nvPr/>
        </p:nvCxnSpPr>
        <p:spPr>
          <a:xfrm flipV="1">
            <a:off x="9737407" y="3459243"/>
            <a:ext cx="0" cy="62692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AB93B50-8BD5-A0C0-73B6-5647FB1D75EF}"/>
              </a:ext>
            </a:extLst>
          </p:cNvPr>
          <p:cNvCxnSpPr>
            <a:stCxn id="72" idx="1"/>
          </p:cNvCxnSpPr>
          <p:nvPr/>
        </p:nvCxnSpPr>
        <p:spPr>
          <a:xfrm flipV="1">
            <a:off x="10806506" y="3459243"/>
            <a:ext cx="0" cy="29736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DC6DA0E-5127-8C4F-930F-0BC4882FD199}"/>
              </a:ext>
            </a:extLst>
          </p:cNvPr>
          <p:cNvCxnSpPr>
            <a:stCxn id="72" idx="2"/>
          </p:cNvCxnSpPr>
          <p:nvPr/>
        </p:nvCxnSpPr>
        <p:spPr>
          <a:xfrm flipV="1">
            <a:off x="10991463" y="3459243"/>
            <a:ext cx="15366" cy="15993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ulsante di azione: vuoto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24A5E68-923A-8250-F52D-3CAE8F1A7953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16A6DDC-872D-EA74-A7A1-5AD851A0F75F}"/>
              </a:ext>
            </a:extLst>
          </p:cNvPr>
          <p:cNvSpPr txBox="1"/>
          <p:nvPr/>
        </p:nvSpPr>
        <p:spPr>
          <a:xfrm>
            <a:off x="10954484" y="4873916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6CE081E-B2EF-D865-A12C-8EA9CBA6A76D}"/>
              </a:ext>
            </a:extLst>
          </p:cNvPr>
          <p:cNvSpPr txBox="1"/>
          <p:nvPr/>
        </p:nvSpPr>
        <p:spPr>
          <a:xfrm>
            <a:off x="10754449" y="3627660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8788C56-4EAC-FEE6-8C33-06FCA3EF9EE4}"/>
              </a:ext>
            </a:extLst>
          </p:cNvPr>
          <p:cNvSpPr txBox="1"/>
          <p:nvPr/>
        </p:nvSpPr>
        <p:spPr>
          <a:xfrm>
            <a:off x="9395554" y="394135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A’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0693B134-3713-16E9-D450-40C38EC55EC5}"/>
              </a:ext>
            </a:extLst>
          </p:cNvPr>
          <p:cNvSpPr txBox="1"/>
          <p:nvPr/>
        </p:nvSpPr>
        <p:spPr>
          <a:xfrm>
            <a:off x="10954484" y="3149692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C’’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A031C4AE-B856-4F79-F0AA-58B87687209D}"/>
              </a:ext>
            </a:extLst>
          </p:cNvPr>
          <p:cNvSpPr txBox="1"/>
          <p:nvPr/>
        </p:nvSpPr>
        <p:spPr>
          <a:xfrm>
            <a:off x="10588826" y="3129765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B’’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8909838-51BD-8E5D-024B-19AD8999BDC7}"/>
              </a:ext>
            </a:extLst>
          </p:cNvPr>
          <p:cNvSpPr txBox="1"/>
          <p:nvPr/>
        </p:nvSpPr>
        <p:spPr>
          <a:xfrm>
            <a:off x="9439014" y="3169459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A’’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3C75E661-A971-FF9D-12EB-D9E165F1C219}"/>
              </a:ext>
            </a:extLst>
          </p:cNvPr>
          <p:cNvSpPr txBox="1"/>
          <p:nvPr/>
        </p:nvSpPr>
        <p:spPr>
          <a:xfrm>
            <a:off x="10391734" y="1210533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06A5C11C-0881-90BF-73D1-41B5604B25F8}"/>
              </a:ext>
            </a:extLst>
          </p:cNvPr>
          <p:cNvSpPr txBox="1"/>
          <p:nvPr/>
        </p:nvSpPr>
        <p:spPr>
          <a:xfrm>
            <a:off x="10309557" y="4264050"/>
            <a:ext cx="4882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C1D7884-6DD6-60F4-5C04-2501786CBFAC}"/>
              </a:ext>
            </a:extLst>
          </p:cNvPr>
          <p:cNvSpPr txBox="1"/>
          <p:nvPr/>
        </p:nvSpPr>
        <p:spPr>
          <a:xfrm>
            <a:off x="0" y="2716262"/>
            <a:ext cx="493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Sia data la piramide a base triangolare A(A’,A’’); B(B’, B’’), C(C’,C’’) e vertice V(V’,V’’)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827B86A-CB54-0AE2-097D-A9BCFBE43335}"/>
              </a:ext>
            </a:extLst>
          </p:cNvPr>
          <p:cNvSpPr txBox="1"/>
          <p:nvPr/>
        </p:nvSpPr>
        <p:spPr>
          <a:xfrm>
            <a:off x="0" y="3627660"/>
            <a:ext cx="467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Sia essa sezionata dal piano generico</a:t>
            </a:r>
          </a:p>
          <a:p>
            <a:pPr algn="ctr"/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,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</a:t>
            </a: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8A3A1AD2-A046-EC06-539E-0F41F69B7CC7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GENERICO - ESEMPI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C279B90-5BC9-9A7B-4332-8B3F45863789}"/>
              </a:ext>
            </a:extLst>
          </p:cNvPr>
          <p:cNvSpPr txBox="1"/>
          <p:nvPr/>
        </p:nvSpPr>
        <p:spPr>
          <a:xfrm>
            <a:off x="42071" y="492562"/>
            <a:ext cx="89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DATI </a:t>
            </a:r>
          </a:p>
        </p:txBody>
      </p:sp>
    </p:spTree>
    <p:extLst>
      <p:ext uri="{BB962C8B-B14F-4D97-AF65-F5344CB8AC3E}">
        <p14:creationId xmlns:p14="http://schemas.microsoft.com/office/powerpoint/2010/main" val="2093387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72" grpId="0" animBg="1"/>
      <p:bldP spid="14" grpId="0"/>
      <p:bldP spid="15" grpId="0"/>
      <p:bldP spid="29" grpId="0"/>
      <p:bldP spid="33" grpId="0"/>
      <p:bldP spid="38" grpId="0"/>
      <p:bldP spid="39" grpId="0"/>
      <p:bldP spid="41" grpId="0"/>
      <p:bldP spid="42" grpId="0"/>
      <p:bldP spid="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1591A60-D05B-A90B-CB77-14AA72D86A75}"/>
              </a:ext>
            </a:extLst>
          </p:cNvPr>
          <p:cNvSpPr txBox="1"/>
          <p:nvPr/>
        </p:nvSpPr>
        <p:spPr>
          <a:xfrm>
            <a:off x="11646304" y="5684300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sz="760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760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76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641451" y="314064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lt</a:t>
            </a:r>
            <a:endParaRPr lang="it-IT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195D46-F391-6381-A88B-3E5908E0E75C}"/>
              </a:ext>
            </a:extLst>
          </p:cNvPr>
          <p:cNvSpPr txBox="1"/>
          <p:nvPr/>
        </p:nvSpPr>
        <p:spPr>
          <a:xfrm>
            <a:off x="11277588" y="1253327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6613154" y="3459243"/>
            <a:ext cx="5431193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77AC16A-3B02-F274-62EA-D9BE8EB90253}"/>
              </a:ext>
            </a:extLst>
          </p:cNvPr>
          <p:cNvCxnSpPr>
            <a:cxnSpLocks/>
          </p:cNvCxnSpPr>
          <p:nvPr/>
        </p:nvCxnSpPr>
        <p:spPr>
          <a:xfrm flipV="1">
            <a:off x="8162339" y="1118586"/>
            <a:ext cx="3600888" cy="23406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0314C0-012F-229E-E9DF-234822149DB3}"/>
              </a:ext>
            </a:extLst>
          </p:cNvPr>
          <p:cNvCxnSpPr>
            <a:cxnSpLocks/>
          </p:cNvCxnSpPr>
          <p:nvPr/>
        </p:nvCxnSpPr>
        <p:spPr>
          <a:xfrm>
            <a:off x="8162339" y="3459243"/>
            <a:ext cx="3872781" cy="28746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riangolo isoscele 71">
            <a:extLst>
              <a:ext uri="{FF2B5EF4-FFF2-40B4-BE49-F238E27FC236}">
                <a16:creationId xmlns:a16="http://schemas.microsoft.com/office/drawing/2014/main" id="{2DBFAE79-DA82-B569-7104-AFF8AAC51A27}"/>
              </a:ext>
            </a:extLst>
          </p:cNvPr>
          <p:cNvSpPr/>
          <p:nvPr/>
        </p:nvSpPr>
        <p:spPr>
          <a:xfrm rot="780000">
            <a:off x="9707272" y="3685266"/>
            <a:ext cx="1440661" cy="1227000"/>
          </a:xfrm>
          <a:custGeom>
            <a:avLst/>
            <a:gdLst>
              <a:gd name="connsiteX0" fmla="*/ 0 w 2352582"/>
              <a:gd name="connsiteY0" fmla="*/ 1154089 h 1154089"/>
              <a:gd name="connsiteX1" fmla="*/ 1176291 w 2352582"/>
              <a:gd name="connsiteY1" fmla="*/ 0 h 1154089"/>
              <a:gd name="connsiteX2" fmla="*/ 2352582 w 2352582"/>
              <a:gd name="connsiteY2" fmla="*/ 1154089 h 1154089"/>
              <a:gd name="connsiteX3" fmla="*/ 0 w 2352582"/>
              <a:gd name="connsiteY3" fmla="*/ 1154089 h 1154089"/>
              <a:gd name="connsiteX0" fmla="*/ 0 w 1669002"/>
              <a:gd name="connsiteY0" fmla="*/ 1660116 h 1660116"/>
              <a:gd name="connsiteX1" fmla="*/ 492711 w 1669002"/>
              <a:gd name="connsiteY1" fmla="*/ 0 h 1660116"/>
              <a:gd name="connsiteX2" fmla="*/ 1669002 w 1669002"/>
              <a:gd name="connsiteY2" fmla="*/ 1154089 h 1660116"/>
              <a:gd name="connsiteX3" fmla="*/ 0 w 1669002"/>
              <a:gd name="connsiteY3" fmla="*/ 1660116 h 1660116"/>
              <a:gd name="connsiteX0" fmla="*/ 0 w 2183907"/>
              <a:gd name="connsiteY0" fmla="*/ 1660116 h 1660116"/>
              <a:gd name="connsiteX1" fmla="*/ 492711 w 2183907"/>
              <a:gd name="connsiteY1" fmla="*/ 0 h 1660116"/>
              <a:gd name="connsiteX2" fmla="*/ 2183907 w 2183907"/>
              <a:gd name="connsiteY2" fmla="*/ 1154089 h 1660116"/>
              <a:gd name="connsiteX3" fmla="*/ 0 w 2183907"/>
              <a:gd name="connsiteY3" fmla="*/ 1660116 h 1660116"/>
              <a:gd name="connsiteX0" fmla="*/ 0 w 2902998"/>
              <a:gd name="connsiteY0" fmla="*/ 1154089 h 1154089"/>
              <a:gd name="connsiteX1" fmla="*/ 1211802 w 2902998"/>
              <a:gd name="connsiteY1" fmla="*/ 0 h 1154089"/>
              <a:gd name="connsiteX2" fmla="*/ 2902998 w 2902998"/>
              <a:gd name="connsiteY2" fmla="*/ 1154089 h 1154089"/>
              <a:gd name="connsiteX3" fmla="*/ 0 w 2902998"/>
              <a:gd name="connsiteY3" fmla="*/ 1154089 h 1154089"/>
              <a:gd name="connsiteX0" fmla="*/ 0 w 2370338"/>
              <a:gd name="connsiteY0" fmla="*/ 1154089 h 2006345"/>
              <a:gd name="connsiteX1" fmla="*/ 1211802 w 2370338"/>
              <a:gd name="connsiteY1" fmla="*/ 0 h 2006345"/>
              <a:gd name="connsiteX2" fmla="*/ 2370338 w 2370338"/>
              <a:gd name="connsiteY2" fmla="*/ 2006345 h 2006345"/>
              <a:gd name="connsiteX3" fmla="*/ 0 w 2370338"/>
              <a:gd name="connsiteY3" fmla="*/ 1154089 h 2006345"/>
              <a:gd name="connsiteX0" fmla="*/ 0 w 2095130"/>
              <a:gd name="connsiteY0" fmla="*/ 1038679 h 2006345"/>
              <a:gd name="connsiteX1" fmla="*/ 936594 w 2095130"/>
              <a:gd name="connsiteY1" fmla="*/ 0 h 2006345"/>
              <a:gd name="connsiteX2" fmla="*/ 2095130 w 2095130"/>
              <a:gd name="connsiteY2" fmla="*/ 2006345 h 2006345"/>
              <a:gd name="connsiteX3" fmla="*/ 0 w 2095130"/>
              <a:gd name="connsiteY3" fmla="*/ 1038679 h 2006345"/>
              <a:gd name="connsiteX0" fmla="*/ 0 w 2095130"/>
              <a:gd name="connsiteY0" fmla="*/ 816738 h 1784404"/>
              <a:gd name="connsiteX1" fmla="*/ 1407111 w 2095130"/>
              <a:gd name="connsiteY1" fmla="*/ 0 h 1784404"/>
              <a:gd name="connsiteX2" fmla="*/ 2095130 w 2095130"/>
              <a:gd name="connsiteY2" fmla="*/ 1784404 h 1784404"/>
              <a:gd name="connsiteX3" fmla="*/ 0 w 2095130"/>
              <a:gd name="connsiteY3" fmla="*/ 816738 h 1784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5130" h="1784404">
                <a:moveTo>
                  <a:pt x="0" y="816738"/>
                </a:moveTo>
                <a:lnTo>
                  <a:pt x="1407111" y="0"/>
                </a:lnTo>
                <a:lnTo>
                  <a:pt x="2095130" y="1784404"/>
                </a:lnTo>
                <a:lnTo>
                  <a:pt x="0" y="816738"/>
                </a:lnTo>
                <a:close/>
              </a:path>
            </a:pathLst>
          </a:cu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7" name="Connettore diritto 76">
            <a:extLst>
              <a:ext uri="{FF2B5EF4-FFF2-40B4-BE49-F238E27FC236}">
                <a16:creationId xmlns:a16="http://schemas.microsoft.com/office/drawing/2014/main" id="{6E0587D7-6382-DFB9-4CCA-7EB2F01C2B6F}"/>
              </a:ext>
            </a:extLst>
          </p:cNvPr>
          <p:cNvCxnSpPr>
            <a:cxnSpLocks/>
            <a:stCxn id="72" idx="0"/>
          </p:cNvCxnSpPr>
          <p:nvPr/>
        </p:nvCxnSpPr>
        <p:spPr>
          <a:xfrm rot="780000">
            <a:off x="9726545" y="4181499"/>
            <a:ext cx="847590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>
            <a:extLst>
              <a:ext uri="{FF2B5EF4-FFF2-40B4-BE49-F238E27FC236}">
                <a16:creationId xmlns:a16="http://schemas.microsoft.com/office/drawing/2014/main" id="{05428A28-6916-7DA9-583A-6B5D5B8A4908}"/>
              </a:ext>
            </a:extLst>
          </p:cNvPr>
          <p:cNvCxnSpPr>
            <a:cxnSpLocks/>
            <a:stCxn id="72" idx="1"/>
          </p:cNvCxnSpPr>
          <p:nvPr/>
        </p:nvCxnSpPr>
        <p:spPr>
          <a:xfrm rot="780000" flipH="1">
            <a:off x="10624903" y="3735914"/>
            <a:ext cx="119973" cy="5616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>
            <a:extLst>
              <a:ext uri="{FF2B5EF4-FFF2-40B4-BE49-F238E27FC236}">
                <a16:creationId xmlns:a16="http://schemas.microsoft.com/office/drawing/2014/main" id="{A41EB838-D39A-06BB-659F-1DB4620B5C3A}"/>
              </a:ext>
            </a:extLst>
          </p:cNvPr>
          <p:cNvCxnSpPr>
            <a:cxnSpLocks/>
            <a:stCxn id="72" idx="2"/>
          </p:cNvCxnSpPr>
          <p:nvPr/>
        </p:nvCxnSpPr>
        <p:spPr>
          <a:xfrm rot="780000" flipH="1" flipV="1">
            <a:off x="10481532" y="4335091"/>
            <a:ext cx="592363" cy="66539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0D39D3E8-26EF-2F69-9052-666193ECDB66}"/>
              </a:ext>
            </a:extLst>
          </p:cNvPr>
          <p:cNvCxnSpPr>
            <a:cxnSpLocks/>
          </p:cNvCxnSpPr>
          <p:nvPr/>
        </p:nvCxnSpPr>
        <p:spPr>
          <a:xfrm flipV="1">
            <a:off x="10563272" y="1508818"/>
            <a:ext cx="0" cy="27680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BE6618E-EEF9-4933-B9A9-AB884314AADE}"/>
              </a:ext>
            </a:extLst>
          </p:cNvPr>
          <p:cNvCxnSpPr>
            <a:cxnSpLocks/>
          </p:cNvCxnSpPr>
          <p:nvPr/>
        </p:nvCxnSpPr>
        <p:spPr>
          <a:xfrm flipV="1">
            <a:off x="9737407" y="1508344"/>
            <a:ext cx="825226" cy="1950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129DFC7E-9455-6E4F-517A-564769A14B90}"/>
              </a:ext>
            </a:extLst>
          </p:cNvPr>
          <p:cNvCxnSpPr>
            <a:cxnSpLocks/>
          </p:cNvCxnSpPr>
          <p:nvPr/>
        </p:nvCxnSpPr>
        <p:spPr>
          <a:xfrm>
            <a:off x="10563271" y="1508503"/>
            <a:ext cx="442920" cy="19505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287F7B1C-4C24-68B7-7010-BE96F25ABB4E}"/>
              </a:ext>
            </a:extLst>
          </p:cNvPr>
          <p:cNvCxnSpPr>
            <a:cxnSpLocks/>
          </p:cNvCxnSpPr>
          <p:nvPr/>
        </p:nvCxnSpPr>
        <p:spPr>
          <a:xfrm>
            <a:off x="10563272" y="1508660"/>
            <a:ext cx="243234" cy="195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EADE40B-D14E-EB13-E8E9-02EE3CC0FC57}"/>
              </a:ext>
            </a:extLst>
          </p:cNvPr>
          <p:cNvCxnSpPr>
            <a:stCxn id="72" idx="0"/>
          </p:cNvCxnSpPr>
          <p:nvPr/>
        </p:nvCxnSpPr>
        <p:spPr>
          <a:xfrm flipV="1">
            <a:off x="9737407" y="3459243"/>
            <a:ext cx="0" cy="62692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AB93B50-8BD5-A0C0-73B6-5647FB1D75EF}"/>
              </a:ext>
            </a:extLst>
          </p:cNvPr>
          <p:cNvCxnSpPr>
            <a:stCxn id="72" idx="1"/>
          </p:cNvCxnSpPr>
          <p:nvPr/>
        </p:nvCxnSpPr>
        <p:spPr>
          <a:xfrm flipV="1">
            <a:off x="10806506" y="3459243"/>
            <a:ext cx="0" cy="29736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DC6DA0E-5127-8C4F-930F-0BC4882FD199}"/>
              </a:ext>
            </a:extLst>
          </p:cNvPr>
          <p:cNvCxnSpPr>
            <a:stCxn id="72" idx="2"/>
          </p:cNvCxnSpPr>
          <p:nvPr/>
        </p:nvCxnSpPr>
        <p:spPr>
          <a:xfrm flipV="1">
            <a:off x="10991463" y="3459243"/>
            <a:ext cx="15366" cy="15993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211F027F-13CB-E16C-7F35-C0BE4ACD784A}"/>
              </a:ext>
            </a:extLst>
          </p:cNvPr>
          <p:cNvCxnSpPr>
            <a:cxnSpLocks/>
          </p:cNvCxnSpPr>
          <p:nvPr/>
        </p:nvCxnSpPr>
        <p:spPr>
          <a:xfrm>
            <a:off x="7010067" y="3456284"/>
            <a:ext cx="4878417" cy="112667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4A05BFCC-278A-1182-64D5-28D6CE1FE84D}"/>
              </a:ext>
            </a:extLst>
          </p:cNvPr>
          <p:cNvCxnSpPr>
            <a:cxnSpLocks/>
          </p:cNvCxnSpPr>
          <p:nvPr/>
        </p:nvCxnSpPr>
        <p:spPr>
          <a:xfrm flipV="1">
            <a:off x="7030160" y="597880"/>
            <a:ext cx="0" cy="363021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E18DF090-5318-5A73-6741-0D87EB74B127}"/>
              </a:ext>
            </a:extLst>
          </p:cNvPr>
          <p:cNvCxnSpPr>
            <a:cxnSpLocks/>
          </p:cNvCxnSpPr>
          <p:nvPr/>
        </p:nvCxnSpPr>
        <p:spPr>
          <a:xfrm flipV="1">
            <a:off x="7030160" y="2548759"/>
            <a:ext cx="2533904" cy="1647093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733B8B9F-4E46-F9AB-5DE7-9FDDD1F2098D}"/>
              </a:ext>
            </a:extLst>
          </p:cNvPr>
          <p:cNvCxnSpPr/>
          <p:nvPr/>
        </p:nvCxnSpPr>
        <p:spPr>
          <a:xfrm flipV="1">
            <a:off x="8678548" y="3456264"/>
            <a:ext cx="0" cy="3887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463C2C3E-339F-1B8B-D127-976685F4E777}"/>
              </a:ext>
            </a:extLst>
          </p:cNvPr>
          <p:cNvCxnSpPr>
            <a:cxnSpLocks/>
          </p:cNvCxnSpPr>
          <p:nvPr/>
        </p:nvCxnSpPr>
        <p:spPr>
          <a:xfrm flipV="1">
            <a:off x="7030160" y="2880026"/>
            <a:ext cx="2950480" cy="131582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A642571D-35C9-107E-C37C-0BB648EA365B}"/>
              </a:ext>
            </a:extLst>
          </p:cNvPr>
          <p:cNvCxnSpPr>
            <a:cxnSpLocks/>
          </p:cNvCxnSpPr>
          <p:nvPr/>
        </p:nvCxnSpPr>
        <p:spPr>
          <a:xfrm flipH="1">
            <a:off x="9508094" y="3460188"/>
            <a:ext cx="1435457" cy="307016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AB1D6899-44C5-1C6C-C3D7-FF0DD88C2C65}"/>
              </a:ext>
            </a:extLst>
          </p:cNvPr>
          <p:cNvCxnSpPr/>
          <p:nvPr/>
        </p:nvCxnSpPr>
        <p:spPr>
          <a:xfrm flipV="1">
            <a:off x="10227523" y="3456264"/>
            <a:ext cx="0" cy="154367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501CEB29-2B16-D958-2049-6219A76E1C4F}"/>
              </a:ext>
            </a:extLst>
          </p:cNvPr>
          <p:cNvCxnSpPr>
            <a:cxnSpLocks/>
          </p:cNvCxnSpPr>
          <p:nvPr/>
        </p:nvCxnSpPr>
        <p:spPr>
          <a:xfrm flipV="1">
            <a:off x="10945492" y="448816"/>
            <a:ext cx="0" cy="300744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4B0E3A76-B24B-D9D5-BF81-8BFEBC1521F1}"/>
              </a:ext>
            </a:extLst>
          </p:cNvPr>
          <p:cNvCxnSpPr>
            <a:cxnSpLocks/>
          </p:cNvCxnSpPr>
          <p:nvPr/>
        </p:nvCxnSpPr>
        <p:spPr>
          <a:xfrm flipV="1">
            <a:off x="10225583" y="1645270"/>
            <a:ext cx="722542" cy="181099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E64D0C85-3AAE-5A31-0346-0AA5919D73B9}"/>
              </a:ext>
            </a:extLst>
          </p:cNvPr>
          <p:cNvCxnSpPr>
            <a:cxnSpLocks/>
          </p:cNvCxnSpPr>
          <p:nvPr/>
        </p:nvCxnSpPr>
        <p:spPr>
          <a:xfrm flipH="1" flipV="1">
            <a:off x="10115000" y="3456264"/>
            <a:ext cx="1709187" cy="312486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1F0575F2-76D0-7C31-89D9-117025D607E8}"/>
              </a:ext>
            </a:extLst>
          </p:cNvPr>
          <p:cNvCxnSpPr>
            <a:cxnSpLocks/>
          </p:cNvCxnSpPr>
          <p:nvPr/>
        </p:nvCxnSpPr>
        <p:spPr>
          <a:xfrm flipV="1">
            <a:off x="10115000" y="597880"/>
            <a:ext cx="0" cy="28583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B7263F50-25C3-1782-05D7-D3C807891B01}"/>
              </a:ext>
            </a:extLst>
          </p:cNvPr>
          <p:cNvCxnSpPr>
            <a:cxnSpLocks/>
          </p:cNvCxnSpPr>
          <p:nvPr/>
        </p:nvCxnSpPr>
        <p:spPr>
          <a:xfrm flipV="1">
            <a:off x="11450914" y="3456264"/>
            <a:ext cx="0" cy="24448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050FBE37-2A17-1C93-EE99-7E79AD436117}"/>
              </a:ext>
            </a:extLst>
          </p:cNvPr>
          <p:cNvCxnSpPr>
            <a:cxnSpLocks/>
          </p:cNvCxnSpPr>
          <p:nvPr/>
        </p:nvCxnSpPr>
        <p:spPr>
          <a:xfrm flipH="1" flipV="1">
            <a:off x="10115000" y="2188646"/>
            <a:ext cx="1335914" cy="127339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o 1">
            <a:extLst>
              <a:ext uri="{FF2B5EF4-FFF2-40B4-BE49-F238E27FC236}">
                <a16:creationId xmlns:a16="http://schemas.microsoft.com/office/drawing/2014/main" id="{867E2EA6-7A5D-08DD-4A80-0A74B3418EE1}"/>
              </a:ext>
            </a:extLst>
          </p:cNvPr>
          <p:cNvGrpSpPr/>
          <p:nvPr/>
        </p:nvGrpSpPr>
        <p:grpSpPr>
          <a:xfrm>
            <a:off x="9980640" y="2349717"/>
            <a:ext cx="908296" cy="578056"/>
            <a:chOff x="9980640" y="2349717"/>
            <a:chExt cx="908296" cy="578056"/>
          </a:xfrm>
        </p:grpSpPr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B97C2581-ECE1-5755-2636-CF9C4236E3F1}"/>
                </a:ext>
              </a:extLst>
            </p:cNvPr>
            <p:cNvCxnSpPr/>
            <p:nvPr/>
          </p:nvCxnSpPr>
          <p:spPr>
            <a:xfrm flipV="1">
              <a:off x="9980640" y="2349717"/>
              <a:ext cx="688278" cy="5303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E5A0BE3D-90BA-3E42-C32B-F185BCCE7B1C}"/>
                </a:ext>
              </a:extLst>
            </p:cNvPr>
            <p:cNvCxnSpPr>
              <a:cxnSpLocks/>
            </p:cNvCxnSpPr>
            <p:nvPr/>
          </p:nvCxnSpPr>
          <p:spPr>
            <a:xfrm>
              <a:off x="10667475" y="2349717"/>
              <a:ext cx="219950" cy="5780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48F17225-2C12-D74A-5B83-318509916296}"/>
                </a:ext>
              </a:extLst>
            </p:cNvPr>
            <p:cNvCxnSpPr>
              <a:cxnSpLocks/>
            </p:cNvCxnSpPr>
            <p:nvPr/>
          </p:nvCxnSpPr>
          <p:spPr>
            <a:xfrm>
              <a:off x="9983646" y="2876531"/>
              <a:ext cx="905290" cy="482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3BAB0FA8-4FB8-8F8D-43DE-C40B8F8CE59B}"/>
              </a:ext>
            </a:extLst>
          </p:cNvPr>
          <p:cNvCxnSpPr>
            <a:cxnSpLocks/>
          </p:cNvCxnSpPr>
          <p:nvPr/>
        </p:nvCxnSpPr>
        <p:spPr>
          <a:xfrm>
            <a:off x="9984081" y="2876531"/>
            <a:ext cx="0" cy="12668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24BBC822-5304-514E-8E0C-0CD9F041A178}"/>
              </a:ext>
            </a:extLst>
          </p:cNvPr>
          <p:cNvCxnSpPr>
            <a:cxnSpLocks/>
          </p:cNvCxnSpPr>
          <p:nvPr/>
        </p:nvCxnSpPr>
        <p:spPr>
          <a:xfrm>
            <a:off x="10667475" y="2349717"/>
            <a:ext cx="0" cy="17062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EC058C6A-11C7-0ABA-0E4E-395805D885A0}"/>
              </a:ext>
            </a:extLst>
          </p:cNvPr>
          <p:cNvCxnSpPr>
            <a:cxnSpLocks/>
          </p:cNvCxnSpPr>
          <p:nvPr/>
        </p:nvCxnSpPr>
        <p:spPr>
          <a:xfrm>
            <a:off x="10885775" y="2923163"/>
            <a:ext cx="0" cy="19447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o 7">
            <a:extLst>
              <a:ext uri="{FF2B5EF4-FFF2-40B4-BE49-F238E27FC236}">
                <a16:creationId xmlns:a16="http://schemas.microsoft.com/office/drawing/2014/main" id="{404E5D8F-92F6-3A8A-FA16-7E06E9C7D189}"/>
              </a:ext>
            </a:extLst>
          </p:cNvPr>
          <p:cNvGrpSpPr/>
          <p:nvPr/>
        </p:nvGrpSpPr>
        <p:grpSpPr>
          <a:xfrm>
            <a:off x="9980640" y="4047497"/>
            <a:ext cx="908297" cy="824737"/>
            <a:chOff x="9980640" y="4047497"/>
            <a:chExt cx="908297" cy="824737"/>
          </a:xfrm>
        </p:grpSpPr>
        <p:cxnSp>
          <p:nvCxnSpPr>
            <p:cNvPr id="197" name="Connettore diritto 196">
              <a:extLst>
                <a:ext uri="{FF2B5EF4-FFF2-40B4-BE49-F238E27FC236}">
                  <a16:creationId xmlns:a16="http://schemas.microsoft.com/office/drawing/2014/main" id="{E596E3B7-0CBC-BDA1-65BD-974C2CD2DC6D}"/>
                </a:ext>
              </a:extLst>
            </p:cNvPr>
            <p:cNvCxnSpPr>
              <a:cxnSpLocks/>
            </p:cNvCxnSpPr>
            <p:nvPr/>
          </p:nvCxnSpPr>
          <p:spPr>
            <a:xfrm>
              <a:off x="9980640" y="4137783"/>
              <a:ext cx="905135" cy="72895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ttore diritto 199">
              <a:extLst>
                <a:ext uri="{FF2B5EF4-FFF2-40B4-BE49-F238E27FC236}">
                  <a16:creationId xmlns:a16="http://schemas.microsoft.com/office/drawing/2014/main" id="{EFF007A1-8A2A-1B00-3D75-CC382DF3D4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86169" y="4047497"/>
              <a:ext cx="685746" cy="9469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ttore diritto 201">
              <a:extLst>
                <a:ext uri="{FF2B5EF4-FFF2-40B4-BE49-F238E27FC236}">
                  <a16:creationId xmlns:a16="http://schemas.microsoft.com/office/drawing/2014/main" id="{FEE8221C-FA1B-4E71-80BC-7C0F588AF5C8}"/>
                </a:ext>
              </a:extLst>
            </p:cNvPr>
            <p:cNvCxnSpPr>
              <a:cxnSpLocks/>
            </p:cNvCxnSpPr>
            <p:nvPr/>
          </p:nvCxnSpPr>
          <p:spPr>
            <a:xfrm>
              <a:off x="10666134" y="4048033"/>
              <a:ext cx="222803" cy="82420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1FA8158B-245E-B3A8-EF30-6D6BE5FAC79E}"/>
              </a:ext>
            </a:extLst>
          </p:cNvPr>
          <p:cNvSpPr/>
          <p:nvPr/>
        </p:nvSpPr>
        <p:spPr>
          <a:xfrm>
            <a:off x="9989930" y="2358509"/>
            <a:ext cx="893326" cy="567827"/>
          </a:xfrm>
          <a:custGeom>
            <a:avLst/>
            <a:gdLst>
              <a:gd name="connsiteX0" fmla="*/ 0 w 877940"/>
              <a:gd name="connsiteY0" fmla="*/ 581015 h 581015"/>
              <a:gd name="connsiteX1" fmla="*/ 659438 w 877940"/>
              <a:gd name="connsiteY1" fmla="*/ 0 h 581015"/>
              <a:gd name="connsiteX2" fmla="*/ 877940 w 877940"/>
              <a:gd name="connsiteY2" fmla="*/ 581015 h 581015"/>
              <a:gd name="connsiteX3" fmla="*/ 0 w 877940"/>
              <a:gd name="connsiteY3" fmla="*/ 581015 h 581015"/>
              <a:gd name="connsiteX0" fmla="*/ 0 w 888930"/>
              <a:gd name="connsiteY0" fmla="*/ 528261 h 581015"/>
              <a:gd name="connsiteX1" fmla="*/ 670428 w 888930"/>
              <a:gd name="connsiteY1" fmla="*/ 0 h 581015"/>
              <a:gd name="connsiteX2" fmla="*/ 888930 w 888930"/>
              <a:gd name="connsiteY2" fmla="*/ 581015 h 581015"/>
              <a:gd name="connsiteX3" fmla="*/ 0 w 888930"/>
              <a:gd name="connsiteY3" fmla="*/ 528261 h 581015"/>
              <a:gd name="connsiteX0" fmla="*/ 0 w 893326"/>
              <a:gd name="connsiteY0" fmla="*/ 528261 h 576619"/>
              <a:gd name="connsiteX1" fmla="*/ 670428 w 893326"/>
              <a:gd name="connsiteY1" fmla="*/ 0 h 576619"/>
              <a:gd name="connsiteX2" fmla="*/ 893326 w 893326"/>
              <a:gd name="connsiteY2" fmla="*/ 576619 h 576619"/>
              <a:gd name="connsiteX3" fmla="*/ 0 w 893326"/>
              <a:gd name="connsiteY3" fmla="*/ 528261 h 576619"/>
              <a:gd name="connsiteX0" fmla="*/ 0 w 893326"/>
              <a:gd name="connsiteY0" fmla="*/ 519469 h 567827"/>
              <a:gd name="connsiteX1" fmla="*/ 679220 w 893326"/>
              <a:gd name="connsiteY1" fmla="*/ 0 h 567827"/>
              <a:gd name="connsiteX2" fmla="*/ 893326 w 893326"/>
              <a:gd name="connsiteY2" fmla="*/ 567827 h 567827"/>
              <a:gd name="connsiteX3" fmla="*/ 0 w 893326"/>
              <a:gd name="connsiteY3" fmla="*/ 519469 h 5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326" h="567827">
                <a:moveTo>
                  <a:pt x="0" y="519469"/>
                </a:moveTo>
                <a:lnTo>
                  <a:pt x="679220" y="0"/>
                </a:lnTo>
                <a:lnTo>
                  <a:pt x="893326" y="567827"/>
                </a:lnTo>
                <a:lnTo>
                  <a:pt x="0" y="519469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9D636EC3-8DDC-2D76-109A-57AE31350775}"/>
              </a:ext>
            </a:extLst>
          </p:cNvPr>
          <p:cNvSpPr/>
          <p:nvPr/>
        </p:nvSpPr>
        <p:spPr>
          <a:xfrm>
            <a:off x="9983953" y="4047166"/>
            <a:ext cx="913750" cy="826012"/>
          </a:xfrm>
          <a:custGeom>
            <a:avLst/>
            <a:gdLst>
              <a:gd name="connsiteX0" fmla="*/ 0 w 913750"/>
              <a:gd name="connsiteY0" fmla="*/ 817220 h 817220"/>
              <a:gd name="connsiteX1" fmla="*/ 456875 w 913750"/>
              <a:gd name="connsiteY1" fmla="*/ 0 h 817220"/>
              <a:gd name="connsiteX2" fmla="*/ 913750 w 913750"/>
              <a:gd name="connsiteY2" fmla="*/ 817220 h 817220"/>
              <a:gd name="connsiteX3" fmla="*/ 0 w 913750"/>
              <a:gd name="connsiteY3" fmla="*/ 817220 h 817220"/>
              <a:gd name="connsiteX0" fmla="*/ 0 w 913750"/>
              <a:gd name="connsiteY0" fmla="*/ 87458 h 817220"/>
              <a:gd name="connsiteX1" fmla="*/ 456875 w 913750"/>
              <a:gd name="connsiteY1" fmla="*/ 0 h 817220"/>
              <a:gd name="connsiteX2" fmla="*/ 913750 w 913750"/>
              <a:gd name="connsiteY2" fmla="*/ 817220 h 817220"/>
              <a:gd name="connsiteX3" fmla="*/ 0 w 913750"/>
              <a:gd name="connsiteY3" fmla="*/ 87458 h 817220"/>
              <a:gd name="connsiteX0" fmla="*/ 0 w 913750"/>
              <a:gd name="connsiteY0" fmla="*/ 96250 h 826012"/>
              <a:gd name="connsiteX1" fmla="*/ 687673 w 913750"/>
              <a:gd name="connsiteY1" fmla="*/ 0 h 826012"/>
              <a:gd name="connsiteX2" fmla="*/ 913750 w 913750"/>
              <a:gd name="connsiteY2" fmla="*/ 826012 h 826012"/>
              <a:gd name="connsiteX3" fmla="*/ 0 w 913750"/>
              <a:gd name="connsiteY3" fmla="*/ 96250 h 82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50" h="826012">
                <a:moveTo>
                  <a:pt x="0" y="96250"/>
                </a:moveTo>
                <a:lnTo>
                  <a:pt x="687673" y="0"/>
                </a:lnTo>
                <a:lnTo>
                  <a:pt x="913750" y="826012"/>
                </a:lnTo>
                <a:lnTo>
                  <a:pt x="0" y="96250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112DC2C-4E80-F26C-C3B9-7D3007B2AD1D}"/>
              </a:ext>
            </a:extLst>
          </p:cNvPr>
          <p:cNvSpPr txBox="1"/>
          <p:nvPr/>
        </p:nvSpPr>
        <p:spPr>
          <a:xfrm>
            <a:off x="11636048" y="422186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FCB41D1-199C-0653-442C-A788F2FCA3EF}"/>
              </a:ext>
            </a:extLst>
          </p:cNvPr>
          <p:cNvSpPr txBox="1"/>
          <p:nvPr/>
        </p:nvSpPr>
        <p:spPr>
          <a:xfrm>
            <a:off x="7010067" y="677228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endParaRPr lang="it-IT" dirty="0">
              <a:solidFill>
                <a:srgbClr val="00B0F0"/>
              </a:solidFill>
              <a:latin typeface="Comic Sans MS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B96372E2-93A9-456E-A729-2E0D64A49694}"/>
              </a:ext>
            </a:extLst>
          </p:cNvPr>
          <p:cNvSpPr txBox="1"/>
          <p:nvPr/>
        </p:nvSpPr>
        <p:spPr>
          <a:xfrm>
            <a:off x="9539109" y="6302247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FC0DD9F-F726-C590-6A75-5DFFE78B3FDE}"/>
              </a:ext>
            </a:extLst>
          </p:cNvPr>
          <p:cNvSpPr txBox="1"/>
          <p:nvPr/>
        </p:nvSpPr>
        <p:spPr>
          <a:xfrm>
            <a:off x="10991463" y="448816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endParaRPr lang="it-IT" dirty="0">
              <a:solidFill>
                <a:srgbClr val="00B0F0"/>
              </a:solidFill>
              <a:latin typeface="Comic Sans M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134736D-B178-A2FE-78B2-80513CD05AFB}"/>
              </a:ext>
            </a:extLst>
          </p:cNvPr>
          <p:cNvSpPr txBox="1"/>
          <p:nvPr/>
        </p:nvSpPr>
        <p:spPr>
          <a:xfrm>
            <a:off x="11376890" y="6375464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/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F459E8-77BB-5DFA-54BE-76E15E49237E}"/>
              </a:ext>
            </a:extLst>
          </p:cNvPr>
          <p:cNvSpPr txBox="1"/>
          <p:nvPr/>
        </p:nvSpPr>
        <p:spPr>
          <a:xfrm>
            <a:off x="9647116" y="644426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00B0F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00B0F0"/>
                </a:solidFill>
                <a:latin typeface="Comic Sans MS"/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endParaRPr lang="it-IT" dirty="0">
              <a:solidFill>
                <a:srgbClr val="00B0F0"/>
              </a:solidFill>
              <a:latin typeface="Comic Sans MS"/>
            </a:endParaRP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2A61B2E-3899-3A41-2FE3-615B462672A9}"/>
              </a:ext>
            </a:extLst>
          </p:cNvPr>
          <p:cNvSpPr txBox="1"/>
          <p:nvPr/>
        </p:nvSpPr>
        <p:spPr>
          <a:xfrm>
            <a:off x="10656689" y="3890632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567A42D-AB39-1ABD-061A-D701AE966150}"/>
              </a:ext>
            </a:extLst>
          </p:cNvPr>
          <p:cNvSpPr txBox="1"/>
          <p:nvPr/>
        </p:nvSpPr>
        <p:spPr>
          <a:xfrm>
            <a:off x="10872996" y="4698334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6DE8EBEF-FF18-5AD9-8E78-611382EC42DD}"/>
              </a:ext>
            </a:extLst>
          </p:cNvPr>
          <p:cNvSpPr txBox="1"/>
          <p:nvPr/>
        </p:nvSpPr>
        <p:spPr>
          <a:xfrm>
            <a:off x="9728179" y="4151283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A1A08F31-3551-E731-A2DD-8C4DD029B380}"/>
              </a:ext>
            </a:extLst>
          </p:cNvPr>
          <p:cNvSpPr txBox="1"/>
          <p:nvPr/>
        </p:nvSpPr>
        <p:spPr>
          <a:xfrm>
            <a:off x="10718508" y="2161546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7E7CCFC8-7240-78F7-1A09-9C1E0844D9BC}"/>
              </a:ext>
            </a:extLst>
          </p:cNvPr>
          <p:cNvSpPr txBox="1"/>
          <p:nvPr/>
        </p:nvSpPr>
        <p:spPr>
          <a:xfrm>
            <a:off x="10900824" y="2771313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F54C28EC-E487-8164-9191-9D3F7908025A}"/>
              </a:ext>
            </a:extLst>
          </p:cNvPr>
          <p:cNvSpPr txBox="1"/>
          <p:nvPr/>
        </p:nvSpPr>
        <p:spPr>
          <a:xfrm>
            <a:off x="9636379" y="2622846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BD0D7C6-E6B7-5033-9123-10D027E977E1}"/>
              </a:ext>
            </a:extLst>
          </p:cNvPr>
          <p:cNvSpPr txBox="1"/>
          <p:nvPr/>
        </p:nvSpPr>
        <p:spPr>
          <a:xfrm>
            <a:off x="10267" y="971353"/>
            <a:ext cx="5212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Mediante i piani proiettanti </a:t>
            </a:r>
          </a:p>
          <a:p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,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);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it-IT" dirty="0">
                <a:solidFill>
                  <a:srgbClr val="00B0F0"/>
                </a:solidFill>
              </a:rPr>
              <a:t>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it-IT" dirty="0">
                <a:solidFill>
                  <a:srgbClr val="00B0F0"/>
                </a:solidFill>
              </a:rPr>
              <a:t>,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it-IT" dirty="0">
                <a:solidFill>
                  <a:srgbClr val="00B0F0"/>
                </a:solidFill>
              </a:rPr>
              <a:t>);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00B0F0"/>
                </a:solidFill>
              </a:rPr>
              <a:t>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00B0F0"/>
                </a:solidFill>
              </a:rPr>
              <a:t>, 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00B0F0"/>
                </a:solidFill>
              </a:rPr>
              <a:t>)</a:t>
            </a:r>
          </a:p>
          <a:p>
            <a:r>
              <a:rPr lang="it-IT" dirty="0">
                <a:solidFill>
                  <a:srgbClr val="00B0F0"/>
                </a:solidFill>
              </a:rPr>
              <a:t>contenenti gli spigoli della piramide si determinano le rette</a:t>
            </a:r>
          </a:p>
          <a:p>
            <a:r>
              <a:rPr lang="it-IT" dirty="0">
                <a:solidFill>
                  <a:srgbClr val="00B0F0"/>
                </a:solidFill>
              </a:rPr>
              <a:t>a(</a:t>
            </a:r>
            <a:r>
              <a:rPr lang="it-IT" dirty="0" err="1">
                <a:solidFill>
                  <a:srgbClr val="00B0F0"/>
                </a:solidFill>
              </a:rPr>
              <a:t>a’</a:t>
            </a:r>
            <a:r>
              <a:rPr lang="it-IT" dirty="0">
                <a:solidFill>
                  <a:srgbClr val="00B0F0"/>
                </a:solidFill>
              </a:rPr>
              <a:t>, </a:t>
            </a:r>
            <a:r>
              <a:rPr lang="it-IT" dirty="0" err="1">
                <a:solidFill>
                  <a:srgbClr val="00B0F0"/>
                </a:solidFill>
              </a:rPr>
              <a:t>a’</a:t>
            </a:r>
            <a:r>
              <a:rPr lang="it-IT" dirty="0">
                <a:solidFill>
                  <a:srgbClr val="00B0F0"/>
                </a:solidFill>
              </a:rPr>
              <a:t>’); b(b’, b’’) e c(c’,c’’) come rette d’intersezione tra i piani proiettanti e il piano di sezione </a:t>
            </a:r>
            <a:r>
              <a:rPr lang="it-IT" dirty="0">
                <a:latin typeface="Symbol" panose="05050102010706020507" pitchFamily="18" charset="2"/>
              </a:rPr>
              <a:t>a </a:t>
            </a:r>
            <a:r>
              <a:rPr lang="it-IT" dirty="0">
                <a:solidFill>
                  <a:srgbClr val="00B0F0"/>
                </a:solidFill>
              </a:rPr>
              <a:t>fissando, anche le rispettive tracce a(T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a,T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a); b(T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b,T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b); c(T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c,T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c)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930154EC-1D71-CB99-3271-81FCF127F5C2}"/>
              </a:ext>
            </a:extLst>
          </p:cNvPr>
          <p:cNvSpPr txBox="1"/>
          <p:nvPr/>
        </p:nvSpPr>
        <p:spPr>
          <a:xfrm>
            <a:off x="11141145" y="5198619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c’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360D9D5-026B-5239-2BC3-31DE59FAB45E}"/>
              </a:ext>
            </a:extLst>
          </p:cNvPr>
          <p:cNvSpPr txBox="1"/>
          <p:nvPr/>
        </p:nvSpPr>
        <p:spPr>
          <a:xfrm>
            <a:off x="11143617" y="3002973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c’’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D65874D-679B-4D66-D4CD-405F2782FAC1}"/>
              </a:ext>
            </a:extLst>
          </p:cNvPr>
          <p:cNvSpPr txBox="1"/>
          <p:nvPr/>
        </p:nvSpPr>
        <p:spPr>
          <a:xfrm>
            <a:off x="10264371" y="4656909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b’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7416001-4D4A-A981-A7CC-7C9FFF85AF38}"/>
              </a:ext>
            </a:extLst>
          </p:cNvPr>
          <p:cNvSpPr txBox="1"/>
          <p:nvPr/>
        </p:nvSpPr>
        <p:spPr>
          <a:xfrm>
            <a:off x="10169888" y="3000021"/>
            <a:ext cx="432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b’’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9AD85592-B58F-2E33-FF47-844B82093E53}"/>
              </a:ext>
            </a:extLst>
          </p:cNvPr>
          <p:cNvSpPr txBox="1"/>
          <p:nvPr/>
        </p:nvSpPr>
        <p:spPr>
          <a:xfrm>
            <a:off x="8866009" y="3604389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F0"/>
                </a:solidFill>
              </a:rPr>
              <a:t>a’</a:t>
            </a:r>
            <a:endParaRPr lang="it-IT" dirty="0">
              <a:solidFill>
                <a:srgbClr val="00B0F0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CFC41190-B551-1886-5BFC-261B63D4911A}"/>
              </a:ext>
            </a:extLst>
          </p:cNvPr>
          <p:cNvSpPr txBox="1"/>
          <p:nvPr/>
        </p:nvSpPr>
        <p:spPr>
          <a:xfrm>
            <a:off x="8888509" y="2971577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rgbClr val="00B0F0"/>
                </a:solidFill>
              </a:rPr>
              <a:t>a’</a:t>
            </a:r>
            <a:r>
              <a:rPr lang="it-IT" dirty="0">
                <a:solidFill>
                  <a:srgbClr val="00B0F0"/>
                </a:solidFill>
              </a:rPr>
              <a:t>’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6D2A7EF5-58E2-6A94-8A76-EDA5615AE107}"/>
              </a:ext>
            </a:extLst>
          </p:cNvPr>
          <p:cNvSpPr txBox="1"/>
          <p:nvPr/>
        </p:nvSpPr>
        <p:spPr>
          <a:xfrm>
            <a:off x="-59009" y="3317076"/>
            <a:ext cx="54636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Queste rette, complanari dei rispettivi piani proiettanti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,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it-IT" dirty="0">
                <a:solidFill>
                  <a:srgbClr val="00B0F0"/>
                </a:solidFill>
              </a:rPr>
              <a:t>,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00B0F0"/>
                </a:solidFill>
              </a:rPr>
              <a:t>, intersecando gli spigoli del solido determinano i punti </a:t>
            </a:r>
            <a:r>
              <a:rPr lang="it-IT" dirty="0">
                <a:solidFill>
                  <a:srgbClr val="FF0000"/>
                </a:solidFill>
              </a:rPr>
              <a:t>X’’, Y’’ e Z’’ </a:t>
            </a:r>
            <a:r>
              <a:rPr lang="it-IT" dirty="0">
                <a:solidFill>
                  <a:srgbClr val="00B0F0"/>
                </a:solidFill>
              </a:rPr>
              <a:t>quali vertici del triangolo di sezione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021C32E8-CDB1-0800-5F84-7F9E5D9ECC9C}"/>
              </a:ext>
            </a:extLst>
          </p:cNvPr>
          <p:cNvSpPr txBox="1"/>
          <p:nvPr/>
        </p:nvSpPr>
        <p:spPr>
          <a:xfrm>
            <a:off x="-59009" y="4582959"/>
            <a:ext cx="4847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Proiettando questi punti sulle rispettive rette di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 si determinano i punti </a:t>
            </a:r>
            <a:r>
              <a:rPr lang="it-IT" dirty="0">
                <a:solidFill>
                  <a:srgbClr val="FF0000"/>
                </a:solidFill>
              </a:rPr>
              <a:t>X’, Y’, Z’ </a:t>
            </a:r>
            <a:r>
              <a:rPr lang="it-IT" dirty="0">
                <a:solidFill>
                  <a:srgbClr val="00B0F0"/>
                </a:solidFill>
              </a:rPr>
              <a:t>come immagine del triangolo di sezione sul piano orizzontale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39FFECBE-D6CB-0F0E-A50C-26C4DDCBCBD8}"/>
              </a:ext>
            </a:extLst>
          </p:cNvPr>
          <p:cNvSpPr txBox="1"/>
          <p:nvPr/>
        </p:nvSpPr>
        <p:spPr>
          <a:xfrm>
            <a:off x="9623010" y="1898501"/>
            <a:ext cx="5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AD2EAE97-61D6-0149-0E6C-49DB4D336137}"/>
              </a:ext>
            </a:extLst>
          </p:cNvPr>
          <p:cNvSpPr txBox="1"/>
          <p:nvPr/>
        </p:nvSpPr>
        <p:spPr>
          <a:xfrm>
            <a:off x="11041440" y="5814658"/>
            <a:ext cx="5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c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36235EA-1A60-8864-0788-EFD8F0FA935E}"/>
              </a:ext>
            </a:extLst>
          </p:cNvPr>
          <p:cNvSpPr txBox="1"/>
          <p:nvPr/>
        </p:nvSpPr>
        <p:spPr>
          <a:xfrm>
            <a:off x="10895685" y="1545886"/>
            <a:ext cx="5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62FA30D4-61F6-15F4-0D7F-E3AFEF37E4C0}"/>
              </a:ext>
            </a:extLst>
          </p:cNvPr>
          <p:cNvSpPr txBox="1"/>
          <p:nvPr/>
        </p:nvSpPr>
        <p:spPr>
          <a:xfrm>
            <a:off x="9886211" y="5010626"/>
            <a:ext cx="5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b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02B7FCCB-6114-2421-544E-CF0470E8E066}"/>
              </a:ext>
            </a:extLst>
          </p:cNvPr>
          <p:cNvSpPr txBox="1"/>
          <p:nvPr/>
        </p:nvSpPr>
        <p:spPr>
          <a:xfrm>
            <a:off x="6824598" y="4186230"/>
            <a:ext cx="5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64D5E979-A1A8-C562-1612-4FE880252400}"/>
              </a:ext>
            </a:extLst>
          </p:cNvPr>
          <p:cNvSpPr txBox="1"/>
          <p:nvPr/>
        </p:nvSpPr>
        <p:spPr>
          <a:xfrm>
            <a:off x="8379297" y="3779242"/>
            <a:ext cx="572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1</a:t>
            </a:r>
            <a:r>
              <a:rPr lang="it-IT" dirty="0">
                <a:solidFill>
                  <a:srgbClr val="00B0F0"/>
                </a:solidFill>
              </a:rPr>
              <a:t>a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8C48CCF3-9B6D-03B5-407B-2894AFDBD981}"/>
              </a:ext>
            </a:extLst>
          </p:cNvPr>
          <p:cNvSpPr txBox="1"/>
          <p:nvPr/>
        </p:nvSpPr>
        <p:spPr>
          <a:xfrm>
            <a:off x="0" y="5901073"/>
            <a:ext cx="42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ottiene, così, il triangolo di sezione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7C78BD6-F111-E612-DF0E-C2ABCCAF34BF}"/>
              </a:ext>
            </a:extLst>
          </p:cNvPr>
          <p:cNvSpPr txBox="1"/>
          <p:nvPr/>
        </p:nvSpPr>
        <p:spPr>
          <a:xfrm>
            <a:off x="42071" y="492562"/>
            <a:ext cx="474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RICERCA  DELLA  FIGURA  DI  SEZIONE </a:t>
            </a:r>
          </a:p>
        </p:txBody>
      </p:sp>
      <p:sp>
        <p:nvSpPr>
          <p:cNvPr id="44" name="Titolo 3">
            <a:extLst>
              <a:ext uri="{FF2B5EF4-FFF2-40B4-BE49-F238E27FC236}">
                <a16:creationId xmlns:a16="http://schemas.microsoft.com/office/drawing/2014/main" id="{F94F92F9-6AE1-96E8-4EC9-B2B747CDEE3A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GENERICO - ESEMPI</a:t>
            </a:r>
          </a:p>
        </p:txBody>
      </p:sp>
      <p:sp>
        <p:nvSpPr>
          <p:cNvPr id="3" name="Pulsante di azione: vuoto 2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8BDE5098-18AF-BF12-5BA3-6D49167826D2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037738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5" grpId="0"/>
      <p:bldP spid="9" grpId="0"/>
      <p:bldP spid="10" grpId="0"/>
      <p:bldP spid="11" grpId="0"/>
      <p:bldP spid="12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14" grpId="0"/>
      <p:bldP spid="15" grpId="0"/>
      <p:bldP spid="16" grpId="0"/>
      <p:bldP spid="17" grpId="0"/>
      <p:bldP spid="18" grpId="0"/>
      <p:bldP spid="25" grpId="0"/>
      <p:bldP spid="26" grpId="0"/>
      <p:bldP spid="27" grpId="0"/>
      <p:bldP spid="28" grpId="0"/>
      <p:bldP spid="29" grpId="0"/>
      <p:bldP spid="33" grpId="0"/>
      <p:bldP spid="38" grpId="0"/>
      <p:bldP spid="39" grpId="0"/>
      <p:bldP spid="40" grpId="0"/>
      <p:bldP spid="41" grpId="0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7821400" y="6123731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(t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prstClr val="black"/>
                </a:solidFill>
              </a:rPr>
              <a:t>)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4385569" y="3459243"/>
            <a:ext cx="7658778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77AC16A-3B02-F274-62EA-D9BE8EB90253}"/>
              </a:ext>
            </a:extLst>
          </p:cNvPr>
          <p:cNvCxnSpPr>
            <a:cxnSpLocks/>
          </p:cNvCxnSpPr>
          <p:nvPr/>
        </p:nvCxnSpPr>
        <p:spPr>
          <a:xfrm flipV="1">
            <a:off x="8162339" y="998210"/>
            <a:ext cx="3786076" cy="246103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0314C0-012F-229E-E9DF-234822149DB3}"/>
              </a:ext>
            </a:extLst>
          </p:cNvPr>
          <p:cNvCxnSpPr>
            <a:cxnSpLocks/>
          </p:cNvCxnSpPr>
          <p:nvPr/>
        </p:nvCxnSpPr>
        <p:spPr>
          <a:xfrm>
            <a:off x="8162339" y="3459243"/>
            <a:ext cx="3872780" cy="28746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uppo 103">
            <a:extLst>
              <a:ext uri="{FF2B5EF4-FFF2-40B4-BE49-F238E27FC236}">
                <a16:creationId xmlns:a16="http://schemas.microsoft.com/office/drawing/2014/main" id="{708AF5A4-225D-169E-6787-F8A15C9DE4E5}"/>
              </a:ext>
            </a:extLst>
          </p:cNvPr>
          <p:cNvGrpSpPr/>
          <p:nvPr/>
        </p:nvGrpSpPr>
        <p:grpSpPr>
          <a:xfrm rot="780000">
            <a:off x="9707272" y="3685266"/>
            <a:ext cx="1440660" cy="1227000"/>
            <a:chOff x="8806649" y="3852909"/>
            <a:chExt cx="2095130" cy="1784404"/>
          </a:xfrm>
        </p:grpSpPr>
        <p:sp>
          <p:nvSpPr>
            <p:cNvPr id="72" name="Triangolo isoscele 71">
              <a:extLst>
                <a:ext uri="{FF2B5EF4-FFF2-40B4-BE49-F238E27FC236}">
                  <a16:creationId xmlns:a16="http://schemas.microsoft.com/office/drawing/2014/main" id="{2DBFAE79-DA82-B569-7104-AFF8AAC51A27}"/>
                </a:ext>
              </a:extLst>
            </p:cNvPr>
            <p:cNvSpPr/>
            <p:nvPr/>
          </p:nvSpPr>
          <p:spPr>
            <a:xfrm>
              <a:off x="8806649" y="3852909"/>
              <a:ext cx="2095130" cy="1784404"/>
            </a:xfrm>
            <a:custGeom>
              <a:avLst/>
              <a:gdLst>
                <a:gd name="connsiteX0" fmla="*/ 0 w 2352582"/>
                <a:gd name="connsiteY0" fmla="*/ 1154089 h 1154089"/>
                <a:gd name="connsiteX1" fmla="*/ 1176291 w 2352582"/>
                <a:gd name="connsiteY1" fmla="*/ 0 h 1154089"/>
                <a:gd name="connsiteX2" fmla="*/ 2352582 w 2352582"/>
                <a:gd name="connsiteY2" fmla="*/ 1154089 h 1154089"/>
                <a:gd name="connsiteX3" fmla="*/ 0 w 2352582"/>
                <a:gd name="connsiteY3" fmla="*/ 1154089 h 1154089"/>
                <a:gd name="connsiteX0" fmla="*/ 0 w 1669002"/>
                <a:gd name="connsiteY0" fmla="*/ 1660116 h 1660116"/>
                <a:gd name="connsiteX1" fmla="*/ 492711 w 1669002"/>
                <a:gd name="connsiteY1" fmla="*/ 0 h 1660116"/>
                <a:gd name="connsiteX2" fmla="*/ 1669002 w 1669002"/>
                <a:gd name="connsiteY2" fmla="*/ 1154089 h 1660116"/>
                <a:gd name="connsiteX3" fmla="*/ 0 w 1669002"/>
                <a:gd name="connsiteY3" fmla="*/ 1660116 h 1660116"/>
                <a:gd name="connsiteX0" fmla="*/ 0 w 2183907"/>
                <a:gd name="connsiteY0" fmla="*/ 1660116 h 1660116"/>
                <a:gd name="connsiteX1" fmla="*/ 492711 w 2183907"/>
                <a:gd name="connsiteY1" fmla="*/ 0 h 1660116"/>
                <a:gd name="connsiteX2" fmla="*/ 2183907 w 2183907"/>
                <a:gd name="connsiteY2" fmla="*/ 1154089 h 1660116"/>
                <a:gd name="connsiteX3" fmla="*/ 0 w 2183907"/>
                <a:gd name="connsiteY3" fmla="*/ 1660116 h 1660116"/>
                <a:gd name="connsiteX0" fmla="*/ 0 w 2902998"/>
                <a:gd name="connsiteY0" fmla="*/ 1154089 h 1154089"/>
                <a:gd name="connsiteX1" fmla="*/ 1211802 w 2902998"/>
                <a:gd name="connsiteY1" fmla="*/ 0 h 1154089"/>
                <a:gd name="connsiteX2" fmla="*/ 2902998 w 2902998"/>
                <a:gd name="connsiteY2" fmla="*/ 1154089 h 1154089"/>
                <a:gd name="connsiteX3" fmla="*/ 0 w 2902998"/>
                <a:gd name="connsiteY3" fmla="*/ 1154089 h 1154089"/>
                <a:gd name="connsiteX0" fmla="*/ 0 w 2370338"/>
                <a:gd name="connsiteY0" fmla="*/ 1154089 h 2006345"/>
                <a:gd name="connsiteX1" fmla="*/ 1211802 w 2370338"/>
                <a:gd name="connsiteY1" fmla="*/ 0 h 2006345"/>
                <a:gd name="connsiteX2" fmla="*/ 2370338 w 2370338"/>
                <a:gd name="connsiteY2" fmla="*/ 2006345 h 2006345"/>
                <a:gd name="connsiteX3" fmla="*/ 0 w 2370338"/>
                <a:gd name="connsiteY3" fmla="*/ 1154089 h 2006345"/>
                <a:gd name="connsiteX0" fmla="*/ 0 w 2095130"/>
                <a:gd name="connsiteY0" fmla="*/ 1038679 h 2006345"/>
                <a:gd name="connsiteX1" fmla="*/ 936594 w 2095130"/>
                <a:gd name="connsiteY1" fmla="*/ 0 h 2006345"/>
                <a:gd name="connsiteX2" fmla="*/ 2095130 w 2095130"/>
                <a:gd name="connsiteY2" fmla="*/ 2006345 h 2006345"/>
                <a:gd name="connsiteX3" fmla="*/ 0 w 2095130"/>
                <a:gd name="connsiteY3" fmla="*/ 1038679 h 2006345"/>
                <a:gd name="connsiteX0" fmla="*/ 0 w 2095130"/>
                <a:gd name="connsiteY0" fmla="*/ 816738 h 1784404"/>
                <a:gd name="connsiteX1" fmla="*/ 1407111 w 2095130"/>
                <a:gd name="connsiteY1" fmla="*/ 0 h 1784404"/>
                <a:gd name="connsiteX2" fmla="*/ 2095130 w 2095130"/>
                <a:gd name="connsiteY2" fmla="*/ 1784404 h 1784404"/>
                <a:gd name="connsiteX3" fmla="*/ 0 w 2095130"/>
                <a:gd name="connsiteY3" fmla="*/ 816738 h 1784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130" h="1784404">
                  <a:moveTo>
                    <a:pt x="0" y="816738"/>
                  </a:moveTo>
                  <a:lnTo>
                    <a:pt x="1407111" y="0"/>
                  </a:lnTo>
                  <a:lnTo>
                    <a:pt x="2095130" y="1784404"/>
                  </a:lnTo>
                  <a:lnTo>
                    <a:pt x="0" y="816738"/>
                  </a:lnTo>
                  <a:close/>
                </a:path>
              </a:pathLst>
            </a:custGeom>
            <a:noFill/>
            <a:ln w="3175">
              <a:solidFill>
                <a:srgbClr val="00B0F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77" name="Connettore diritto 76">
              <a:extLst>
                <a:ext uri="{FF2B5EF4-FFF2-40B4-BE49-F238E27FC236}">
                  <a16:creationId xmlns:a16="http://schemas.microsoft.com/office/drawing/2014/main" id="{6E0587D7-6382-DFB9-4CCA-7EB2F01C2B6F}"/>
                </a:ext>
              </a:extLst>
            </p:cNvPr>
            <p:cNvCxnSpPr>
              <a:cxnSpLocks/>
              <a:stCxn id="72" idx="0"/>
            </p:cNvCxnSpPr>
            <p:nvPr/>
          </p:nvCxnSpPr>
          <p:spPr>
            <a:xfrm>
              <a:off x="8806649" y="4669647"/>
              <a:ext cx="1232636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diritto 78">
              <a:extLst>
                <a:ext uri="{FF2B5EF4-FFF2-40B4-BE49-F238E27FC236}">
                  <a16:creationId xmlns:a16="http://schemas.microsoft.com/office/drawing/2014/main" id="{05428A28-6916-7DA9-583A-6B5D5B8A4908}"/>
                </a:ext>
              </a:extLst>
            </p:cNvPr>
            <p:cNvCxnSpPr>
              <a:cxnSpLocks/>
              <a:stCxn id="72" idx="1"/>
            </p:cNvCxnSpPr>
            <p:nvPr/>
          </p:nvCxnSpPr>
          <p:spPr>
            <a:xfrm flipH="1">
              <a:off x="10039285" y="3852909"/>
              <a:ext cx="174475" cy="816738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diritto 80">
              <a:extLst>
                <a:ext uri="{FF2B5EF4-FFF2-40B4-BE49-F238E27FC236}">
                  <a16:creationId xmlns:a16="http://schemas.microsoft.com/office/drawing/2014/main" id="{A41EB838-D39A-06BB-659F-1DB4620B5C3A}"/>
                </a:ext>
              </a:extLst>
            </p:cNvPr>
            <p:cNvCxnSpPr>
              <a:cxnSpLocks/>
              <a:stCxn id="72" idx="2"/>
            </p:cNvCxnSpPr>
            <p:nvPr/>
          </p:nvCxnSpPr>
          <p:spPr>
            <a:xfrm flipH="1" flipV="1">
              <a:off x="10040315" y="4669647"/>
              <a:ext cx="861464" cy="967666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2" name="Connettore diritto 91">
            <a:extLst>
              <a:ext uri="{FF2B5EF4-FFF2-40B4-BE49-F238E27FC236}">
                <a16:creationId xmlns:a16="http://schemas.microsoft.com/office/drawing/2014/main" id="{0D39D3E8-26EF-2F69-9052-666193ECDB66}"/>
              </a:ext>
            </a:extLst>
          </p:cNvPr>
          <p:cNvCxnSpPr>
            <a:cxnSpLocks/>
          </p:cNvCxnSpPr>
          <p:nvPr/>
        </p:nvCxnSpPr>
        <p:spPr>
          <a:xfrm flipV="1">
            <a:off x="10563272" y="1508818"/>
            <a:ext cx="0" cy="276801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ttore diritto 98">
            <a:extLst>
              <a:ext uri="{FF2B5EF4-FFF2-40B4-BE49-F238E27FC236}">
                <a16:creationId xmlns:a16="http://schemas.microsoft.com/office/drawing/2014/main" id="{BBE6618E-EEF9-4933-B9A9-AB884314AADE}"/>
              </a:ext>
            </a:extLst>
          </p:cNvPr>
          <p:cNvCxnSpPr>
            <a:cxnSpLocks/>
          </p:cNvCxnSpPr>
          <p:nvPr/>
        </p:nvCxnSpPr>
        <p:spPr>
          <a:xfrm flipV="1">
            <a:off x="9737408" y="1508344"/>
            <a:ext cx="825226" cy="19507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nettore diritto 100">
            <a:extLst>
              <a:ext uri="{FF2B5EF4-FFF2-40B4-BE49-F238E27FC236}">
                <a16:creationId xmlns:a16="http://schemas.microsoft.com/office/drawing/2014/main" id="{129DFC7E-9455-6E4F-517A-564769A14B90}"/>
              </a:ext>
            </a:extLst>
          </p:cNvPr>
          <p:cNvCxnSpPr>
            <a:cxnSpLocks/>
          </p:cNvCxnSpPr>
          <p:nvPr/>
        </p:nvCxnSpPr>
        <p:spPr>
          <a:xfrm>
            <a:off x="10563271" y="1508503"/>
            <a:ext cx="442920" cy="195058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ttore diritto 102">
            <a:extLst>
              <a:ext uri="{FF2B5EF4-FFF2-40B4-BE49-F238E27FC236}">
                <a16:creationId xmlns:a16="http://schemas.microsoft.com/office/drawing/2014/main" id="{287F7B1C-4C24-68B7-7010-BE96F25ABB4E}"/>
              </a:ext>
            </a:extLst>
          </p:cNvPr>
          <p:cNvCxnSpPr>
            <a:cxnSpLocks/>
          </p:cNvCxnSpPr>
          <p:nvPr/>
        </p:nvCxnSpPr>
        <p:spPr>
          <a:xfrm>
            <a:off x="10563272" y="1508660"/>
            <a:ext cx="243234" cy="1950425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>
            <a:extLst>
              <a:ext uri="{FF2B5EF4-FFF2-40B4-BE49-F238E27FC236}">
                <a16:creationId xmlns:a16="http://schemas.microsoft.com/office/drawing/2014/main" id="{5EADE40B-D14E-EB13-E8E9-02EE3CC0FC57}"/>
              </a:ext>
            </a:extLst>
          </p:cNvPr>
          <p:cNvCxnSpPr>
            <a:stCxn id="72" idx="0"/>
          </p:cNvCxnSpPr>
          <p:nvPr/>
        </p:nvCxnSpPr>
        <p:spPr>
          <a:xfrm flipV="1">
            <a:off x="9737408" y="3459243"/>
            <a:ext cx="0" cy="62692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ttore diritto 109">
            <a:extLst>
              <a:ext uri="{FF2B5EF4-FFF2-40B4-BE49-F238E27FC236}">
                <a16:creationId xmlns:a16="http://schemas.microsoft.com/office/drawing/2014/main" id="{6AB93B50-8BD5-A0C0-73B6-5647FB1D75EF}"/>
              </a:ext>
            </a:extLst>
          </p:cNvPr>
          <p:cNvCxnSpPr>
            <a:stCxn id="72" idx="1"/>
          </p:cNvCxnSpPr>
          <p:nvPr/>
        </p:nvCxnSpPr>
        <p:spPr>
          <a:xfrm flipV="1">
            <a:off x="10806506" y="3459243"/>
            <a:ext cx="0" cy="29736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Connettore diritto 111">
            <a:extLst>
              <a:ext uri="{FF2B5EF4-FFF2-40B4-BE49-F238E27FC236}">
                <a16:creationId xmlns:a16="http://schemas.microsoft.com/office/drawing/2014/main" id="{9DC6DA0E-5127-8C4F-930F-0BC4882FD199}"/>
              </a:ext>
            </a:extLst>
          </p:cNvPr>
          <p:cNvCxnSpPr>
            <a:stCxn id="72" idx="2"/>
          </p:cNvCxnSpPr>
          <p:nvPr/>
        </p:nvCxnSpPr>
        <p:spPr>
          <a:xfrm flipV="1">
            <a:off x="10991463" y="3459243"/>
            <a:ext cx="15366" cy="15993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211F027F-13CB-E16C-7F35-C0BE4ACD784A}"/>
              </a:ext>
            </a:extLst>
          </p:cNvPr>
          <p:cNvCxnSpPr>
            <a:cxnSpLocks/>
            <a:endCxn id="72" idx="0"/>
          </p:cNvCxnSpPr>
          <p:nvPr/>
        </p:nvCxnSpPr>
        <p:spPr>
          <a:xfrm>
            <a:off x="7010067" y="3456284"/>
            <a:ext cx="2727341" cy="6298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Connettore diritto 127">
            <a:extLst>
              <a:ext uri="{FF2B5EF4-FFF2-40B4-BE49-F238E27FC236}">
                <a16:creationId xmlns:a16="http://schemas.microsoft.com/office/drawing/2014/main" id="{4A05BFCC-278A-1182-64D5-28D6CE1FE84D}"/>
              </a:ext>
            </a:extLst>
          </p:cNvPr>
          <p:cNvCxnSpPr>
            <a:cxnSpLocks/>
          </p:cNvCxnSpPr>
          <p:nvPr/>
        </p:nvCxnSpPr>
        <p:spPr>
          <a:xfrm flipV="1">
            <a:off x="7032297" y="644172"/>
            <a:ext cx="0" cy="355168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ttore diritto 132">
            <a:extLst>
              <a:ext uri="{FF2B5EF4-FFF2-40B4-BE49-F238E27FC236}">
                <a16:creationId xmlns:a16="http://schemas.microsoft.com/office/drawing/2014/main" id="{E18DF090-5318-5A73-6741-0D87EB74B127}"/>
              </a:ext>
            </a:extLst>
          </p:cNvPr>
          <p:cNvCxnSpPr>
            <a:cxnSpLocks/>
          </p:cNvCxnSpPr>
          <p:nvPr/>
        </p:nvCxnSpPr>
        <p:spPr>
          <a:xfrm flipV="1">
            <a:off x="7028517" y="3437303"/>
            <a:ext cx="1166959" cy="758549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Connettore diritto 138">
            <a:extLst>
              <a:ext uri="{FF2B5EF4-FFF2-40B4-BE49-F238E27FC236}">
                <a16:creationId xmlns:a16="http://schemas.microsoft.com/office/drawing/2014/main" id="{733B8B9F-4E46-F9AB-5DE7-9FDDD1F2098D}"/>
              </a:ext>
            </a:extLst>
          </p:cNvPr>
          <p:cNvCxnSpPr/>
          <p:nvPr/>
        </p:nvCxnSpPr>
        <p:spPr>
          <a:xfrm flipV="1">
            <a:off x="8678548" y="3456264"/>
            <a:ext cx="0" cy="38878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Connettore diritto 140">
            <a:extLst>
              <a:ext uri="{FF2B5EF4-FFF2-40B4-BE49-F238E27FC236}">
                <a16:creationId xmlns:a16="http://schemas.microsoft.com/office/drawing/2014/main" id="{463C2C3E-339F-1B8B-D127-976685F4E777}"/>
              </a:ext>
            </a:extLst>
          </p:cNvPr>
          <p:cNvCxnSpPr>
            <a:cxnSpLocks/>
          </p:cNvCxnSpPr>
          <p:nvPr/>
        </p:nvCxnSpPr>
        <p:spPr>
          <a:xfrm flipV="1">
            <a:off x="7030160" y="2880026"/>
            <a:ext cx="2950480" cy="1315826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ttore diritto 144">
            <a:extLst>
              <a:ext uri="{FF2B5EF4-FFF2-40B4-BE49-F238E27FC236}">
                <a16:creationId xmlns:a16="http://schemas.microsoft.com/office/drawing/2014/main" id="{A642571D-35C9-107E-C37C-0BB648EA365B}"/>
              </a:ext>
            </a:extLst>
          </p:cNvPr>
          <p:cNvCxnSpPr>
            <a:cxnSpLocks/>
          </p:cNvCxnSpPr>
          <p:nvPr/>
        </p:nvCxnSpPr>
        <p:spPr>
          <a:xfrm flipH="1">
            <a:off x="10223643" y="3460188"/>
            <a:ext cx="719909" cy="153974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ttore diritto 148">
            <a:extLst>
              <a:ext uri="{FF2B5EF4-FFF2-40B4-BE49-F238E27FC236}">
                <a16:creationId xmlns:a16="http://schemas.microsoft.com/office/drawing/2014/main" id="{AB1D6899-44C5-1C6C-C3D7-FF0DD88C2C65}"/>
              </a:ext>
            </a:extLst>
          </p:cNvPr>
          <p:cNvCxnSpPr/>
          <p:nvPr/>
        </p:nvCxnSpPr>
        <p:spPr>
          <a:xfrm flipV="1">
            <a:off x="10227523" y="3456264"/>
            <a:ext cx="0" cy="154367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Connettore diritto 150">
            <a:extLst>
              <a:ext uri="{FF2B5EF4-FFF2-40B4-BE49-F238E27FC236}">
                <a16:creationId xmlns:a16="http://schemas.microsoft.com/office/drawing/2014/main" id="{501CEB29-2B16-D958-2049-6219A76E1C4F}"/>
              </a:ext>
            </a:extLst>
          </p:cNvPr>
          <p:cNvCxnSpPr>
            <a:cxnSpLocks/>
          </p:cNvCxnSpPr>
          <p:nvPr/>
        </p:nvCxnSpPr>
        <p:spPr>
          <a:xfrm flipV="1">
            <a:off x="10945492" y="597880"/>
            <a:ext cx="0" cy="28583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ttore diritto 154">
            <a:extLst>
              <a:ext uri="{FF2B5EF4-FFF2-40B4-BE49-F238E27FC236}">
                <a16:creationId xmlns:a16="http://schemas.microsoft.com/office/drawing/2014/main" id="{4B0E3A76-B24B-D9D5-BF81-8BFEBC1521F1}"/>
              </a:ext>
            </a:extLst>
          </p:cNvPr>
          <p:cNvCxnSpPr>
            <a:cxnSpLocks/>
          </p:cNvCxnSpPr>
          <p:nvPr/>
        </p:nvCxnSpPr>
        <p:spPr>
          <a:xfrm flipV="1">
            <a:off x="10225583" y="1645270"/>
            <a:ext cx="722542" cy="1810994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Connettore diritto 158">
            <a:extLst>
              <a:ext uri="{FF2B5EF4-FFF2-40B4-BE49-F238E27FC236}">
                <a16:creationId xmlns:a16="http://schemas.microsoft.com/office/drawing/2014/main" id="{E64D0C85-3AAE-5A31-0346-0AA5919D73B9}"/>
              </a:ext>
            </a:extLst>
          </p:cNvPr>
          <p:cNvCxnSpPr>
            <a:cxnSpLocks/>
          </p:cNvCxnSpPr>
          <p:nvPr/>
        </p:nvCxnSpPr>
        <p:spPr>
          <a:xfrm flipH="1" flipV="1">
            <a:off x="10115000" y="3456264"/>
            <a:ext cx="1343016" cy="245540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Connettore diritto 163">
            <a:extLst>
              <a:ext uri="{FF2B5EF4-FFF2-40B4-BE49-F238E27FC236}">
                <a16:creationId xmlns:a16="http://schemas.microsoft.com/office/drawing/2014/main" id="{1F0575F2-76D0-7C31-89D9-117025D607E8}"/>
              </a:ext>
            </a:extLst>
          </p:cNvPr>
          <p:cNvCxnSpPr>
            <a:cxnSpLocks/>
          </p:cNvCxnSpPr>
          <p:nvPr/>
        </p:nvCxnSpPr>
        <p:spPr>
          <a:xfrm flipV="1">
            <a:off x="10115000" y="597880"/>
            <a:ext cx="0" cy="285838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Connettore diritto 169">
            <a:extLst>
              <a:ext uri="{FF2B5EF4-FFF2-40B4-BE49-F238E27FC236}">
                <a16:creationId xmlns:a16="http://schemas.microsoft.com/office/drawing/2014/main" id="{B7263F50-25C3-1782-05D7-D3C807891B01}"/>
              </a:ext>
            </a:extLst>
          </p:cNvPr>
          <p:cNvCxnSpPr>
            <a:cxnSpLocks/>
          </p:cNvCxnSpPr>
          <p:nvPr/>
        </p:nvCxnSpPr>
        <p:spPr>
          <a:xfrm flipV="1">
            <a:off x="11450914" y="3456264"/>
            <a:ext cx="0" cy="244480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Connettore diritto 172">
            <a:extLst>
              <a:ext uri="{FF2B5EF4-FFF2-40B4-BE49-F238E27FC236}">
                <a16:creationId xmlns:a16="http://schemas.microsoft.com/office/drawing/2014/main" id="{050FBE37-2A17-1C93-EE99-7E79AD436117}"/>
              </a:ext>
            </a:extLst>
          </p:cNvPr>
          <p:cNvCxnSpPr>
            <a:cxnSpLocks/>
          </p:cNvCxnSpPr>
          <p:nvPr/>
        </p:nvCxnSpPr>
        <p:spPr>
          <a:xfrm flipH="1" flipV="1">
            <a:off x="10115000" y="2188646"/>
            <a:ext cx="1335914" cy="127339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0" name="Gruppo 209">
            <a:extLst>
              <a:ext uri="{FF2B5EF4-FFF2-40B4-BE49-F238E27FC236}">
                <a16:creationId xmlns:a16="http://schemas.microsoft.com/office/drawing/2014/main" id="{CB3BB431-BB03-07C5-A456-B2381890D4C8}"/>
              </a:ext>
            </a:extLst>
          </p:cNvPr>
          <p:cNvGrpSpPr/>
          <p:nvPr/>
        </p:nvGrpSpPr>
        <p:grpSpPr>
          <a:xfrm>
            <a:off x="9980641" y="2349717"/>
            <a:ext cx="908296" cy="578056"/>
            <a:chOff x="9204204" y="1910644"/>
            <a:chExt cx="1320921" cy="840656"/>
          </a:xfrm>
        </p:grpSpPr>
        <p:cxnSp>
          <p:nvCxnSpPr>
            <p:cNvPr id="158" name="Connettore diritto 157">
              <a:extLst>
                <a:ext uri="{FF2B5EF4-FFF2-40B4-BE49-F238E27FC236}">
                  <a16:creationId xmlns:a16="http://schemas.microsoft.com/office/drawing/2014/main" id="{B97C2581-ECE1-5755-2636-CF9C4236E3F1}"/>
                </a:ext>
              </a:extLst>
            </p:cNvPr>
            <p:cNvCxnSpPr/>
            <p:nvPr/>
          </p:nvCxnSpPr>
          <p:spPr>
            <a:xfrm flipV="1">
              <a:off x="9204204" y="1910644"/>
              <a:ext cx="1000952" cy="77121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ttore diritto 175">
              <a:extLst>
                <a:ext uri="{FF2B5EF4-FFF2-40B4-BE49-F238E27FC236}">
                  <a16:creationId xmlns:a16="http://schemas.microsoft.com/office/drawing/2014/main" id="{E5A0BE3D-90BA-3E42-C32B-F185BCCE7B1C}"/>
                </a:ext>
              </a:extLst>
            </p:cNvPr>
            <p:cNvCxnSpPr>
              <a:cxnSpLocks/>
            </p:cNvCxnSpPr>
            <p:nvPr/>
          </p:nvCxnSpPr>
          <p:spPr>
            <a:xfrm>
              <a:off x="10203057" y="1910644"/>
              <a:ext cx="319870" cy="84065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Connettore diritto 177">
              <a:extLst>
                <a:ext uri="{FF2B5EF4-FFF2-40B4-BE49-F238E27FC236}">
                  <a16:creationId xmlns:a16="http://schemas.microsoft.com/office/drawing/2014/main" id="{48F17225-2C12-D74A-5B83-318509916296}"/>
                </a:ext>
              </a:extLst>
            </p:cNvPr>
            <p:cNvCxnSpPr>
              <a:cxnSpLocks/>
            </p:cNvCxnSpPr>
            <p:nvPr/>
          </p:nvCxnSpPr>
          <p:spPr>
            <a:xfrm>
              <a:off x="9208575" y="2676780"/>
              <a:ext cx="1316550" cy="7021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6" name="Connettore diritto 185">
            <a:extLst>
              <a:ext uri="{FF2B5EF4-FFF2-40B4-BE49-F238E27FC236}">
                <a16:creationId xmlns:a16="http://schemas.microsoft.com/office/drawing/2014/main" id="{3BAB0FA8-4FB8-8F8D-43DE-C40B8F8CE59B}"/>
              </a:ext>
            </a:extLst>
          </p:cNvPr>
          <p:cNvCxnSpPr>
            <a:cxnSpLocks/>
          </p:cNvCxnSpPr>
          <p:nvPr/>
        </p:nvCxnSpPr>
        <p:spPr>
          <a:xfrm>
            <a:off x="9984081" y="2876531"/>
            <a:ext cx="0" cy="1266893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Connettore diritto 187">
            <a:extLst>
              <a:ext uri="{FF2B5EF4-FFF2-40B4-BE49-F238E27FC236}">
                <a16:creationId xmlns:a16="http://schemas.microsoft.com/office/drawing/2014/main" id="{24BBC822-5304-514E-8E0C-0CD9F041A178}"/>
              </a:ext>
            </a:extLst>
          </p:cNvPr>
          <p:cNvCxnSpPr>
            <a:cxnSpLocks/>
          </p:cNvCxnSpPr>
          <p:nvPr/>
        </p:nvCxnSpPr>
        <p:spPr>
          <a:xfrm>
            <a:off x="10667475" y="2349717"/>
            <a:ext cx="0" cy="1706241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0" name="Connettore diritto 189">
            <a:extLst>
              <a:ext uri="{FF2B5EF4-FFF2-40B4-BE49-F238E27FC236}">
                <a16:creationId xmlns:a16="http://schemas.microsoft.com/office/drawing/2014/main" id="{EC058C6A-11C7-0ABA-0E4E-395805D885A0}"/>
              </a:ext>
            </a:extLst>
          </p:cNvPr>
          <p:cNvCxnSpPr>
            <a:cxnSpLocks/>
          </p:cNvCxnSpPr>
          <p:nvPr/>
        </p:nvCxnSpPr>
        <p:spPr>
          <a:xfrm>
            <a:off x="10885775" y="2923163"/>
            <a:ext cx="0" cy="1944742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Connettore diritto 196">
            <a:extLst>
              <a:ext uri="{FF2B5EF4-FFF2-40B4-BE49-F238E27FC236}">
                <a16:creationId xmlns:a16="http://schemas.microsoft.com/office/drawing/2014/main" id="{E596E3B7-0CBC-BDA1-65BD-974C2CD2DC6D}"/>
              </a:ext>
            </a:extLst>
          </p:cNvPr>
          <p:cNvCxnSpPr>
            <a:cxnSpLocks/>
          </p:cNvCxnSpPr>
          <p:nvPr/>
        </p:nvCxnSpPr>
        <p:spPr>
          <a:xfrm>
            <a:off x="9980641" y="4137783"/>
            <a:ext cx="905135" cy="7289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Connettore diritto 199">
            <a:extLst>
              <a:ext uri="{FF2B5EF4-FFF2-40B4-BE49-F238E27FC236}">
                <a16:creationId xmlns:a16="http://schemas.microsoft.com/office/drawing/2014/main" id="{EFF007A1-8A2A-1B00-3D75-CC382DF3D4F6}"/>
              </a:ext>
            </a:extLst>
          </p:cNvPr>
          <p:cNvCxnSpPr>
            <a:cxnSpLocks/>
          </p:cNvCxnSpPr>
          <p:nvPr/>
        </p:nvCxnSpPr>
        <p:spPr>
          <a:xfrm flipV="1">
            <a:off x="9986169" y="4047497"/>
            <a:ext cx="685746" cy="946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Connettore diritto 201">
            <a:extLst>
              <a:ext uri="{FF2B5EF4-FFF2-40B4-BE49-F238E27FC236}">
                <a16:creationId xmlns:a16="http://schemas.microsoft.com/office/drawing/2014/main" id="{FEE8221C-FA1B-4E71-80BC-7C0F588AF5C8}"/>
              </a:ext>
            </a:extLst>
          </p:cNvPr>
          <p:cNvCxnSpPr>
            <a:cxnSpLocks/>
          </p:cNvCxnSpPr>
          <p:nvPr/>
        </p:nvCxnSpPr>
        <p:spPr>
          <a:xfrm>
            <a:off x="10666134" y="4048033"/>
            <a:ext cx="222803" cy="8242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F68784F1-8B94-E9D7-8074-83C1092E6B1D}"/>
              </a:ext>
            </a:extLst>
          </p:cNvPr>
          <p:cNvCxnSpPr>
            <a:cxnSpLocks/>
          </p:cNvCxnSpPr>
          <p:nvPr/>
        </p:nvCxnSpPr>
        <p:spPr>
          <a:xfrm>
            <a:off x="9170305" y="385572"/>
            <a:ext cx="0" cy="307379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1677F6E9-4B4F-200F-BC84-78C54D96FED3}"/>
              </a:ext>
            </a:extLst>
          </p:cNvPr>
          <p:cNvCxnSpPr>
            <a:cxnSpLocks/>
          </p:cNvCxnSpPr>
          <p:nvPr/>
        </p:nvCxnSpPr>
        <p:spPr>
          <a:xfrm flipH="1">
            <a:off x="7184841" y="3456981"/>
            <a:ext cx="1987404" cy="26645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0" name="Arco 219">
            <a:extLst>
              <a:ext uri="{FF2B5EF4-FFF2-40B4-BE49-F238E27FC236}">
                <a16:creationId xmlns:a16="http://schemas.microsoft.com/office/drawing/2014/main" id="{CA403877-C0A8-6A04-160C-F475A2EFB228}"/>
              </a:ext>
            </a:extLst>
          </p:cNvPr>
          <p:cNvSpPr/>
          <p:nvPr/>
        </p:nvSpPr>
        <p:spPr>
          <a:xfrm>
            <a:off x="6958459" y="2255229"/>
            <a:ext cx="2406132" cy="2406135"/>
          </a:xfrm>
          <a:prstGeom prst="arc">
            <a:avLst>
              <a:gd name="adj1" fmla="val 5068868"/>
              <a:gd name="adj2" fmla="val 19623867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22" name="Connettore diritto 221">
            <a:extLst>
              <a:ext uri="{FF2B5EF4-FFF2-40B4-BE49-F238E27FC236}">
                <a16:creationId xmlns:a16="http://schemas.microsoft.com/office/drawing/2014/main" id="{0E772AD2-B0B3-4B31-1E61-952DF57AB861}"/>
              </a:ext>
            </a:extLst>
          </p:cNvPr>
          <p:cNvCxnSpPr>
            <a:cxnSpLocks/>
          </p:cNvCxnSpPr>
          <p:nvPr/>
        </p:nvCxnSpPr>
        <p:spPr>
          <a:xfrm>
            <a:off x="8161881" y="3456264"/>
            <a:ext cx="325265" cy="3377105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Connettore diritto 224">
            <a:extLst>
              <a:ext uri="{FF2B5EF4-FFF2-40B4-BE49-F238E27FC236}">
                <a16:creationId xmlns:a16="http://schemas.microsoft.com/office/drawing/2014/main" id="{C1ED91E2-3A54-70DA-E87E-CE746DD19F41}"/>
              </a:ext>
            </a:extLst>
          </p:cNvPr>
          <p:cNvCxnSpPr>
            <a:cxnSpLocks/>
          </p:cNvCxnSpPr>
          <p:nvPr/>
        </p:nvCxnSpPr>
        <p:spPr>
          <a:xfrm flipH="1">
            <a:off x="9872398" y="2349717"/>
            <a:ext cx="793736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Connettore diritto 226">
            <a:extLst>
              <a:ext uri="{FF2B5EF4-FFF2-40B4-BE49-F238E27FC236}">
                <a16:creationId xmlns:a16="http://schemas.microsoft.com/office/drawing/2014/main" id="{5568E51A-B95B-7D86-5EC8-3F8B2A7BC8D4}"/>
              </a:ext>
            </a:extLst>
          </p:cNvPr>
          <p:cNvCxnSpPr>
            <a:cxnSpLocks/>
          </p:cNvCxnSpPr>
          <p:nvPr/>
        </p:nvCxnSpPr>
        <p:spPr>
          <a:xfrm flipH="1">
            <a:off x="9059610" y="2876531"/>
            <a:ext cx="92655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Connettore diritto 228">
            <a:extLst>
              <a:ext uri="{FF2B5EF4-FFF2-40B4-BE49-F238E27FC236}">
                <a16:creationId xmlns:a16="http://schemas.microsoft.com/office/drawing/2014/main" id="{78D733CE-D53E-4D6D-0839-681910110044}"/>
              </a:ext>
            </a:extLst>
          </p:cNvPr>
          <p:cNvCxnSpPr>
            <a:cxnSpLocks/>
          </p:cNvCxnSpPr>
          <p:nvPr/>
        </p:nvCxnSpPr>
        <p:spPr>
          <a:xfrm flipH="1">
            <a:off x="8986572" y="2924598"/>
            <a:ext cx="1899204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2" name="Arco 231">
            <a:extLst>
              <a:ext uri="{FF2B5EF4-FFF2-40B4-BE49-F238E27FC236}">
                <a16:creationId xmlns:a16="http://schemas.microsoft.com/office/drawing/2014/main" id="{6F8C3274-8130-97F4-48AB-B0F67224C608}"/>
              </a:ext>
            </a:extLst>
          </p:cNvPr>
          <p:cNvSpPr/>
          <p:nvPr/>
        </p:nvSpPr>
        <p:spPr>
          <a:xfrm>
            <a:off x="6133505" y="1431723"/>
            <a:ext cx="4059729" cy="4059734"/>
          </a:xfrm>
          <a:prstGeom prst="arc">
            <a:avLst>
              <a:gd name="adj1" fmla="val 5068868"/>
              <a:gd name="adj2" fmla="val 19613337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35" name="Connettore diritto 234">
            <a:extLst>
              <a:ext uri="{FF2B5EF4-FFF2-40B4-BE49-F238E27FC236}">
                <a16:creationId xmlns:a16="http://schemas.microsoft.com/office/drawing/2014/main" id="{5473E8F5-5BF4-2F6C-5D7E-833E5BA93672}"/>
              </a:ext>
            </a:extLst>
          </p:cNvPr>
          <p:cNvCxnSpPr>
            <a:cxnSpLocks/>
          </p:cNvCxnSpPr>
          <p:nvPr/>
        </p:nvCxnSpPr>
        <p:spPr>
          <a:xfrm>
            <a:off x="8360313" y="5482125"/>
            <a:ext cx="797732" cy="59212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Connettore diritto 236">
            <a:extLst>
              <a:ext uri="{FF2B5EF4-FFF2-40B4-BE49-F238E27FC236}">
                <a16:creationId xmlns:a16="http://schemas.microsoft.com/office/drawing/2014/main" id="{DCFBC982-5DD4-802E-E93C-3F2B063135BC}"/>
              </a:ext>
            </a:extLst>
          </p:cNvPr>
          <p:cNvCxnSpPr>
            <a:cxnSpLocks/>
          </p:cNvCxnSpPr>
          <p:nvPr/>
        </p:nvCxnSpPr>
        <p:spPr>
          <a:xfrm flipH="1">
            <a:off x="9159078" y="4053702"/>
            <a:ext cx="1507058" cy="202054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" name="Arco 238">
            <a:extLst>
              <a:ext uri="{FF2B5EF4-FFF2-40B4-BE49-F238E27FC236}">
                <a16:creationId xmlns:a16="http://schemas.microsoft.com/office/drawing/2014/main" id="{B2D64BEA-9BCB-657A-67ED-C8C5ADCB3B89}"/>
              </a:ext>
            </a:extLst>
          </p:cNvPr>
          <p:cNvSpPr/>
          <p:nvPr/>
        </p:nvSpPr>
        <p:spPr>
          <a:xfrm>
            <a:off x="7091143" y="2385961"/>
            <a:ext cx="2143735" cy="2143738"/>
          </a:xfrm>
          <a:prstGeom prst="arc">
            <a:avLst>
              <a:gd name="adj1" fmla="val 5068868"/>
              <a:gd name="adj2" fmla="val 19632322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0" name="Connettore diritto 239">
            <a:extLst>
              <a:ext uri="{FF2B5EF4-FFF2-40B4-BE49-F238E27FC236}">
                <a16:creationId xmlns:a16="http://schemas.microsoft.com/office/drawing/2014/main" id="{9497B9AB-60B0-BD85-C81C-0C73E356BC30}"/>
              </a:ext>
            </a:extLst>
          </p:cNvPr>
          <p:cNvCxnSpPr>
            <a:cxnSpLocks/>
          </p:cNvCxnSpPr>
          <p:nvPr/>
        </p:nvCxnSpPr>
        <p:spPr>
          <a:xfrm>
            <a:off x="8261363" y="4520345"/>
            <a:ext cx="939347" cy="69723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2B39340E-5B5A-E51C-226B-770CD07B3253}"/>
              </a:ext>
            </a:extLst>
          </p:cNvPr>
          <p:cNvCxnSpPr>
            <a:cxnSpLocks/>
          </p:cNvCxnSpPr>
          <p:nvPr/>
        </p:nvCxnSpPr>
        <p:spPr>
          <a:xfrm flipH="1">
            <a:off x="9197869" y="4146420"/>
            <a:ext cx="798946" cy="10711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Arco 244">
            <a:extLst>
              <a:ext uri="{FF2B5EF4-FFF2-40B4-BE49-F238E27FC236}">
                <a16:creationId xmlns:a16="http://schemas.microsoft.com/office/drawing/2014/main" id="{A56FB523-C6F3-74DA-4AFB-1D25220BC253}"/>
              </a:ext>
            </a:extLst>
          </p:cNvPr>
          <p:cNvSpPr/>
          <p:nvPr/>
        </p:nvSpPr>
        <p:spPr>
          <a:xfrm>
            <a:off x="7184841" y="2479625"/>
            <a:ext cx="1955601" cy="1955604"/>
          </a:xfrm>
          <a:prstGeom prst="arc">
            <a:avLst>
              <a:gd name="adj1" fmla="val 5068868"/>
              <a:gd name="adj2" fmla="val 19632322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6" name="Connettore diritto 245">
            <a:extLst>
              <a:ext uri="{FF2B5EF4-FFF2-40B4-BE49-F238E27FC236}">
                <a16:creationId xmlns:a16="http://schemas.microsoft.com/office/drawing/2014/main" id="{F5A99E5A-9F90-2780-9E20-07AAF1B9AF9C}"/>
              </a:ext>
            </a:extLst>
          </p:cNvPr>
          <p:cNvCxnSpPr>
            <a:cxnSpLocks/>
          </p:cNvCxnSpPr>
          <p:nvPr/>
        </p:nvCxnSpPr>
        <p:spPr>
          <a:xfrm>
            <a:off x="8254298" y="4428427"/>
            <a:ext cx="1904240" cy="14134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Connettore diritto 247">
            <a:extLst>
              <a:ext uri="{FF2B5EF4-FFF2-40B4-BE49-F238E27FC236}">
                <a16:creationId xmlns:a16="http://schemas.microsoft.com/office/drawing/2014/main" id="{BBF9B815-1A1E-C4AF-8C5A-C707359D8B4E}"/>
              </a:ext>
            </a:extLst>
          </p:cNvPr>
          <p:cNvCxnSpPr>
            <a:cxnSpLocks/>
          </p:cNvCxnSpPr>
          <p:nvPr/>
        </p:nvCxnSpPr>
        <p:spPr>
          <a:xfrm flipH="1">
            <a:off x="10155093" y="4860814"/>
            <a:ext cx="731735" cy="98105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AE089454-0985-B771-BE0B-89ADF1F99F4F}"/>
              </a:ext>
            </a:extLst>
          </p:cNvPr>
          <p:cNvGrpSpPr/>
          <p:nvPr/>
        </p:nvGrpSpPr>
        <p:grpSpPr>
          <a:xfrm>
            <a:off x="9157738" y="5214551"/>
            <a:ext cx="1001832" cy="859698"/>
            <a:chOff x="9157738" y="5214551"/>
            <a:chExt cx="1001832" cy="859698"/>
          </a:xfrm>
        </p:grpSpPr>
        <p:cxnSp>
          <p:nvCxnSpPr>
            <p:cNvPr id="252" name="Connettore diritto 251">
              <a:extLst>
                <a:ext uri="{FF2B5EF4-FFF2-40B4-BE49-F238E27FC236}">
                  <a16:creationId xmlns:a16="http://schemas.microsoft.com/office/drawing/2014/main" id="{0027E0EC-9383-8ACD-5DFE-54A684A5E59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57738" y="5214551"/>
              <a:ext cx="40273" cy="8596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Connettore diritto 253">
              <a:extLst>
                <a:ext uri="{FF2B5EF4-FFF2-40B4-BE49-F238E27FC236}">
                  <a16:creationId xmlns:a16="http://schemas.microsoft.com/office/drawing/2014/main" id="{FABD135C-C7AC-386E-8795-0808F41BE5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57738" y="5840350"/>
              <a:ext cx="1001832" cy="23090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Connettore diritto 255">
              <a:extLst>
                <a:ext uri="{FF2B5EF4-FFF2-40B4-BE49-F238E27FC236}">
                  <a16:creationId xmlns:a16="http://schemas.microsoft.com/office/drawing/2014/main" id="{70F3A4E7-B067-6550-E7F7-21EB589D64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97869" y="5214551"/>
              <a:ext cx="961701" cy="6288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9" name="Arco 268">
            <a:extLst>
              <a:ext uri="{FF2B5EF4-FFF2-40B4-BE49-F238E27FC236}">
                <a16:creationId xmlns:a16="http://schemas.microsoft.com/office/drawing/2014/main" id="{F101EC32-E5B2-C54F-0BA6-06C757D60760}"/>
              </a:ext>
            </a:extLst>
          </p:cNvPr>
          <p:cNvSpPr/>
          <p:nvPr/>
        </p:nvSpPr>
        <p:spPr>
          <a:xfrm>
            <a:off x="5835691" y="1130059"/>
            <a:ext cx="4653835" cy="4653842"/>
          </a:xfrm>
          <a:prstGeom prst="arc">
            <a:avLst>
              <a:gd name="adj1" fmla="val 5068868"/>
              <a:gd name="adj2" fmla="val 19613337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2" name="Connettore diritto 271">
            <a:extLst>
              <a:ext uri="{FF2B5EF4-FFF2-40B4-BE49-F238E27FC236}">
                <a16:creationId xmlns:a16="http://schemas.microsoft.com/office/drawing/2014/main" id="{A65CA5D7-30EE-4361-23BF-4AF9A89E72FD}"/>
              </a:ext>
            </a:extLst>
          </p:cNvPr>
          <p:cNvCxnSpPr>
            <a:stCxn id="269" idx="0"/>
          </p:cNvCxnSpPr>
          <p:nvPr/>
        </p:nvCxnSpPr>
        <p:spPr>
          <a:xfrm>
            <a:off x="8386397" y="5773114"/>
            <a:ext cx="3067840" cy="12795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Arco 273">
            <a:extLst>
              <a:ext uri="{FF2B5EF4-FFF2-40B4-BE49-F238E27FC236}">
                <a16:creationId xmlns:a16="http://schemas.microsoft.com/office/drawing/2014/main" id="{60388BE2-444C-5440-647F-7B936BFFB258}"/>
              </a:ext>
            </a:extLst>
          </p:cNvPr>
          <p:cNvSpPr/>
          <p:nvPr/>
        </p:nvSpPr>
        <p:spPr>
          <a:xfrm>
            <a:off x="4844347" y="140825"/>
            <a:ext cx="6634191" cy="6634200"/>
          </a:xfrm>
          <a:prstGeom prst="arc">
            <a:avLst>
              <a:gd name="adj1" fmla="val 5068868"/>
              <a:gd name="adj2" fmla="val 19619195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9" name="Connettore diritto 278">
            <a:extLst>
              <a:ext uri="{FF2B5EF4-FFF2-40B4-BE49-F238E27FC236}">
                <a16:creationId xmlns:a16="http://schemas.microsoft.com/office/drawing/2014/main" id="{A8510CB3-8725-A384-1863-B6E6931E8610}"/>
              </a:ext>
            </a:extLst>
          </p:cNvPr>
          <p:cNvCxnSpPr>
            <a:cxnSpLocks/>
          </p:cNvCxnSpPr>
          <p:nvPr/>
        </p:nvCxnSpPr>
        <p:spPr>
          <a:xfrm flipV="1">
            <a:off x="8478419" y="4992631"/>
            <a:ext cx="1749105" cy="176759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" name="Connettore diritto 281">
            <a:extLst>
              <a:ext uri="{FF2B5EF4-FFF2-40B4-BE49-F238E27FC236}">
                <a16:creationId xmlns:a16="http://schemas.microsoft.com/office/drawing/2014/main" id="{52FF19EB-B34B-5B63-1220-8D69C63396C6}"/>
              </a:ext>
            </a:extLst>
          </p:cNvPr>
          <p:cNvCxnSpPr>
            <a:cxnSpLocks/>
          </p:cNvCxnSpPr>
          <p:nvPr/>
        </p:nvCxnSpPr>
        <p:spPr>
          <a:xfrm>
            <a:off x="7865526" y="385572"/>
            <a:ext cx="296266" cy="3076018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4" name="Arco 283">
            <a:extLst>
              <a:ext uri="{FF2B5EF4-FFF2-40B4-BE49-F238E27FC236}">
                <a16:creationId xmlns:a16="http://schemas.microsoft.com/office/drawing/2014/main" id="{0CA944AE-E06C-A704-8D5A-813683B6C133}"/>
              </a:ext>
            </a:extLst>
          </p:cNvPr>
          <p:cNvSpPr/>
          <p:nvPr/>
        </p:nvSpPr>
        <p:spPr>
          <a:xfrm>
            <a:off x="6812747" y="2110256"/>
            <a:ext cx="2698234" cy="2698238"/>
          </a:xfrm>
          <a:prstGeom prst="arc">
            <a:avLst>
              <a:gd name="adj1" fmla="val 8803045"/>
              <a:gd name="adj2" fmla="val 15857195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87" name="Connettore diritto 286">
            <a:extLst>
              <a:ext uri="{FF2B5EF4-FFF2-40B4-BE49-F238E27FC236}">
                <a16:creationId xmlns:a16="http://schemas.microsoft.com/office/drawing/2014/main" id="{3835AA64-BDFC-0F88-01F6-D09E73637BB2}"/>
              </a:ext>
            </a:extLst>
          </p:cNvPr>
          <p:cNvCxnSpPr>
            <a:cxnSpLocks/>
          </p:cNvCxnSpPr>
          <p:nvPr/>
        </p:nvCxnSpPr>
        <p:spPr>
          <a:xfrm>
            <a:off x="8030706" y="2122200"/>
            <a:ext cx="1729848" cy="459497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riangolo isoscele 5">
            <a:extLst>
              <a:ext uri="{FF2B5EF4-FFF2-40B4-BE49-F238E27FC236}">
                <a16:creationId xmlns:a16="http://schemas.microsoft.com/office/drawing/2014/main" id="{93ECB378-E527-09D0-1AD6-2BFE26DBA888}"/>
              </a:ext>
            </a:extLst>
          </p:cNvPr>
          <p:cNvSpPr/>
          <p:nvPr/>
        </p:nvSpPr>
        <p:spPr>
          <a:xfrm>
            <a:off x="9989743" y="2358509"/>
            <a:ext cx="893326" cy="567827"/>
          </a:xfrm>
          <a:custGeom>
            <a:avLst/>
            <a:gdLst>
              <a:gd name="connsiteX0" fmla="*/ 0 w 877940"/>
              <a:gd name="connsiteY0" fmla="*/ 581015 h 581015"/>
              <a:gd name="connsiteX1" fmla="*/ 659438 w 877940"/>
              <a:gd name="connsiteY1" fmla="*/ 0 h 581015"/>
              <a:gd name="connsiteX2" fmla="*/ 877940 w 877940"/>
              <a:gd name="connsiteY2" fmla="*/ 581015 h 581015"/>
              <a:gd name="connsiteX3" fmla="*/ 0 w 877940"/>
              <a:gd name="connsiteY3" fmla="*/ 581015 h 581015"/>
              <a:gd name="connsiteX0" fmla="*/ 0 w 888930"/>
              <a:gd name="connsiteY0" fmla="*/ 528261 h 581015"/>
              <a:gd name="connsiteX1" fmla="*/ 670428 w 888930"/>
              <a:gd name="connsiteY1" fmla="*/ 0 h 581015"/>
              <a:gd name="connsiteX2" fmla="*/ 888930 w 888930"/>
              <a:gd name="connsiteY2" fmla="*/ 581015 h 581015"/>
              <a:gd name="connsiteX3" fmla="*/ 0 w 888930"/>
              <a:gd name="connsiteY3" fmla="*/ 528261 h 581015"/>
              <a:gd name="connsiteX0" fmla="*/ 0 w 893326"/>
              <a:gd name="connsiteY0" fmla="*/ 528261 h 576619"/>
              <a:gd name="connsiteX1" fmla="*/ 670428 w 893326"/>
              <a:gd name="connsiteY1" fmla="*/ 0 h 576619"/>
              <a:gd name="connsiteX2" fmla="*/ 893326 w 893326"/>
              <a:gd name="connsiteY2" fmla="*/ 576619 h 576619"/>
              <a:gd name="connsiteX3" fmla="*/ 0 w 893326"/>
              <a:gd name="connsiteY3" fmla="*/ 528261 h 576619"/>
              <a:gd name="connsiteX0" fmla="*/ 0 w 893326"/>
              <a:gd name="connsiteY0" fmla="*/ 519469 h 567827"/>
              <a:gd name="connsiteX1" fmla="*/ 679220 w 893326"/>
              <a:gd name="connsiteY1" fmla="*/ 0 h 567827"/>
              <a:gd name="connsiteX2" fmla="*/ 893326 w 893326"/>
              <a:gd name="connsiteY2" fmla="*/ 567827 h 567827"/>
              <a:gd name="connsiteX3" fmla="*/ 0 w 893326"/>
              <a:gd name="connsiteY3" fmla="*/ 519469 h 56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326" h="567827">
                <a:moveTo>
                  <a:pt x="0" y="519469"/>
                </a:moveTo>
                <a:lnTo>
                  <a:pt x="679220" y="0"/>
                </a:lnTo>
                <a:lnTo>
                  <a:pt x="893326" y="567827"/>
                </a:lnTo>
                <a:lnTo>
                  <a:pt x="0" y="519469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riangolo isoscele 6">
            <a:extLst>
              <a:ext uri="{FF2B5EF4-FFF2-40B4-BE49-F238E27FC236}">
                <a16:creationId xmlns:a16="http://schemas.microsoft.com/office/drawing/2014/main" id="{FD45FCE9-67C9-BDA6-4F7B-5E1079470D7E}"/>
              </a:ext>
            </a:extLst>
          </p:cNvPr>
          <p:cNvSpPr/>
          <p:nvPr/>
        </p:nvSpPr>
        <p:spPr>
          <a:xfrm>
            <a:off x="9980640" y="4047166"/>
            <a:ext cx="913750" cy="826012"/>
          </a:xfrm>
          <a:custGeom>
            <a:avLst/>
            <a:gdLst>
              <a:gd name="connsiteX0" fmla="*/ 0 w 913750"/>
              <a:gd name="connsiteY0" fmla="*/ 817220 h 817220"/>
              <a:gd name="connsiteX1" fmla="*/ 456875 w 913750"/>
              <a:gd name="connsiteY1" fmla="*/ 0 h 817220"/>
              <a:gd name="connsiteX2" fmla="*/ 913750 w 913750"/>
              <a:gd name="connsiteY2" fmla="*/ 817220 h 817220"/>
              <a:gd name="connsiteX3" fmla="*/ 0 w 913750"/>
              <a:gd name="connsiteY3" fmla="*/ 817220 h 817220"/>
              <a:gd name="connsiteX0" fmla="*/ 0 w 913750"/>
              <a:gd name="connsiteY0" fmla="*/ 87458 h 817220"/>
              <a:gd name="connsiteX1" fmla="*/ 456875 w 913750"/>
              <a:gd name="connsiteY1" fmla="*/ 0 h 817220"/>
              <a:gd name="connsiteX2" fmla="*/ 913750 w 913750"/>
              <a:gd name="connsiteY2" fmla="*/ 817220 h 817220"/>
              <a:gd name="connsiteX3" fmla="*/ 0 w 913750"/>
              <a:gd name="connsiteY3" fmla="*/ 87458 h 817220"/>
              <a:gd name="connsiteX0" fmla="*/ 0 w 913750"/>
              <a:gd name="connsiteY0" fmla="*/ 96250 h 826012"/>
              <a:gd name="connsiteX1" fmla="*/ 687673 w 913750"/>
              <a:gd name="connsiteY1" fmla="*/ 0 h 826012"/>
              <a:gd name="connsiteX2" fmla="*/ 913750 w 913750"/>
              <a:gd name="connsiteY2" fmla="*/ 826012 h 826012"/>
              <a:gd name="connsiteX3" fmla="*/ 0 w 913750"/>
              <a:gd name="connsiteY3" fmla="*/ 96250 h 826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3750" h="826012">
                <a:moveTo>
                  <a:pt x="0" y="96250"/>
                </a:moveTo>
                <a:lnTo>
                  <a:pt x="687673" y="0"/>
                </a:lnTo>
                <a:lnTo>
                  <a:pt x="913750" y="826012"/>
                </a:lnTo>
                <a:lnTo>
                  <a:pt x="0" y="96250"/>
                </a:lnTo>
                <a:close/>
              </a:path>
            </a:pathLst>
          </a:cu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Triangolo isoscele 7">
            <a:extLst>
              <a:ext uri="{FF2B5EF4-FFF2-40B4-BE49-F238E27FC236}">
                <a16:creationId xmlns:a16="http://schemas.microsoft.com/office/drawing/2014/main" id="{CFA5579B-8A22-BE65-1CBD-FEA2EC4EEEC3}"/>
              </a:ext>
            </a:extLst>
          </p:cNvPr>
          <p:cNvSpPr/>
          <p:nvPr/>
        </p:nvSpPr>
        <p:spPr>
          <a:xfrm>
            <a:off x="9152663" y="5212080"/>
            <a:ext cx="1004632" cy="867294"/>
          </a:xfrm>
          <a:custGeom>
            <a:avLst/>
            <a:gdLst>
              <a:gd name="connsiteX0" fmla="*/ 0 w 595746"/>
              <a:gd name="connsiteY0" fmla="*/ 809105 h 809105"/>
              <a:gd name="connsiteX1" fmla="*/ 297873 w 595746"/>
              <a:gd name="connsiteY1" fmla="*/ 0 h 809105"/>
              <a:gd name="connsiteX2" fmla="*/ 595746 w 595746"/>
              <a:gd name="connsiteY2" fmla="*/ 809105 h 809105"/>
              <a:gd name="connsiteX3" fmla="*/ 0 w 595746"/>
              <a:gd name="connsiteY3" fmla="*/ 809105 h 809105"/>
              <a:gd name="connsiteX0" fmla="*/ 0 w 595746"/>
              <a:gd name="connsiteY0" fmla="*/ 811876 h 811876"/>
              <a:gd name="connsiteX1" fmla="*/ 6928 w 595746"/>
              <a:gd name="connsiteY1" fmla="*/ 0 h 811876"/>
              <a:gd name="connsiteX2" fmla="*/ 595746 w 595746"/>
              <a:gd name="connsiteY2" fmla="*/ 811876 h 811876"/>
              <a:gd name="connsiteX3" fmla="*/ 0 w 595746"/>
              <a:gd name="connsiteY3" fmla="*/ 811876 h 811876"/>
              <a:gd name="connsiteX0" fmla="*/ 0 w 634538"/>
              <a:gd name="connsiteY0" fmla="*/ 867294 h 867294"/>
              <a:gd name="connsiteX1" fmla="*/ 45720 w 634538"/>
              <a:gd name="connsiteY1" fmla="*/ 0 h 867294"/>
              <a:gd name="connsiteX2" fmla="*/ 634538 w 634538"/>
              <a:gd name="connsiteY2" fmla="*/ 811876 h 867294"/>
              <a:gd name="connsiteX3" fmla="*/ 0 w 634538"/>
              <a:gd name="connsiteY3" fmla="*/ 867294 h 867294"/>
              <a:gd name="connsiteX0" fmla="*/ 0 w 1000298"/>
              <a:gd name="connsiteY0" fmla="*/ 867294 h 867294"/>
              <a:gd name="connsiteX1" fmla="*/ 45720 w 1000298"/>
              <a:gd name="connsiteY1" fmla="*/ 0 h 867294"/>
              <a:gd name="connsiteX2" fmla="*/ 1000298 w 1000298"/>
              <a:gd name="connsiteY2" fmla="*/ 623454 h 867294"/>
              <a:gd name="connsiteX3" fmla="*/ 0 w 1000298"/>
              <a:gd name="connsiteY3" fmla="*/ 867294 h 867294"/>
              <a:gd name="connsiteX0" fmla="*/ 0 w 1004632"/>
              <a:gd name="connsiteY0" fmla="*/ 867294 h 867294"/>
              <a:gd name="connsiteX1" fmla="*/ 45720 w 1004632"/>
              <a:gd name="connsiteY1" fmla="*/ 0 h 867294"/>
              <a:gd name="connsiteX2" fmla="*/ 1004632 w 1004632"/>
              <a:gd name="connsiteY2" fmla="*/ 627788 h 867294"/>
              <a:gd name="connsiteX3" fmla="*/ 0 w 1004632"/>
              <a:gd name="connsiteY3" fmla="*/ 867294 h 86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4632" h="867294">
                <a:moveTo>
                  <a:pt x="0" y="867294"/>
                </a:moveTo>
                <a:cubicBezTo>
                  <a:pt x="2309" y="596669"/>
                  <a:pt x="43411" y="270625"/>
                  <a:pt x="45720" y="0"/>
                </a:cubicBezTo>
                <a:lnTo>
                  <a:pt x="1004632" y="627788"/>
                </a:lnTo>
                <a:lnTo>
                  <a:pt x="0" y="867294"/>
                </a:lnTo>
                <a:close/>
              </a:path>
            </a:pathLst>
          </a:cu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9C19E0D-EE93-3278-680E-74114FAA3184}"/>
              </a:ext>
            </a:extLst>
          </p:cNvPr>
          <p:cNvSpPr txBox="1"/>
          <p:nvPr/>
        </p:nvSpPr>
        <p:spPr>
          <a:xfrm>
            <a:off x="10649350" y="3872557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Z’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8604FDC-4447-F203-E847-C1E48904B6A4}"/>
              </a:ext>
            </a:extLst>
          </p:cNvPr>
          <p:cNvSpPr txBox="1"/>
          <p:nvPr/>
        </p:nvSpPr>
        <p:spPr>
          <a:xfrm>
            <a:off x="10872996" y="4698334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081D807-998C-DE1C-45FC-19ACE4DF8A8B}"/>
              </a:ext>
            </a:extLst>
          </p:cNvPr>
          <p:cNvSpPr txBox="1"/>
          <p:nvPr/>
        </p:nvSpPr>
        <p:spPr>
          <a:xfrm>
            <a:off x="9700091" y="3973945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6598DD8-1AEF-F297-3820-24667FE571E7}"/>
              </a:ext>
            </a:extLst>
          </p:cNvPr>
          <p:cNvSpPr txBox="1"/>
          <p:nvPr/>
        </p:nvSpPr>
        <p:spPr>
          <a:xfrm>
            <a:off x="10718508" y="2161546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Z’’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9675A36-9336-AD47-3481-94B14A47B5AE}"/>
              </a:ext>
            </a:extLst>
          </p:cNvPr>
          <p:cNvSpPr txBox="1"/>
          <p:nvPr/>
        </p:nvSpPr>
        <p:spPr>
          <a:xfrm>
            <a:off x="10900824" y="2771313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Y’’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7567B66-B287-8432-5741-A6FC12F1BFAF}"/>
              </a:ext>
            </a:extLst>
          </p:cNvPr>
          <p:cNvSpPr txBox="1"/>
          <p:nvPr/>
        </p:nvSpPr>
        <p:spPr>
          <a:xfrm>
            <a:off x="9636379" y="2622846"/>
            <a:ext cx="488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X’’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452B966-50F6-E716-DBE3-166AEBB69E2B}"/>
              </a:ext>
            </a:extLst>
          </p:cNvPr>
          <p:cNvSpPr txBox="1"/>
          <p:nvPr/>
        </p:nvSpPr>
        <p:spPr>
          <a:xfrm>
            <a:off x="11583106" y="583442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8CBE941-870B-ED86-7ADC-F2AC8F588E79}"/>
              </a:ext>
            </a:extLst>
          </p:cNvPr>
          <p:cNvSpPr txBox="1"/>
          <p:nvPr/>
        </p:nvSpPr>
        <p:spPr>
          <a:xfrm>
            <a:off x="11641451" y="314064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lt</a:t>
            </a:r>
            <a:endParaRPr lang="it-IT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04C3C6A-B2DC-EB65-7234-3D38D9E5FC3E}"/>
              </a:ext>
            </a:extLst>
          </p:cNvPr>
          <p:cNvSpPr txBox="1"/>
          <p:nvPr/>
        </p:nvSpPr>
        <p:spPr>
          <a:xfrm>
            <a:off x="11277588" y="1253327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AF7CD86B-0020-7B55-5E22-6B15C8F9350D}"/>
              </a:ext>
            </a:extLst>
          </p:cNvPr>
          <p:cNvSpPr txBox="1"/>
          <p:nvPr/>
        </p:nvSpPr>
        <p:spPr>
          <a:xfrm>
            <a:off x="8788591" y="6043746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(Z)</a:t>
            </a: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B45FA5B1-95B6-4DEB-6349-30685268A702}"/>
              </a:ext>
            </a:extLst>
          </p:cNvPr>
          <p:cNvSpPr txBox="1"/>
          <p:nvPr/>
        </p:nvSpPr>
        <p:spPr>
          <a:xfrm>
            <a:off x="10024515" y="5856803"/>
            <a:ext cx="5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(Y)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ECAAA955-0DF9-37A9-3F41-82B44F4AB719}"/>
              </a:ext>
            </a:extLst>
          </p:cNvPr>
          <p:cNvSpPr txBox="1"/>
          <p:nvPr/>
        </p:nvSpPr>
        <p:spPr>
          <a:xfrm>
            <a:off x="8924532" y="4866024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Comic Sans MS" panose="030F0702030302020204" pitchFamily="66" charset="0"/>
              </a:rPr>
              <a:t>(X)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DD8AE64-504D-E1FA-AE6F-B777F35186E0}"/>
              </a:ext>
            </a:extLst>
          </p:cNvPr>
          <p:cNvSpPr txBox="1"/>
          <p:nvPr/>
        </p:nvSpPr>
        <p:spPr>
          <a:xfrm>
            <a:off x="6908998" y="564481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2BE2BCBD-60ED-A9E3-B445-B9B9B50C3BD1}"/>
              </a:ext>
            </a:extLst>
          </p:cNvPr>
          <p:cNvSpPr txBox="1"/>
          <p:nvPr/>
        </p:nvSpPr>
        <p:spPr>
          <a:xfrm>
            <a:off x="9133197" y="489581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endParaRPr lang="it-IT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B6801378-9DCE-0777-F128-EE4BA694D582}"/>
              </a:ext>
            </a:extLst>
          </p:cNvPr>
          <p:cNvSpPr txBox="1"/>
          <p:nvPr/>
        </p:nvSpPr>
        <p:spPr>
          <a:xfrm>
            <a:off x="0" y="1067464"/>
            <a:ext cx="5445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Determinato il piano proiettante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, 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) con</a:t>
            </a:r>
          </a:p>
          <a:p>
            <a:r>
              <a:rPr lang="it-IT" dirty="0">
                <a:solidFill>
                  <a:srgbClr val="FF0000"/>
                </a:solidFill>
              </a:rPr>
              <a:t>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 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^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si definisce la posizione ribaltata del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</a:t>
            </a:r>
            <a:r>
              <a:rPr lang="it-IT" dirty="0">
                <a:solidFill>
                  <a:srgbClr val="FF0000"/>
                </a:solidFill>
              </a:rPr>
              <a:t>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D8A1580-6D4F-EB86-9FD5-95DB7D2B9FA6}"/>
              </a:ext>
            </a:extLst>
          </p:cNvPr>
          <p:cNvSpPr txBox="1"/>
          <p:nvPr/>
        </p:nvSpPr>
        <p:spPr>
          <a:xfrm>
            <a:off x="0" y="1987324"/>
            <a:ext cx="4985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Sulla traccia </a:t>
            </a:r>
            <a:r>
              <a:rPr lang="it-IT" dirty="0"/>
              <a:t>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</a:t>
            </a:r>
            <a:r>
              <a:rPr lang="it-IT" dirty="0">
                <a:solidFill>
                  <a:srgbClr val="FF0000"/>
                </a:solidFill>
              </a:rPr>
              <a:t>si ribaltano le tracce </a:t>
            </a:r>
            <a:r>
              <a:rPr lang="it-IT" dirty="0">
                <a:solidFill>
                  <a:srgbClr val="00B0F0"/>
                </a:solidFill>
              </a:rPr>
              <a:t>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a,T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b,T</a:t>
            </a:r>
            <a:r>
              <a:rPr lang="it-IT" baseline="-25000" dirty="0">
                <a:solidFill>
                  <a:srgbClr val="00B0F0"/>
                </a:solidFill>
              </a:rPr>
              <a:t>2</a:t>
            </a:r>
            <a:r>
              <a:rPr lang="it-IT" dirty="0">
                <a:solidFill>
                  <a:srgbClr val="00B0F0"/>
                </a:solidFill>
              </a:rPr>
              <a:t>c </a:t>
            </a:r>
          </a:p>
          <a:p>
            <a:r>
              <a:rPr lang="it-IT" dirty="0">
                <a:solidFill>
                  <a:srgbClr val="FF0000"/>
                </a:solidFill>
              </a:rPr>
              <a:t>delle rette risultanti dalle intersezioni tra il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e i piani proiettanti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b</a:t>
            </a:r>
            <a:r>
              <a:rPr lang="it-IT" dirty="0">
                <a:solidFill>
                  <a:srgbClr val="00B0F0"/>
                </a:solidFill>
              </a:rPr>
              <a:t>,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g</a:t>
            </a:r>
            <a:r>
              <a:rPr lang="it-IT" dirty="0">
                <a:solidFill>
                  <a:srgbClr val="00B0F0"/>
                </a:solidFill>
              </a:rPr>
              <a:t>, </a:t>
            </a:r>
            <a:r>
              <a:rPr lang="it-IT" dirty="0">
                <a:solidFill>
                  <a:srgbClr val="00B0F0"/>
                </a:solidFill>
                <a:latin typeface="Symbol" panose="05050102010706020507" pitchFamily="18" charset="2"/>
              </a:rPr>
              <a:t>d</a:t>
            </a:r>
            <a:r>
              <a:rPr lang="it-IT" dirty="0">
                <a:solidFill>
                  <a:srgbClr val="00B0F0"/>
                </a:solidFill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contenenti gli spigoli della piramide determinando le rette ribaltate (a), (b) e (c)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46D365A-0493-2EAC-0664-F6AEA6E20BB8}"/>
              </a:ext>
            </a:extLst>
          </p:cNvPr>
          <p:cNvSpPr txBox="1"/>
          <p:nvPr/>
        </p:nvSpPr>
        <p:spPr>
          <a:xfrm>
            <a:off x="10747951" y="5864538"/>
            <a:ext cx="50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(c)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55D4261-9DD9-1844-881F-C2973A599610}"/>
              </a:ext>
            </a:extLst>
          </p:cNvPr>
          <p:cNvSpPr txBox="1"/>
          <p:nvPr/>
        </p:nvSpPr>
        <p:spPr>
          <a:xfrm>
            <a:off x="8685479" y="6414288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E9A7D84D-C56B-4749-E7B8-5B7FE624872E}"/>
              </a:ext>
            </a:extLst>
          </p:cNvPr>
          <p:cNvSpPr txBox="1"/>
          <p:nvPr/>
        </p:nvSpPr>
        <p:spPr>
          <a:xfrm>
            <a:off x="9700091" y="6384987"/>
            <a:ext cx="57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AC93299A-4667-289F-FFF8-992A8211E98E}"/>
              </a:ext>
            </a:extLst>
          </p:cNvPr>
          <p:cNvSpPr txBox="1"/>
          <p:nvPr/>
        </p:nvSpPr>
        <p:spPr>
          <a:xfrm>
            <a:off x="0" y="3724000"/>
            <a:ext cx="4300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Proiettati i punti X’’, Y’’, Z’’ su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, se ne esegue il ribaltamento su </a:t>
            </a:r>
            <a:r>
              <a:rPr lang="it-IT" dirty="0"/>
              <a:t>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26CDCAD8-96F4-96B1-4496-5D758AF5FE6F}"/>
              </a:ext>
            </a:extLst>
          </p:cNvPr>
          <p:cNvSpPr txBox="1"/>
          <p:nvPr/>
        </p:nvSpPr>
        <p:spPr>
          <a:xfrm>
            <a:off x="0" y="4387981"/>
            <a:ext cx="4841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Proiettando questi nello spazio del ribaltamento con rette parallele a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</a:t>
            </a:r>
            <a:r>
              <a:rPr lang="it-IT" dirty="0">
                <a:solidFill>
                  <a:srgbClr val="FF0000"/>
                </a:solidFill>
              </a:rPr>
              <a:t>e intersecandoli con le rispettive rette si ottengono i punti (X), (Y), (Z) vertici del triangolo di sezione nella vera forma e nella vera dimensione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732EDB16-076E-B86F-E96E-8594A39064B5}"/>
              </a:ext>
            </a:extLst>
          </p:cNvPr>
          <p:cNvSpPr txBox="1"/>
          <p:nvPr/>
        </p:nvSpPr>
        <p:spPr>
          <a:xfrm>
            <a:off x="0" y="6142307"/>
            <a:ext cx="6037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Una procedura di verifica si può ottenere proiettando, nello stesso spazio, i punti X’, Y’, Z’, </a:t>
            </a:r>
          </a:p>
        </p:txBody>
      </p:sp>
      <p:sp>
        <p:nvSpPr>
          <p:cNvPr id="33" name="Titolo 3">
            <a:extLst>
              <a:ext uri="{FF2B5EF4-FFF2-40B4-BE49-F238E27FC236}">
                <a16:creationId xmlns:a16="http://schemas.microsoft.com/office/drawing/2014/main" id="{634551F3-B4F7-ABE0-6509-01529E7046C7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GENERICO - ESEMPI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440BC8-56FB-4899-71CF-024763777663}"/>
              </a:ext>
            </a:extLst>
          </p:cNvPr>
          <p:cNvSpPr txBox="1"/>
          <p:nvPr/>
        </p:nvSpPr>
        <p:spPr>
          <a:xfrm>
            <a:off x="25566" y="489581"/>
            <a:ext cx="5272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PROCEDURA  DI  RIBALTAMENTO</a:t>
            </a:r>
          </a:p>
        </p:txBody>
      </p:sp>
      <p:sp>
        <p:nvSpPr>
          <p:cNvPr id="34" name="Pulsante di azione: vuoto 3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928BCB4-F1DB-ED03-E6BF-33EE70271AD5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055981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20" grpId="0" animBg="1"/>
      <p:bldP spid="232" grpId="0" animBg="1"/>
      <p:bldP spid="239" grpId="0" animBg="1"/>
      <p:bldP spid="245" grpId="0" animBg="1"/>
      <p:bldP spid="269" grpId="0" animBg="1"/>
      <p:bldP spid="274" grpId="0" animBg="1"/>
      <p:bldP spid="284" grpId="0" animBg="1"/>
      <p:bldP spid="8" grpId="0" animBg="1"/>
      <p:bldP spid="25" grpId="0"/>
      <p:bldP spid="26" grpId="0"/>
      <p:bldP spid="27" grpId="0"/>
      <p:bldP spid="18" grpId="0"/>
      <p:bldP spid="19" grpId="0"/>
      <p:bldP spid="20" grpId="0"/>
      <p:bldP spid="21" grpId="0"/>
      <p:bldP spid="2" grpId="0"/>
      <p:bldP spid="5" grpId="0"/>
      <p:bldP spid="22" grpId="0"/>
      <p:bldP spid="24" grpId="0"/>
      <p:bldP spid="28" grpId="0"/>
      <p:bldP spid="29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11591A60-D05B-A90B-CB77-14AA72D86A75}"/>
              </a:ext>
            </a:extLst>
          </p:cNvPr>
          <p:cNvSpPr txBox="1"/>
          <p:nvPr/>
        </p:nvSpPr>
        <p:spPr>
          <a:xfrm>
            <a:off x="10563970" y="6044202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sz="760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760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76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5E336D73-A7E1-813A-997B-FBEDAAD91018}"/>
              </a:ext>
            </a:extLst>
          </p:cNvPr>
          <p:cNvSpPr txBox="1"/>
          <p:nvPr/>
        </p:nvSpPr>
        <p:spPr>
          <a:xfrm>
            <a:off x="11283518" y="308760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lt</a:t>
            </a:r>
            <a:endParaRPr lang="it-IT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86195D46-F391-6381-A88B-3E5908E0E75C}"/>
              </a:ext>
            </a:extLst>
          </p:cNvPr>
          <p:cNvSpPr txBox="1"/>
          <p:nvPr/>
        </p:nvSpPr>
        <p:spPr>
          <a:xfrm>
            <a:off x="10493444" y="724980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006293" y="3459243"/>
            <a:ext cx="687202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77AC16A-3B02-F274-62EA-D9BE8EB90253}"/>
              </a:ext>
            </a:extLst>
          </p:cNvPr>
          <p:cNvCxnSpPr>
            <a:cxnSpLocks/>
          </p:cNvCxnSpPr>
          <p:nvPr/>
        </p:nvCxnSpPr>
        <p:spPr>
          <a:xfrm flipV="1">
            <a:off x="6555478" y="459506"/>
            <a:ext cx="4614824" cy="29997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0314C0-012F-229E-E9DF-234822149DB3}"/>
              </a:ext>
            </a:extLst>
          </p:cNvPr>
          <p:cNvCxnSpPr>
            <a:cxnSpLocks/>
          </p:cNvCxnSpPr>
          <p:nvPr/>
        </p:nvCxnSpPr>
        <p:spPr>
          <a:xfrm>
            <a:off x="6555478" y="3459243"/>
            <a:ext cx="4228922" cy="31389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333628FC-CE7C-7893-E0C8-4F4D5FA6EDFE}"/>
              </a:ext>
            </a:extLst>
          </p:cNvPr>
          <p:cNvSpPr/>
          <p:nvPr/>
        </p:nvSpPr>
        <p:spPr>
          <a:xfrm>
            <a:off x="8123060" y="3461202"/>
            <a:ext cx="1260000" cy="1260629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4F41332-9FA6-3EFD-857A-FCF605D32D28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8753060" y="3461202"/>
            <a:ext cx="0" cy="62725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180187-434E-5018-6A03-3607C21ADFF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753060" y="853782"/>
            <a:ext cx="0" cy="26074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D5F9162-40A3-E757-1659-331518EE652D}"/>
              </a:ext>
            </a:extLst>
          </p:cNvPr>
          <p:cNvCxnSpPr>
            <a:cxnSpLocks/>
            <a:stCxn id="13" idx="2"/>
          </p:cNvCxnSpPr>
          <p:nvPr/>
        </p:nvCxnSpPr>
        <p:spPr>
          <a:xfrm flipV="1">
            <a:off x="8123060" y="3456941"/>
            <a:ext cx="0" cy="6345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FDFD6C1-85C6-5BC3-4D07-0587C513C83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9383060" y="3456941"/>
            <a:ext cx="0" cy="6345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6069107-86C4-C111-8993-C9A8943A229D}"/>
              </a:ext>
            </a:extLst>
          </p:cNvPr>
          <p:cNvCxnSpPr/>
          <p:nvPr/>
        </p:nvCxnSpPr>
        <p:spPr>
          <a:xfrm flipV="1">
            <a:off x="8123060" y="853782"/>
            <a:ext cx="630000" cy="26054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29618B-CBA4-3396-F37B-1510DE2DA0DC}"/>
              </a:ext>
            </a:extLst>
          </p:cNvPr>
          <p:cNvCxnSpPr/>
          <p:nvPr/>
        </p:nvCxnSpPr>
        <p:spPr>
          <a:xfrm flipH="1" flipV="1">
            <a:off x="8753060" y="853781"/>
            <a:ext cx="630000" cy="26031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153D4089-5B36-EC76-6FAB-90E660C46AA8}"/>
              </a:ext>
            </a:extLst>
          </p:cNvPr>
          <p:cNvGrpSpPr/>
          <p:nvPr/>
        </p:nvGrpSpPr>
        <p:grpSpPr>
          <a:xfrm>
            <a:off x="8698376" y="4030581"/>
            <a:ext cx="108000" cy="106102"/>
            <a:chOff x="8698376" y="4030581"/>
            <a:chExt cx="108000" cy="106102"/>
          </a:xfrm>
        </p:grpSpPr>
        <p:cxnSp>
          <p:nvCxnSpPr>
            <p:cNvPr id="7" name="Connettore diritto 6">
              <a:extLst>
                <a:ext uri="{FF2B5EF4-FFF2-40B4-BE49-F238E27FC236}">
                  <a16:creationId xmlns:a16="http://schemas.microsoft.com/office/drawing/2014/main" id="{6B7AA162-6AC2-FBAD-991C-9CF2962FE1CA}"/>
                </a:ext>
              </a:extLst>
            </p:cNvPr>
            <p:cNvCxnSpPr>
              <a:cxnSpLocks/>
            </p:cNvCxnSpPr>
            <p:nvPr/>
          </p:nvCxnSpPr>
          <p:spPr>
            <a:xfrm>
              <a:off x="8698376" y="4091517"/>
              <a:ext cx="108000" cy="0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diritto 17">
              <a:extLst>
                <a:ext uri="{FF2B5EF4-FFF2-40B4-BE49-F238E27FC236}">
                  <a16:creationId xmlns:a16="http://schemas.microsoft.com/office/drawing/2014/main" id="{03ED363A-68D7-B38F-6805-F5E4F0633AAB}"/>
                </a:ext>
              </a:extLst>
            </p:cNvPr>
            <p:cNvCxnSpPr/>
            <p:nvPr/>
          </p:nvCxnSpPr>
          <p:spPr>
            <a:xfrm>
              <a:off x="8753060" y="4030581"/>
              <a:ext cx="0" cy="106102"/>
            </a:xfrm>
            <a:prstGeom prst="line">
              <a:avLst/>
            </a:prstGeom>
            <a:ln w="31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07C9233-9EF3-55FF-E992-56B067C56D39}"/>
              </a:ext>
            </a:extLst>
          </p:cNvPr>
          <p:cNvSpPr txBox="1"/>
          <p:nvPr/>
        </p:nvSpPr>
        <p:spPr>
          <a:xfrm>
            <a:off x="8792422" y="3906850"/>
            <a:ext cx="409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V’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3AEDC0-FC9C-F027-70D4-5A55124BCC4F}"/>
              </a:ext>
            </a:extLst>
          </p:cNvPr>
          <p:cNvSpPr txBox="1"/>
          <p:nvPr/>
        </p:nvSpPr>
        <p:spPr>
          <a:xfrm>
            <a:off x="8601639" y="536837"/>
            <a:ext cx="43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00B0F0"/>
                </a:solidFill>
                <a:latin typeface="Comic Sans MS" panose="030F0702030302020204" pitchFamily="66" charset="0"/>
              </a:rPr>
              <a:t>V’’</a:t>
            </a:r>
          </a:p>
        </p:txBody>
      </p:sp>
      <p:sp>
        <p:nvSpPr>
          <p:cNvPr id="6" name="Titolo 3">
            <a:extLst>
              <a:ext uri="{FF2B5EF4-FFF2-40B4-BE49-F238E27FC236}">
                <a16:creationId xmlns:a16="http://schemas.microsoft.com/office/drawing/2014/main" id="{9820558B-5FC4-4138-1F63-F2A5682CEF45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GENERICO - ESEMPI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BD64AE-B6CD-9E7E-F4E1-E40B37D543B9}"/>
              </a:ext>
            </a:extLst>
          </p:cNvPr>
          <p:cNvSpPr txBox="1"/>
          <p:nvPr/>
        </p:nvSpPr>
        <p:spPr>
          <a:xfrm>
            <a:off x="0" y="2716262"/>
            <a:ext cx="4430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00FF"/>
                </a:solidFill>
              </a:rPr>
              <a:t>Sia dato il cono circolare retto con la base unita a </a:t>
            </a:r>
            <a:r>
              <a:rPr lang="it-IT" dirty="0">
                <a:solidFill>
                  <a:srgbClr val="0000FF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0000FF"/>
                </a:solidFill>
              </a:rPr>
              <a:t>1</a:t>
            </a:r>
            <a:r>
              <a:rPr lang="it-IT" dirty="0">
                <a:solidFill>
                  <a:srgbClr val="0000FF"/>
                </a:solidFill>
              </a:rPr>
              <a:t> e il vertice V(V’, V’’) collocato nello spazio del diedro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ECBB811-5090-615F-BD7E-D78D985401F9}"/>
              </a:ext>
            </a:extLst>
          </p:cNvPr>
          <p:cNvSpPr txBox="1"/>
          <p:nvPr/>
        </p:nvSpPr>
        <p:spPr>
          <a:xfrm>
            <a:off x="0" y="3906850"/>
            <a:ext cx="4125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Sia esso sezionato mediante un piano generico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(t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, 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7B6E6D6-E3E6-FA08-1846-6D3D32B2F594}"/>
              </a:ext>
            </a:extLst>
          </p:cNvPr>
          <p:cNvSpPr txBox="1"/>
          <p:nvPr/>
        </p:nvSpPr>
        <p:spPr>
          <a:xfrm>
            <a:off x="42071" y="492562"/>
            <a:ext cx="898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DATI </a:t>
            </a:r>
          </a:p>
        </p:txBody>
      </p:sp>
      <p:sp>
        <p:nvSpPr>
          <p:cNvPr id="10" name="Pulsante di azione: vuoto 9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F247DAF1-468C-92D5-4509-57333682BFB3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939508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13" grpId="0" animBg="1"/>
      <p:bldP spid="2" grpId="0"/>
      <p:bldP spid="5" grpId="0"/>
      <p:bldP spid="9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sz="760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760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76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87B5E872-D6D7-07E4-DD51-56BE3C6C0AD9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GENERICO - ESEMPI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5597330" y="3459243"/>
            <a:ext cx="6595872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77AC16A-3B02-F274-62EA-D9BE8EB90253}"/>
              </a:ext>
            </a:extLst>
          </p:cNvPr>
          <p:cNvCxnSpPr>
            <a:cxnSpLocks/>
          </p:cNvCxnSpPr>
          <p:nvPr/>
        </p:nvCxnSpPr>
        <p:spPr>
          <a:xfrm flipV="1">
            <a:off x="6056808" y="459506"/>
            <a:ext cx="4614824" cy="29997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0314C0-012F-229E-E9DF-234822149DB3}"/>
              </a:ext>
            </a:extLst>
          </p:cNvPr>
          <p:cNvCxnSpPr>
            <a:cxnSpLocks/>
          </p:cNvCxnSpPr>
          <p:nvPr/>
        </p:nvCxnSpPr>
        <p:spPr>
          <a:xfrm>
            <a:off x="6056808" y="3459243"/>
            <a:ext cx="4502615" cy="334210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4CEC71-9CF4-5095-CB7B-2984C2FB808C}"/>
              </a:ext>
            </a:extLst>
          </p:cNvPr>
          <p:cNvSpPr txBox="1"/>
          <p:nvPr/>
        </p:nvSpPr>
        <p:spPr>
          <a:xfrm>
            <a:off x="9153226" y="336226"/>
            <a:ext cx="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3" name="Ovale 12">
            <a:extLst>
              <a:ext uri="{FF2B5EF4-FFF2-40B4-BE49-F238E27FC236}">
                <a16:creationId xmlns:a16="http://schemas.microsoft.com/office/drawing/2014/main" id="{333628FC-CE7C-7893-E0C8-4F4D5FA6EDFE}"/>
              </a:ext>
            </a:extLst>
          </p:cNvPr>
          <p:cNvSpPr/>
          <p:nvPr/>
        </p:nvSpPr>
        <p:spPr>
          <a:xfrm>
            <a:off x="7624390" y="3461202"/>
            <a:ext cx="1260000" cy="1260629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4F41332-9FA6-3EFD-857A-FCF605D32D28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8254390" y="3461202"/>
            <a:ext cx="0" cy="62725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180187-434E-5018-6A03-3607C21ADFF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254390" y="853782"/>
            <a:ext cx="0" cy="26074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D5F9162-40A3-E757-1659-331518EE652D}"/>
              </a:ext>
            </a:extLst>
          </p:cNvPr>
          <p:cNvCxnSpPr>
            <a:cxnSpLocks/>
            <a:stCxn id="13" idx="2"/>
          </p:cNvCxnSpPr>
          <p:nvPr/>
        </p:nvCxnSpPr>
        <p:spPr>
          <a:xfrm flipV="1">
            <a:off x="7624390" y="3456941"/>
            <a:ext cx="0" cy="6345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FDFD6C1-85C6-5BC3-4D07-0587C513C83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8884390" y="3456941"/>
            <a:ext cx="0" cy="6345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6069107-86C4-C111-8993-C9A8943A229D}"/>
              </a:ext>
            </a:extLst>
          </p:cNvPr>
          <p:cNvCxnSpPr/>
          <p:nvPr/>
        </p:nvCxnSpPr>
        <p:spPr>
          <a:xfrm flipV="1">
            <a:off x="7624390" y="853782"/>
            <a:ext cx="630000" cy="26054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29618B-CBA4-3396-F37B-1510DE2DA0DC}"/>
              </a:ext>
            </a:extLst>
          </p:cNvPr>
          <p:cNvCxnSpPr/>
          <p:nvPr/>
        </p:nvCxnSpPr>
        <p:spPr>
          <a:xfrm flipH="1" flipV="1">
            <a:off x="8254390" y="853781"/>
            <a:ext cx="630000" cy="26031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B9CBC58-DF8A-7987-6AA0-8FEE50B2BBFF}"/>
              </a:ext>
            </a:extLst>
          </p:cNvPr>
          <p:cNvCxnSpPr>
            <a:cxnSpLocks/>
          </p:cNvCxnSpPr>
          <p:nvPr/>
        </p:nvCxnSpPr>
        <p:spPr>
          <a:xfrm flipH="1">
            <a:off x="7495418" y="3456941"/>
            <a:ext cx="2214850" cy="2969494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1015A6D7-4087-F2BA-3DA8-1BB4FE3C41C8}"/>
              </a:ext>
            </a:extLst>
          </p:cNvPr>
          <p:cNvCxnSpPr>
            <a:cxnSpLocks/>
          </p:cNvCxnSpPr>
          <p:nvPr/>
        </p:nvCxnSpPr>
        <p:spPr>
          <a:xfrm flipV="1">
            <a:off x="9710268" y="431565"/>
            <a:ext cx="0" cy="30253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4D2ACDAC-2081-0A7C-30D1-5C1546DA4D08}"/>
              </a:ext>
            </a:extLst>
          </p:cNvPr>
          <p:cNvCxnSpPr>
            <a:cxnSpLocks/>
          </p:cNvCxnSpPr>
          <p:nvPr/>
        </p:nvCxnSpPr>
        <p:spPr>
          <a:xfrm>
            <a:off x="9706599" y="3459243"/>
            <a:ext cx="2243626" cy="16653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o 63">
            <a:extLst>
              <a:ext uri="{FF2B5EF4-FFF2-40B4-BE49-F238E27FC236}">
                <a16:creationId xmlns:a16="http://schemas.microsoft.com/office/drawing/2014/main" id="{F257C664-00F1-94CB-EEDC-2962164CC223}"/>
              </a:ext>
            </a:extLst>
          </p:cNvPr>
          <p:cNvSpPr/>
          <p:nvPr/>
        </p:nvSpPr>
        <p:spPr>
          <a:xfrm>
            <a:off x="7335401" y="1082338"/>
            <a:ext cx="4752000" cy="4752000"/>
          </a:xfrm>
          <a:prstGeom prst="arc">
            <a:avLst>
              <a:gd name="adj1" fmla="val 16200000"/>
              <a:gd name="adj2" fmla="val 219814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9E32FC4-2B6A-E58C-C9A2-CABFE1861F95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8401621" y="4876158"/>
            <a:ext cx="3216390" cy="3311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4D799C9-4051-9534-58F4-6121BEEA41F6}"/>
              </a:ext>
            </a:extLst>
          </p:cNvPr>
          <p:cNvCxnSpPr>
            <a:cxnSpLocks/>
          </p:cNvCxnSpPr>
          <p:nvPr/>
        </p:nvCxnSpPr>
        <p:spPr>
          <a:xfrm>
            <a:off x="8624180" y="3581785"/>
            <a:ext cx="644349" cy="47827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1784BBD0-4022-F28A-DC6D-24A5674858BC}"/>
              </a:ext>
            </a:extLst>
          </p:cNvPr>
          <p:cNvCxnSpPr>
            <a:cxnSpLocks/>
          </p:cNvCxnSpPr>
          <p:nvPr/>
        </p:nvCxnSpPr>
        <p:spPr>
          <a:xfrm>
            <a:off x="7870251" y="4593816"/>
            <a:ext cx="636681" cy="47258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2A9AD741-640C-4ED9-1254-3B544635BE48}"/>
              </a:ext>
            </a:extLst>
          </p:cNvPr>
          <p:cNvCxnSpPr>
            <a:cxnSpLocks/>
          </p:cNvCxnSpPr>
          <p:nvPr/>
        </p:nvCxnSpPr>
        <p:spPr>
          <a:xfrm>
            <a:off x="8892834" y="4561200"/>
            <a:ext cx="2096028" cy="15586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C9DEACD6-B312-446F-DD46-09BB3EF56C30}"/>
              </a:ext>
            </a:extLst>
          </p:cNvPr>
          <p:cNvCxnSpPr>
            <a:cxnSpLocks/>
          </p:cNvCxnSpPr>
          <p:nvPr/>
        </p:nvCxnSpPr>
        <p:spPr>
          <a:xfrm>
            <a:off x="8252659" y="4088455"/>
            <a:ext cx="631731" cy="46976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862296E1-0C37-761E-7F98-744DC267B3D1}"/>
              </a:ext>
            </a:extLst>
          </p:cNvPr>
          <p:cNvCxnSpPr/>
          <p:nvPr/>
        </p:nvCxnSpPr>
        <p:spPr>
          <a:xfrm>
            <a:off x="9268529" y="4060059"/>
            <a:ext cx="1720333" cy="205978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23CC3F8E-73F4-9F5E-9C12-BF538CD27C12}"/>
              </a:ext>
            </a:extLst>
          </p:cNvPr>
          <p:cNvCxnSpPr>
            <a:cxnSpLocks/>
          </p:cNvCxnSpPr>
          <p:nvPr/>
        </p:nvCxnSpPr>
        <p:spPr>
          <a:xfrm>
            <a:off x="8506932" y="5068284"/>
            <a:ext cx="2481930" cy="105155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6E9E4242-FECD-41A6-1010-223035B5E2ED}"/>
              </a:ext>
            </a:extLst>
          </p:cNvPr>
          <p:cNvCxnSpPr>
            <a:cxnSpLocks/>
          </p:cNvCxnSpPr>
          <p:nvPr/>
        </p:nvCxnSpPr>
        <p:spPr>
          <a:xfrm>
            <a:off x="8092257" y="3557167"/>
            <a:ext cx="1993706" cy="147984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ED2212EA-60F4-6598-EDC6-A6D7EDE0B454}"/>
              </a:ext>
            </a:extLst>
          </p:cNvPr>
          <p:cNvCxnSpPr>
            <a:cxnSpLocks/>
          </p:cNvCxnSpPr>
          <p:nvPr/>
        </p:nvCxnSpPr>
        <p:spPr>
          <a:xfrm>
            <a:off x="7543848" y="4280581"/>
            <a:ext cx="1205815" cy="89502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1FCC446A-C0F3-85F5-77F4-843DE2893B45}"/>
              </a:ext>
            </a:extLst>
          </p:cNvPr>
          <p:cNvCxnSpPr>
            <a:cxnSpLocks/>
          </p:cNvCxnSpPr>
          <p:nvPr/>
        </p:nvCxnSpPr>
        <p:spPr>
          <a:xfrm flipH="1">
            <a:off x="9218801" y="4644560"/>
            <a:ext cx="542376" cy="7271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FD7F328-5148-F5CA-71C6-5963A74CB896}"/>
              </a:ext>
            </a:extLst>
          </p:cNvPr>
          <p:cNvCxnSpPr>
            <a:cxnSpLocks/>
          </p:cNvCxnSpPr>
          <p:nvPr/>
        </p:nvCxnSpPr>
        <p:spPr>
          <a:xfrm>
            <a:off x="7828945" y="3920264"/>
            <a:ext cx="1586172" cy="117735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E66FA417-0D60-E6CB-E211-38211AE69C1B}"/>
              </a:ext>
            </a:extLst>
          </p:cNvPr>
          <p:cNvCxnSpPr>
            <a:cxnSpLocks/>
          </p:cNvCxnSpPr>
          <p:nvPr/>
        </p:nvCxnSpPr>
        <p:spPr>
          <a:xfrm flipH="1">
            <a:off x="7547398" y="3557742"/>
            <a:ext cx="540787" cy="72504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0C77BE9A-C6E7-ED96-32D5-1F7E61B06D20}"/>
              </a:ext>
            </a:extLst>
          </p:cNvPr>
          <p:cNvCxnSpPr>
            <a:cxnSpLocks/>
          </p:cNvCxnSpPr>
          <p:nvPr/>
        </p:nvCxnSpPr>
        <p:spPr>
          <a:xfrm flipH="1">
            <a:off x="8274957" y="4090414"/>
            <a:ext cx="543254" cy="72835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339FBE9A-8C5B-15FB-9288-51060C0A99FF}"/>
              </a:ext>
            </a:extLst>
          </p:cNvPr>
          <p:cNvCxnSpPr/>
          <p:nvPr/>
        </p:nvCxnSpPr>
        <p:spPr>
          <a:xfrm>
            <a:off x="8088185" y="3553059"/>
            <a:ext cx="186772" cy="127336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B89B8BDF-5B69-F293-7447-411354C165C5}"/>
              </a:ext>
            </a:extLst>
          </p:cNvPr>
          <p:cNvCxnSpPr/>
          <p:nvPr/>
        </p:nvCxnSpPr>
        <p:spPr>
          <a:xfrm flipV="1">
            <a:off x="7545465" y="4088455"/>
            <a:ext cx="1268524" cy="18906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D6B3D70A-F98D-7447-A62F-3B9AC2759274}"/>
              </a:ext>
            </a:extLst>
          </p:cNvPr>
          <p:cNvCxnSpPr>
            <a:cxnSpLocks/>
          </p:cNvCxnSpPr>
          <p:nvPr/>
        </p:nvCxnSpPr>
        <p:spPr>
          <a:xfrm flipH="1">
            <a:off x="7910892" y="3818811"/>
            <a:ext cx="543254" cy="72835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Ovale 206">
            <a:extLst>
              <a:ext uri="{FF2B5EF4-FFF2-40B4-BE49-F238E27FC236}">
                <a16:creationId xmlns:a16="http://schemas.microsoft.com/office/drawing/2014/main" id="{BEDB1B7B-0B5C-D7A4-4D5A-E2C438A368FF}"/>
              </a:ext>
            </a:extLst>
          </p:cNvPr>
          <p:cNvSpPr/>
          <p:nvPr/>
        </p:nvSpPr>
        <p:spPr>
          <a:xfrm rot="2188805">
            <a:off x="7734469" y="3740636"/>
            <a:ext cx="900311" cy="90390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C11C7D50-32B0-5021-173B-A83AC26751D3}"/>
              </a:ext>
            </a:extLst>
          </p:cNvPr>
          <p:cNvCxnSpPr>
            <a:cxnSpLocks/>
          </p:cNvCxnSpPr>
          <p:nvPr/>
        </p:nvCxnSpPr>
        <p:spPr>
          <a:xfrm flipV="1">
            <a:off x="8736605" y="5036268"/>
            <a:ext cx="1349358" cy="1389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E0D16003-08AC-EE48-F7B2-9519E04824E1}"/>
              </a:ext>
            </a:extLst>
          </p:cNvPr>
          <p:cNvCxnSpPr>
            <a:cxnSpLocks/>
          </p:cNvCxnSpPr>
          <p:nvPr/>
        </p:nvCxnSpPr>
        <p:spPr>
          <a:xfrm flipH="1">
            <a:off x="8746094" y="3605202"/>
            <a:ext cx="1170981" cy="156995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B42DB29A-66F4-AF25-3AA2-F733E5B686E4}"/>
              </a:ext>
            </a:extLst>
          </p:cNvPr>
          <p:cNvCxnSpPr>
            <a:cxnSpLocks/>
          </p:cNvCxnSpPr>
          <p:nvPr/>
        </p:nvCxnSpPr>
        <p:spPr>
          <a:xfrm flipH="1">
            <a:off x="10090035" y="4208413"/>
            <a:ext cx="614722" cy="8241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Arco 224">
            <a:extLst>
              <a:ext uri="{FF2B5EF4-FFF2-40B4-BE49-F238E27FC236}">
                <a16:creationId xmlns:a16="http://schemas.microsoft.com/office/drawing/2014/main" id="{0891C0B5-7925-FB9E-429E-769FF0BE2D03}"/>
              </a:ext>
            </a:extLst>
          </p:cNvPr>
          <p:cNvSpPr/>
          <p:nvPr/>
        </p:nvSpPr>
        <p:spPr>
          <a:xfrm>
            <a:off x="8471032" y="2218800"/>
            <a:ext cx="2484000" cy="2484000"/>
          </a:xfrm>
          <a:prstGeom prst="arc">
            <a:avLst>
              <a:gd name="adj1" fmla="val 16200000"/>
              <a:gd name="adj2" fmla="val 219814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6" name="Arco 225">
            <a:extLst>
              <a:ext uri="{FF2B5EF4-FFF2-40B4-BE49-F238E27FC236}">
                <a16:creationId xmlns:a16="http://schemas.microsoft.com/office/drawing/2014/main" id="{6A908DE2-308A-7F06-E1ED-90CCB02821CF}"/>
              </a:ext>
            </a:extLst>
          </p:cNvPr>
          <p:cNvSpPr/>
          <p:nvPr/>
        </p:nvSpPr>
        <p:spPr>
          <a:xfrm>
            <a:off x="9454436" y="3202815"/>
            <a:ext cx="511200" cy="511200"/>
          </a:xfrm>
          <a:prstGeom prst="arc">
            <a:avLst>
              <a:gd name="adj1" fmla="val 16200000"/>
              <a:gd name="adj2" fmla="val 219814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17BB5313-F623-6DE3-0CB1-A2A749ADB68D}"/>
              </a:ext>
            </a:extLst>
          </p:cNvPr>
          <p:cNvCxnSpPr>
            <a:cxnSpLocks/>
            <a:stCxn id="226" idx="0"/>
          </p:cNvCxnSpPr>
          <p:nvPr/>
        </p:nvCxnSpPr>
        <p:spPr>
          <a:xfrm flipH="1">
            <a:off x="7539768" y="3202815"/>
            <a:ext cx="2170268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B120ECA0-D8AB-D5B0-4376-858BF93823E6}"/>
              </a:ext>
            </a:extLst>
          </p:cNvPr>
          <p:cNvCxnSpPr/>
          <p:nvPr/>
        </p:nvCxnSpPr>
        <p:spPr>
          <a:xfrm flipV="1">
            <a:off x="8810099" y="2218800"/>
            <a:ext cx="0" cy="186965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A0ACE80B-6285-A159-3016-5029E546EBCB}"/>
              </a:ext>
            </a:extLst>
          </p:cNvPr>
          <p:cNvCxnSpPr>
            <a:cxnSpLocks/>
          </p:cNvCxnSpPr>
          <p:nvPr/>
        </p:nvCxnSpPr>
        <p:spPr>
          <a:xfrm flipV="1">
            <a:off x="8088185" y="2218800"/>
            <a:ext cx="0" cy="133425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353BC832-BFA9-8F74-6A5D-2C20B55A1AFB}"/>
              </a:ext>
            </a:extLst>
          </p:cNvPr>
          <p:cNvCxnSpPr>
            <a:cxnSpLocks/>
            <a:stCxn id="225" idx="0"/>
          </p:cNvCxnSpPr>
          <p:nvPr/>
        </p:nvCxnSpPr>
        <p:spPr>
          <a:xfrm flipH="1">
            <a:off x="8086815" y="2218800"/>
            <a:ext cx="1626217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B26D2D3F-48E5-9FA9-15DA-7C49DBEB49CA}"/>
              </a:ext>
            </a:extLst>
          </p:cNvPr>
          <p:cNvCxnSpPr/>
          <p:nvPr/>
        </p:nvCxnSpPr>
        <p:spPr>
          <a:xfrm flipV="1">
            <a:off x="7543848" y="3202815"/>
            <a:ext cx="0" cy="107470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D8AE42C9-C591-091F-76DA-65433AC52B98}"/>
              </a:ext>
            </a:extLst>
          </p:cNvPr>
          <p:cNvCxnSpPr/>
          <p:nvPr/>
        </p:nvCxnSpPr>
        <p:spPr>
          <a:xfrm flipV="1">
            <a:off x="8274957" y="3202815"/>
            <a:ext cx="0" cy="162361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21F8DCBD-993F-DFC5-145F-E8F1EDBB698B}"/>
              </a:ext>
            </a:extLst>
          </p:cNvPr>
          <p:cNvCxnSpPr>
            <a:cxnSpLocks/>
          </p:cNvCxnSpPr>
          <p:nvPr/>
        </p:nvCxnSpPr>
        <p:spPr>
          <a:xfrm flipV="1">
            <a:off x="8274166" y="2220759"/>
            <a:ext cx="532411" cy="9856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EBD9A0CF-D257-262D-CB49-CD4E1CE875FA}"/>
              </a:ext>
            </a:extLst>
          </p:cNvPr>
          <p:cNvCxnSpPr>
            <a:cxnSpLocks/>
          </p:cNvCxnSpPr>
          <p:nvPr/>
        </p:nvCxnSpPr>
        <p:spPr>
          <a:xfrm flipV="1">
            <a:off x="7542770" y="2220759"/>
            <a:ext cx="544045" cy="9876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diritto 246">
            <a:extLst>
              <a:ext uri="{FF2B5EF4-FFF2-40B4-BE49-F238E27FC236}">
                <a16:creationId xmlns:a16="http://schemas.microsoft.com/office/drawing/2014/main" id="{7E553C08-39D4-28B3-429F-66C25A1074E7}"/>
              </a:ext>
            </a:extLst>
          </p:cNvPr>
          <p:cNvCxnSpPr/>
          <p:nvPr/>
        </p:nvCxnSpPr>
        <p:spPr>
          <a:xfrm>
            <a:off x="8086815" y="2218800"/>
            <a:ext cx="187351" cy="98401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C2E618A3-C2FC-2BF2-AB28-BEA9208EF88C}"/>
              </a:ext>
            </a:extLst>
          </p:cNvPr>
          <p:cNvCxnSpPr>
            <a:cxnSpLocks/>
          </p:cNvCxnSpPr>
          <p:nvPr/>
        </p:nvCxnSpPr>
        <p:spPr>
          <a:xfrm flipV="1">
            <a:off x="7539768" y="2220742"/>
            <a:ext cx="1270099" cy="98567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E8D6520C-BC9C-DC65-9850-A6246A654D65}"/>
              </a:ext>
            </a:extLst>
          </p:cNvPr>
          <p:cNvCxnSpPr>
            <a:cxnSpLocks/>
          </p:cNvCxnSpPr>
          <p:nvPr/>
        </p:nvCxnSpPr>
        <p:spPr>
          <a:xfrm flipV="1">
            <a:off x="7913482" y="2215200"/>
            <a:ext cx="532411" cy="98565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FF21F6A4-630D-8FE2-049D-F1394757532B}"/>
              </a:ext>
            </a:extLst>
          </p:cNvPr>
          <p:cNvCxnSpPr>
            <a:cxnSpLocks/>
          </p:cNvCxnSpPr>
          <p:nvPr/>
        </p:nvCxnSpPr>
        <p:spPr>
          <a:xfrm>
            <a:off x="7814792" y="2708028"/>
            <a:ext cx="72557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diritto 264">
            <a:extLst>
              <a:ext uri="{FF2B5EF4-FFF2-40B4-BE49-F238E27FC236}">
                <a16:creationId xmlns:a16="http://schemas.microsoft.com/office/drawing/2014/main" id="{D938007F-008A-8D69-A82A-5BF7D2073670}"/>
              </a:ext>
            </a:extLst>
          </p:cNvPr>
          <p:cNvCxnSpPr>
            <a:cxnSpLocks/>
          </p:cNvCxnSpPr>
          <p:nvPr/>
        </p:nvCxnSpPr>
        <p:spPr>
          <a:xfrm flipV="1">
            <a:off x="7735403" y="3049905"/>
            <a:ext cx="0" cy="1204817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diritto 267">
            <a:extLst>
              <a:ext uri="{FF2B5EF4-FFF2-40B4-BE49-F238E27FC236}">
                <a16:creationId xmlns:a16="http://schemas.microsoft.com/office/drawing/2014/main" id="{6B3804E2-55D9-4F99-9E15-D683E315B4FB}"/>
              </a:ext>
            </a:extLst>
          </p:cNvPr>
          <p:cNvCxnSpPr/>
          <p:nvPr/>
        </p:nvCxnSpPr>
        <p:spPr>
          <a:xfrm>
            <a:off x="7733498" y="3055620"/>
            <a:ext cx="519161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diritto 268">
            <a:extLst>
              <a:ext uri="{FF2B5EF4-FFF2-40B4-BE49-F238E27FC236}">
                <a16:creationId xmlns:a16="http://schemas.microsoft.com/office/drawing/2014/main" id="{ADAAFA25-679D-3394-A7AD-B97640403C64}"/>
              </a:ext>
            </a:extLst>
          </p:cNvPr>
          <p:cNvCxnSpPr>
            <a:cxnSpLocks/>
          </p:cNvCxnSpPr>
          <p:nvPr/>
        </p:nvCxnSpPr>
        <p:spPr>
          <a:xfrm flipV="1">
            <a:off x="8241585" y="2362911"/>
            <a:ext cx="377917" cy="69964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Figura a mano libera: forma 272">
            <a:extLst>
              <a:ext uri="{FF2B5EF4-FFF2-40B4-BE49-F238E27FC236}">
                <a16:creationId xmlns:a16="http://schemas.microsoft.com/office/drawing/2014/main" id="{FFFEE399-B772-A9C2-A3EA-27749D56F262}"/>
              </a:ext>
            </a:extLst>
          </p:cNvPr>
          <p:cNvSpPr/>
          <p:nvPr/>
        </p:nvSpPr>
        <p:spPr>
          <a:xfrm>
            <a:off x="7737884" y="2218544"/>
            <a:ext cx="892397" cy="983504"/>
          </a:xfrm>
          <a:custGeom>
            <a:avLst/>
            <a:gdLst>
              <a:gd name="connsiteX0" fmla="*/ 712639 w 888382"/>
              <a:gd name="connsiteY0" fmla="*/ 15 h 981133"/>
              <a:gd name="connsiteX1" fmla="*/ 388789 w 888382"/>
              <a:gd name="connsiteY1" fmla="*/ 165750 h 981133"/>
              <a:gd name="connsiteX2" fmla="*/ 87799 w 888382"/>
              <a:gd name="connsiteY2" fmla="*/ 491505 h 981133"/>
              <a:gd name="connsiteX3" fmla="*/ 3979 w 888382"/>
              <a:gd name="connsiteY3" fmla="*/ 840120 h 981133"/>
              <a:gd name="connsiteX4" fmla="*/ 186859 w 888382"/>
              <a:gd name="connsiteY4" fmla="*/ 981090 h 981133"/>
              <a:gd name="connsiteX5" fmla="*/ 516424 w 888382"/>
              <a:gd name="connsiteY5" fmla="*/ 828690 h 981133"/>
              <a:gd name="connsiteX6" fmla="*/ 809794 w 888382"/>
              <a:gd name="connsiteY6" fmla="*/ 493410 h 981133"/>
              <a:gd name="connsiteX7" fmla="*/ 884089 w 888382"/>
              <a:gd name="connsiteY7" fmla="*/ 158130 h 981133"/>
              <a:gd name="connsiteX8" fmla="*/ 712639 w 888382"/>
              <a:gd name="connsiteY8" fmla="*/ 15 h 981133"/>
              <a:gd name="connsiteX0" fmla="*/ 705529 w 881272"/>
              <a:gd name="connsiteY0" fmla="*/ 15 h 981119"/>
              <a:gd name="connsiteX1" fmla="*/ 381679 w 881272"/>
              <a:gd name="connsiteY1" fmla="*/ 165750 h 981119"/>
              <a:gd name="connsiteX2" fmla="*/ 80689 w 881272"/>
              <a:gd name="connsiteY2" fmla="*/ 491505 h 981119"/>
              <a:gd name="connsiteX3" fmla="*/ 4489 w 881272"/>
              <a:gd name="connsiteY3" fmla="*/ 838215 h 981119"/>
              <a:gd name="connsiteX4" fmla="*/ 179749 w 881272"/>
              <a:gd name="connsiteY4" fmla="*/ 981090 h 981119"/>
              <a:gd name="connsiteX5" fmla="*/ 509314 w 881272"/>
              <a:gd name="connsiteY5" fmla="*/ 828690 h 981119"/>
              <a:gd name="connsiteX6" fmla="*/ 802684 w 881272"/>
              <a:gd name="connsiteY6" fmla="*/ 493410 h 981119"/>
              <a:gd name="connsiteX7" fmla="*/ 876979 w 881272"/>
              <a:gd name="connsiteY7" fmla="*/ 158130 h 981119"/>
              <a:gd name="connsiteX8" fmla="*/ 705529 w 881272"/>
              <a:gd name="connsiteY8" fmla="*/ 15 h 981119"/>
              <a:gd name="connsiteX0" fmla="*/ 701091 w 876834"/>
              <a:gd name="connsiteY0" fmla="*/ 15 h 981120"/>
              <a:gd name="connsiteX1" fmla="*/ 377241 w 876834"/>
              <a:gd name="connsiteY1" fmla="*/ 165750 h 981120"/>
              <a:gd name="connsiteX2" fmla="*/ 76251 w 876834"/>
              <a:gd name="connsiteY2" fmla="*/ 491505 h 981120"/>
              <a:gd name="connsiteX3" fmla="*/ 51 w 876834"/>
              <a:gd name="connsiteY3" fmla="*/ 838215 h 981120"/>
              <a:gd name="connsiteX4" fmla="*/ 175311 w 876834"/>
              <a:gd name="connsiteY4" fmla="*/ 981090 h 981120"/>
              <a:gd name="connsiteX5" fmla="*/ 504876 w 876834"/>
              <a:gd name="connsiteY5" fmla="*/ 828690 h 981120"/>
              <a:gd name="connsiteX6" fmla="*/ 798246 w 876834"/>
              <a:gd name="connsiteY6" fmla="*/ 493410 h 981120"/>
              <a:gd name="connsiteX7" fmla="*/ 872541 w 876834"/>
              <a:gd name="connsiteY7" fmla="*/ 158130 h 981120"/>
              <a:gd name="connsiteX8" fmla="*/ 701091 w 876834"/>
              <a:gd name="connsiteY8" fmla="*/ 15 h 981120"/>
              <a:gd name="connsiteX0" fmla="*/ 701091 w 876834"/>
              <a:gd name="connsiteY0" fmla="*/ 15 h 981120"/>
              <a:gd name="connsiteX1" fmla="*/ 377241 w 876834"/>
              <a:gd name="connsiteY1" fmla="*/ 165750 h 981120"/>
              <a:gd name="connsiteX2" fmla="*/ 76251 w 876834"/>
              <a:gd name="connsiteY2" fmla="*/ 491505 h 981120"/>
              <a:gd name="connsiteX3" fmla="*/ 51 w 876834"/>
              <a:gd name="connsiteY3" fmla="*/ 838215 h 981120"/>
              <a:gd name="connsiteX4" fmla="*/ 175311 w 876834"/>
              <a:gd name="connsiteY4" fmla="*/ 981090 h 981120"/>
              <a:gd name="connsiteX5" fmla="*/ 504876 w 876834"/>
              <a:gd name="connsiteY5" fmla="*/ 828690 h 981120"/>
              <a:gd name="connsiteX6" fmla="*/ 798246 w 876834"/>
              <a:gd name="connsiteY6" fmla="*/ 493410 h 981120"/>
              <a:gd name="connsiteX7" fmla="*/ 872541 w 876834"/>
              <a:gd name="connsiteY7" fmla="*/ 158130 h 981120"/>
              <a:gd name="connsiteX8" fmla="*/ 701091 w 876834"/>
              <a:gd name="connsiteY8" fmla="*/ 15 h 981120"/>
              <a:gd name="connsiteX0" fmla="*/ 706803 w 882546"/>
              <a:gd name="connsiteY0" fmla="*/ 15 h 981120"/>
              <a:gd name="connsiteX1" fmla="*/ 382953 w 882546"/>
              <a:gd name="connsiteY1" fmla="*/ 165750 h 981120"/>
              <a:gd name="connsiteX2" fmla="*/ 81963 w 882546"/>
              <a:gd name="connsiteY2" fmla="*/ 491505 h 981120"/>
              <a:gd name="connsiteX3" fmla="*/ 48 w 882546"/>
              <a:gd name="connsiteY3" fmla="*/ 838215 h 981120"/>
              <a:gd name="connsiteX4" fmla="*/ 181023 w 882546"/>
              <a:gd name="connsiteY4" fmla="*/ 981090 h 981120"/>
              <a:gd name="connsiteX5" fmla="*/ 510588 w 882546"/>
              <a:gd name="connsiteY5" fmla="*/ 828690 h 981120"/>
              <a:gd name="connsiteX6" fmla="*/ 803958 w 882546"/>
              <a:gd name="connsiteY6" fmla="*/ 493410 h 981120"/>
              <a:gd name="connsiteX7" fmla="*/ 878253 w 882546"/>
              <a:gd name="connsiteY7" fmla="*/ 158130 h 981120"/>
              <a:gd name="connsiteX8" fmla="*/ 706803 w 882546"/>
              <a:gd name="connsiteY8" fmla="*/ 15 h 981120"/>
              <a:gd name="connsiteX0" fmla="*/ 709355 w 885098"/>
              <a:gd name="connsiteY0" fmla="*/ 15 h 981120"/>
              <a:gd name="connsiteX1" fmla="*/ 385505 w 885098"/>
              <a:gd name="connsiteY1" fmla="*/ 165750 h 981120"/>
              <a:gd name="connsiteX2" fmla="*/ 84515 w 885098"/>
              <a:gd name="connsiteY2" fmla="*/ 491505 h 981120"/>
              <a:gd name="connsiteX3" fmla="*/ 2600 w 885098"/>
              <a:gd name="connsiteY3" fmla="*/ 838215 h 981120"/>
              <a:gd name="connsiteX4" fmla="*/ 183575 w 885098"/>
              <a:gd name="connsiteY4" fmla="*/ 981090 h 981120"/>
              <a:gd name="connsiteX5" fmla="*/ 513140 w 885098"/>
              <a:gd name="connsiteY5" fmla="*/ 828690 h 981120"/>
              <a:gd name="connsiteX6" fmla="*/ 806510 w 885098"/>
              <a:gd name="connsiteY6" fmla="*/ 493410 h 981120"/>
              <a:gd name="connsiteX7" fmla="*/ 880805 w 885098"/>
              <a:gd name="connsiteY7" fmla="*/ 158130 h 981120"/>
              <a:gd name="connsiteX8" fmla="*/ 709355 w 885098"/>
              <a:gd name="connsiteY8" fmla="*/ 15 h 981120"/>
              <a:gd name="connsiteX0" fmla="*/ 709355 w 885098"/>
              <a:gd name="connsiteY0" fmla="*/ 15 h 981120"/>
              <a:gd name="connsiteX1" fmla="*/ 385505 w 885098"/>
              <a:gd name="connsiteY1" fmla="*/ 165750 h 981120"/>
              <a:gd name="connsiteX2" fmla="*/ 84515 w 885098"/>
              <a:gd name="connsiteY2" fmla="*/ 491505 h 981120"/>
              <a:gd name="connsiteX3" fmla="*/ 2600 w 885098"/>
              <a:gd name="connsiteY3" fmla="*/ 838215 h 981120"/>
              <a:gd name="connsiteX4" fmla="*/ 183575 w 885098"/>
              <a:gd name="connsiteY4" fmla="*/ 981090 h 981120"/>
              <a:gd name="connsiteX5" fmla="*/ 513140 w 885098"/>
              <a:gd name="connsiteY5" fmla="*/ 828690 h 981120"/>
              <a:gd name="connsiteX6" fmla="*/ 806510 w 885098"/>
              <a:gd name="connsiteY6" fmla="*/ 493410 h 981120"/>
              <a:gd name="connsiteX7" fmla="*/ 880805 w 885098"/>
              <a:gd name="connsiteY7" fmla="*/ 158130 h 981120"/>
              <a:gd name="connsiteX8" fmla="*/ 709355 w 885098"/>
              <a:gd name="connsiteY8" fmla="*/ 15 h 981120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91120"/>
              <a:gd name="connsiteY0" fmla="*/ 69 h 981176"/>
              <a:gd name="connsiteX1" fmla="*/ 384116 w 891120"/>
              <a:gd name="connsiteY1" fmla="*/ 165804 h 981176"/>
              <a:gd name="connsiteX2" fmla="*/ 83126 w 891120"/>
              <a:gd name="connsiteY2" fmla="*/ 491559 h 981176"/>
              <a:gd name="connsiteX3" fmla="*/ 1211 w 891120"/>
              <a:gd name="connsiteY3" fmla="*/ 838269 h 981176"/>
              <a:gd name="connsiteX4" fmla="*/ 182186 w 891120"/>
              <a:gd name="connsiteY4" fmla="*/ 981144 h 981176"/>
              <a:gd name="connsiteX5" fmla="*/ 511751 w 891120"/>
              <a:gd name="connsiteY5" fmla="*/ 828744 h 981176"/>
              <a:gd name="connsiteX6" fmla="*/ 805121 w 891120"/>
              <a:gd name="connsiteY6" fmla="*/ 493464 h 981176"/>
              <a:gd name="connsiteX7" fmla="*/ 887437 w 891120"/>
              <a:gd name="connsiteY7" fmla="*/ 150182 h 981176"/>
              <a:gd name="connsiteX8" fmla="*/ 707966 w 891120"/>
              <a:gd name="connsiteY8" fmla="*/ 69 h 981176"/>
              <a:gd name="connsiteX0" fmla="*/ 707966 w 891120"/>
              <a:gd name="connsiteY0" fmla="*/ 69 h 981176"/>
              <a:gd name="connsiteX1" fmla="*/ 384116 w 891120"/>
              <a:gd name="connsiteY1" fmla="*/ 165804 h 981176"/>
              <a:gd name="connsiteX2" fmla="*/ 83126 w 891120"/>
              <a:gd name="connsiteY2" fmla="*/ 491559 h 981176"/>
              <a:gd name="connsiteX3" fmla="*/ 1211 w 891120"/>
              <a:gd name="connsiteY3" fmla="*/ 838269 h 981176"/>
              <a:gd name="connsiteX4" fmla="*/ 182186 w 891120"/>
              <a:gd name="connsiteY4" fmla="*/ 981144 h 981176"/>
              <a:gd name="connsiteX5" fmla="*/ 511751 w 891120"/>
              <a:gd name="connsiteY5" fmla="*/ 828744 h 981176"/>
              <a:gd name="connsiteX6" fmla="*/ 805121 w 891120"/>
              <a:gd name="connsiteY6" fmla="*/ 493464 h 981176"/>
              <a:gd name="connsiteX7" fmla="*/ 887437 w 891120"/>
              <a:gd name="connsiteY7" fmla="*/ 150182 h 981176"/>
              <a:gd name="connsiteX8" fmla="*/ 707966 w 891120"/>
              <a:gd name="connsiteY8" fmla="*/ 69 h 981176"/>
              <a:gd name="connsiteX0" fmla="*/ 707004 w 890158"/>
              <a:gd name="connsiteY0" fmla="*/ 69 h 981176"/>
              <a:gd name="connsiteX1" fmla="*/ 383154 w 890158"/>
              <a:gd name="connsiteY1" fmla="*/ 165804 h 981176"/>
              <a:gd name="connsiteX2" fmla="*/ 82164 w 890158"/>
              <a:gd name="connsiteY2" fmla="*/ 491559 h 981176"/>
              <a:gd name="connsiteX3" fmla="*/ 249 w 890158"/>
              <a:gd name="connsiteY3" fmla="*/ 838269 h 981176"/>
              <a:gd name="connsiteX4" fmla="*/ 181224 w 890158"/>
              <a:gd name="connsiteY4" fmla="*/ 981144 h 981176"/>
              <a:gd name="connsiteX5" fmla="*/ 510789 w 890158"/>
              <a:gd name="connsiteY5" fmla="*/ 828744 h 981176"/>
              <a:gd name="connsiteX6" fmla="*/ 804159 w 890158"/>
              <a:gd name="connsiteY6" fmla="*/ 493464 h 981176"/>
              <a:gd name="connsiteX7" fmla="*/ 886475 w 890158"/>
              <a:gd name="connsiteY7" fmla="*/ 150182 h 981176"/>
              <a:gd name="connsiteX8" fmla="*/ 707004 w 890158"/>
              <a:gd name="connsiteY8" fmla="*/ 69 h 981176"/>
              <a:gd name="connsiteX0" fmla="*/ 709243 w 892397"/>
              <a:gd name="connsiteY0" fmla="*/ 69 h 981176"/>
              <a:gd name="connsiteX1" fmla="*/ 385393 w 892397"/>
              <a:gd name="connsiteY1" fmla="*/ 165804 h 981176"/>
              <a:gd name="connsiteX2" fmla="*/ 84403 w 892397"/>
              <a:gd name="connsiteY2" fmla="*/ 491559 h 981176"/>
              <a:gd name="connsiteX3" fmla="*/ 2488 w 892397"/>
              <a:gd name="connsiteY3" fmla="*/ 838269 h 981176"/>
              <a:gd name="connsiteX4" fmla="*/ 183463 w 892397"/>
              <a:gd name="connsiteY4" fmla="*/ 981144 h 981176"/>
              <a:gd name="connsiteX5" fmla="*/ 513028 w 892397"/>
              <a:gd name="connsiteY5" fmla="*/ 828744 h 981176"/>
              <a:gd name="connsiteX6" fmla="*/ 806398 w 892397"/>
              <a:gd name="connsiteY6" fmla="*/ 493464 h 981176"/>
              <a:gd name="connsiteX7" fmla="*/ 888714 w 892397"/>
              <a:gd name="connsiteY7" fmla="*/ 150182 h 981176"/>
              <a:gd name="connsiteX8" fmla="*/ 709243 w 892397"/>
              <a:gd name="connsiteY8" fmla="*/ 69 h 9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397" h="981176">
                <a:moveTo>
                  <a:pt x="709243" y="69"/>
                </a:moveTo>
                <a:cubicBezTo>
                  <a:pt x="625356" y="2673"/>
                  <a:pt x="489533" y="83889"/>
                  <a:pt x="385393" y="165804"/>
                </a:cubicBezTo>
                <a:cubicBezTo>
                  <a:pt x="281253" y="247719"/>
                  <a:pt x="141369" y="377196"/>
                  <a:pt x="84403" y="491559"/>
                </a:cubicBezTo>
                <a:cubicBezTo>
                  <a:pt x="27437" y="605922"/>
                  <a:pt x="-10279" y="750957"/>
                  <a:pt x="2488" y="838269"/>
                </a:cubicBezTo>
                <a:cubicBezTo>
                  <a:pt x="15255" y="925581"/>
                  <a:pt x="98373" y="982732"/>
                  <a:pt x="183463" y="981144"/>
                </a:cubicBezTo>
                <a:cubicBezTo>
                  <a:pt x="268553" y="979557"/>
                  <a:pt x="409205" y="910024"/>
                  <a:pt x="513028" y="828744"/>
                </a:cubicBezTo>
                <a:cubicBezTo>
                  <a:pt x="616850" y="747464"/>
                  <a:pt x="745121" y="605224"/>
                  <a:pt x="806398" y="493464"/>
                </a:cubicBezTo>
                <a:cubicBezTo>
                  <a:pt x="867675" y="381704"/>
                  <a:pt x="904589" y="231779"/>
                  <a:pt x="888714" y="150182"/>
                </a:cubicBezTo>
                <a:cubicBezTo>
                  <a:pt x="872839" y="68585"/>
                  <a:pt x="793130" y="-2535"/>
                  <a:pt x="709243" y="69"/>
                </a:cubicBezTo>
                <a:close/>
              </a:path>
            </a:pathLst>
          </a:cu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93D193-25B3-7F4E-BB9C-56D043491833}"/>
              </a:ext>
            </a:extLst>
          </p:cNvPr>
          <p:cNvSpPr txBox="1"/>
          <p:nvPr/>
        </p:nvSpPr>
        <p:spPr>
          <a:xfrm>
            <a:off x="10285730" y="631196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BDF794-0999-5915-5948-97D6C6759ABB}"/>
              </a:ext>
            </a:extLst>
          </p:cNvPr>
          <p:cNvSpPr txBox="1"/>
          <p:nvPr/>
        </p:nvSpPr>
        <p:spPr>
          <a:xfrm>
            <a:off x="10418295" y="485578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4480627-F77B-099B-89FB-5CC45E2A8ED6}"/>
              </a:ext>
            </a:extLst>
          </p:cNvPr>
          <p:cNvSpPr txBox="1"/>
          <p:nvPr/>
        </p:nvSpPr>
        <p:spPr>
          <a:xfrm>
            <a:off x="7600641" y="6234933"/>
            <a:ext cx="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3590CC5-FD7D-F4F7-C02B-AE013418F31A}"/>
              </a:ext>
            </a:extLst>
          </p:cNvPr>
          <p:cNvSpPr txBox="1"/>
          <p:nvPr/>
        </p:nvSpPr>
        <p:spPr>
          <a:xfrm>
            <a:off x="11196831" y="3160299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lt</a:t>
            </a:r>
            <a:endParaRPr lang="it-IT" dirty="0">
              <a:solidFill>
                <a:prstClr val="black"/>
              </a:solidFill>
              <a:latin typeface="Symbol" panose="05050102010706020507" pitchFamily="18" charset="2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E19337C-6380-0217-6517-76C93CC1988C}"/>
              </a:ext>
            </a:extLst>
          </p:cNvPr>
          <p:cNvSpPr txBox="1"/>
          <p:nvPr/>
        </p:nvSpPr>
        <p:spPr>
          <a:xfrm>
            <a:off x="0" y="1152243"/>
            <a:ext cx="53380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Per determinare, in modo semplice, la geometria della sezione procediamo ad effettuare il ribaltamento sia del solido che del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di sezione su </a:t>
            </a:r>
            <a:r>
              <a:rPr lang="it-IT" dirty="0">
                <a:latin typeface="Symbol" panose="05050102010706020507" pitchFamily="18" charset="2"/>
              </a:rPr>
              <a:t>p</a:t>
            </a:r>
            <a:r>
              <a:rPr lang="it-IT" baseline="-25000" dirty="0"/>
              <a:t>1</a:t>
            </a:r>
            <a:r>
              <a:rPr lang="it-IT" dirty="0"/>
              <a:t> mediante il piano proiettante </a:t>
            </a:r>
            <a:r>
              <a:rPr lang="it-IT" dirty="0">
                <a:latin typeface="Symbol" panose="05050102010706020507" pitchFamily="18" charset="2"/>
              </a:rPr>
              <a:t>b </a:t>
            </a:r>
            <a:r>
              <a:rPr lang="it-IT" dirty="0"/>
              <a:t>determinando 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E32BCA3-E73B-A8D6-9E8C-924C28428E9E}"/>
              </a:ext>
            </a:extLst>
          </p:cNvPr>
          <p:cNvSpPr txBox="1"/>
          <p:nvPr/>
        </p:nvSpPr>
        <p:spPr>
          <a:xfrm>
            <a:off x="10940545" y="4183996"/>
            <a:ext cx="68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)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40DF365-F46B-939C-F7DF-9DEC7D5E7751}"/>
              </a:ext>
            </a:extLst>
          </p:cNvPr>
          <p:cNvSpPr txBox="1"/>
          <p:nvPr/>
        </p:nvSpPr>
        <p:spPr>
          <a:xfrm>
            <a:off x="0" y="2682668"/>
            <a:ext cx="4830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determina, in questo modo, lo scorcio totale della sezione del cono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9A84CE-4725-059A-5FEF-CF05A4528B68}"/>
              </a:ext>
            </a:extLst>
          </p:cNvPr>
          <p:cNvSpPr txBox="1"/>
          <p:nvPr/>
        </p:nvSpPr>
        <p:spPr>
          <a:xfrm>
            <a:off x="0" y="3381926"/>
            <a:ext cx="4664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Con un processo di ribaltamento inverso si definisce l’immagine della figura di sezione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 </a:t>
            </a:r>
            <a:r>
              <a:rPr lang="it-IT" dirty="0">
                <a:solidFill>
                  <a:srgbClr val="FF0000"/>
                </a:solidFill>
              </a:rPr>
              <a:t>delimitata dal rettangolo A’, B’, C’, D’ contenente l’ellisse di sezione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A387C5-0968-47D4-8B90-DF5029E7B3BF}"/>
              </a:ext>
            </a:extLst>
          </p:cNvPr>
          <p:cNvSpPr txBox="1"/>
          <p:nvPr/>
        </p:nvSpPr>
        <p:spPr>
          <a:xfrm>
            <a:off x="0" y="4644300"/>
            <a:ext cx="4429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Mediante un ulteriore processo inverso di ribaltamento si determina l’immagine della figura  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2 </a:t>
            </a:r>
            <a:r>
              <a:rPr lang="it-IT" dirty="0">
                <a:solidFill>
                  <a:srgbClr val="FF0000"/>
                </a:solidFill>
              </a:rPr>
              <a:t>A’’, B’’, C’’, D’’ contenente l’ellisse di sezione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B1B4C42-3DC3-FC29-39CF-FBFC2E024093}"/>
              </a:ext>
            </a:extLst>
          </p:cNvPr>
          <p:cNvSpPr txBox="1"/>
          <p:nvPr/>
        </p:nvSpPr>
        <p:spPr>
          <a:xfrm>
            <a:off x="7929908" y="1990041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B’’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DA08D51E-453C-787A-F67D-19E1A2FBCD0B}"/>
              </a:ext>
            </a:extLst>
          </p:cNvPr>
          <p:cNvSpPr txBox="1"/>
          <p:nvPr/>
        </p:nvSpPr>
        <p:spPr>
          <a:xfrm>
            <a:off x="8712201" y="2008906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C’’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E5227273-F07B-78B6-D793-82913F9CE3E9}"/>
              </a:ext>
            </a:extLst>
          </p:cNvPr>
          <p:cNvSpPr txBox="1"/>
          <p:nvPr/>
        </p:nvSpPr>
        <p:spPr>
          <a:xfrm>
            <a:off x="8259954" y="3051315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D’’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8E97E8E7-BCE0-E91B-0748-1503B1CE6808}"/>
              </a:ext>
            </a:extLst>
          </p:cNvPr>
          <p:cNvSpPr txBox="1"/>
          <p:nvPr/>
        </p:nvSpPr>
        <p:spPr>
          <a:xfrm>
            <a:off x="7285882" y="3039101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A’’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13AE065-14D3-D86F-BE8B-A31970461262}"/>
              </a:ext>
            </a:extLst>
          </p:cNvPr>
          <p:cNvSpPr txBox="1"/>
          <p:nvPr/>
        </p:nvSpPr>
        <p:spPr>
          <a:xfrm>
            <a:off x="8111902" y="4771968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D’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35266035-4F8D-8A8C-1A8F-E88FBDD12ECA}"/>
              </a:ext>
            </a:extLst>
          </p:cNvPr>
          <p:cNvSpPr txBox="1"/>
          <p:nvPr/>
        </p:nvSpPr>
        <p:spPr>
          <a:xfrm>
            <a:off x="8768083" y="3939569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C’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4149724-29B3-6885-C39B-D16F97AF09E9}"/>
              </a:ext>
            </a:extLst>
          </p:cNvPr>
          <p:cNvSpPr txBox="1"/>
          <p:nvPr/>
        </p:nvSpPr>
        <p:spPr>
          <a:xfrm>
            <a:off x="7859535" y="3406804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B’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2AD2C0DD-272D-173E-8BB7-0B9B86DC20A8}"/>
              </a:ext>
            </a:extLst>
          </p:cNvPr>
          <p:cNvSpPr txBox="1"/>
          <p:nvPr/>
        </p:nvSpPr>
        <p:spPr>
          <a:xfrm>
            <a:off x="7280384" y="4196479"/>
            <a:ext cx="457211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FF0000"/>
                </a:solidFill>
              </a:rPr>
              <a:t>A’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09F5B4-92F8-A455-ED6B-60EAAB65EAAE}"/>
              </a:ext>
            </a:extLst>
          </p:cNvPr>
          <p:cNvSpPr txBox="1"/>
          <p:nvPr/>
        </p:nvSpPr>
        <p:spPr>
          <a:xfrm>
            <a:off x="42071" y="492562"/>
            <a:ext cx="4746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RICERCA  DELLA  FIGURA  DI  SEZIONE 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4406F8C6-F76B-4488-9511-F4FC80D1A6BC}"/>
              </a:ext>
            </a:extLst>
          </p:cNvPr>
          <p:cNvSpPr/>
          <p:nvPr/>
        </p:nvSpPr>
        <p:spPr>
          <a:xfrm rot="2188805">
            <a:off x="7728083" y="3736964"/>
            <a:ext cx="900311" cy="903901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igura a mano libera: forma 24">
            <a:extLst>
              <a:ext uri="{FF2B5EF4-FFF2-40B4-BE49-F238E27FC236}">
                <a16:creationId xmlns:a16="http://schemas.microsoft.com/office/drawing/2014/main" id="{EE153546-83B0-8FDC-4BB9-DEBB19E73CD9}"/>
              </a:ext>
            </a:extLst>
          </p:cNvPr>
          <p:cNvSpPr/>
          <p:nvPr/>
        </p:nvSpPr>
        <p:spPr>
          <a:xfrm>
            <a:off x="7732103" y="2218642"/>
            <a:ext cx="892397" cy="983504"/>
          </a:xfrm>
          <a:custGeom>
            <a:avLst/>
            <a:gdLst>
              <a:gd name="connsiteX0" fmla="*/ 712639 w 888382"/>
              <a:gd name="connsiteY0" fmla="*/ 15 h 981133"/>
              <a:gd name="connsiteX1" fmla="*/ 388789 w 888382"/>
              <a:gd name="connsiteY1" fmla="*/ 165750 h 981133"/>
              <a:gd name="connsiteX2" fmla="*/ 87799 w 888382"/>
              <a:gd name="connsiteY2" fmla="*/ 491505 h 981133"/>
              <a:gd name="connsiteX3" fmla="*/ 3979 w 888382"/>
              <a:gd name="connsiteY3" fmla="*/ 840120 h 981133"/>
              <a:gd name="connsiteX4" fmla="*/ 186859 w 888382"/>
              <a:gd name="connsiteY4" fmla="*/ 981090 h 981133"/>
              <a:gd name="connsiteX5" fmla="*/ 516424 w 888382"/>
              <a:gd name="connsiteY5" fmla="*/ 828690 h 981133"/>
              <a:gd name="connsiteX6" fmla="*/ 809794 w 888382"/>
              <a:gd name="connsiteY6" fmla="*/ 493410 h 981133"/>
              <a:gd name="connsiteX7" fmla="*/ 884089 w 888382"/>
              <a:gd name="connsiteY7" fmla="*/ 158130 h 981133"/>
              <a:gd name="connsiteX8" fmla="*/ 712639 w 888382"/>
              <a:gd name="connsiteY8" fmla="*/ 15 h 981133"/>
              <a:gd name="connsiteX0" fmla="*/ 705529 w 881272"/>
              <a:gd name="connsiteY0" fmla="*/ 15 h 981119"/>
              <a:gd name="connsiteX1" fmla="*/ 381679 w 881272"/>
              <a:gd name="connsiteY1" fmla="*/ 165750 h 981119"/>
              <a:gd name="connsiteX2" fmla="*/ 80689 w 881272"/>
              <a:gd name="connsiteY2" fmla="*/ 491505 h 981119"/>
              <a:gd name="connsiteX3" fmla="*/ 4489 w 881272"/>
              <a:gd name="connsiteY3" fmla="*/ 838215 h 981119"/>
              <a:gd name="connsiteX4" fmla="*/ 179749 w 881272"/>
              <a:gd name="connsiteY4" fmla="*/ 981090 h 981119"/>
              <a:gd name="connsiteX5" fmla="*/ 509314 w 881272"/>
              <a:gd name="connsiteY5" fmla="*/ 828690 h 981119"/>
              <a:gd name="connsiteX6" fmla="*/ 802684 w 881272"/>
              <a:gd name="connsiteY6" fmla="*/ 493410 h 981119"/>
              <a:gd name="connsiteX7" fmla="*/ 876979 w 881272"/>
              <a:gd name="connsiteY7" fmla="*/ 158130 h 981119"/>
              <a:gd name="connsiteX8" fmla="*/ 705529 w 881272"/>
              <a:gd name="connsiteY8" fmla="*/ 15 h 981119"/>
              <a:gd name="connsiteX0" fmla="*/ 701091 w 876834"/>
              <a:gd name="connsiteY0" fmla="*/ 15 h 981120"/>
              <a:gd name="connsiteX1" fmla="*/ 377241 w 876834"/>
              <a:gd name="connsiteY1" fmla="*/ 165750 h 981120"/>
              <a:gd name="connsiteX2" fmla="*/ 76251 w 876834"/>
              <a:gd name="connsiteY2" fmla="*/ 491505 h 981120"/>
              <a:gd name="connsiteX3" fmla="*/ 51 w 876834"/>
              <a:gd name="connsiteY3" fmla="*/ 838215 h 981120"/>
              <a:gd name="connsiteX4" fmla="*/ 175311 w 876834"/>
              <a:gd name="connsiteY4" fmla="*/ 981090 h 981120"/>
              <a:gd name="connsiteX5" fmla="*/ 504876 w 876834"/>
              <a:gd name="connsiteY5" fmla="*/ 828690 h 981120"/>
              <a:gd name="connsiteX6" fmla="*/ 798246 w 876834"/>
              <a:gd name="connsiteY6" fmla="*/ 493410 h 981120"/>
              <a:gd name="connsiteX7" fmla="*/ 872541 w 876834"/>
              <a:gd name="connsiteY7" fmla="*/ 158130 h 981120"/>
              <a:gd name="connsiteX8" fmla="*/ 701091 w 876834"/>
              <a:gd name="connsiteY8" fmla="*/ 15 h 981120"/>
              <a:gd name="connsiteX0" fmla="*/ 701091 w 876834"/>
              <a:gd name="connsiteY0" fmla="*/ 15 h 981120"/>
              <a:gd name="connsiteX1" fmla="*/ 377241 w 876834"/>
              <a:gd name="connsiteY1" fmla="*/ 165750 h 981120"/>
              <a:gd name="connsiteX2" fmla="*/ 76251 w 876834"/>
              <a:gd name="connsiteY2" fmla="*/ 491505 h 981120"/>
              <a:gd name="connsiteX3" fmla="*/ 51 w 876834"/>
              <a:gd name="connsiteY3" fmla="*/ 838215 h 981120"/>
              <a:gd name="connsiteX4" fmla="*/ 175311 w 876834"/>
              <a:gd name="connsiteY4" fmla="*/ 981090 h 981120"/>
              <a:gd name="connsiteX5" fmla="*/ 504876 w 876834"/>
              <a:gd name="connsiteY5" fmla="*/ 828690 h 981120"/>
              <a:gd name="connsiteX6" fmla="*/ 798246 w 876834"/>
              <a:gd name="connsiteY6" fmla="*/ 493410 h 981120"/>
              <a:gd name="connsiteX7" fmla="*/ 872541 w 876834"/>
              <a:gd name="connsiteY7" fmla="*/ 158130 h 981120"/>
              <a:gd name="connsiteX8" fmla="*/ 701091 w 876834"/>
              <a:gd name="connsiteY8" fmla="*/ 15 h 981120"/>
              <a:gd name="connsiteX0" fmla="*/ 706803 w 882546"/>
              <a:gd name="connsiteY0" fmla="*/ 15 h 981120"/>
              <a:gd name="connsiteX1" fmla="*/ 382953 w 882546"/>
              <a:gd name="connsiteY1" fmla="*/ 165750 h 981120"/>
              <a:gd name="connsiteX2" fmla="*/ 81963 w 882546"/>
              <a:gd name="connsiteY2" fmla="*/ 491505 h 981120"/>
              <a:gd name="connsiteX3" fmla="*/ 48 w 882546"/>
              <a:gd name="connsiteY3" fmla="*/ 838215 h 981120"/>
              <a:gd name="connsiteX4" fmla="*/ 181023 w 882546"/>
              <a:gd name="connsiteY4" fmla="*/ 981090 h 981120"/>
              <a:gd name="connsiteX5" fmla="*/ 510588 w 882546"/>
              <a:gd name="connsiteY5" fmla="*/ 828690 h 981120"/>
              <a:gd name="connsiteX6" fmla="*/ 803958 w 882546"/>
              <a:gd name="connsiteY6" fmla="*/ 493410 h 981120"/>
              <a:gd name="connsiteX7" fmla="*/ 878253 w 882546"/>
              <a:gd name="connsiteY7" fmla="*/ 158130 h 981120"/>
              <a:gd name="connsiteX8" fmla="*/ 706803 w 882546"/>
              <a:gd name="connsiteY8" fmla="*/ 15 h 981120"/>
              <a:gd name="connsiteX0" fmla="*/ 709355 w 885098"/>
              <a:gd name="connsiteY0" fmla="*/ 15 h 981120"/>
              <a:gd name="connsiteX1" fmla="*/ 385505 w 885098"/>
              <a:gd name="connsiteY1" fmla="*/ 165750 h 981120"/>
              <a:gd name="connsiteX2" fmla="*/ 84515 w 885098"/>
              <a:gd name="connsiteY2" fmla="*/ 491505 h 981120"/>
              <a:gd name="connsiteX3" fmla="*/ 2600 w 885098"/>
              <a:gd name="connsiteY3" fmla="*/ 838215 h 981120"/>
              <a:gd name="connsiteX4" fmla="*/ 183575 w 885098"/>
              <a:gd name="connsiteY4" fmla="*/ 981090 h 981120"/>
              <a:gd name="connsiteX5" fmla="*/ 513140 w 885098"/>
              <a:gd name="connsiteY5" fmla="*/ 828690 h 981120"/>
              <a:gd name="connsiteX6" fmla="*/ 806510 w 885098"/>
              <a:gd name="connsiteY6" fmla="*/ 493410 h 981120"/>
              <a:gd name="connsiteX7" fmla="*/ 880805 w 885098"/>
              <a:gd name="connsiteY7" fmla="*/ 158130 h 981120"/>
              <a:gd name="connsiteX8" fmla="*/ 709355 w 885098"/>
              <a:gd name="connsiteY8" fmla="*/ 15 h 981120"/>
              <a:gd name="connsiteX0" fmla="*/ 709355 w 885098"/>
              <a:gd name="connsiteY0" fmla="*/ 15 h 981120"/>
              <a:gd name="connsiteX1" fmla="*/ 385505 w 885098"/>
              <a:gd name="connsiteY1" fmla="*/ 165750 h 981120"/>
              <a:gd name="connsiteX2" fmla="*/ 84515 w 885098"/>
              <a:gd name="connsiteY2" fmla="*/ 491505 h 981120"/>
              <a:gd name="connsiteX3" fmla="*/ 2600 w 885098"/>
              <a:gd name="connsiteY3" fmla="*/ 838215 h 981120"/>
              <a:gd name="connsiteX4" fmla="*/ 183575 w 885098"/>
              <a:gd name="connsiteY4" fmla="*/ 981090 h 981120"/>
              <a:gd name="connsiteX5" fmla="*/ 513140 w 885098"/>
              <a:gd name="connsiteY5" fmla="*/ 828690 h 981120"/>
              <a:gd name="connsiteX6" fmla="*/ 806510 w 885098"/>
              <a:gd name="connsiteY6" fmla="*/ 493410 h 981120"/>
              <a:gd name="connsiteX7" fmla="*/ 880805 w 885098"/>
              <a:gd name="connsiteY7" fmla="*/ 158130 h 981120"/>
              <a:gd name="connsiteX8" fmla="*/ 709355 w 885098"/>
              <a:gd name="connsiteY8" fmla="*/ 15 h 981120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91120"/>
              <a:gd name="connsiteY0" fmla="*/ 69 h 981176"/>
              <a:gd name="connsiteX1" fmla="*/ 384116 w 891120"/>
              <a:gd name="connsiteY1" fmla="*/ 165804 h 981176"/>
              <a:gd name="connsiteX2" fmla="*/ 83126 w 891120"/>
              <a:gd name="connsiteY2" fmla="*/ 491559 h 981176"/>
              <a:gd name="connsiteX3" fmla="*/ 1211 w 891120"/>
              <a:gd name="connsiteY3" fmla="*/ 838269 h 981176"/>
              <a:gd name="connsiteX4" fmla="*/ 182186 w 891120"/>
              <a:gd name="connsiteY4" fmla="*/ 981144 h 981176"/>
              <a:gd name="connsiteX5" fmla="*/ 511751 w 891120"/>
              <a:gd name="connsiteY5" fmla="*/ 828744 h 981176"/>
              <a:gd name="connsiteX6" fmla="*/ 805121 w 891120"/>
              <a:gd name="connsiteY6" fmla="*/ 493464 h 981176"/>
              <a:gd name="connsiteX7" fmla="*/ 887437 w 891120"/>
              <a:gd name="connsiteY7" fmla="*/ 150182 h 981176"/>
              <a:gd name="connsiteX8" fmla="*/ 707966 w 891120"/>
              <a:gd name="connsiteY8" fmla="*/ 69 h 981176"/>
              <a:gd name="connsiteX0" fmla="*/ 707966 w 891120"/>
              <a:gd name="connsiteY0" fmla="*/ 69 h 981176"/>
              <a:gd name="connsiteX1" fmla="*/ 384116 w 891120"/>
              <a:gd name="connsiteY1" fmla="*/ 165804 h 981176"/>
              <a:gd name="connsiteX2" fmla="*/ 83126 w 891120"/>
              <a:gd name="connsiteY2" fmla="*/ 491559 h 981176"/>
              <a:gd name="connsiteX3" fmla="*/ 1211 w 891120"/>
              <a:gd name="connsiteY3" fmla="*/ 838269 h 981176"/>
              <a:gd name="connsiteX4" fmla="*/ 182186 w 891120"/>
              <a:gd name="connsiteY4" fmla="*/ 981144 h 981176"/>
              <a:gd name="connsiteX5" fmla="*/ 511751 w 891120"/>
              <a:gd name="connsiteY5" fmla="*/ 828744 h 981176"/>
              <a:gd name="connsiteX6" fmla="*/ 805121 w 891120"/>
              <a:gd name="connsiteY6" fmla="*/ 493464 h 981176"/>
              <a:gd name="connsiteX7" fmla="*/ 887437 w 891120"/>
              <a:gd name="connsiteY7" fmla="*/ 150182 h 981176"/>
              <a:gd name="connsiteX8" fmla="*/ 707966 w 891120"/>
              <a:gd name="connsiteY8" fmla="*/ 69 h 981176"/>
              <a:gd name="connsiteX0" fmla="*/ 707004 w 890158"/>
              <a:gd name="connsiteY0" fmla="*/ 69 h 981176"/>
              <a:gd name="connsiteX1" fmla="*/ 383154 w 890158"/>
              <a:gd name="connsiteY1" fmla="*/ 165804 h 981176"/>
              <a:gd name="connsiteX2" fmla="*/ 82164 w 890158"/>
              <a:gd name="connsiteY2" fmla="*/ 491559 h 981176"/>
              <a:gd name="connsiteX3" fmla="*/ 249 w 890158"/>
              <a:gd name="connsiteY3" fmla="*/ 838269 h 981176"/>
              <a:gd name="connsiteX4" fmla="*/ 181224 w 890158"/>
              <a:gd name="connsiteY4" fmla="*/ 981144 h 981176"/>
              <a:gd name="connsiteX5" fmla="*/ 510789 w 890158"/>
              <a:gd name="connsiteY5" fmla="*/ 828744 h 981176"/>
              <a:gd name="connsiteX6" fmla="*/ 804159 w 890158"/>
              <a:gd name="connsiteY6" fmla="*/ 493464 h 981176"/>
              <a:gd name="connsiteX7" fmla="*/ 886475 w 890158"/>
              <a:gd name="connsiteY7" fmla="*/ 150182 h 981176"/>
              <a:gd name="connsiteX8" fmla="*/ 707004 w 890158"/>
              <a:gd name="connsiteY8" fmla="*/ 69 h 981176"/>
              <a:gd name="connsiteX0" fmla="*/ 709243 w 892397"/>
              <a:gd name="connsiteY0" fmla="*/ 69 h 981176"/>
              <a:gd name="connsiteX1" fmla="*/ 385393 w 892397"/>
              <a:gd name="connsiteY1" fmla="*/ 165804 h 981176"/>
              <a:gd name="connsiteX2" fmla="*/ 84403 w 892397"/>
              <a:gd name="connsiteY2" fmla="*/ 491559 h 981176"/>
              <a:gd name="connsiteX3" fmla="*/ 2488 w 892397"/>
              <a:gd name="connsiteY3" fmla="*/ 838269 h 981176"/>
              <a:gd name="connsiteX4" fmla="*/ 183463 w 892397"/>
              <a:gd name="connsiteY4" fmla="*/ 981144 h 981176"/>
              <a:gd name="connsiteX5" fmla="*/ 513028 w 892397"/>
              <a:gd name="connsiteY5" fmla="*/ 828744 h 981176"/>
              <a:gd name="connsiteX6" fmla="*/ 806398 w 892397"/>
              <a:gd name="connsiteY6" fmla="*/ 493464 h 981176"/>
              <a:gd name="connsiteX7" fmla="*/ 888714 w 892397"/>
              <a:gd name="connsiteY7" fmla="*/ 150182 h 981176"/>
              <a:gd name="connsiteX8" fmla="*/ 709243 w 892397"/>
              <a:gd name="connsiteY8" fmla="*/ 69 h 9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397" h="981176">
                <a:moveTo>
                  <a:pt x="709243" y="69"/>
                </a:moveTo>
                <a:cubicBezTo>
                  <a:pt x="625356" y="2673"/>
                  <a:pt x="489533" y="83889"/>
                  <a:pt x="385393" y="165804"/>
                </a:cubicBezTo>
                <a:cubicBezTo>
                  <a:pt x="281253" y="247719"/>
                  <a:pt x="141369" y="377196"/>
                  <a:pt x="84403" y="491559"/>
                </a:cubicBezTo>
                <a:cubicBezTo>
                  <a:pt x="27437" y="605922"/>
                  <a:pt x="-10279" y="750957"/>
                  <a:pt x="2488" y="838269"/>
                </a:cubicBezTo>
                <a:cubicBezTo>
                  <a:pt x="15255" y="925581"/>
                  <a:pt x="98373" y="982732"/>
                  <a:pt x="183463" y="981144"/>
                </a:cubicBezTo>
                <a:cubicBezTo>
                  <a:pt x="268553" y="979557"/>
                  <a:pt x="409205" y="910024"/>
                  <a:pt x="513028" y="828744"/>
                </a:cubicBezTo>
                <a:cubicBezTo>
                  <a:pt x="616850" y="747464"/>
                  <a:pt x="745121" y="605224"/>
                  <a:pt x="806398" y="493464"/>
                </a:cubicBezTo>
                <a:cubicBezTo>
                  <a:pt x="867675" y="381704"/>
                  <a:pt x="904589" y="231779"/>
                  <a:pt x="888714" y="150182"/>
                </a:cubicBezTo>
                <a:cubicBezTo>
                  <a:pt x="872839" y="68585"/>
                  <a:pt x="793130" y="-2535"/>
                  <a:pt x="709243" y="69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C24F390-23B6-3B09-F44D-CE8C647229A4}"/>
              </a:ext>
            </a:extLst>
          </p:cNvPr>
          <p:cNvSpPr txBox="1"/>
          <p:nvPr/>
        </p:nvSpPr>
        <p:spPr>
          <a:xfrm>
            <a:off x="0" y="5959723"/>
            <a:ext cx="554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determinano così le due immagini dell’ellisse di sezione del cono mediante il piano generico 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" name="Pulsante di azione: vuoto 2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BDDFFC48-AD52-29DA-203D-20AC2D753522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4268337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64" grpId="0" animBg="1"/>
      <p:bldP spid="207" grpId="0" animBg="1"/>
      <p:bldP spid="225" grpId="0" animBg="1"/>
      <p:bldP spid="226" grpId="0" animBg="1"/>
      <p:bldP spid="273" grpId="0" animBg="1"/>
      <p:bldP spid="11" grpId="0"/>
      <p:bldP spid="3" grpId="0"/>
      <p:bldP spid="5" grpId="0"/>
      <p:bldP spid="9" grpId="0"/>
      <p:bldP spid="10" grpId="0"/>
      <p:bldP spid="12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8" grpId="0"/>
      <p:bldP spid="15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12333FA-8345-5404-AABD-BA246A46865F}"/>
              </a:ext>
            </a:extLst>
          </p:cNvPr>
          <p:cNvSpPr txBox="1"/>
          <p:nvPr/>
        </p:nvSpPr>
        <p:spPr>
          <a:xfrm>
            <a:off x="0" y="-603718"/>
            <a:ext cx="511594" cy="32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sz="760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sz="760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sz="760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9FB55ADE-07A2-B689-0730-47B1A465D14A}"/>
              </a:ext>
            </a:extLst>
          </p:cNvPr>
          <p:cNvCxnSpPr>
            <a:cxnSpLocks/>
          </p:cNvCxnSpPr>
          <p:nvPr/>
        </p:nvCxnSpPr>
        <p:spPr>
          <a:xfrm>
            <a:off x="4506421" y="3459243"/>
            <a:ext cx="7685579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diritto 30">
            <a:extLst>
              <a:ext uri="{FF2B5EF4-FFF2-40B4-BE49-F238E27FC236}">
                <a16:creationId xmlns:a16="http://schemas.microsoft.com/office/drawing/2014/main" id="{277AC16A-3B02-F274-62EA-D9BE8EB90253}"/>
              </a:ext>
            </a:extLst>
          </p:cNvPr>
          <p:cNvCxnSpPr>
            <a:cxnSpLocks/>
          </p:cNvCxnSpPr>
          <p:nvPr/>
        </p:nvCxnSpPr>
        <p:spPr>
          <a:xfrm flipV="1">
            <a:off x="6055606" y="459506"/>
            <a:ext cx="4614824" cy="299973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diritto 31">
            <a:extLst>
              <a:ext uri="{FF2B5EF4-FFF2-40B4-BE49-F238E27FC236}">
                <a16:creationId xmlns:a16="http://schemas.microsoft.com/office/drawing/2014/main" id="{C80314C0-012F-229E-E9DF-234822149DB3}"/>
              </a:ext>
            </a:extLst>
          </p:cNvPr>
          <p:cNvCxnSpPr>
            <a:cxnSpLocks/>
          </p:cNvCxnSpPr>
          <p:nvPr/>
        </p:nvCxnSpPr>
        <p:spPr>
          <a:xfrm>
            <a:off x="6055606" y="3459243"/>
            <a:ext cx="4228922" cy="313895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333628FC-CE7C-7893-E0C8-4F4D5FA6EDFE}"/>
              </a:ext>
            </a:extLst>
          </p:cNvPr>
          <p:cNvSpPr/>
          <p:nvPr/>
        </p:nvSpPr>
        <p:spPr>
          <a:xfrm>
            <a:off x="7623188" y="3461202"/>
            <a:ext cx="1260000" cy="1260629"/>
          </a:xfrm>
          <a:prstGeom prst="ellipse">
            <a:avLst/>
          </a:prstGeom>
          <a:noFill/>
          <a:ln w="3175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F4F41332-9FA6-3EFD-857A-FCF605D32D28}"/>
              </a:ext>
            </a:extLst>
          </p:cNvPr>
          <p:cNvCxnSpPr>
            <a:cxnSpLocks/>
            <a:stCxn id="13" idx="0"/>
          </p:cNvCxnSpPr>
          <p:nvPr/>
        </p:nvCxnSpPr>
        <p:spPr>
          <a:xfrm>
            <a:off x="8253188" y="3461202"/>
            <a:ext cx="0" cy="62725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>
            <a:extLst>
              <a:ext uri="{FF2B5EF4-FFF2-40B4-BE49-F238E27FC236}">
                <a16:creationId xmlns:a16="http://schemas.microsoft.com/office/drawing/2014/main" id="{68180187-434E-5018-6A03-3607C21ADFFB}"/>
              </a:ext>
            </a:extLst>
          </p:cNvPr>
          <p:cNvCxnSpPr>
            <a:cxnSpLocks/>
            <a:stCxn id="13" idx="0"/>
          </p:cNvCxnSpPr>
          <p:nvPr/>
        </p:nvCxnSpPr>
        <p:spPr>
          <a:xfrm flipV="1">
            <a:off x="8253188" y="853782"/>
            <a:ext cx="0" cy="260742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FD5F9162-40A3-E757-1659-331518EE652D}"/>
              </a:ext>
            </a:extLst>
          </p:cNvPr>
          <p:cNvCxnSpPr>
            <a:cxnSpLocks/>
            <a:stCxn id="13" idx="2"/>
          </p:cNvCxnSpPr>
          <p:nvPr/>
        </p:nvCxnSpPr>
        <p:spPr>
          <a:xfrm flipV="1">
            <a:off x="7623188" y="3456941"/>
            <a:ext cx="0" cy="6345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>
            <a:extLst>
              <a:ext uri="{FF2B5EF4-FFF2-40B4-BE49-F238E27FC236}">
                <a16:creationId xmlns:a16="http://schemas.microsoft.com/office/drawing/2014/main" id="{5FDFD6C1-85C6-5BC3-4D07-0587C513C83F}"/>
              </a:ext>
            </a:extLst>
          </p:cNvPr>
          <p:cNvCxnSpPr>
            <a:cxnSpLocks/>
            <a:stCxn id="13" idx="6"/>
          </p:cNvCxnSpPr>
          <p:nvPr/>
        </p:nvCxnSpPr>
        <p:spPr>
          <a:xfrm flipV="1">
            <a:off x="8883188" y="3456941"/>
            <a:ext cx="0" cy="6345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>
            <a:extLst>
              <a:ext uri="{FF2B5EF4-FFF2-40B4-BE49-F238E27FC236}">
                <a16:creationId xmlns:a16="http://schemas.microsoft.com/office/drawing/2014/main" id="{E6069107-86C4-C111-8993-C9A8943A229D}"/>
              </a:ext>
            </a:extLst>
          </p:cNvPr>
          <p:cNvCxnSpPr/>
          <p:nvPr/>
        </p:nvCxnSpPr>
        <p:spPr>
          <a:xfrm flipV="1">
            <a:off x="7623188" y="853782"/>
            <a:ext cx="630000" cy="26054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>
            <a:extLst>
              <a:ext uri="{FF2B5EF4-FFF2-40B4-BE49-F238E27FC236}">
                <a16:creationId xmlns:a16="http://schemas.microsoft.com/office/drawing/2014/main" id="{7E29618B-CBA4-3396-F37B-1510DE2DA0DC}"/>
              </a:ext>
            </a:extLst>
          </p:cNvPr>
          <p:cNvCxnSpPr/>
          <p:nvPr/>
        </p:nvCxnSpPr>
        <p:spPr>
          <a:xfrm flipH="1" flipV="1">
            <a:off x="8253188" y="853781"/>
            <a:ext cx="630000" cy="2603160"/>
          </a:xfrm>
          <a:prstGeom prst="line">
            <a:avLst/>
          </a:prstGeom>
          <a:ln w="31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>
            <a:extLst>
              <a:ext uri="{FF2B5EF4-FFF2-40B4-BE49-F238E27FC236}">
                <a16:creationId xmlns:a16="http://schemas.microsoft.com/office/drawing/2014/main" id="{4B9CBC58-DF8A-7987-6AA0-8FEE50B2BBFF}"/>
              </a:ext>
            </a:extLst>
          </p:cNvPr>
          <p:cNvCxnSpPr>
            <a:cxnSpLocks/>
          </p:cNvCxnSpPr>
          <p:nvPr/>
        </p:nvCxnSpPr>
        <p:spPr>
          <a:xfrm flipH="1">
            <a:off x="7245128" y="3456941"/>
            <a:ext cx="2463938" cy="3303451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>
            <a:extLst>
              <a:ext uri="{FF2B5EF4-FFF2-40B4-BE49-F238E27FC236}">
                <a16:creationId xmlns:a16="http://schemas.microsoft.com/office/drawing/2014/main" id="{1015A6D7-4087-F2BA-3DA8-1BB4FE3C41C8}"/>
              </a:ext>
            </a:extLst>
          </p:cNvPr>
          <p:cNvCxnSpPr>
            <a:cxnSpLocks/>
          </p:cNvCxnSpPr>
          <p:nvPr/>
        </p:nvCxnSpPr>
        <p:spPr>
          <a:xfrm flipV="1">
            <a:off x="9709066" y="431565"/>
            <a:ext cx="0" cy="3025376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ttore diritto 60">
            <a:extLst>
              <a:ext uri="{FF2B5EF4-FFF2-40B4-BE49-F238E27FC236}">
                <a16:creationId xmlns:a16="http://schemas.microsoft.com/office/drawing/2014/main" id="{4D2ACDAC-2081-0A7C-30D1-5C1546DA4D08}"/>
              </a:ext>
            </a:extLst>
          </p:cNvPr>
          <p:cNvCxnSpPr>
            <a:cxnSpLocks/>
          </p:cNvCxnSpPr>
          <p:nvPr/>
        </p:nvCxnSpPr>
        <p:spPr>
          <a:xfrm>
            <a:off x="9705397" y="3459243"/>
            <a:ext cx="2243626" cy="1665352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Arco 63">
            <a:extLst>
              <a:ext uri="{FF2B5EF4-FFF2-40B4-BE49-F238E27FC236}">
                <a16:creationId xmlns:a16="http://schemas.microsoft.com/office/drawing/2014/main" id="{F257C664-00F1-94CB-EEDC-2962164CC223}"/>
              </a:ext>
            </a:extLst>
          </p:cNvPr>
          <p:cNvSpPr/>
          <p:nvPr/>
        </p:nvSpPr>
        <p:spPr>
          <a:xfrm>
            <a:off x="7334199" y="1082338"/>
            <a:ext cx="4752000" cy="4752000"/>
          </a:xfrm>
          <a:prstGeom prst="arc">
            <a:avLst>
              <a:gd name="adj1" fmla="val 16200000"/>
              <a:gd name="adj2" fmla="val 2198144"/>
            </a:avLst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67" name="Connettore diritto 66">
            <a:extLst>
              <a:ext uri="{FF2B5EF4-FFF2-40B4-BE49-F238E27FC236}">
                <a16:creationId xmlns:a16="http://schemas.microsoft.com/office/drawing/2014/main" id="{D9E32FC4-2B6A-E58C-C9A2-CABFE1861F95}"/>
              </a:ext>
            </a:extLst>
          </p:cNvPr>
          <p:cNvCxnSpPr>
            <a:cxnSpLocks/>
            <a:endCxn id="64" idx="2"/>
          </p:cNvCxnSpPr>
          <p:nvPr/>
        </p:nvCxnSpPr>
        <p:spPr>
          <a:xfrm flipV="1">
            <a:off x="8400419" y="4876158"/>
            <a:ext cx="3216390" cy="33111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ttore diritto 72">
            <a:extLst>
              <a:ext uri="{FF2B5EF4-FFF2-40B4-BE49-F238E27FC236}">
                <a16:creationId xmlns:a16="http://schemas.microsoft.com/office/drawing/2014/main" id="{34D799C9-4051-9534-58F4-6121BEEA41F6}"/>
              </a:ext>
            </a:extLst>
          </p:cNvPr>
          <p:cNvCxnSpPr>
            <a:cxnSpLocks/>
          </p:cNvCxnSpPr>
          <p:nvPr/>
        </p:nvCxnSpPr>
        <p:spPr>
          <a:xfrm>
            <a:off x="8622978" y="3581785"/>
            <a:ext cx="644349" cy="47827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ttore diritto 73">
            <a:extLst>
              <a:ext uri="{FF2B5EF4-FFF2-40B4-BE49-F238E27FC236}">
                <a16:creationId xmlns:a16="http://schemas.microsoft.com/office/drawing/2014/main" id="{1784BBD0-4022-F28A-DC6D-24A5674858BC}"/>
              </a:ext>
            </a:extLst>
          </p:cNvPr>
          <p:cNvCxnSpPr>
            <a:cxnSpLocks/>
          </p:cNvCxnSpPr>
          <p:nvPr/>
        </p:nvCxnSpPr>
        <p:spPr>
          <a:xfrm>
            <a:off x="7869049" y="4593816"/>
            <a:ext cx="636681" cy="47258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ttore diritto 87">
            <a:extLst>
              <a:ext uri="{FF2B5EF4-FFF2-40B4-BE49-F238E27FC236}">
                <a16:creationId xmlns:a16="http://schemas.microsoft.com/office/drawing/2014/main" id="{2A9AD741-640C-4ED9-1254-3B544635BE48}"/>
              </a:ext>
            </a:extLst>
          </p:cNvPr>
          <p:cNvCxnSpPr>
            <a:cxnSpLocks/>
          </p:cNvCxnSpPr>
          <p:nvPr/>
        </p:nvCxnSpPr>
        <p:spPr>
          <a:xfrm>
            <a:off x="8891632" y="4561200"/>
            <a:ext cx="2096028" cy="155863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ttore diritto 90">
            <a:extLst>
              <a:ext uri="{FF2B5EF4-FFF2-40B4-BE49-F238E27FC236}">
                <a16:creationId xmlns:a16="http://schemas.microsoft.com/office/drawing/2014/main" id="{C9DEACD6-B312-446F-DD46-09BB3EF56C30}"/>
              </a:ext>
            </a:extLst>
          </p:cNvPr>
          <p:cNvCxnSpPr>
            <a:cxnSpLocks/>
          </p:cNvCxnSpPr>
          <p:nvPr/>
        </p:nvCxnSpPr>
        <p:spPr>
          <a:xfrm>
            <a:off x="8251457" y="4088455"/>
            <a:ext cx="631731" cy="46976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>
            <a:extLst>
              <a:ext uri="{FF2B5EF4-FFF2-40B4-BE49-F238E27FC236}">
                <a16:creationId xmlns:a16="http://schemas.microsoft.com/office/drawing/2014/main" id="{862296E1-0C37-761E-7F98-744DC267B3D1}"/>
              </a:ext>
            </a:extLst>
          </p:cNvPr>
          <p:cNvCxnSpPr/>
          <p:nvPr/>
        </p:nvCxnSpPr>
        <p:spPr>
          <a:xfrm>
            <a:off x="9267327" y="4060059"/>
            <a:ext cx="1720333" cy="205978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>
            <a:extLst>
              <a:ext uri="{FF2B5EF4-FFF2-40B4-BE49-F238E27FC236}">
                <a16:creationId xmlns:a16="http://schemas.microsoft.com/office/drawing/2014/main" id="{23CC3F8E-73F4-9F5E-9C12-BF538CD27C12}"/>
              </a:ext>
            </a:extLst>
          </p:cNvPr>
          <p:cNvCxnSpPr>
            <a:cxnSpLocks/>
          </p:cNvCxnSpPr>
          <p:nvPr/>
        </p:nvCxnSpPr>
        <p:spPr>
          <a:xfrm>
            <a:off x="8505730" y="5068284"/>
            <a:ext cx="2481930" cy="105155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>
            <a:extLst>
              <a:ext uri="{FF2B5EF4-FFF2-40B4-BE49-F238E27FC236}">
                <a16:creationId xmlns:a16="http://schemas.microsoft.com/office/drawing/2014/main" id="{6E9E4242-FECD-41A6-1010-223035B5E2ED}"/>
              </a:ext>
            </a:extLst>
          </p:cNvPr>
          <p:cNvCxnSpPr>
            <a:cxnSpLocks/>
          </p:cNvCxnSpPr>
          <p:nvPr/>
        </p:nvCxnSpPr>
        <p:spPr>
          <a:xfrm>
            <a:off x="8091055" y="3557167"/>
            <a:ext cx="1993706" cy="147984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nettore diritto 110">
            <a:extLst>
              <a:ext uri="{FF2B5EF4-FFF2-40B4-BE49-F238E27FC236}">
                <a16:creationId xmlns:a16="http://schemas.microsoft.com/office/drawing/2014/main" id="{ED2212EA-60F4-6598-EDC6-A6D7EDE0B454}"/>
              </a:ext>
            </a:extLst>
          </p:cNvPr>
          <p:cNvCxnSpPr>
            <a:cxnSpLocks/>
          </p:cNvCxnSpPr>
          <p:nvPr/>
        </p:nvCxnSpPr>
        <p:spPr>
          <a:xfrm>
            <a:off x="7542646" y="4280581"/>
            <a:ext cx="1205815" cy="89502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ttore diritto 121">
            <a:extLst>
              <a:ext uri="{FF2B5EF4-FFF2-40B4-BE49-F238E27FC236}">
                <a16:creationId xmlns:a16="http://schemas.microsoft.com/office/drawing/2014/main" id="{1FCC446A-C0F3-85F5-77F4-843DE2893B45}"/>
              </a:ext>
            </a:extLst>
          </p:cNvPr>
          <p:cNvCxnSpPr>
            <a:cxnSpLocks/>
          </p:cNvCxnSpPr>
          <p:nvPr/>
        </p:nvCxnSpPr>
        <p:spPr>
          <a:xfrm flipH="1">
            <a:off x="9217599" y="4644560"/>
            <a:ext cx="542376" cy="72717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Connettore diritto 122">
            <a:extLst>
              <a:ext uri="{FF2B5EF4-FFF2-40B4-BE49-F238E27FC236}">
                <a16:creationId xmlns:a16="http://schemas.microsoft.com/office/drawing/2014/main" id="{6FD7F328-5148-F5CA-71C6-5963A74CB896}"/>
              </a:ext>
            </a:extLst>
          </p:cNvPr>
          <p:cNvCxnSpPr>
            <a:cxnSpLocks/>
          </p:cNvCxnSpPr>
          <p:nvPr/>
        </p:nvCxnSpPr>
        <p:spPr>
          <a:xfrm>
            <a:off x="7827743" y="3920264"/>
            <a:ext cx="1586172" cy="117735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Connettore diritto 193">
            <a:extLst>
              <a:ext uri="{FF2B5EF4-FFF2-40B4-BE49-F238E27FC236}">
                <a16:creationId xmlns:a16="http://schemas.microsoft.com/office/drawing/2014/main" id="{E66FA417-0D60-E6CB-E211-38211AE69C1B}"/>
              </a:ext>
            </a:extLst>
          </p:cNvPr>
          <p:cNvCxnSpPr>
            <a:cxnSpLocks/>
          </p:cNvCxnSpPr>
          <p:nvPr/>
        </p:nvCxnSpPr>
        <p:spPr>
          <a:xfrm flipH="1">
            <a:off x="7546196" y="3557742"/>
            <a:ext cx="540787" cy="72504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Connettore diritto 194">
            <a:extLst>
              <a:ext uri="{FF2B5EF4-FFF2-40B4-BE49-F238E27FC236}">
                <a16:creationId xmlns:a16="http://schemas.microsoft.com/office/drawing/2014/main" id="{0C77BE9A-C6E7-ED96-32D5-1F7E61B06D20}"/>
              </a:ext>
            </a:extLst>
          </p:cNvPr>
          <p:cNvCxnSpPr>
            <a:cxnSpLocks/>
          </p:cNvCxnSpPr>
          <p:nvPr/>
        </p:nvCxnSpPr>
        <p:spPr>
          <a:xfrm flipH="1">
            <a:off x="8273755" y="4090414"/>
            <a:ext cx="543254" cy="72835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Connettore diritto 202">
            <a:extLst>
              <a:ext uri="{FF2B5EF4-FFF2-40B4-BE49-F238E27FC236}">
                <a16:creationId xmlns:a16="http://schemas.microsoft.com/office/drawing/2014/main" id="{339FBE9A-8C5B-15FB-9288-51060C0A99FF}"/>
              </a:ext>
            </a:extLst>
          </p:cNvPr>
          <p:cNvCxnSpPr/>
          <p:nvPr/>
        </p:nvCxnSpPr>
        <p:spPr>
          <a:xfrm>
            <a:off x="8086983" y="3553059"/>
            <a:ext cx="186772" cy="127336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Connettore diritto 204">
            <a:extLst>
              <a:ext uri="{FF2B5EF4-FFF2-40B4-BE49-F238E27FC236}">
                <a16:creationId xmlns:a16="http://schemas.microsoft.com/office/drawing/2014/main" id="{B89B8BDF-5B69-F293-7447-411354C165C5}"/>
              </a:ext>
            </a:extLst>
          </p:cNvPr>
          <p:cNvCxnSpPr/>
          <p:nvPr/>
        </p:nvCxnSpPr>
        <p:spPr>
          <a:xfrm flipV="1">
            <a:off x="7544263" y="4088455"/>
            <a:ext cx="1268524" cy="18906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Connettore diritto 205">
            <a:extLst>
              <a:ext uri="{FF2B5EF4-FFF2-40B4-BE49-F238E27FC236}">
                <a16:creationId xmlns:a16="http://schemas.microsoft.com/office/drawing/2014/main" id="{D6B3D70A-F98D-7447-A62F-3B9AC2759274}"/>
              </a:ext>
            </a:extLst>
          </p:cNvPr>
          <p:cNvCxnSpPr>
            <a:cxnSpLocks/>
          </p:cNvCxnSpPr>
          <p:nvPr/>
        </p:nvCxnSpPr>
        <p:spPr>
          <a:xfrm flipH="1">
            <a:off x="7909690" y="3818811"/>
            <a:ext cx="543254" cy="72835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Ovale 206">
            <a:extLst>
              <a:ext uri="{FF2B5EF4-FFF2-40B4-BE49-F238E27FC236}">
                <a16:creationId xmlns:a16="http://schemas.microsoft.com/office/drawing/2014/main" id="{BEDB1B7B-0B5C-D7A4-4D5A-E2C438A368FF}"/>
              </a:ext>
            </a:extLst>
          </p:cNvPr>
          <p:cNvSpPr/>
          <p:nvPr/>
        </p:nvSpPr>
        <p:spPr>
          <a:xfrm rot="2188805">
            <a:off x="7728083" y="3736964"/>
            <a:ext cx="900311" cy="903901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cxnSp>
        <p:nvCxnSpPr>
          <p:cNvPr id="208" name="Connettore diritto 207">
            <a:extLst>
              <a:ext uri="{FF2B5EF4-FFF2-40B4-BE49-F238E27FC236}">
                <a16:creationId xmlns:a16="http://schemas.microsoft.com/office/drawing/2014/main" id="{C11C7D50-32B0-5021-173B-A83AC26751D3}"/>
              </a:ext>
            </a:extLst>
          </p:cNvPr>
          <p:cNvCxnSpPr>
            <a:cxnSpLocks/>
          </p:cNvCxnSpPr>
          <p:nvPr/>
        </p:nvCxnSpPr>
        <p:spPr>
          <a:xfrm flipV="1">
            <a:off x="8735403" y="5036268"/>
            <a:ext cx="1349358" cy="13890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Connettore diritto 211">
            <a:extLst>
              <a:ext uri="{FF2B5EF4-FFF2-40B4-BE49-F238E27FC236}">
                <a16:creationId xmlns:a16="http://schemas.microsoft.com/office/drawing/2014/main" id="{E0D16003-08AC-EE48-F7B2-9519E04824E1}"/>
              </a:ext>
            </a:extLst>
          </p:cNvPr>
          <p:cNvCxnSpPr>
            <a:cxnSpLocks/>
          </p:cNvCxnSpPr>
          <p:nvPr/>
        </p:nvCxnSpPr>
        <p:spPr>
          <a:xfrm flipH="1">
            <a:off x="8744892" y="3605202"/>
            <a:ext cx="1170981" cy="1569958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Connettore diritto 216">
            <a:extLst>
              <a:ext uri="{FF2B5EF4-FFF2-40B4-BE49-F238E27FC236}">
                <a16:creationId xmlns:a16="http://schemas.microsoft.com/office/drawing/2014/main" id="{B42DB29A-66F4-AF25-3AA2-F733E5B686E4}"/>
              </a:ext>
            </a:extLst>
          </p:cNvPr>
          <p:cNvCxnSpPr>
            <a:cxnSpLocks/>
          </p:cNvCxnSpPr>
          <p:nvPr/>
        </p:nvCxnSpPr>
        <p:spPr>
          <a:xfrm flipH="1">
            <a:off x="10088833" y="4208413"/>
            <a:ext cx="614722" cy="82417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Arco 224">
            <a:extLst>
              <a:ext uri="{FF2B5EF4-FFF2-40B4-BE49-F238E27FC236}">
                <a16:creationId xmlns:a16="http://schemas.microsoft.com/office/drawing/2014/main" id="{0891C0B5-7925-FB9E-429E-769FF0BE2D03}"/>
              </a:ext>
            </a:extLst>
          </p:cNvPr>
          <p:cNvSpPr/>
          <p:nvPr/>
        </p:nvSpPr>
        <p:spPr>
          <a:xfrm>
            <a:off x="8469830" y="2218800"/>
            <a:ext cx="2484000" cy="2484000"/>
          </a:xfrm>
          <a:prstGeom prst="arc">
            <a:avLst>
              <a:gd name="adj1" fmla="val 16200000"/>
              <a:gd name="adj2" fmla="val 2198144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6" name="Arco 225">
            <a:extLst>
              <a:ext uri="{FF2B5EF4-FFF2-40B4-BE49-F238E27FC236}">
                <a16:creationId xmlns:a16="http://schemas.microsoft.com/office/drawing/2014/main" id="{6A908DE2-308A-7F06-E1ED-90CCB02821CF}"/>
              </a:ext>
            </a:extLst>
          </p:cNvPr>
          <p:cNvSpPr/>
          <p:nvPr/>
        </p:nvSpPr>
        <p:spPr>
          <a:xfrm>
            <a:off x="9453234" y="3202815"/>
            <a:ext cx="511200" cy="511200"/>
          </a:xfrm>
          <a:prstGeom prst="arc">
            <a:avLst>
              <a:gd name="adj1" fmla="val 16200000"/>
              <a:gd name="adj2" fmla="val 2198144"/>
            </a:avLst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28" name="Connettore diritto 227">
            <a:extLst>
              <a:ext uri="{FF2B5EF4-FFF2-40B4-BE49-F238E27FC236}">
                <a16:creationId xmlns:a16="http://schemas.microsoft.com/office/drawing/2014/main" id="{17BB5313-F623-6DE3-0CB1-A2A749ADB68D}"/>
              </a:ext>
            </a:extLst>
          </p:cNvPr>
          <p:cNvCxnSpPr>
            <a:cxnSpLocks/>
            <a:stCxn id="226" idx="0"/>
          </p:cNvCxnSpPr>
          <p:nvPr/>
        </p:nvCxnSpPr>
        <p:spPr>
          <a:xfrm flipH="1">
            <a:off x="7494216" y="3202815"/>
            <a:ext cx="2214618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Connettore diritto 231">
            <a:extLst>
              <a:ext uri="{FF2B5EF4-FFF2-40B4-BE49-F238E27FC236}">
                <a16:creationId xmlns:a16="http://schemas.microsoft.com/office/drawing/2014/main" id="{B120ECA0-D8AB-D5B0-4376-858BF93823E6}"/>
              </a:ext>
            </a:extLst>
          </p:cNvPr>
          <p:cNvCxnSpPr/>
          <p:nvPr/>
        </p:nvCxnSpPr>
        <p:spPr>
          <a:xfrm flipV="1">
            <a:off x="8808897" y="2218800"/>
            <a:ext cx="0" cy="186965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Connettore diritto 233">
            <a:extLst>
              <a:ext uri="{FF2B5EF4-FFF2-40B4-BE49-F238E27FC236}">
                <a16:creationId xmlns:a16="http://schemas.microsoft.com/office/drawing/2014/main" id="{A0ACE80B-6285-A159-3016-5029E546EBCB}"/>
              </a:ext>
            </a:extLst>
          </p:cNvPr>
          <p:cNvCxnSpPr>
            <a:cxnSpLocks/>
          </p:cNvCxnSpPr>
          <p:nvPr/>
        </p:nvCxnSpPr>
        <p:spPr>
          <a:xfrm flipV="1">
            <a:off x="8086983" y="2218800"/>
            <a:ext cx="0" cy="1334259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Connettore diritto 235">
            <a:extLst>
              <a:ext uri="{FF2B5EF4-FFF2-40B4-BE49-F238E27FC236}">
                <a16:creationId xmlns:a16="http://schemas.microsoft.com/office/drawing/2014/main" id="{353BC832-BFA9-8F74-6A5D-2C20B55A1AFB}"/>
              </a:ext>
            </a:extLst>
          </p:cNvPr>
          <p:cNvCxnSpPr>
            <a:cxnSpLocks/>
            <a:stCxn id="225" idx="0"/>
          </p:cNvCxnSpPr>
          <p:nvPr/>
        </p:nvCxnSpPr>
        <p:spPr>
          <a:xfrm flipH="1">
            <a:off x="8085613" y="2218800"/>
            <a:ext cx="1626217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Connettore diritto 238">
            <a:extLst>
              <a:ext uri="{FF2B5EF4-FFF2-40B4-BE49-F238E27FC236}">
                <a16:creationId xmlns:a16="http://schemas.microsoft.com/office/drawing/2014/main" id="{B26D2D3F-48E5-9FA9-15DA-7C49DBEB49CA}"/>
              </a:ext>
            </a:extLst>
          </p:cNvPr>
          <p:cNvCxnSpPr/>
          <p:nvPr/>
        </p:nvCxnSpPr>
        <p:spPr>
          <a:xfrm flipV="1">
            <a:off x="7542646" y="3202815"/>
            <a:ext cx="0" cy="1074704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Connettore diritto 240">
            <a:extLst>
              <a:ext uri="{FF2B5EF4-FFF2-40B4-BE49-F238E27FC236}">
                <a16:creationId xmlns:a16="http://schemas.microsoft.com/office/drawing/2014/main" id="{D8AE42C9-C591-091F-76DA-65433AC52B98}"/>
              </a:ext>
            </a:extLst>
          </p:cNvPr>
          <p:cNvCxnSpPr/>
          <p:nvPr/>
        </p:nvCxnSpPr>
        <p:spPr>
          <a:xfrm flipV="1">
            <a:off x="8273755" y="3202815"/>
            <a:ext cx="0" cy="1623612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Connettore diritto 242">
            <a:extLst>
              <a:ext uri="{FF2B5EF4-FFF2-40B4-BE49-F238E27FC236}">
                <a16:creationId xmlns:a16="http://schemas.microsoft.com/office/drawing/2014/main" id="{21F8DCBD-993F-DFC5-145F-E8F1EDBB698B}"/>
              </a:ext>
            </a:extLst>
          </p:cNvPr>
          <p:cNvCxnSpPr>
            <a:cxnSpLocks/>
          </p:cNvCxnSpPr>
          <p:nvPr/>
        </p:nvCxnSpPr>
        <p:spPr>
          <a:xfrm flipV="1">
            <a:off x="8272964" y="2220759"/>
            <a:ext cx="532411" cy="98565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Connettore diritto 244">
            <a:extLst>
              <a:ext uri="{FF2B5EF4-FFF2-40B4-BE49-F238E27FC236}">
                <a16:creationId xmlns:a16="http://schemas.microsoft.com/office/drawing/2014/main" id="{EBD9A0CF-D257-262D-CB49-CD4E1CE875FA}"/>
              </a:ext>
            </a:extLst>
          </p:cNvPr>
          <p:cNvCxnSpPr>
            <a:cxnSpLocks/>
          </p:cNvCxnSpPr>
          <p:nvPr/>
        </p:nvCxnSpPr>
        <p:spPr>
          <a:xfrm flipV="1">
            <a:off x="7541568" y="2220759"/>
            <a:ext cx="544045" cy="98761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Connettore diritto 246">
            <a:extLst>
              <a:ext uri="{FF2B5EF4-FFF2-40B4-BE49-F238E27FC236}">
                <a16:creationId xmlns:a16="http://schemas.microsoft.com/office/drawing/2014/main" id="{7E553C08-39D4-28B3-429F-66C25A1074E7}"/>
              </a:ext>
            </a:extLst>
          </p:cNvPr>
          <p:cNvCxnSpPr/>
          <p:nvPr/>
        </p:nvCxnSpPr>
        <p:spPr>
          <a:xfrm>
            <a:off x="8085613" y="2218800"/>
            <a:ext cx="187351" cy="984015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Connettore diritto 248">
            <a:extLst>
              <a:ext uri="{FF2B5EF4-FFF2-40B4-BE49-F238E27FC236}">
                <a16:creationId xmlns:a16="http://schemas.microsoft.com/office/drawing/2014/main" id="{C2E618A3-C2FC-2BF2-AB28-BEA9208EF88C}"/>
              </a:ext>
            </a:extLst>
          </p:cNvPr>
          <p:cNvCxnSpPr>
            <a:cxnSpLocks/>
          </p:cNvCxnSpPr>
          <p:nvPr/>
        </p:nvCxnSpPr>
        <p:spPr>
          <a:xfrm flipV="1">
            <a:off x="7538566" y="2220742"/>
            <a:ext cx="1270099" cy="985673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Connettore diritto 253">
            <a:extLst>
              <a:ext uri="{FF2B5EF4-FFF2-40B4-BE49-F238E27FC236}">
                <a16:creationId xmlns:a16="http://schemas.microsoft.com/office/drawing/2014/main" id="{E8D6520C-BC9C-DC65-9850-A6246A654D65}"/>
              </a:ext>
            </a:extLst>
          </p:cNvPr>
          <p:cNvCxnSpPr>
            <a:cxnSpLocks/>
          </p:cNvCxnSpPr>
          <p:nvPr/>
        </p:nvCxnSpPr>
        <p:spPr>
          <a:xfrm flipV="1">
            <a:off x="7912280" y="2215200"/>
            <a:ext cx="532411" cy="985656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Connettore diritto 255">
            <a:extLst>
              <a:ext uri="{FF2B5EF4-FFF2-40B4-BE49-F238E27FC236}">
                <a16:creationId xmlns:a16="http://schemas.microsoft.com/office/drawing/2014/main" id="{FF21F6A4-630D-8FE2-049D-F1394757532B}"/>
              </a:ext>
            </a:extLst>
          </p:cNvPr>
          <p:cNvCxnSpPr>
            <a:cxnSpLocks/>
          </p:cNvCxnSpPr>
          <p:nvPr/>
        </p:nvCxnSpPr>
        <p:spPr>
          <a:xfrm>
            <a:off x="7813590" y="2708028"/>
            <a:ext cx="725579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Connettore diritto 260">
            <a:extLst>
              <a:ext uri="{FF2B5EF4-FFF2-40B4-BE49-F238E27FC236}">
                <a16:creationId xmlns:a16="http://schemas.microsoft.com/office/drawing/2014/main" id="{6C7DDCD9-9C78-CFD3-568D-11597C6FC8E6}"/>
              </a:ext>
            </a:extLst>
          </p:cNvPr>
          <p:cNvCxnSpPr>
            <a:cxnSpLocks/>
            <a:stCxn id="207" idx="1"/>
          </p:cNvCxnSpPr>
          <p:nvPr/>
        </p:nvCxnSpPr>
        <p:spPr>
          <a:xfrm flipV="1">
            <a:off x="8112301" y="2364105"/>
            <a:ext cx="4182" cy="1378601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Connettore diritto 264">
            <a:extLst>
              <a:ext uri="{FF2B5EF4-FFF2-40B4-BE49-F238E27FC236}">
                <a16:creationId xmlns:a16="http://schemas.microsoft.com/office/drawing/2014/main" id="{D938007F-008A-8D69-A82A-5BF7D2073670}"/>
              </a:ext>
            </a:extLst>
          </p:cNvPr>
          <p:cNvCxnSpPr>
            <a:cxnSpLocks/>
          </p:cNvCxnSpPr>
          <p:nvPr/>
        </p:nvCxnSpPr>
        <p:spPr>
          <a:xfrm flipV="1">
            <a:off x="7734201" y="3049905"/>
            <a:ext cx="0" cy="1204817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Connettore diritto 267">
            <a:extLst>
              <a:ext uri="{FF2B5EF4-FFF2-40B4-BE49-F238E27FC236}">
                <a16:creationId xmlns:a16="http://schemas.microsoft.com/office/drawing/2014/main" id="{6B3804E2-55D9-4F99-9E15-D683E315B4FB}"/>
              </a:ext>
            </a:extLst>
          </p:cNvPr>
          <p:cNvCxnSpPr/>
          <p:nvPr/>
        </p:nvCxnSpPr>
        <p:spPr>
          <a:xfrm>
            <a:off x="7732296" y="3055620"/>
            <a:ext cx="519161" cy="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Connettore diritto 268">
            <a:extLst>
              <a:ext uri="{FF2B5EF4-FFF2-40B4-BE49-F238E27FC236}">
                <a16:creationId xmlns:a16="http://schemas.microsoft.com/office/drawing/2014/main" id="{ADAAFA25-679D-3394-A7AD-B97640403C64}"/>
              </a:ext>
            </a:extLst>
          </p:cNvPr>
          <p:cNvCxnSpPr>
            <a:cxnSpLocks/>
          </p:cNvCxnSpPr>
          <p:nvPr/>
        </p:nvCxnSpPr>
        <p:spPr>
          <a:xfrm flipV="1">
            <a:off x="8240383" y="2362911"/>
            <a:ext cx="377917" cy="699640"/>
          </a:xfrm>
          <a:prstGeom prst="line">
            <a:avLst/>
          </a:prstGeom>
          <a:ln w="31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6DEA7C8B-62AC-D52A-FC7C-146FC1C17198}"/>
              </a:ext>
            </a:extLst>
          </p:cNvPr>
          <p:cNvCxnSpPr>
            <a:cxnSpLocks/>
          </p:cNvCxnSpPr>
          <p:nvPr/>
        </p:nvCxnSpPr>
        <p:spPr>
          <a:xfrm flipH="1">
            <a:off x="5071136" y="3456941"/>
            <a:ext cx="2419554" cy="3243945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5B79B99A-9AE6-CE1C-FC66-4817736AF2E9}"/>
              </a:ext>
            </a:extLst>
          </p:cNvPr>
          <p:cNvCxnSpPr>
            <a:cxnSpLocks/>
          </p:cNvCxnSpPr>
          <p:nvPr/>
        </p:nvCxnSpPr>
        <p:spPr>
          <a:xfrm flipV="1">
            <a:off x="7490690" y="431565"/>
            <a:ext cx="0" cy="302537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co 10">
            <a:extLst>
              <a:ext uri="{FF2B5EF4-FFF2-40B4-BE49-F238E27FC236}">
                <a16:creationId xmlns:a16="http://schemas.microsoft.com/office/drawing/2014/main" id="{9C4E76D4-15BD-0048-180C-4A160BE71EE5}"/>
              </a:ext>
            </a:extLst>
          </p:cNvPr>
          <p:cNvSpPr/>
          <p:nvPr/>
        </p:nvSpPr>
        <p:spPr>
          <a:xfrm>
            <a:off x="4349500" y="1748752"/>
            <a:ext cx="3420000" cy="3420000"/>
          </a:xfrm>
          <a:prstGeom prst="arc">
            <a:avLst>
              <a:gd name="adj1" fmla="val 5080660"/>
              <a:gd name="adj2" fmla="val 1963558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15" name="Connettore diritto 14">
            <a:extLst>
              <a:ext uri="{FF2B5EF4-FFF2-40B4-BE49-F238E27FC236}">
                <a16:creationId xmlns:a16="http://schemas.microsoft.com/office/drawing/2014/main" id="{A79002EA-1964-9772-22A3-599532C67551}"/>
              </a:ext>
            </a:extLst>
          </p:cNvPr>
          <p:cNvCxnSpPr>
            <a:cxnSpLocks/>
          </p:cNvCxnSpPr>
          <p:nvPr/>
        </p:nvCxnSpPr>
        <p:spPr>
          <a:xfrm>
            <a:off x="6055606" y="3460800"/>
            <a:ext cx="307461" cy="33407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5151903-F6ED-704D-69E4-C4BE9D046BD4}"/>
              </a:ext>
            </a:extLst>
          </p:cNvPr>
          <p:cNvCxnSpPr/>
          <p:nvPr/>
        </p:nvCxnSpPr>
        <p:spPr>
          <a:xfrm flipH="1">
            <a:off x="6445994" y="3202416"/>
            <a:ext cx="1100202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85B4CC1A-DBAA-0565-2EE1-217F4664C2B7}"/>
              </a:ext>
            </a:extLst>
          </p:cNvPr>
          <p:cNvCxnSpPr>
            <a:cxnSpLocks/>
          </p:cNvCxnSpPr>
          <p:nvPr/>
        </p:nvCxnSpPr>
        <p:spPr>
          <a:xfrm flipH="1">
            <a:off x="7956094" y="2218208"/>
            <a:ext cx="129519" cy="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Arco 22">
            <a:extLst>
              <a:ext uri="{FF2B5EF4-FFF2-40B4-BE49-F238E27FC236}">
                <a16:creationId xmlns:a16="http://schemas.microsoft.com/office/drawing/2014/main" id="{5893C136-7A38-AAA6-EFD4-56B64DE8F185}"/>
              </a:ext>
            </a:extLst>
          </p:cNvPr>
          <p:cNvSpPr/>
          <p:nvPr/>
        </p:nvSpPr>
        <p:spPr>
          <a:xfrm>
            <a:off x="5562985" y="2985177"/>
            <a:ext cx="936000" cy="936000"/>
          </a:xfrm>
          <a:prstGeom prst="arc">
            <a:avLst>
              <a:gd name="adj1" fmla="val 5080660"/>
              <a:gd name="adj2" fmla="val 19635584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001EB354-5375-9C70-AD34-8AD6115CDEB2}"/>
              </a:ext>
            </a:extLst>
          </p:cNvPr>
          <p:cNvCxnSpPr>
            <a:cxnSpLocks/>
          </p:cNvCxnSpPr>
          <p:nvPr/>
        </p:nvCxnSpPr>
        <p:spPr>
          <a:xfrm>
            <a:off x="6105334" y="3926990"/>
            <a:ext cx="2878868" cy="2136866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971F29AB-ACB6-800F-FDAE-103002EB1A6F}"/>
              </a:ext>
            </a:extLst>
          </p:cNvPr>
          <p:cNvSpPr/>
          <p:nvPr/>
        </p:nvSpPr>
        <p:spPr>
          <a:xfrm>
            <a:off x="3792795" y="1191214"/>
            <a:ext cx="4536000" cy="4536000"/>
          </a:xfrm>
          <a:prstGeom prst="arc">
            <a:avLst>
              <a:gd name="adj1" fmla="val 5080660"/>
              <a:gd name="adj2" fmla="val 19622080"/>
            </a:avLst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28" name="Connettore diritto 27">
            <a:extLst>
              <a:ext uri="{FF2B5EF4-FFF2-40B4-BE49-F238E27FC236}">
                <a16:creationId xmlns:a16="http://schemas.microsoft.com/office/drawing/2014/main" id="{E7D88608-327A-3385-9D2B-C68354CA06CD}"/>
              </a:ext>
            </a:extLst>
          </p:cNvPr>
          <p:cNvCxnSpPr>
            <a:cxnSpLocks/>
          </p:cNvCxnSpPr>
          <p:nvPr/>
        </p:nvCxnSpPr>
        <p:spPr>
          <a:xfrm>
            <a:off x="6250146" y="5710668"/>
            <a:ext cx="1277547" cy="948272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diritto 28">
            <a:extLst>
              <a:ext uri="{FF2B5EF4-FFF2-40B4-BE49-F238E27FC236}">
                <a16:creationId xmlns:a16="http://schemas.microsoft.com/office/drawing/2014/main" id="{65A49169-992D-1CD0-5A7A-96CC4B245DDF}"/>
              </a:ext>
            </a:extLst>
          </p:cNvPr>
          <p:cNvCxnSpPr>
            <a:cxnSpLocks/>
          </p:cNvCxnSpPr>
          <p:nvPr/>
        </p:nvCxnSpPr>
        <p:spPr>
          <a:xfrm flipH="1">
            <a:off x="6382566" y="4280490"/>
            <a:ext cx="1159558" cy="155464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>
            <a:extLst>
              <a:ext uri="{FF2B5EF4-FFF2-40B4-BE49-F238E27FC236}">
                <a16:creationId xmlns:a16="http://schemas.microsoft.com/office/drawing/2014/main" id="{922D6006-A446-5805-1686-25DCE5870127}"/>
              </a:ext>
            </a:extLst>
          </p:cNvPr>
          <p:cNvCxnSpPr>
            <a:cxnSpLocks/>
          </p:cNvCxnSpPr>
          <p:nvPr/>
        </p:nvCxnSpPr>
        <p:spPr>
          <a:xfrm flipH="1">
            <a:off x="7124917" y="4818705"/>
            <a:ext cx="1146110" cy="1536613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>
            <a:extLst>
              <a:ext uri="{FF2B5EF4-FFF2-40B4-BE49-F238E27FC236}">
                <a16:creationId xmlns:a16="http://schemas.microsoft.com/office/drawing/2014/main" id="{863D3C8D-21D0-F6D0-DDA6-1CF4BBEFB732}"/>
              </a:ext>
            </a:extLst>
          </p:cNvPr>
          <p:cNvCxnSpPr/>
          <p:nvPr/>
        </p:nvCxnSpPr>
        <p:spPr>
          <a:xfrm flipH="1">
            <a:off x="7124917" y="4734474"/>
            <a:ext cx="74830" cy="1634924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41409597-7BAD-8AA0-4B9C-D4326BAA48BA}"/>
              </a:ext>
            </a:extLst>
          </p:cNvPr>
          <p:cNvCxnSpPr>
            <a:cxnSpLocks/>
          </p:cNvCxnSpPr>
          <p:nvPr/>
        </p:nvCxnSpPr>
        <p:spPr>
          <a:xfrm flipV="1">
            <a:off x="6383265" y="5279374"/>
            <a:ext cx="1541975" cy="546338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>
            <a:extLst>
              <a:ext uri="{FF2B5EF4-FFF2-40B4-BE49-F238E27FC236}">
                <a16:creationId xmlns:a16="http://schemas.microsoft.com/office/drawing/2014/main" id="{55A17DB8-6265-868D-ED28-88E505E1FB78}"/>
              </a:ext>
            </a:extLst>
          </p:cNvPr>
          <p:cNvCxnSpPr>
            <a:cxnSpLocks/>
          </p:cNvCxnSpPr>
          <p:nvPr/>
        </p:nvCxnSpPr>
        <p:spPr>
          <a:xfrm flipH="1">
            <a:off x="6755395" y="5014219"/>
            <a:ext cx="808221" cy="1083599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>
            <a:extLst>
              <a:ext uri="{FF2B5EF4-FFF2-40B4-BE49-F238E27FC236}">
                <a16:creationId xmlns:a16="http://schemas.microsoft.com/office/drawing/2014/main" id="{35DE5C41-ADB6-6D28-31B2-744B21F1223A}"/>
              </a:ext>
            </a:extLst>
          </p:cNvPr>
          <p:cNvCxnSpPr>
            <a:cxnSpLocks/>
          </p:cNvCxnSpPr>
          <p:nvPr/>
        </p:nvCxnSpPr>
        <p:spPr>
          <a:xfrm>
            <a:off x="6801880" y="5272482"/>
            <a:ext cx="725813" cy="538741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diritto 64">
            <a:extLst>
              <a:ext uri="{FF2B5EF4-FFF2-40B4-BE49-F238E27FC236}">
                <a16:creationId xmlns:a16="http://schemas.microsoft.com/office/drawing/2014/main" id="{BA825F2D-6340-3ABD-318E-0A5C213108D6}"/>
              </a:ext>
            </a:extLst>
          </p:cNvPr>
          <p:cNvCxnSpPr>
            <a:cxnSpLocks/>
          </p:cNvCxnSpPr>
          <p:nvPr/>
        </p:nvCxnSpPr>
        <p:spPr>
          <a:xfrm flipH="1">
            <a:off x="6608385" y="3738310"/>
            <a:ext cx="1504018" cy="20079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diritto 69">
            <a:extLst>
              <a:ext uri="{FF2B5EF4-FFF2-40B4-BE49-F238E27FC236}">
                <a16:creationId xmlns:a16="http://schemas.microsoft.com/office/drawing/2014/main" id="{04169E69-3599-BCC4-AB6C-F58BFCD01372}"/>
              </a:ext>
            </a:extLst>
          </p:cNvPr>
          <p:cNvCxnSpPr>
            <a:cxnSpLocks/>
          </p:cNvCxnSpPr>
          <p:nvPr/>
        </p:nvCxnSpPr>
        <p:spPr>
          <a:xfrm flipH="1">
            <a:off x="7116811" y="4114609"/>
            <a:ext cx="1504018" cy="2007970"/>
          </a:xfrm>
          <a:prstGeom prst="line">
            <a:avLst/>
          </a:prstGeom>
          <a:ln w="31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e 70">
            <a:extLst>
              <a:ext uri="{FF2B5EF4-FFF2-40B4-BE49-F238E27FC236}">
                <a16:creationId xmlns:a16="http://schemas.microsoft.com/office/drawing/2014/main" id="{AEF8FFCE-6DFE-E2A1-8DF0-2A5C5519FDE2}"/>
              </a:ext>
            </a:extLst>
          </p:cNvPr>
          <p:cNvSpPr/>
          <p:nvPr/>
        </p:nvSpPr>
        <p:spPr>
          <a:xfrm rot="2191505">
            <a:off x="6712400" y="4876104"/>
            <a:ext cx="897856" cy="1343106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6DD14FF1-01EA-EA2A-3C89-B411A01A8A05}"/>
              </a:ext>
            </a:extLst>
          </p:cNvPr>
          <p:cNvSpPr txBox="1">
            <a:spLocks/>
          </p:cNvSpPr>
          <p:nvPr/>
        </p:nvSpPr>
        <p:spPr>
          <a:xfrm>
            <a:off x="25566" y="8878"/>
            <a:ext cx="12140869" cy="324000"/>
          </a:xfrm>
          <a:prstGeom prst="rect">
            <a:avLst/>
          </a:prstGeom>
          <a:ln w="3175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   GEOMETRIA DESCRITTIVA DINAMICA – RIBALTAMENTO  DEL PIANO GENERICO - ESEMPI</a:t>
            </a:r>
          </a:p>
        </p:txBody>
      </p:sp>
      <p:sp>
        <p:nvSpPr>
          <p:cNvPr id="3" name="Figura a mano libera: forma 2">
            <a:extLst>
              <a:ext uri="{FF2B5EF4-FFF2-40B4-BE49-F238E27FC236}">
                <a16:creationId xmlns:a16="http://schemas.microsoft.com/office/drawing/2014/main" id="{01C27AE6-1495-D9C1-B66A-E3C4676A8322}"/>
              </a:ext>
            </a:extLst>
          </p:cNvPr>
          <p:cNvSpPr/>
          <p:nvPr/>
        </p:nvSpPr>
        <p:spPr>
          <a:xfrm>
            <a:off x="7732103" y="2218642"/>
            <a:ext cx="892397" cy="983504"/>
          </a:xfrm>
          <a:custGeom>
            <a:avLst/>
            <a:gdLst>
              <a:gd name="connsiteX0" fmla="*/ 712639 w 888382"/>
              <a:gd name="connsiteY0" fmla="*/ 15 h 981133"/>
              <a:gd name="connsiteX1" fmla="*/ 388789 w 888382"/>
              <a:gd name="connsiteY1" fmla="*/ 165750 h 981133"/>
              <a:gd name="connsiteX2" fmla="*/ 87799 w 888382"/>
              <a:gd name="connsiteY2" fmla="*/ 491505 h 981133"/>
              <a:gd name="connsiteX3" fmla="*/ 3979 w 888382"/>
              <a:gd name="connsiteY3" fmla="*/ 840120 h 981133"/>
              <a:gd name="connsiteX4" fmla="*/ 186859 w 888382"/>
              <a:gd name="connsiteY4" fmla="*/ 981090 h 981133"/>
              <a:gd name="connsiteX5" fmla="*/ 516424 w 888382"/>
              <a:gd name="connsiteY5" fmla="*/ 828690 h 981133"/>
              <a:gd name="connsiteX6" fmla="*/ 809794 w 888382"/>
              <a:gd name="connsiteY6" fmla="*/ 493410 h 981133"/>
              <a:gd name="connsiteX7" fmla="*/ 884089 w 888382"/>
              <a:gd name="connsiteY7" fmla="*/ 158130 h 981133"/>
              <a:gd name="connsiteX8" fmla="*/ 712639 w 888382"/>
              <a:gd name="connsiteY8" fmla="*/ 15 h 981133"/>
              <a:gd name="connsiteX0" fmla="*/ 705529 w 881272"/>
              <a:gd name="connsiteY0" fmla="*/ 15 h 981119"/>
              <a:gd name="connsiteX1" fmla="*/ 381679 w 881272"/>
              <a:gd name="connsiteY1" fmla="*/ 165750 h 981119"/>
              <a:gd name="connsiteX2" fmla="*/ 80689 w 881272"/>
              <a:gd name="connsiteY2" fmla="*/ 491505 h 981119"/>
              <a:gd name="connsiteX3" fmla="*/ 4489 w 881272"/>
              <a:gd name="connsiteY3" fmla="*/ 838215 h 981119"/>
              <a:gd name="connsiteX4" fmla="*/ 179749 w 881272"/>
              <a:gd name="connsiteY4" fmla="*/ 981090 h 981119"/>
              <a:gd name="connsiteX5" fmla="*/ 509314 w 881272"/>
              <a:gd name="connsiteY5" fmla="*/ 828690 h 981119"/>
              <a:gd name="connsiteX6" fmla="*/ 802684 w 881272"/>
              <a:gd name="connsiteY6" fmla="*/ 493410 h 981119"/>
              <a:gd name="connsiteX7" fmla="*/ 876979 w 881272"/>
              <a:gd name="connsiteY7" fmla="*/ 158130 h 981119"/>
              <a:gd name="connsiteX8" fmla="*/ 705529 w 881272"/>
              <a:gd name="connsiteY8" fmla="*/ 15 h 981119"/>
              <a:gd name="connsiteX0" fmla="*/ 701091 w 876834"/>
              <a:gd name="connsiteY0" fmla="*/ 15 h 981120"/>
              <a:gd name="connsiteX1" fmla="*/ 377241 w 876834"/>
              <a:gd name="connsiteY1" fmla="*/ 165750 h 981120"/>
              <a:gd name="connsiteX2" fmla="*/ 76251 w 876834"/>
              <a:gd name="connsiteY2" fmla="*/ 491505 h 981120"/>
              <a:gd name="connsiteX3" fmla="*/ 51 w 876834"/>
              <a:gd name="connsiteY3" fmla="*/ 838215 h 981120"/>
              <a:gd name="connsiteX4" fmla="*/ 175311 w 876834"/>
              <a:gd name="connsiteY4" fmla="*/ 981090 h 981120"/>
              <a:gd name="connsiteX5" fmla="*/ 504876 w 876834"/>
              <a:gd name="connsiteY5" fmla="*/ 828690 h 981120"/>
              <a:gd name="connsiteX6" fmla="*/ 798246 w 876834"/>
              <a:gd name="connsiteY6" fmla="*/ 493410 h 981120"/>
              <a:gd name="connsiteX7" fmla="*/ 872541 w 876834"/>
              <a:gd name="connsiteY7" fmla="*/ 158130 h 981120"/>
              <a:gd name="connsiteX8" fmla="*/ 701091 w 876834"/>
              <a:gd name="connsiteY8" fmla="*/ 15 h 981120"/>
              <a:gd name="connsiteX0" fmla="*/ 701091 w 876834"/>
              <a:gd name="connsiteY0" fmla="*/ 15 h 981120"/>
              <a:gd name="connsiteX1" fmla="*/ 377241 w 876834"/>
              <a:gd name="connsiteY1" fmla="*/ 165750 h 981120"/>
              <a:gd name="connsiteX2" fmla="*/ 76251 w 876834"/>
              <a:gd name="connsiteY2" fmla="*/ 491505 h 981120"/>
              <a:gd name="connsiteX3" fmla="*/ 51 w 876834"/>
              <a:gd name="connsiteY3" fmla="*/ 838215 h 981120"/>
              <a:gd name="connsiteX4" fmla="*/ 175311 w 876834"/>
              <a:gd name="connsiteY4" fmla="*/ 981090 h 981120"/>
              <a:gd name="connsiteX5" fmla="*/ 504876 w 876834"/>
              <a:gd name="connsiteY5" fmla="*/ 828690 h 981120"/>
              <a:gd name="connsiteX6" fmla="*/ 798246 w 876834"/>
              <a:gd name="connsiteY6" fmla="*/ 493410 h 981120"/>
              <a:gd name="connsiteX7" fmla="*/ 872541 w 876834"/>
              <a:gd name="connsiteY7" fmla="*/ 158130 h 981120"/>
              <a:gd name="connsiteX8" fmla="*/ 701091 w 876834"/>
              <a:gd name="connsiteY8" fmla="*/ 15 h 981120"/>
              <a:gd name="connsiteX0" fmla="*/ 706803 w 882546"/>
              <a:gd name="connsiteY0" fmla="*/ 15 h 981120"/>
              <a:gd name="connsiteX1" fmla="*/ 382953 w 882546"/>
              <a:gd name="connsiteY1" fmla="*/ 165750 h 981120"/>
              <a:gd name="connsiteX2" fmla="*/ 81963 w 882546"/>
              <a:gd name="connsiteY2" fmla="*/ 491505 h 981120"/>
              <a:gd name="connsiteX3" fmla="*/ 48 w 882546"/>
              <a:gd name="connsiteY3" fmla="*/ 838215 h 981120"/>
              <a:gd name="connsiteX4" fmla="*/ 181023 w 882546"/>
              <a:gd name="connsiteY4" fmla="*/ 981090 h 981120"/>
              <a:gd name="connsiteX5" fmla="*/ 510588 w 882546"/>
              <a:gd name="connsiteY5" fmla="*/ 828690 h 981120"/>
              <a:gd name="connsiteX6" fmla="*/ 803958 w 882546"/>
              <a:gd name="connsiteY6" fmla="*/ 493410 h 981120"/>
              <a:gd name="connsiteX7" fmla="*/ 878253 w 882546"/>
              <a:gd name="connsiteY7" fmla="*/ 158130 h 981120"/>
              <a:gd name="connsiteX8" fmla="*/ 706803 w 882546"/>
              <a:gd name="connsiteY8" fmla="*/ 15 h 981120"/>
              <a:gd name="connsiteX0" fmla="*/ 709355 w 885098"/>
              <a:gd name="connsiteY0" fmla="*/ 15 h 981120"/>
              <a:gd name="connsiteX1" fmla="*/ 385505 w 885098"/>
              <a:gd name="connsiteY1" fmla="*/ 165750 h 981120"/>
              <a:gd name="connsiteX2" fmla="*/ 84515 w 885098"/>
              <a:gd name="connsiteY2" fmla="*/ 491505 h 981120"/>
              <a:gd name="connsiteX3" fmla="*/ 2600 w 885098"/>
              <a:gd name="connsiteY3" fmla="*/ 838215 h 981120"/>
              <a:gd name="connsiteX4" fmla="*/ 183575 w 885098"/>
              <a:gd name="connsiteY4" fmla="*/ 981090 h 981120"/>
              <a:gd name="connsiteX5" fmla="*/ 513140 w 885098"/>
              <a:gd name="connsiteY5" fmla="*/ 828690 h 981120"/>
              <a:gd name="connsiteX6" fmla="*/ 806510 w 885098"/>
              <a:gd name="connsiteY6" fmla="*/ 493410 h 981120"/>
              <a:gd name="connsiteX7" fmla="*/ 880805 w 885098"/>
              <a:gd name="connsiteY7" fmla="*/ 158130 h 981120"/>
              <a:gd name="connsiteX8" fmla="*/ 709355 w 885098"/>
              <a:gd name="connsiteY8" fmla="*/ 15 h 981120"/>
              <a:gd name="connsiteX0" fmla="*/ 709355 w 885098"/>
              <a:gd name="connsiteY0" fmla="*/ 15 h 981120"/>
              <a:gd name="connsiteX1" fmla="*/ 385505 w 885098"/>
              <a:gd name="connsiteY1" fmla="*/ 165750 h 981120"/>
              <a:gd name="connsiteX2" fmla="*/ 84515 w 885098"/>
              <a:gd name="connsiteY2" fmla="*/ 491505 h 981120"/>
              <a:gd name="connsiteX3" fmla="*/ 2600 w 885098"/>
              <a:gd name="connsiteY3" fmla="*/ 838215 h 981120"/>
              <a:gd name="connsiteX4" fmla="*/ 183575 w 885098"/>
              <a:gd name="connsiteY4" fmla="*/ 981090 h 981120"/>
              <a:gd name="connsiteX5" fmla="*/ 513140 w 885098"/>
              <a:gd name="connsiteY5" fmla="*/ 828690 h 981120"/>
              <a:gd name="connsiteX6" fmla="*/ 806510 w 885098"/>
              <a:gd name="connsiteY6" fmla="*/ 493410 h 981120"/>
              <a:gd name="connsiteX7" fmla="*/ 880805 w 885098"/>
              <a:gd name="connsiteY7" fmla="*/ 158130 h 981120"/>
              <a:gd name="connsiteX8" fmla="*/ 709355 w 885098"/>
              <a:gd name="connsiteY8" fmla="*/ 15 h 981120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83709"/>
              <a:gd name="connsiteY0" fmla="*/ 15 h 981122"/>
              <a:gd name="connsiteX1" fmla="*/ 384116 w 883709"/>
              <a:gd name="connsiteY1" fmla="*/ 165750 h 981122"/>
              <a:gd name="connsiteX2" fmla="*/ 83126 w 883709"/>
              <a:gd name="connsiteY2" fmla="*/ 491505 h 981122"/>
              <a:gd name="connsiteX3" fmla="*/ 1211 w 883709"/>
              <a:gd name="connsiteY3" fmla="*/ 838215 h 981122"/>
              <a:gd name="connsiteX4" fmla="*/ 182186 w 883709"/>
              <a:gd name="connsiteY4" fmla="*/ 981090 h 981122"/>
              <a:gd name="connsiteX5" fmla="*/ 511751 w 883709"/>
              <a:gd name="connsiteY5" fmla="*/ 828690 h 981122"/>
              <a:gd name="connsiteX6" fmla="*/ 805121 w 883709"/>
              <a:gd name="connsiteY6" fmla="*/ 493410 h 981122"/>
              <a:gd name="connsiteX7" fmla="*/ 879416 w 883709"/>
              <a:gd name="connsiteY7" fmla="*/ 158130 h 981122"/>
              <a:gd name="connsiteX8" fmla="*/ 707966 w 883709"/>
              <a:gd name="connsiteY8" fmla="*/ 15 h 981122"/>
              <a:gd name="connsiteX0" fmla="*/ 707966 w 891120"/>
              <a:gd name="connsiteY0" fmla="*/ 69 h 981176"/>
              <a:gd name="connsiteX1" fmla="*/ 384116 w 891120"/>
              <a:gd name="connsiteY1" fmla="*/ 165804 h 981176"/>
              <a:gd name="connsiteX2" fmla="*/ 83126 w 891120"/>
              <a:gd name="connsiteY2" fmla="*/ 491559 h 981176"/>
              <a:gd name="connsiteX3" fmla="*/ 1211 w 891120"/>
              <a:gd name="connsiteY3" fmla="*/ 838269 h 981176"/>
              <a:gd name="connsiteX4" fmla="*/ 182186 w 891120"/>
              <a:gd name="connsiteY4" fmla="*/ 981144 h 981176"/>
              <a:gd name="connsiteX5" fmla="*/ 511751 w 891120"/>
              <a:gd name="connsiteY5" fmla="*/ 828744 h 981176"/>
              <a:gd name="connsiteX6" fmla="*/ 805121 w 891120"/>
              <a:gd name="connsiteY6" fmla="*/ 493464 h 981176"/>
              <a:gd name="connsiteX7" fmla="*/ 887437 w 891120"/>
              <a:gd name="connsiteY7" fmla="*/ 150182 h 981176"/>
              <a:gd name="connsiteX8" fmla="*/ 707966 w 891120"/>
              <a:gd name="connsiteY8" fmla="*/ 69 h 981176"/>
              <a:gd name="connsiteX0" fmla="*/ 707966 w 891120"/>
              <a:gd name="connsiteY0" fmla="*/ 69 h 981176"/>
              <a:gd name="connsiteX1" fmla="*/ 384116 w 891120"/>
              <a:gd name="connsiteY1" fmla="*/ 165804 h 981176"/>
              <a:gd name="connsiteX2" fmla="*/ 83126 w 891120"/>
              <a:gd name="connsiteY2" fmla="*/ 491559 h 981176"/>
              <a:gd name="connsiteX3" fmla="*/ 1211 w 891120"/>
              <a:gd name="connsiteY3" fmla="*/ 838269 h 981176"/>
              <a:gd name="connsiteX4" fmla="*/ 182186 w 891120"/>
              <a:gd name="connsiteY4" fmla="*/ 981144 h 981176"/>
              <a:gd name="connsiteX5" fmla="*/ 511751 w 891120"/>
              <a:gd name="connsiteY5" fmla="*/ 828744 h 981176"/>
              <a:gd name="connsiteX6" fmla="*/ 805121 w 891120"/>
              <a:gd name="connsiteY6" fmla="*/ 493464 h 981176"/>
              <a:gd name="connsiteX7" fmla="*/ 887437 w 891120"/>
              <a:gd name="connsiteY7" fmla="*/ 150182 h 981176"/>
              <a:gd name="connsiteX8" fmla="*/ 707966 w 891120"/>
              <a:gd name="connsiteY8" fmla="*/ 69 h 981176"/>
              <a:gd name="connsiteX0" fmla="*/ 707004 w 890158"/>
              <a:gd name="connsiteY0" fmla="*/ 69 h 981176"/>
              <a:gd name="connsiteX1" fmla="*/ 383154 w 890158"/>
              <a:gd name="connsiteY1" fmla="*/ 165804 h 981176"/>
              <a:gd name="connsiteX2" fmla="*/ 82164 w 890158"/>
              <a:gd name="connsiteY2" fmla="*/ 491559 h 981176"/>
              <a:gd name="connsiteX3" fmla="*/ 249 w 890158"/>
              <a:gd name="connsiteY3" fmla="*/ 838269 h 981176"/>
              <a:gd name="connsiteX4" fmla="*/ 181224 w 890158"/>
              <a:gd name="connsiteY4" fmla="*/ 981144 h 981176"/>
              <a:gd name="connsiteX5" fmla="*/ 510789 w 890158"/>
              <a:gd name="connsiteY5" fmla="*/ 828744 h 981176"/>
              <a:gd name="connsiteX6" fmla="*/ 804159 w 890158"/>
              <a:gd name="connsiteY6" fmla="*/ 493464 h 981176"/>
              <a:gd name="connsiteX7" fmla="*/ 886475 w 890158"/>
              <a:gd name="connsiteY7" fmla="*/ 150182 h 981176"/>
              <a:gd name="connsiteX8" fmla="*/ 707004 w 890158"/>
              <a:gd name="connsiteY8" fmla="*/ 69 h 981176"/>
              <a:gd name="connsiteX0" fmla="*/ 709243 w 892397"/>
              <a:gd name="connsiteY0" fmla="*/ 69 h 981176"/>
              <a:gd name="connsiteX1" fmla="*/ 385393 w 892397"/>
              <a:gd name="connsiteY1" fmla="*/ 165804 h 981176"/>
              <a:gd name="connsiteX2" fmla="*/ 84403 w 892397"/>
              <a:gd name="connsiteY2" fmla="*/ 491559 h 981176"/>
              <a:gd name="connsiteX3" fmla="*/ 2488 w 892397"/>
              <a:gd name="connsiteY3" fmla="*/ 838269 h 981176"/>
              <a:gd name="connsiteX4" fmla="*/ 183463 w 892397"/>
              <a:gd name="connsiteY4" fmla="*/ 981144 h 981176"/>
              <a:gd name="connsiteX5" fmla="*/ 513028 w 892397"/>
              <a:gd name="connsiteY5" fmla="*/ 828744 h 981176"/>
              <a:gd name="connsiteX6" fmla="*/ 806398 w 892397"/>
              <a:gd name="connsiteY6" fmla="*/ 493464 h 981176"/>
              <a:gd name="connsiteX7" fmla="*/ 888714 w 892397"/>
              <a:gd name="connsiteY7" fmla="*/ 150182 h 981176"/>
              <a:gd name="connsiteX8" fmla="*/ 709243 w 892397"/>
              <a:gd name="connsiteY8" fmla="*/ 69 h 98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2397" h="981176">
                <a:moveTo>
                  <a:pt x="709243" y="69"/>
                </a:moveTo>
                <a:cubicBezTo>
                  <a:pt x="625356" y="2673"/>
                  <a:pt x="489533" y="83889"/>
                  <a:pt x="385393" y="165804"/>
                </a:cubicBezTo>
                <a:cubicBezTo>
                  <a:pt x="281253" y="247719"/>
                  <a:pt x="141369" y="377196"/>
                  <a:pt x="84403" y="491559"/>
                </a:cubicBezTo>
                <a:cubicBezTo>
                  <a:pt x="27437" y="605922"/>
                  <a:pt x="-10279" y="750957"/>
                  <a:pt x="2488" y="838269"/>
                </a:cubicBezTo>
                <a:cubicBezTo>
                  <a:pt x="15255" y="925581"/>
                  <a:pt x="98373" y="982732"/>
                  <a:pt x="183463" y="981144"/>
                </a:cubicBezTo>
                <a:cubicBezTo>
                  <a:pt x="268553" y="979557"/>
                  <a:pt x="409205" y="910024"/>
                  <a:pt x="513028" y="828744"/>
                </a:cubicBezTo>
                <a:cubicBezTo>
                  <a:pt x="616850" y="747464"/>
                  <a:pt x="745121" y="605224"/>
                  <a:pt x="806398" y="493464"/>
                </a:cubicBezTo>
                <a:cubicBezTo>
                  <a:pt x="867675" y="381704"/>
                  <a:pt x="904589" y="231779"/>
                  <a:pt x="888714" y="150182"/>
                </a:cubicBezTo>
                <a:cubicBezTo>
                  <a:pt x="872839" y="68585"/>
                  <a:pt x="793130" y="-2535"/>
                  <a:pt x="709243" y="69"/>
                </a:cubicBezTo>
                <a:close/>
              </a:path>
            </a:pathLst>
          </a:cu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BC1370C-6DFD-1DC6-2B88-F0FABFE1B152}"/>
              </a:ext>
            </a:extLst>
          </p:cNvPr>
          <p:cNvSpPr txBox="1"/>
          <p:nvPr/>
        </p:nvSpPr>
        <p:spPr>
          <a:xfrm>
            <a:off x="9153226" y="336226"/>
            <a:ext cx="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6771E7C-33F9-B533-B1CD-886DACD27B38}"/>
              </a:ext>
            </a:extLst>
          </p:cNvPr>
          <p:cNvSpPr txBox="1"/>
          <p:nvPr/>
        </p:nvSpPr>
        <p:spPr>
          <a:xfrm>
            <a:off x="10285730" y="6311965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1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41E30A-F900-0110-A483-D09B72F41BFA}"/>
              </a:ext>
            </a:extLst>
          </p:cNvPr>
          <p:cNvSpPr txBox="1"/>
          <p:nvPr/>
        </p:nvSpPr>
        <p:spPr>
          <a:xfrm>
            <a:off x="10418295" y="485578"/>
            <a:ext cx="790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prstClr val="black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prstClr val="black"/>
                </a:solidFill>
                <a:latin typeface="Comic Sans MS"/>
              </a:rPr>
              <a:t>2</a:t>
            </a:r>
            <a:r>
              <a:rPr lang="it-IT" dirty="0">
                <a:solidFill>
                  <a:prstClr val="black"/>
                </a:solidFill>
                <a:latin typeface="Symbol" panose="05050102010706020507" pitchFamily="18" charset="2"/>
              </a:rPr>
              <a:t>a</a:t>
            </a:r>
            <a:endParaRPr lang="it-IT" dirty="0">
              <a:solidFill>
                <a:prstClr val="black"/>
              </a:solidFill>
              <a:latin typeface="Comic Sans MS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265A934-4C9A-7B9F-46D8-A903BD7C7DEE}"/>
              </a:ext>
            </a:extLst>
          </p:cNvPr>
          <p:cNvSpPr txBox="1"/>
          <p:nvPr/>
        </p:nvSpPr>
        <p:spPr>
          <a:xfrm>
            <a:off x="7600641" y="6234933"/>
            <a:ext cx="67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EAF1A58-682A-A064-18B1-51E4692115C6}"/>
              </a:ext>
            </a:extLst>
          </p:cNvPr>
          <p:cNvSpPr txBox="1"/>
          <p:nvPr/>
        </p:nvSpPr>
        <p:spPr>
          <a:xfrm>
            <a:off x="10861534" y="4095343"/>
            <a:ext cx="684000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b</a:t>
            </a:r>
            <a:r>
              <a:rPr lang="it-IT" dirty="0"/>
              <a:t>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81E4C86-B282-B7AE-BC3B-4F7BC35BA51A}"/>
              </a:ext>
            </a:extLst>
          </p:cNvPr>
          <p:cNvSpPr txBox="1"/>
          <p:nvPr/>
        </p:nvSpPr>
        <p:spPr>
          <a:xfrm>
            <a:off x="5019204" y="6027970"/>
            <a:ext cx="511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/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C4776D55-833C-D82E-B191-328AAC8E1FBA}"/>
              </a:ext>
            </a:extLst>
          </p:cNvPr>
          <p:cNvSpPr txBox="1"/>
          <p:nvPr/>
        </p:nvSpPr>
        <p:spPr>
          <a:xfrm>
            <a:off x="7446437" y="489581"/>
            <a:ext cx="610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85736"/>
            <a:r>
              <a:rPr lang="it-IT" dirty="0">
                <a:solidFill>
                  <a:srgbClr val="FF0000"/>
                </a:solidFill>
                <a:latin typeface="Comic Sans MS"/>
              </a:rPr>
              <a:t>t</a:t>
            </a:r>
            <a:r>
              <a:rPr lang="it-IT" baseline="-25000" dirty="0">
                <a:solidFill>
                  <a:srgbClr val="FF0000"/>
                </a:solidFill>
                <a:latin typeface="Comic Sans MS"/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endParaRPr lang="it-IT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B2EC81F0-551B-513C-6C79-5BAA68962980}"/>
              </a:ext>
            </a:extLst>
          </p:cNvPr>
          <p:cNvSpPr txBox="1"/>
          <p:nvPr/>
        </p:nvSpPr>
        <p:spPr>
          <a:xfrm>
            <a:off x="5702848" y="6405550"/>
            <a:ext cx="720000" cy="39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39F90D48-1BF1-55D5-EE8D-B4A7F1FAC26E}"/>
              </a:ext>
            </a:extLst>
          </p:cNvPr>
          <p:cNvSpPr txBox="1"/>
          <p:nvPr/>
        </p:nvSpPr>
        <p:spPr>
          <a:xfrm>
            <a:off x="0" y="912270"/>
            <a:ext cx="47140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Determinato il piano proiettante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(t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, t</a:t>
            </a:r>
            <a:r>
              <a:rPr lang="it-IT" baseline="-25000" dirty="0">
                <a:solidFill>
                  <a:srgbClr val="FF0000"/>
                </a:solidFill>
              </a:rPr>
              <a:t>2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</a:t>
            </a:r>
            <a:r>
              <a:rPr lang="it-IT" dirty="0">
                <a:solidFill>
                  <a:srgbClr val="FF0000"/>
                </a:solidFill>
              </a:rPr>
              <a:t>) con t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e </a:t>
            </a:r>
            <a:r>
              <a:rPr lang="it-IT" sz="1800" dirty="0">
                <a:solidFill>
                  <a:srgbClr val="FF0000"/>
                </a:solidFill>
                <a:latin typeface="Symbol" panose="05050102010706020507" pitchFamily="18" charset="2"/>
              </a:rPr>
              <a:t>^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it-IT" dirty="0">
                <a:solidFill>
                  <a:srgbClr val="FF0000"/>
                </a:solidFill>
              </a:rPr>
              <a:t>si definisce la posizione ribaltata del piano 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 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 </a:t>
            </a:r>
            <a:r>
              <a:rPr lang="it-IT" dirty="0">
                <a:solidFill>
                  <a:srgbClr val="FF0000"/>
                </a:solidFill>
              </a:rPr>
              <a:t>su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0AB75DB2-723F-4FE6-8FFF-AD70A1D08FED}"/>
              </a:ext>
            </a:extLst>
          </p:cNvPr>
          <p:cNvSpPr txBox="1"/>
          <p:nvPr/>
        </p:nvSpPr>
        <p:spPr>
          <a:xfrm>
            <a:off x="5745" y="1794900"/>
            <a:ext cx="33670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Dopo aver proiettato su </a:t>
            </a:r>
            <a:r>
              <a:rPr lang="it-IT" dirty="0"/>
              <a:t>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>
                <a:solidFill>
                  <a:srgbClr val="FF0000"/>
                </a:solidFill>
              </a:rPr>
              <a:t> le rette relative alle quote dell’immagine di sezione si procede ad effettuarne il ribaltamento su </a:t>
            </a:r>
            <a:r>
              <a:rPr lang="it-IT" dirty="0"/>
              <a:t>(t</a:t>
            </a:r>
            <a:r>
              <a:rPr lang="it-IT" baseline="-25000" dirty="0"/>
              <a:t>2</a:t>
            </a:r>
            <a:r>
              <a:rPr lang="it-IT" dirty="0">
                <a:latin typeface="Symbol" panose="05050102010706020507" pitchFamily="18" charset="2"/>
              </a:rPr>
              <a:t>a</a:t>
            </a:r>
            <a:r>
              <a:rPr lang="it-IT" dirty="0"/>
              <a:t>)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7C816B3C-E99C-381C-2A46-4D9C8AA2B73D}"/>
              </a:ext>
            </a:extLst>
          </p:cNvPr>
          <p:cNvSpPr txBox="1"/>
          <p:nvPr/>
        </p:nvSpPr>
        <p:spPr>
          <a:xfrm>
            <a:off x="0" y="3226130"/>
            <a:ext cx="37930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 proiettano, quindi, questi punti nello spazio del ribaltamento con rette parallele a </a:t>
            </a:r>
            <a:r>
              <a:rPr lang="it-IT" dirty="0"/>
              <a:t>t</a:t>
            </a:r>
            <a:r>
              <a:rPr lang="it-IT" baseline="-25000" dirty="0"/>
              <a:t>1</a:t>
            </a:r>
            <a:r>
              <a:rPr lang="it-IT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E456CD6B-8B8D-2965-9858-DF7CB042FC88}"/>
              </a:ext>
            </a:extLst>
          </p:cNvPr>
          <p:cNvSpPr txBox="1"/>
          <p:nvPr/>
        </p:nvSpPr>
        <p:spPr>
          <a:xfrm>
            <a:off x="8103858" y="1704181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B’’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7D5D501D-29AF-B6FA-9511-265C5A988769}"/>
              </a:ext>
            </a:extLst>
          </p:cNvPr>
          <p:cNvSpPr txBox="1"/>
          <p:nvPr/>
        </p:nvSpPr>
        <p:spPr>
          <a:xfrm>
            <a:off x="8712201" y="1940013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C’’</a:t>
            </a:r>
          </a:p>
        </p:txBody>
      </p: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D33A071-3AF9-9646-0661-48D6F9DF9550}"/>
              </a:ext>
            </a:extLst>
          </p:cNvPr>
          <p:cNvSpPr txBox="1"/>
          <p:nvPr/>
        </p:nvSpPr>
        <p:spPr>
          <a:xfrm>
            <a:off x="8259954" y="3051315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D’’</a:t>
            </a: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60C217B6-59EE-A90C-6358-F52640138DBC}"/>
              </a:ext>
            </a:extLst>
          </p:cNvPr>
          <p:cNvSpPr txBox="1"/>
          <p:nvPr/>
        </p:nvSpPr>
        <p:spPr>
          <a:xfrm>
            <a:off x="7223168" y="3008258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A’’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6F41ED1F-5453-7B50-E3A6-3E0C0792A668}"/>
              </a:ext>
            </a:extLst>
          </p:cNvPr>
          <p:cNvSpPr txBox="1"/>
          <p:nvPr/>
        </p:nvSpPr>
        <p:spPr>
          <a:xfrm>
            <a:off x="8068709" y="4765721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D’</a:t>
            </a: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B9EC6BDD-127A-7B3F-FDBE-934E88056742}"/>
              </a:ext>
            </a:extLst>
          </p:cNvPr>
          <p:cNvSpPr txBox="1"/>
          <p:nvPr/>
        </p:nvSpPr>
        <p:spPr>
          <a:xfrm>
            <a:off x="8779960" y="3882405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C’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8DF95F47-DECF-0672-51A0-BF3C7B870269}"/>
              </a:ext>
            </a:extLst>
          </p:cNvPr>
          <p:cNvSpPr txBox="1"/>
          <p:nvPr/>
        </p:nvSpPr>
        <p:spPr>
          <a:xfrm>
            <a:off x="7760034" y="3437946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B’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29B4DA88-8076-349C-EF32-99FD0F1B846B}"/>
              </a:ext>
            </a:extLst>
          </p:cNvPr>
          <p:cNvSpPr txBox="1"/>
          <p:nvPr/>
        </p:nvSpPr>
        <p:spPr>
          <a:xfrm>
            <a:off x="7219222" y="4088455"/>
            <a:ext cx="45721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A’</a:t>
            </a:r>
          </a:p>
        </p:txBody>
      </p:sp>
      <p:sp>
        <p:nvSpPr>
          <p:cNvPr id="68" name="CasellaDiTesto 67">
            <a:extLst>
              <a:ext uri="{FF2B5EF4-FFF2-40B4-BE49-F238E27FC236}">
                <a16:creationId xmlns:a16="http://schemas.microsoft.com/office/drawing/2014/main" id="{5C0B8DAD-BA6B-1959-7E40-ACF1CFA459B7}"/>
              </a:ext>
            </a:extLst>
          </p:cNvPr>
          <p:cNvSpPr txBox="1"/>
          <p:nvPr/>
        </p:nvSpPr>
        <p:spPr>
          <a:xfrm>
            <a:off x="0" y="4118530"/>
            <a:ext cx="51703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Intersecando nello stesso spazio </a:t>
            </a:r>
          </a:p>
          <a:p>
            <a:r>
              <a:rPr lang="it-IT" dirty="0">
                <a:solidFill>
                  <a:srgbClr val="FF0000"/>
                </a:solidFill>
              </a:rPr>
              <a:t>queste rette con quelle proiettate </a:t>
            </a:r>
          </a:p>
          <a:p>
            <a:r>
              <a:rPr lang="it-IT" dirty="0">
                <a:solidFill>
                  <a:srgbClr val="FF0000"/>
                </a:solidFill>
              </a:rPr>
              <a:t>da </a:t>
            </a:r>
            <a:r>
              <a:rPr lang="it-IT" dirty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it-IT" baseline="-25000" dirty="0">
                <a:solidFill>
                  <a:srgbClr val="FF0000"/>
                </a:solidFill>
              </a:rPr>
              <a:t>1</a:t>
            </a:r>
            <a:r>
              <a:rPr lang="it-IT" dirty="0">
                <a:solidFill>
                  <a:srgbClr val="FF0000"/>
                </a:solidFill>
              </a:rPr>
              <a:t> si ottengono i vertici </a:t>
            </a:r>
          </a:p>
          <a:p>
            <a:r>
              <a:rPr lang="it-IT" dirty="0">
                <a:solidFill>
                  <a:srgbClr val="FF0000"/>
                </a:solidFill>
              </a:rPr>
              <a:t>(A), (B), (C), (D) del rettangolo </a:t>
            </a:r>
          </a:p>
          <a:p>
            <a:r>
              <a:rPr lang="it-IT" dirty="0">
                <a:solidFill>
                  <a:srgbClr val="FF0000"/>
                </a:solidFill>
              </a:rPr>
              <a:t>contenente l’ellisse di sezione </a:t>
            </a:r>
          </a:p>
          <a:p>
            <a:r>
              <a:rPr lang="it-IT" dirty="0">
                <a:solidFill>
                  <a:srgbClr val="FF0000"/>
                </a:solidFill>
              </a:rPr>
              <a:t>nella vera forme e vere dimensioni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85CF59A9-DC87-8246-C9C2-48CDD5458B74}"/>
              </a:ext>
            </a:extLst>
          </p:cNvPr>
          <p:cNvSpPr txBox="1"/>
          <p:nvPr/>
        </p:nvSpPr>
        <p:spPr>
          <a:xfrm>
            <a:off x="7828712" y="5217327"/>
            <a:ext cx="54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(D)</a:t>
            </a:r>
          </a:p>
        </p:txBody>
      </p:sp>
      <p:sp>
        <p:nvSpPr>
          <p:cNvPr id="72" name="CasellaDiTesto 71">
            <a:extLst>
              <a:ext uri="{FF2B5EF4-FFF2-40B4-BE49-F238E27FC236}">
                <a16:creationId xmlns:a16="http://schemas.microsoft.com/office/drawing/2014/main" id="{3D10D2C4-5CEB-EADA-3DD5-03B71DF5880D}"/>
              </a:ext>
            </a:extLst>
          </p:cNvPr>
          <p:cNvSpPr txBox="1"/>
          <p:nvPr/>
        </p:nvSpPr>
        <p:spPr>
          <a:xfrm>
            <a:off x="6817293" y="6349876"/>
            <a:ext cx="50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(C)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C7444ED2-1417-3800-2556-13CED3F76344}"/>
              </a:ext>
            </a:extLst>
          </p:cNvPr>
          <p:cNvSpPr txBox="1"/>
          <p:nvPr/>
        </p:nvSpPr>
        <p:spPr>
          <a:xfrm>
            <a:off x="6091073" y="5798508"/>
            <a:ext cx="504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(B)</a:t>
            </a:r>
          </a:p>
        </p:txBody>
      </p:sp>
      <p:sp>
        <p:nvSpPr>
          <p:cNvPr id="76" name="CasellaDiTesto 75">
            <a:extLst>
              <a:ext uri="{FF2B5EF4-FFF2-40B4-BE49-F238E27FC236}">
                <a16:creationId xmlns:a16="http://schemas.microsoft.com/office/drawing/2014/main" id="{6F156E92-B519-8809-FA69-BDF8CFC93BD7}"/>
              </a:ext>
            </a:extLst>
          </p:cNvPr>
          <p:cNvSpPr txBox="1"/>
          <p:nvPr/>
        </p:nvSpPr>
        <p:spPr>
          <a:xfrm>
            <a:off x="6989253" y="4398329"/>
            <a:ext cx="54000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it-IT" sz="1400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345460B-7528-0191-7306-56E335398157}"/>
              </a:ext>
            </a:extLst>
          </p:cNvPr>
          <p:cNvSpPr txBox="1"/>
          <p:nvPr/>
        </p:nvSpPr>
        <p:spPr>
          <a:xfrm>
            <a:off x="25566" y="489581"/>
            <a:ext cx="4226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PROCEDURA  DI  RIBALTAMENTO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7E6C19C-2E05-2EC7-6942-9E1132AC26E4}"/>
              </a:ext>
            </a:extLst>
          </p:cNvPr>
          <p:cNvSpPr txBox="1"/>
          <p:nvPr/>
        </p:nvSpPr>
        <p:spPr>
          <a:xfrm>
            <a:off x="25566" y="5872856"/>
            <a:ext cx="4523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Si determina, così, il ribaltamento della figura di sezione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01B1593B-13F7-6D39-75A8-F20F7FF62FDB}"/>
              </a:ext>
            </a:extLst>
          </p:cNvPr>
          <p:cNvSpPr/>
          <p:nvPr/>
        </p:nvSpPr>
        <p:spPr>
          <a:xfrm rot="2191505">
            <a:off x="6714080" y="4887787"/>
            <a:ext cx="897856" cy="1343106"/>
          </a:xfrm>
          <a:prstGeom prst="ellipse">
            <a:avLst/>
          </a:prstGeom>
          <a:solidFill>
            <a:srgbClr val="FF0000">
              <a:alpha val="20000"/>
            </a:srgbClr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Pulsante di azione: vuoto 2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85E546E-B163-9840-ACF5-DFC3BC0B279E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2663903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 animBg="1"/>
      <p:bldP spid="27" grpId="0" animBg="1"/>
      <p:bldP spid="71" grpId="0" animBg="1"/>
      <p:bldP spid="16" grpId="0"/>
      <p:bldP spid="18" grpId="0"/>
      <p:bldP spid="22" grpId="0"/>
      <p:bldP spid="40" grpId="0"/>
      <p:bldP spid="43" grpId="0"/>
      <p:bldP spid="48" grpId="0"/>
      <p:bldP spid="68" grpId="0"/>
      <p:bldP spid="69" grpId="0"/>
      <p:bldP spid="72" grpId="0"/>
      <p:bldP spid="75" grpId="0"/>
      <p:bldP spid="76" grpId="0"/>
      <p:bldP spid="17" grpId="0"/>
      <p:bldP spid="5" grpId="0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ttangolo 180">
            <a:extLst>
              <a:ext uri="{FF2B5EF4-FFF2-40B4-BE49-F238E27FC236}">
                <a16:creationId xmlns:a16="http://schemas.microsoft.com/office/drawing/2014/main" id="{63C8C994-8620-40F8-8041-002EF523D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00" y="2971800"/>
            <a:ext cx="12132000" cy="1132618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0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</a:rPr>
              <a:t>Per maggiore completezza ed approfondimento degli argomenti si può consultare il seguente sito</a:t>
            </a: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https://www.eliofragassi.it/</a:t>
            </a:r>
            <a:endParaRPr kumimoji="0" lang="it-IT" altLang="it-IT" sz="20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5143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76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82397E7D-04F1-415B-8D43-279BCB9E2DB0}"/>
              </a:ext>
            </a:extLst>
          </p:cNvPr>
          <p:cNvCxnSpPr>
            <a:cxnSpLocks/>
          </p:cNvCxnSpPr>
          <p:nvPr/>
        </p:nvCxnSpPr>
        <p:spPr>
          <a:xfrm>
            <a:off x="0" y="6849122"/>
            <a:ext cx="12192000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ulsante di azione: vuoto 1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312E1E80-75F5-294A-B604-BAD685440FA0}"/>
              </a:ext>
            </a:extLst>
          </p:cNvPr>
          <p:cNvSpPr/>
          <p:nvPr/>
        </p:nvSpPr>
        <p:spPr>
          <a:xfrm>
            <a:off x="10784400" y="5530"/>
            <a:ext cx="1368000" cy="324000"/>
          </a:xfrm>
          <a:prstGeom prst="actionButtonBlank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mic Sans MS"/>
                <a:ea typeface="+mn-ea"/>
                <a:cs typeface="+mn-cs"/>
              </a:rPr>
              <a:t>Torna a indice</a:t>
            </a:r>
          </a:p>
        </p:txBody>
      </p:sp>
    </p:spTree>
    <p:extLst>
      <p:ext uri="{BB962C8B-B14F-4D97-AF65-F5344CB8AC3E}">
        <p14:creationId xmlns:p14="http://schemas.microsoft.com/office/powerpoint/2010/main" val="3658180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zato 3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1056</Words>
  <Application>Microsoft Office PowerPoint</Application>
  <PresentationFormat>Widescreen</PresentationFormat>
  <Paragraphs>186</Paragraphs>
  <Slides>8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Comic Sans MS</vt:lpstr>
      <vt:lpstr>Symbol</vt:lpstr>
      <vt:lpstr>Tema di Office</vt:lpstr>
      <vt:lpstr>Geometria descrittiva dinamica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Elio Fragassi</dc:creator>
  <cp:lastModifiedBy>Elio Fragassi</cp:lastModifiedBy>
  <cp:revision>165</cp:revision>
  <dcterms:created xsi:type="dcterms:W3CDTF">2023-05-08T13:43:28Z</dcterms:created>
  <dcterms:modified xsi:type="dcterms:W3CDTF">2023-10-07T17:08:47Z</dcterms:modified>
</cp:coreProperties>
</file>