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notesMasterIdLst>
    <p:notesMasterId r:id="rId5"/>
  </p:notesMasterIdLst>
  <p:sldIdLst>
    <p:sldId id="259" r:id="rId2"/>
    <p:sldId id="256" r:id="rId3"/>
    <p:sldId id="262" r:id="rId4"/>
  </p:sldIdLst>
  <p:sldSz cx="6858000" cy="9144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B9F9"/>
    <a:srgbClr val="DCB763"/>
    <a:srgbClr val="FF9900"/>
    <a:srgbClr val="F0AE1C"/>
    <a:srgbClr val="E8C87B"/>
    <a:srgbClr val="3D549C"/>
    <a:srgbClr val="08C1FF"/>
    <a:srgbClr val="6BF3FF"/>
    <a:srgbClr val="00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32" autoAdjust="0"/>
    <p:restoredTop sz="94384" autoAdjust="0"/>
  </p:normalViewPr>
  <p:slideViewPr>
    <p:cSldViewPr snapToGrid="0">
      <p:cViewPr varScale="1">
        <p:scale>
          <a:sx n="61" d="100"/>
          <a:sy n="61" d="100"/>
        </p:scale>
        <p:origin x="1925" y="62"/>
      </p:cViewPr>
      <p:guideLst>
        <p:guide orient="horz" pos="260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DEF28-A10F-49A1-AC00-06F01A781930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42DB4-F0E8-4837-8AA2-7D0BB9BDC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45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42DB4-F0E8-4837-8AA2-7D0BB9BDC0F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99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0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3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3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8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2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5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2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6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6"/>
          <p:cNvSpPr txBox="1">
            <a:spLocks/>
          </p:cNvSpPr>
          <p:nvPr/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45000" y="431917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000" y="746448"/>
            <a:ext cx="676800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latin typeface="Comic Sans MS" panose="030F0702030302020204" pitchFamily="66" charset="0"/>
              </a:rPr>
              <a:t>INTERSEZIONE TRA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142791" y="1586204"/>
            <a:ext cx="2664000" cy="32624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ANALISI GEOMETRICO- DESCRITTIVA DELLE INTERSEZIONI TRA</a:t>
            </a:r>
          </a:p>
          <a:p>
            <a:pPr algn="ctr"/>
            <a:endParaRPr lang="it-IT" dirty="0">
              <a:latin typeface="Comic Sans MS" panose="030F0702030302020204" pitchFamily="66" charset="0"/>
            </a:endParaRPr>
          </a:p>
          <a:p>
            <a:pPr algn="ctr"/>
            <a:r>
              <a:rPr lang="it-IT" sz="20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DUE  PIANI INCIDENTI LA lt</a:t>
            </a:r>
          </a:p>
          <a:p>
            <a:pPr algn="ctr"/>
            <a:endParaRPr lang="it-IT" dirty="0">
              <a:solidFill>
                <a:srgbClr val="3D549C"/>
              </a:solidFill>
              <a:latin typeface="Comic Sans MS" panose="030F0702030302020204" pitchFamily="66" charset="0"/>
            </a:endParaRPr>
          </a:p>
          <a:p>
            <a:pPr algn="ctr"/>
            <a:endParaRPr lang="it-IT" dirty="0">
              <a:solidFill>
                <a:srgbClr val="3D549C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6471" y="8271651"/>
            <a:ext cx="3996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5983" y="8764167"/>
            <a:ext cx="3996000" cy="277641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152026" y="4946422"/>
            <a:ext cx="2664000" cy="41040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nell’a. s. 2007/08 da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Fimiani Jessica</a:t>
            </a:r>
            <a:endParaRPr lang="it-IT" sz="16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della classe 1C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del Liceo Artistico «</a:t>
            </a:r>
            <a:r>
              <a:rPr lang="it-IT" sz="1700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sz="1700" b="1" dirty="0" err="1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sz="1700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700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sz="1700" dirty="0">
              <a:solidFill>
                <a:schemeClr val="bg1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180114" y="1604866"/>
            <a:ext cx="2592000" cy="540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SCHEDA 8</a:t>
            </a:r>
          </a:p>
          <a:p>
            <a:pPr algn="ctr"/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731" y="1597321"/>
            <a:ext cx="3990683" cy="6588000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46386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394595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500" kern="0" dirty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500" kern="0" dirty="0" err="1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15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394383"/>
              </p:ext>
            </p:extLst>
          </p:nvPr>
        </p:nvGraphicFramePr>
        <p:xfrm>
          <a:off x="52952" y="709127"/>
          <a:ext cx="6767999" cy="8437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1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Symbol" panose="05050102010706020507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20203" y="1171641"/>
            <a:ext cx="55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incidente la lt 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it-IT" sz="16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064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Graficizzazione descrittiva dell’operazione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3020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0341" y="5705508"/>
            <a:ext cx="13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50576"/>
            <a:ext cx="122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 della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Caratteri 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Nome retta risultante</a:t>
            </a:r>
            <a:endParaRPr lang="it-IT" sz="1100" dirty="0"/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092271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1163411" y="5677677"/>
            <a:ext cx="16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1197415" y="7086352"/>
            <a:ext cx="151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=punto unito lt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=punto unito lt</a:t>
            </a:r>
          </a:p>
          <a:p>
            <a:r>
              <a:rPr lang="it-IT" sz="1200" dirty="0" err="1">
                <a:latin typeface="Comic Sans MS" panose="030F0702030302020204" pitchFamily="66" charset="0"/>
              </a:rPr>
              <a:t>r’</a:t>
            </a:r>
            <a:r>
              <a:rPr lang="it-IT" sz="1200" dirty="0" err="1">
                <a:latin typeface="Symbol" panose="05050102010706020507" pitchFamily="18" charset="2"/>
              </a:rPr>
              <a:t>º</a:t>
            </a:r>
            <a:r>
              <a:rPr lang="it-IT" sz="1200" dirty="0" err="1">
                <a:latin typeface="Comic Sans MS" panose="030F0702030302020204" pitchFamily="66" charset="0"/>
              </a:rPr>
              <a:t>r</a:t>
            </a:r>
            <a:r>
              <a:rPr lang="it-IT" sz="1200" dirty="0">
                <a:latin typeface="Comic Sans MS" panose="030F0702030302020204" pitchFamily="66" charset="0"/>
              </a:rPr>
              <a:t>’’=immagini unite alla lt</a:t>
            </a:r>
          </a:p>
        </p:txBody>
      </p:sp>
      <p:sp>
        <p:nvSpPr>
          <p:cNvPr id="91" name="CasellaDiTesto 90"/>
          <p:cNvSpPr txBox="1"/>
          <p:nvPr/>
        </p:nvSpPr>
        <p:spPr>
          <a:xfrm>
            <a:off x="1187901" y="6733899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unita alla lt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1255674" y="1530238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Piano incidente lt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2391392" y="1848957"/>
            <a:ext cx="207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dirty="0"/>
          </a:p>
        </p:txBody>
      </p:sp>
      <p:sp>
        <p:nvSpPr>
          <p:cNvPr id="117" name="CasellaDiTesto 116"/>
          <p:cNvSpPr txBox="1"/>
          <p:nvPr/>
        </p:nvSpPr>
        <p:spPr>
          <a:xfrm>
            <a:off x="1192089" y="6133430"/>
            <a:ext cx="14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parallelismo</a:t>
            </a:r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appartenenza</a:t>
            </a:r>
            <a:endParaRPr lang="it-IT" sz="1100" dirty="0"/>
          </a:p>
        </p:txBody>
      </p:sp>
      <p:sp>
        <p:nvSpPr>
          <p:cNvPr id="119" name="CasellaDiTesto 118"/>
          <p:cNvSpPr txBox="1"/>
          <p:nvPr/>
        </p:nvSpPr>
        <p:spPr>
          <a:xfrm>
            <a:off x="1218233" y="5219662"/>
            <a:ext cx="1512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sp>
        <p:nvSpPr>
          <p:cNvPr id="62" name="CasellaDiTesto 61"/>
          <p:cNvSpPr txBox="1"/>
          <p:nvPr/>
        </p:nvSpPr>
        <p:spPr>
          <a:xfrm>
            <a:off x="1222340" y="8024306"/>
            <a:ext cx="140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I due caratteri di obliquità ricomprendono i due caratteri di ortogonalità</a:t>
            </a:r>
          </a:p>
        </p:txBody>
      </p:sp>
      <p:sp>
        <p:nvSpPr>
          <p:cNvPr id="45" name="CasellaDiTesto 44"/>
          <p:cNvSpPr txBox="1"/>
          <p:nvPr/>
        </p:nvSpPr>
        <p:spPr>
          <a:xfrm>
            <a:off x="1165360" y="2292960"/>
            <a:ext cx="1512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1240004" y="4756241"/>
            <a:ext cx="1512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38603" t="11238" r="38710" b="2609"/>
          <a:stretch/>
        </p:blipFill>
        <p:spPr>
          <a:xfrm>
            <a:off x="1228300" y="2579428"/>
            <a:ext cx="1351127" cy="1378423"/>
          </a:xfrm>
          <a:prstGeom prst="rect">
            <a:avLst/>
          </a:prstGeom>
        </p:spPr>
      </p:pic>
      <p:sp>
        <p:nvSpPr>
          <p:cNvPr id="34" name="CasellaDiTesto 33"/>
          <p:cNvSpPr txBox="1"/>
          <p:nvPr/>
        </p:nvSpPr>
        <p:spPr>
          <a:xfrm>
            <a:off x="1230189" y="4085555"/>
            <a:ext cx="13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4 car. obliquità</a:t>
            </a:r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incidenza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067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7" grpId="0" animBg="1"/>
      <p:bldP spid="40" grpId="0"/>
      <p:bldP spid="58" grpId="0"/>
      <p:bldP spid="71" grpId="0"/>
      <p:bldP spid="82" grpId="0"/>
      <p:bldP spid="91" grpId="0"/>
      <p:bldP spid="108" grpId="0"/>
      <p:bldP spid="109" grpId="0"/>
      <p:bldP spid="117" grpId="0"/>
      <p:bldP spid="119" grpId="0"/>
      <p:bldP spid="62" grpId="0"/>
      <p:bldP spid="45" grpId="0"/>
      <p:bldP spid="46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ttangolo 1">
            <a:extLst>
              <a:ext uri="{FF2B5EF4-FFF2-40B4-BE49-F238E27FC236}">
                <a16:creationId xmlns:a16="http://schemas.microsoft.com/office/drawing/2014/main" id="{C306AC52-ADAD-4279-AFEA-B5814E4C7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3870808"/>
            <a:ext cx="6768000" cy="1231106"/>
          </a:xfrm>
          <a:prstGeom prst="rect">
            <a:avLst/>
          </a:prstGeom>
          <a:solidFill>
            <a:srgbClr val="90C4F8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 consultare il seguente sito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7156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279</Words>
  <Application>Microsoft Office PowerPoint</Application>
  <PresentationFormat>Presentazione su schermo (4:3)</PresentationFormat>
  <Paragraphs>66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Geometria descrittiva dinamica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223</cp:revision>
  <cp:lastPrinted>2017-01-11T16:53:43Z</cp:lastPrinted>
  <dcterms:created xsi:type="dcterms:W3CDTF">2016-10-18T21:42:57Z</dcterms:created>
  <dcterms:modified xsi:type="dcterms:W3CDTF">2020-03-02T13:44:14Z</dcterms:modified>
</cp:coreProperties>
</file>