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notesMasterIdLst>
    <p:notesMasterId r:id="rId5"/>
  </p:notesMasterIdLst>
  <p:sldIdLst>
    <p:sldId id="259" r:id="rId2"/>
    <p:sldId id="256" r:id="rId3"/>
    <p:sldId id="262" r:id="rId4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B763"/>
    <a:srgbClr val="FF9900"/>
    <a:srgbClr val="F0AE1C"/>
    <a:srgbClr val="E8C87B"/>
    <a:srgbClr val="3D549C"/>
    <a:srgbClr val="08C1FF"/>
    <a:srgbClr val="6BF3FF"/>
    <a:srgbClr val="00CCFF"/>
    <a:srgbClr val="00FFFF"/>
    <a:srgbClr val="B93D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384" autoAdjust="0"/>
  </p:normalViewPr>
  <p:slideViewPr>
    <p:cSldViewPr snapToGrid="0">
      <p:cViewPr>
        <p:scale>
          <a:sx n="107" d="100"/>
          <a:sy n="107" d="100"/>
        </p:scale>
        <p:origin x="1910" y="120"/>
      </p:cViewPr>
      <p:guideLst>
        <p:guide orient="horz" pos="260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DEF28-A10F-49A1-AC00-06F01A781930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42DB4-F0E8-4837-8AA2-7D0BB9BDC0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45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42DB4-F0E8-4837-8AA2-7D0BB9BDC0F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99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3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3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8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2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0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2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6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6"/>
          <p:cNvSpPr txBox="1">
            <a:spLocks/>
          </p:cNvSpPr>
          <p:nvPr/>
        </p:nvSpPr>
        <p:spPr bwMode="auto">
          <a:xfrm>
            <a:off x="45000" y="17260"/>
            <a:ext cx="6768000" cy="373949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2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45000" y="431917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000" y="746448"/>
            <a:ext cx="6768000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r>
              <a:rPr lang="it-IT" sz="2000" dirty="0">
                <a:latin typeface="Comic Sans MS" panose="030F0702030302020204" pitchFamily="66" charset="0"/>
              </a:rPr>
              <a:t>INTERSEZIONE TRA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142791" y="1586204"/>
            <a:ext cx="2664000" cy="316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ANALISI GEOMETRICO- DESCRITTIVA DELLE INTERSEZIONI TRA</a:t>
            </a:r>
          </a:p>
          <a:p>
            <a:pPr algn="ctr"/>
            <a:endParaRPr lang="it-IT" dirty="0">
              <a:latin typeface="Comic Sans MS" panose="030F0702030302020204" pitchFamily="66" charset="0"/>
            </a:endParaRPr>
          </a:p>
          <a:p>
            <a:pPr algn="ctr"/>
            <a:r>
              <a:rPr lang="it-IT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DI PROFILO</a:t>
            </a:r>
          </a:p>
          <a:p>
            <a:pPr algn="ctr"/>
            <a:endParaRPr lang="it-IT" dirty="0">
              <a:solidFill>
                <a:srgbClr val="3D549C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ED I PIANI RIMANENTI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6471" y="8271651"/>
            <a:ext cx="3996000" cy="369974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5983" y="8764167"/>
            <a:ext cx="3996000" cy="277641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52026" y="4819279"/>
            <a:ext cx="2664000" cy="4293483"/>
          </a:xfrm>
          <a:prstGeom prst="rect">
            <a:avLst/>
          </a:prstGeom>
          <a:solidFill>
            <a:srgbClr val="E8C87B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nell’a. s. 2007/08 da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sz="1700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Di Giacomo </a:t>
            </a:r>
            <a:r>
              <a:rPr lang="it-IT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Mariechantal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della classe 1E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del Liceo Artistico «</a:t>
            </a:r>
            <a:r>
              <a:rPr lang="it-IT" sz="17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G. </a:t>
            </a:r>
            <a:r>
              <a:rPr lang="it-IT" sz="1700" b="1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sz="17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» di Pescara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sz="17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Discipline geometriche</a:t>
            </a:r>
            <a:r>
              <a:rPr lang="it-IT" sz="17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sz="1700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sz="17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eaLnBrk="0" hangingPunct="0">
              <a:defRPr/>
            </a:pPr>
            <a:r>
              <a:rPr lang="it-IT" sz="17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sz="1700" dirty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180114" y="1604866"/>
            <a:ext cx="2592000" cy="540000"/>
          </a:xfrm>
          <a:prstGeom prst="rect">
            <a:avLst/>
          </a:prstGeom>
          <a:solidFill>
            <a:srgbClr val="E8C87B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SCHEDA 6</a:t>
            </a:r>
          </a:p>
          <a:p>
            <a:pPr algn="ctr"/>
            <a:endParaRPr lang="it-IT" dirty="0"/>
          </a:p>
        </p:txBody>
      </p:sp>
      <p:pic>
        <p:nvPicPr>
          <p:cNvPr id="5" name="Immagine 4"/>
          <p:cNvPicPr>
            <a:picLocks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844" y="1590396"/>
            <a:ext cx="3960000" cy="6607120"/>
          </a:xfrm>
          <a:prstGeom prst="rect">
            <a:avLst/>
          </a:prstGeom>
          <a:solidFill>
            <a:schemeClr val="accent1">
              <a:lumMod val="75000"/>
              <a:alpha val="35000"/>
            </a:schemeClr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6386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1500" kern="0" dirty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1500" kern="0" dirty="0" err="1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1500" kern="0" dirty="0">
              <a:solidFill>
                <a:srgbClr val="00206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4382"/>
            <a:ext cx="6768000" cy="373949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2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45922"/>
              </p:ext>
            </p:extLst>
          </p:nvPr>
        </p:nvGraphicFramePr>
        <p:xfrm>
          <a:off x="52952" y="709127"/>
          <a:ext cx="6767999" cy="8437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B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latin typeface="Symbol" panose="05050102010706020507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20203" y="1171641"/>
            <a:ext cx="55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F0AE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di profilo 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064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Graficizzazione descrittiva dell’operazione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3020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0341" y="5705508"/>
            <a:ext cx="133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50576"/>
            <a:ext cx="122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 della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Caratteri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Nome retta risultante</a:t>
            </a:r>
            <a:endParaRPr lang="it-IT" sz="1100" dirty="0"/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12761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501646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arentesi graffa aperta 52"/>
          <p:cNvSpPr/>
          <p:nvPr/>
        </p:nvSpPr>
        <p:spPr>
          <a:xfrm>
            <a:off x="4029886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5" name="Connettore 2 54"/>
          <p:cNvCxnSpPr/>
          <p:nvPr/>
        </p:nvCxnSpPr>
        <p:spPr>
          <a:xfrm>
            <a:off x="44672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8863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2600325" y="56578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4010024" y="7077075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4119313" y="4881313"/>
            <a:ext cx="39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4015273" y="4090754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 obliquità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</p:txBody>
      </p:sp>
      <p:sp>
        <p:nvSpPr>
          <p:cNvPr id="100" name="CasellaDiTesto 99"/>
          <p:cNvSpPr txBox="1"/>
          <p:nvPr/>
        </p:nvSpPr>
        <p:spPr>
          <a:xfrm>
            <a:off x="1281602" y="1533892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0AE1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di profilo</a:t>
            </a:r>
          </a:p>
        </p:txBody>
      </p:sp>
      <p:sp>
        <p:nvSpPr>
          <p:cNvPr id="103" name="CasellaDiTesto 102"/>
          <p:cNvSpPr txBox="1"/>
          <p:nvPr/>
        </p:nvSpPr>
        <p:spPr>
          <a:xfrm>
            <a:off x="3985149" y="5689323"/>
            <a:ext cx="14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4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104" name="CasellaDiTesto 103"/>
          <p:cNvSpPr txBox="1"/>
          <p:nvPr/>
        </p:nvSpPr>
        <p:spPr>
          <a:xfrm>
            <a:off x="3989431" y="664681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incidente la linea di terra (lt)</a:t>
            </a:r>
          </a:p>
        </p:txBody>
      </p:sp>
      <p:sp>
        <p:nvSpPr>
          <p:cNvPr id="82" name="CasellaDiTesto 81"/>
          <p:cNvSpPr txBox="1"/>
          <p:nvPr/>
        </p:nvSpPr>
        <p:spPr>
          <a:xfrm>
            <a:off x="1197415" y="7086352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=impropria</a:t>
            </a:r>
          </a:p>
        </p:txBody>
      </p:sp>
      <p:sp>
        <p:nvSpPr>
          <p:cNvPr id="88" name="CasellaDiTesto 87"/>
          <p:cNvSpPr txBox="1"/>
          <p:nvPr/>
        </p:nvSpPr>
        <p:spPr>
          <a:xfrm>
            <a:off x="2671257" y="1471506"/>
            <a:ext cx="1389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generico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parallelo lt</a:t>
            </a:r>
          </a:p>
        </p:txBody>
      </p:sp>
      <p:sp>
        <p:nvSpPr>
          <p:cNvPr id="90" name="CasellaDiTesto 89"/>
          <p:cNvSpPr txBox="1"/>
          <p:nvPr/>
        </p:nvSpPr>
        <p:spPr>
          <a:xfrm>
            <a:off x="2598485" y="2216601"/>
            <a:ext cx="14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>
              <a:solidFill>
                <a:srgbClr val="79B9F9"/>
              </a:solidFill>
            </a:endParaRPr>
          </a:p>
        </p:txBody>
      </p:sp>
      <p:sp>
        <p:nvSpPr>
          <p:cNvPr id="92" name="CasellaDiTesto 91"/>
          <p:cNvSpPr txBox="1"/>
          <p:nvPr/>
        </p:nvSpPr>
        <p:spPr>
          <a:xfrm>
            <a:off x="2635487" y="5242475"/>
            <a:ext cx="1476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>
              <a:solidFill>
                <a:srgbClr val="79B9F9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695575" y="8086725"/>
            <a:ext cx="1219200" cy="771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1" name="CasellaDiTesto 90"/>
          <p:cNvSpPr txBox="1"/>
          <p:nvPr/>
        </p:nvSpPr>
        <p:spPr>
          <a:xfrm>
            <a:off x="2606154" y="6733899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di profilo</a:t>
            </a:r>
          </a:p>
        </p:txBody>
      </p:sp>
      <p:sp>
        <p:nvSpPr>
          <p:cNvPr id="98" name="CasellaDiTesto 97"/>
          <p:cNvSpPr txBox="1"/>
          <p:nvPr/>
        </p:nvSpPr>
        <p:spPr>
          <a:xfrm>
            <a:off x="2619077" y="7124673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=virtuale</a:t>
            </a:r>
          </a:p>
        </p:txBody>
      </p:sp>
      <p:sp>
        <p:nvSpPr>
          <p:cNvPr id="105" name="CasellaDiTesto 104"/>
          <p:cNvSpPr txBox="1"/>
          <p:nvPr/>
        </p:nvSpPr>
        <p:spPr>
          <a:xfrm>
            <a:off x="1208154" y="2201642"/>
            <a:ext cx="1435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F0AE1C"/>
              </a:solidFill>
            </a:endParaRPr>
          </a:p>
        </p:txBody>
      </p:sp>
      <p:sp>
        <p:nvSpPr>
          <p:cNvPr id="106" name="CasellaDiTesto 105"/>
          <p:cNvSpPr txBox="1"/>
          <p:nvPr/>
        </p:nvSpPr>
        <p:spPr>
          <a:xfrm>
            <a:off x="4019220" y="6227808"/>
            <a:ext cx="136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obliquità</a:t>
            </a:r>
            <a:endParaRPr lang="it-IT" sz="1100" dirty="0"/>
          </a:p>
        </p:txBody>
      </p:sp>
      <p:sp>
        <p:nvSpPr>
          <p:cNvPr id="108" name="CasellaDiTesto 107"/>
          <p:cNvSpPr txBox="1"/>
          <p:nvPr/>
        </p:nvSpPr>
        <p:spPr>
          <a:xfrm>
            <a:off x="4044300" y="1560931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Piano incidente lt</a:t>
            </a:r>
          </a:p>
        </p:txBody>
      </p:sp>
      <p:sp>
        <p:nvSpPr>
          <p:cNvPr id="109" name="CasellaDiTesto 108"/>
          <p:cNvSpPr txBox="1"/>
          <p:nvPr/>
        </p:nvSpPr>
        <p:spPr>
          <a:xfrm>
            <a:off x="3967091" y="2240844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2711395" y="1849074"/>
            <a:ext cx="1435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F0AE1C"/>
              </a:solidFill>
            </a:endParaRPr>
          </a:p>
        </p:txBody>
      </p:sp>
      <p:sp>
        <p:nvSpPr>
          <p:cNvPr id="111" name="CasellaDiTesto 110"/>
          <p:cNvSpPr txBox="1"/>
          <p:nvPr/>
        </p:nvSpPr>
        <p:spPr>
          <a:xfrm>
            <a:off x="1130359" y="4699818"/>
            <a:ext cx="1435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F0AE1C"/>
              </a:solidFill>
            </a:endParaRP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 rotWithShape="1">
          <a:blip r:embed="rId2"/>
          <a:srcRect l="38607" t="9491" r="38905" b="2644"/>
          <a:stretch/>
        </p:blipFill>
        <p:spPr>
          <a:xfrm>
            <a:off x="1228299" y="2579428"/>
            <a:ext cx="1368000" cy="1354320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1219200" y="5676900"/>
            <a:ext cx="1390649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r</a:t>
            </a:r>
            <a:r>
              <a:rPr lang="it-IT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¥</a:t>
            </a:r>
            <a:endParaRPr lang="it-IT" dirty="0">
              <a:latin typeface="Symbol" panose="05050102010706020507" pitchFamily="18" charset="2"/>
            </a:endParaRPr>
          </a:p>
        </p:txBody>
      </p:sp>
      <p:sp>
        <p:nvSpPr>
          <p:cNvPr id="112" name="CasellaDiTesto 111"/>
          <p:cNvSpPr txBox="1"/>
          <p:nvPr/>
        </p:nvSpPr>
        <p:spPr>
          <a:xfrm>
            <a:off x="1227066" y="6223155"/>
            <a:ext cx="136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latin typeface="Comic Sans MS" panose="030F0702030302020204" pitchFamily="66" charset="0"/>
              </a:rPr>
              <a:t>Retta impropria</a:t>
            </a:r>
          </a:p>
        </p:txBody>
      </p:sp>
      <p:sp>
        <p:nvSpPr>
          <p:cNvPr id="113" name="CasellaDiTesto 112"/>
          <p:cNvSpPr txBox="1"/>
          <p:nvPr/>
        </p:nvSpPr>
        <p:spPr>
          <a:xfrm>
            <a:off x="1217541" y="6747030"/>
            <a:ext cx="136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latin typeface="Comic Sans MS" panose="030F0702030302020204" pitchFamily="66" charset="0"/>
              </a:rPr>
              <a:t>Retta impropria</a:t>
            </a:r>
          </a:p>
        </p:txBody>
      </p:sp>
      <p:pic>
        <p:nvPicPr>
          <p:cNvPr id="24" name="Immagine 23"/>
          <p:cNvPicPr>
            <a:picLocks noChangeAspect="1"/>
          </p:cNvPicPr>
          <p:nvPr/>
        </p:nvPicPr>
        <p:blipFill rotWithShape="1">
          <a:blip r:embed="rId3"/>
          <a:srcRect l="38750" t="9782" r="38611" b="2215"/>
          <a:stretch/>
        </p:blipFill>
        <p:spPr>
          <a:xfrm>
            <a:off x="2628900" y="2571751"/>
            <a:ext cx="1368000" cy="1371599"/>
          </a:xfrm>
          <a:prstGeom prst="rect">
            <a:avLst/>
          </a:prstGeom>
        </p:spPr>
      </p:pic>
      <p:sp>
        <p:nvSpPr>
          <p:cNvPr id="114" name="CasellaDiTesto 113"/>
          <p:cNvSpPr txBox="1"/>
          <p:nvPr/>
        </p:nvSpPr>
        <p:spPr>
          <a:xfrm>
            <a:off x="2605573" y="4090754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 obliquità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</p:txBody>
      </p:sp>
      <p:sp>
        <p:nvSpPr>
          <p:cNvPr id="115" name="CasellaDiTesto 114"/>
          <p:cNvSpPr txBox="1"/>
          <p:nvPr/>
        </p:nvSpPr>
        <p:spPr>
          <a:xfrm>
            <a:off x="1149409" y="5233218"/>
            <a:ext cx="1435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F0AE1C"/>
              </a:solidFill>
            </a:endParaRPr>
          </a:p>
        </p:txBody>
      </p:sp>
      <p:sp>
        <p:nvSpPr>
          <p:cNvPr id="116" name="CasellaDiTesto 115"/>
          <p:cNvSpPr txBox="1"/>
          <p:nvPr/>
        </p:nvSpPr>
        <p:spPr>
          <a:xfrm>
            <a:off x="2559109" y="4690293"/>
            <a:ext cx="1435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F0AE1C"/>
              </a:solidFill>
            </a:endParaRPr>
          </a:p>
        </p:txBody>
      </p:sp>
      <p:sp>
        <p:nvSpPr>
          <p:cNvPr id="117" name="CasellaDiTesto 116"/>
          <p:cNvSpPr txBox="1"/>
          <p:nvPr/>
        </p:nvSpPr>
        <p:spPr>
          <a:xfrm>
            <a:off x="2635879" y="6211635"/>
            <a:ext cx="136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obliquità</a:t>
            </a:r>
            <a:endParaRPr lang="it-IT" sz="1100" dirty="0"/>
          </a:p>
        </p:txBody>
      </p:sp>
      <p:sp>
        <p:nvSpPr>
          <p:cNvPr id="118" name="CasellaDiTesto 117"/>
          <p:cNvSpPr txBox="1"/>
          <p:nvPr/>
        </p:nvSpPr>
        <p:spPr>
          <a:xfrm>
            <a:off x="3987859" y="4680768"/>
            <a:ext cx="1435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4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F0AE1C"/>
              </a:solidFill>
            </a:endParaRPr>
          </a:p>
        </p:txBody>
      </p:sp>
      <p:sp>
        <p:nvSpPr>
          <p:cNvPr id="119" name="CasellaDiTesto 118"/>
          <p:cNvSpPr txBox="1"/>
          <p:nvPr/>
        </p:nvSpPr>
        <p:spPr>
          <a:xfrm>
            <a:off x="4014716" y="5231694"/>
            <a:ext cx="1512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/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 rotWithShape="1">
          <a:blip r:embed="rId4"/>
          <a:srcRect l="38472" t="9781" r="38750" b="3012"/>
          <a:stretch/>
        </p:blipFill>
        <p:spPr>
          <a:xfrm>
            <a:off x="4029074" y="2581275"/>
            <a:ext cx="1352551" cy="1381125"/>
          </a:xfrm>
          <a:prstGeom prst="rect">
            <a:avLst/>
          </a:prstGeom>
        </p:spPr>
      </p:pic>
      <p:sp>
        <p:nvSpPr>
          <p:cNvPr id="59" name="CasellaDiTesto 58"/>
          <p:cNvSpPr txBox="1"/>
          <p:nvPr/>
        </p:nvSpPr>
        <p:spPr>
          <a:xfrm>
            <a:off x="1205163" y="7993499"/>
            <a:ext cx="140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Intersezione tra due piani con caratteri geometrici e descrittivi uguali </a:t>
            </a:r>
          </a:p>
        </p:txBody>
      </p:sp>
      <p:sp>
        <p:nvSpPr>
          <p:cNvPr id="60" name="CasellaDiTesto 59"/>
          <p:cNvSpPr txBox="1"/>
          <p:nvPr/>
        </p:nvSpPr>
        <p:spPr>
          <a:xfrm>
            <a:off x="2622839" y="8007673"/>
            <a:ext cx="140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I due caratteri di obliquità ricomprendono i due caratteri di ortogonalità</a:t>
            </a:r>
          </a:p>
        </p:txBody>
      </p:sp>
      <p:sp>
        <p:nvSpPr>
          <p:cNvPr id="62" name="CasellaDiTesto 61"/>
          <p:cNvSpPr txBox="1"/>
          <p:nvPr/>
        </p:nvSpPr>
        <p:spPr>
          <a:xfrm>
            <a:off x="4029882" y="8000582"/>
            <a:ext cx="140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I due caratteri di obliquità ricomprendono i due caratteri di ortogonalità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19202" y="4188819"/>
            <a:ext cx="140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4 car. ortogonalità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79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3" grpId="2"/>
      <p:bldP spid="3" grpId="3"/>
      <p:bldP spid="3" grpId="4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7" grpId="0" animBg="1"/>
      <p:bldP spid="40" grpId="0"/>
      <p:bldP spid="44" grpId="0" animBg="1"/>
      <p:bldP spid="53" grpId="0" animBg="1"/>
      <p:bldP spid="58" grpId="0"/>
      <p:bldP spid="61" grpId="0"/>
      <p:bldP spid="71" grpId="0"/>
      <p:bldP spid="72" grpId="0"/>
      <p:bldP spid="73" grpId="0"/>
      <p:bldP spid="85" grpId="0"/>
      <p:bldP spid="100" grpId="0"/>
      <p:bldP spid="103" grpId="0"/>
      <p:bldP spid="104" grpId="0"/>
      <p:bldP spid="82" grpId="0"/>
      <p:bldP spid="88" grpId="0"/>
      <p:bldP spid="90" grpId="0"/>
      <p:bldP spid="92" grpId="0"/>
      <p:bldP spid="91" grpId="0"/>
      <p:bldP spid="98" grpId="0"/>
      <p:bldP spid="105" grpId="0"/>
      <p:bldP spid="106" grpId="0"/>
      <p:bldP spid="108" grpId="0"/>
      <p:bldP spid="109" grpId="0"/>
      <p:bldP spid="84" grpId="0"/>
      <p:bldP spid="84" grpId="1"/>
      <p:bldP spid="84" grpId="2"/>
      <p:bldP spid="84" grpId="3"/>
      <p:bldP spid="84" grpId="4"/>
      <p:bldP spid="111" grpId="0"/>
      <p:bldP spid="22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59" grpId="0"/>
      <p:bldP spid="60" grpId="0"/>
      <p:bldP spid="6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ttangolo 1">
            <a:extLst>
              <a:ext uri="{FF2B5EF4-FFF2-40B4-BE49-F238E27FC236}">
                <a16:creationId xmlns:a16="http://schemas.microsoft.com/office/drawing/2014/main" id="{C306AC52-ADAD-4279-AFEA-B5814E4C7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0" y="3870808"/>
            <a:ext cx="6768000" cy="1231106"/>
          </a:xfrm>
          <a:prstGeom prst="rect">
            <a:avLst/>
          </a:prstGeom>
          <a:solidFill>
            <a:srgbClr val="90C4F8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 consultare il seguente sito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7156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437</Words>
  <Application>Microsoft Office PowerPoint</Application>
  <PresentationFormat>Presentazione su schermo (4:3)</PresentationFormat>
  <Paragraphs>98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Symbol</vt:lpstr>
      <vt:lpstr>Tema di Office</vt:lpstr>
      <vt:lpstr>Presentazione standard di PowerPoint</vt:lpstr>
      <vt:lpstr>Geometria descrittiva dinamica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215</cp:revision>
  <dcterms:created xsi:type="dcterms:W3CDTF">2016-10-18T21:42:57Z</dcterms:created>
  <dcterms:modified xsi:type="dcterms:W3CDTF">2020-03-01T15:50:22Z</dcterms:modified>
</cp:coreProperties>
</file>