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notesMasterIdLst>
    <p:notesMasterId r:id="rId5"/>
  </p:notesMasterIdLst>
  <p:sldIdLst>
    <p:sldId id="259" r:id="rId2"/>
    <p:sldId id="256" r:id="rId3"/>
    <p:sldId id="262" r:id="rId4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B763"/>
    <a:srgbClr val="FF9900"/>
    <a:srgbClr val="F0AE1C"/>
    <a:srgbClr val="E8C87B"/>
    <a:srgbClr val="3D549C"/>
    <a:srgbClr val="08C1FF"/>
    <a:srgbClr val="6BF3FF"/>
    <a:srgbClr val="00CCFF"/>
    <a:srgbClr val="00FFFF"/>
    <a:srgbClr val="B93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384" autoAdjust="0"/>
  </p:normalViewPr>
  <p:slideViewPr>
    <p:cSldViewPr snapToGrid="0">
      <p:cViewPr>
        <p:scale>
          <a:sx n="107" d="100"/>
          <a:sy n="107" d="100"/>
        </p:scale>
        <p:origin x="1910" y="120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EF28-A10F-49A1-AC00-06F01A781930}" type="datetimeFigureOut">
              <a:rPr lang="it-IT" smtClean="0"/>
              <a:t>01/03/2020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2DB4-F0E8-4837-8AA2-7D0BB9BDC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5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DB4-F0E8-4837-8AA2-7D0BB9BDC0F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7260"/>
            <a:ext cx="6768000" cy="373949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42791" y="1586204"/>
            <a:ext cx="2664000" cy="316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endParaRPr lang="it-IT" dirty="0">
              <a:latin typeface="Comic Sans MS" panose="030F0702030302020204" pitchFamily="66" charset="0"/>
            </a:endParaRPr>
          </a:p>
          <a:p>
            <a:pPr algn="ctr"/>
            <a:r>
              <a:rPr lang="it-IT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DI PROFILO</a:t>
            </a:r>
          </a:p>
          <a:p>
            <a:pPr algn="ctr"/>
            <a:endParaRPr lang="it-IT" dirty="0">
              <a:solidFill>
                <a:srgbClr val="3D549C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471" y="8271651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52026" y="4819279"/>
            <a:ext cx="2664000" cy="4293483"/>
          </a:xfrm>
          <a:prstGeom prst="rect">
            <a:avLst/>
          </a:prstGeom>
          <a:solidFill>
            <a:srgbClr val="E8C87B"/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nell’a. s. 2007/08 da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Di Giacomo 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Mariechantal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della classe 1E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del Liceo Artistico «</a:t>
            </a:r>
            <a:r>
              <a:rPr lang="it-IT" sz="17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1700" b="1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7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17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sz="1700" dirty="0">
              <a:solidFill>
                <a:srgbClr val="FF00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E8C87B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6</a:t>
            </a:r>
          </a:p>
          <a:p>
            <a:pPr algn="ctr"/>
            <a:endParaRPr lang="it-IT" dirty="0"/>
          </a:p>
        </p:txBody>
      </p:sp>
      <p:pic>
        <p:nvPicPr>
          <p:cNvPr id="5" name="Immagine 4"/>
          <p:cNvPicPr>
            <a:picLocks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844" y="1590396"/>
            <a:ext cx="3960000" cy="6607120"/>
          </a:xfrm>
          <a:prstGeom prst="rect">
            <a:avLst/>
          </a:prstGeom>
          <a:solidFill>
            <a:schemeClr val="accent1">
              <a:lumMod val="75000"/>
              <a:alpha val="35000"/>
            </a:scheme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4382"/>
            <a:ext cx="6768000" cy="373949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45922"/>
              </p:ext>
            </p:extLst>
          </p:nvPr>
        </p:nvGraphicFramePr>
        <p:xfrm>
          <a:off x="52952" y="709127"/>
          <a:ext cx="6767999" cy="843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B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1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Symbol" panose="05050102010706020507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0203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F0AE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di profilo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12761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501646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5" name="Connettore 2 54"/>
          <p:cNvCxnSpPr/>
          <p:nvPr/>
        </p:nvCxnSpPr>
        <p:spPr>
          <a:xfrm>
            <a:off x="44672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63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260032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77075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4015273" y="4090754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 obliquità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</p:txBody>
      </p:sp>
      <p:sp>
        <p:nvSpPr>
          <p:cNvPr id="100" name="CasellaDiTesto 99"/>
          <p:cNvSpPr txBox="1"/>
          <p:nvPr/>
        </p:nvSpPr>
        <p:spPr>
          <a:xfrm>
            <a:off x="1281602" y="1533892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0AE1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di profilo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985149" y="5689323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3989431" y="664681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incidente la linea di terra (lt)</a:t>
            </a:r>
          </a:p>
        </p:txBody>
      </p:sp>
      <p:sp>
        <p:nvSpPr>
          <p:cNvPr id="82" name="CasellaDiTesto 81"/>
          <p:cNvSpPr txBox="1"/>
          <p:nvPr/>
        </p:nvSpPr>
        <p:spPr>
          <a:xfrm>
            <a:off x="1197415" y="7086352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=impropria</a:t>
            </a:r>
          </a:p>
        </p:txBody>
      </p:sp>
      <p:sp>
        <p:nvSpPr>
          <p:cNvPr id="88" name="CasellaDiTesto 87"/>
          <p:cNvSpPr txBox="1"/>
          <p:nvPr/>
        </p:nvSpPr>
        <p:spPr>
          <a:xfrm>
            <a:off x="2671257" y="1471506"/>
            <a:ext cx="138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2598485" y="2216601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2635487" y="5242475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95575" y="8086725"/>
            <a:ext cx="1219200" cy="771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1" name="CasellaDiTesto 90"/>
          <p:cNvSpPr txBox="1"/>
          <p:nvPr/>
        </p:nvSpPr>
        <p:spPr>
          <a:xfrm>
            <a:off x="2606154" y="6733899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di profilo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2619077" y="7124673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=virtuale</a:t>
            </a:r>
          </a:p>
        </p:txBody>
      </p:sp>
      <p:sp>
        <p:nvSpPr>
          <p:cNvPr id="105" name="CasellaDiTesto 104"/>
          <p:cNvSpPr txBox="1"/>
          <p:nvPr/>
        </p:nvSpPr>
        <p:spPr>
          <a:xfrm>
            <a:off x="1208154" y="2201642"/>
            <a:ext cx="14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0AE1C"/>
              </a:solidFill>
            </a:endParaRPr>
          </a:p>
        </p:txBody>
      </p:sp>
      <p:sp>
        <p:nvSpPr>
          <p:cNvPr id="106" name="CasellaDiTesto 105"/>
          <p:cNvSpPr txBox="1"/>
          <p:nvPr/>
        </p:nvSpPr>
        <p:spPr>
          <a:xfrm>
            <a:off x="4019220" y="6227808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108" name="CasellaDiTesto 107"/>
          <p:cNvSpPr txBox="1"/>
          <p:nvPr/>
        </p:nvSpPr>
        <p:spPr>
          <a:xfrm>
            <a:off x="4044300" y="1560931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3967091" y="2240844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2711395" y="1849074"/>
            <a:ext cx="14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0AE1C"/>
              </a:solidFill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1130359" y="4699818"/>
            <a:ext cx="1435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2"/>
          <a:srcRect l="38607" t="9491" r="38905" b="2644"/>
          <a:stretch/>
        </p:blipFill>
        <p:spPr>
          <a:xfrm>
            <a:off x="1228299" y="2579428"/>
            <a:ext cx="1368000" cy="1354320"/>
          </a:xfrm>
          <a:prstGeom prst="rect">
            <a:avLst/>
          </a:prstGeom>
        </p:spPr>
      </p:pic>
      <p:sp>
        <p:nvSpPr>
          <p:cNvPr id="22" name="CasellaDiTesto 21"/>
          <p:cNvSpPr txBox="1"/>
          <p:nvPr/>
        </p:nvSpPr>
        <p:spPr>
          <a:xfrm>
            <a:off x="1219200" y="5676900"/>
            <a:ext cx="1390649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omic Sans MS" panose="030F0702030302020204" pitchFamily="66" charset="0"/>
              </a:rPr>
              <a:t>r</a:t>
            </a:r>
            <a:r>
              <a:rPr lang="it-IT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112" name="CasellaDiTesto 111"/>
          <p:cNvSpPr txBox="1"/>
          <p:nvPr/>
        </p:nvSpPr>
        <p:spPr>
          <a:xfrm>
            <a:off x="1227066" y="6223155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latin typeface="Comic Sans MS" panose="030F0702030302020204" pitchFamily="66" charset="0"/>
              </a:rPr>
              <a:t>Retta impropria</a:t>
            </a:r>
          </a:p>
        </p:txBody>
      </p:sp>
      <p:sp>
        <p:nvSpPr>
          <p:cNvPr id="113" name="CasellaDiTesto 112"/>
          <p:cNvSpPr txBox="1"/>
          <p:nvPr/>
        </p:nvSpPr>
        <p:spPr>
          <a:xfrm>
            <a:off x="1217541" y="6747030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latin typeface="Comic Sans MS" panose="030F0702030302020204" pitchFamily="66" charset="0"/>
              </a:rPr>
              <a:t>Retta impropria</a:t>
            </a:r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 rotWithShape="1">
          <a:blip r:embed="rId3"/>
          <a:srcRect l="38750" t="9782" r="38611" b="2215"/>
          <a:stretch/>
        </p:blipFill>
        <p:spPr>
          <a:xfrm>
            <a:off x="2628900" y="2571751"/>
            <a:ext cx="1368000" cy="1371599"/>
          </a:xfrm>
          <a:prstGeom prst="rect">
            <a:avLst/>
          </a:prstGeom>
        </p:spPr>
      </p:pic>
      <p:sp>
        <p:nvSpPr>
          <p:cNvPr id="114" name="CasellaDiTesto 113"/>
          <p:cNvSpPr txBox="1"/>
          <p:nvPr/>
        </p:nvSpPr>
        <p:spPr>
          <a:xfrm>
            <a:off x="2605573" y="4090754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 obliquità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1149409" y="5233218"/>
            <a:ext cx="1435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sp>
        <p:nvSpPr>
          <p:cNvPr id="116" name="CasellaDiTesto 115"/>
          <p:cNvSpPr txBox="1"/>
          <p:nvPr/>
        </p:nvSpPr>
        <p:spPr>
          <a:xfrm>
            <a:off x="2559109" y="4690293"/>
            <a:ext cx="1435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sp>
        <p:nvSpPr>
          <p:cNvPr id="117" name="CasellaDiTesto 116"/>
          <p:cNvSpPr txBox="1"/>
          <p:nvPr/>
        </p:nvSpPr>
        <p:spPr>
          <a:xfrm>
            <a:off x="2635879" y="6211635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obliquità</a:t>
            </a:r>
            <a:endParaRPr lang="it-IT" sz="1100" dirty="0"/>
          </a:p>
        </p:txBody>
      </p:sp>
      <p:sp>
        <p:nvSpPr>
          <p:cNvPr id="118" name="CasellaDiTesto 117"/>
          <p:cNvSpPr txBox="1"/>
          <p:nvPr/>
        </p:nvSpPr>
        <p:spPr>
          <a:xfrm>
            <a:off x="3987859" y="4680768"/>
            <a:ext cx="1435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sp>
        <p:nvSpPr>
          <p:cNvPr id="119" name="CasellaDiTesto 118"/>
          <p:cNvSpPr txBox="1"/>
          <p:nvPr/>
        </p:nvSpPr>
        <p:spPr>
          <a:xfrm>
            <a:off x="4014716" y="5231694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 rotWithShape="1">
          <a:blip r:embed="rId4"/>
          <a:srcRect l="38472" t="9781" r="38750" b="3012"/>
          <a:stretch/>
        </p:blipFill>
        <p:spPr>
          <a:xfrm>
            <a:off x="4029074" y="2581275"/>
            <a:ext cx="1352551" cy="1381125"/>
          </a:xfrm>
          <a:prstGeom prst="rect">
            <a:avLst/>
          </a:prstGeom>
        </p:spPr>
      </p:pic>
      <p:sp>
        <p:nvSpPr>
          <p:cNvPr id="59" name="CasellaDiTesto 58"/>
          <p:cNvSpPr txBox="1"/>
          <p:nvPr/>
        </p:nvSpPr>
        <p:spPr>
          <a:xfrm>
            <a:off x="1205163" y="7993499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Intersezione tra due piani con caratteri geometrici e descrittivi uguali </a:t>
            </a:r>
          </a:p>
        </p:txBody>
      </p:sp>
      <p:sp>
        <p:nvSpPr>
          <p:cNvPr id="60" name="CasellaDiTesto 59"/>
          <p:cNvSpPr txBox="1"/>
          <p:nvPr/>
        </p:nvSpPr>
        <p:spPr>
          <a:xfrm>
            <a:off x="2622839" y="8007673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 due caratteri di obliquità ricomprendono i due caratteri di ortogonalità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4029882" y="8000582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 due caratteri di obliquità ricomprendono i due caratteri di ortogonalità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19202" y="4188819"/>
            <a:ext cx="140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4 car. ortogonalità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3" grpId="3"/>
      <p:bldP spid="3" grpId="4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40" grpId="0"/>
      <p:bldP spid="44" grpId="0" animBg="1"/>
      <p:bldP spid="53" grpId="0" animBg="1"/>
      <p:bldP spid="58" grpId="0"/>
      <p:bldP spid="61" grpId="0"/>
      <p:bldP spid="71" grpId="0"/>
      <p:bldP spid="72" grpId="0"/>
      <p:bldP spid="73" grpId="0"/>
      <p:bldP spid="85" grpId="0"/>
      <p:bldP spid="100" grpId="0"/>
      <p:bldP spid="103" grpId="0"/>
      <p:bldP spid="104" grpId="0"/>
      <p:bldP spid="82" grpId="0"/>
      <p:bldP spid="88" grpId="0"/>
      <p:bldP spid="90" grpId="0"/>
      <p:bldP spid="92" grpId="0"/>
      <p:bldP spid="91" grpId="0"/>
      <p:bldP spid="98" grpId="0"/>
      <p:bldP spid="105" grpId="0"/>
      <p:bldP spid="106" grpId="0"/>
      <p:bldP spid="108" grpId="0"/>
      <p:bldP spid="109" grpId="0"/>
      <p:bldP spid="84" grpId="0"/>
      <p:bldP spid="84" grpId="1"/>
      <p:bldP spid="84" grpId="2"/>
      <p:bldP spid="84" grpId="3"/>
      <p:bldP spid="84" grpId="4"/>
      <p:bldP spid="111" grpId="0"/>
      <p:bldP spid="22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59" grpId="0"/>
      <p:bldP spid="60" grpId="0"/>
      <p:bldP spid="6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15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Microsoft Office PowerPoint</Application>
  <PresentationFormat>Presentazione su schermo (4:3)</PresentationFormat>
  <Paragraphs>98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215</cp:revision>
  <dcterms:created xsi:type="dcterms:W3CDTF">2016-10-18T21:42:57Z</dcterms:created>
  <dcterms:modified xsi:type="dcterms:W3CDTF">2020-03-01T15:50:22Z</dcterms:modified>
</cp:coreProperties>
</file>