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20"/>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86051" autoAdjust="0"/>
  </p:normalViewPr>
  <p:slideViewPr>
    <p:cSldViewPr snapToGrid="0">
      <p:cViewPr varScale="1">
        <p:scale>
          <a:sx n="74" d="100"/>
          <a:sy n="74" d="100"/>
        </p:scale>
        <p:origin x="1944" y="67"/>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3" d="100"/>
          <a:sy n="53" d="100"/>
        </p:scale>
        <p:origin x="284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AEC2ED7B-1EA9-4736-944F-DDBE54C5C3EF}" type="datetimeFigureOut">
              <a:rPr lang="it-IT"/>
              <a:pPr>
                <a:defRPr/>
              </a:pPr>
              <a:t>06/02/2020</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a:t>Modifica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D912BC4C-B6F0-4220-B6AF-09B3E943826A}"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717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fld id="{295F1EF1-6829-46EC-A067-EB25293FF9B9}" type="slidenum">
              <a:rPr lang="it-IT" altLang="it-IT" smtClean="0"/>
              <a:pPr/>
              <a:t>1</a:t>
            </a:fld>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922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94BFAA-5408-41B4-BC22-31AB16EDD573}" type="slidenum">
              <a:rPr lang="it-IT" altLang="it-IT" smtClean="0">
                <a:latin typeface="Arial" panose="020B0604020202020204" pitchFamily="34" charset="0"/>
              </a:rPr>
              <a:pPr>
                <a:spcBef>
                  <a:spcPct val="0"/>
                </a:spcBef>
              </a:pPr>
              <a:t>2</a:t>
            </a:fld>
            <a:endParaRPr lang="it-IT" altLang="it-IT">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1126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fld id="{C1CAFE8B-635E-465C-AA8B-6C2A00AC7950}" type="slidenum">
              <a:rPr lang="it-IT" altLang="it-IT" smtClean="0"/>
              <a:pPr/>
              <a:t>3</a:t>
            </a:fld>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dirty="0"/>
          </a:p>
        </p:txBody>
      </p:sp>
      <p:sp>
        <p:nvSpPr>
          <p:cNvPr id="1434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fld id="{0F22ED7F-ABBE-4DF1-B667-D20363D5361E}" type="slidenum">
              <a:rPr lang="it-IT" altLang="it-IT" smtClean="0"/>
              <a:pPr/>
              <a:t>5</a:t>
            </a:fld>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dirty="0"/>
          </a:p>
        </p:txBody>
      </p:sp>
      <p:sp>
        <p:nvSpPr>
          <p:cNvPr id="1638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fld id="{A76FE4CC-3D97-4424-B37E-980DB6FE5F06}" type="slidenum">
              <a:rPr lang="it-IT" altLang="it-IT" smtClean="0"/>
              <a:pPr/>
              <a:t>6</a:t>
            </a:fld>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1843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fld id="{C956BAD9-73F5-44AA-8613-A4A81EB9C859}" type="slidenum">
              <a:rPr lang="it-IT" altLang="it-IT" smtClean="0"/>
              <a:pPr/>
              <a:t>7</a:t>
            </a:fld>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dirty="0"/>
          </a:p>
        </p:txBody>
      </p:sp>
      <p:sp>
        <p:nvSpPr>
          <p:cNvPr id="2048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fld id="{3E725354-256D-4C86-A7DB-890794840D99}" type="slidenum">
              <a:rPr lang="it-IT" altLang="it-IT" smtClean="0"/>
              <a:pPr/>
              <a:t>8</a:t>
            </a:fld>
            <a:endParaRPr lang="it-IT"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dirty="0"/>
          </a:p>
        </p:txBody>
      </p:sp>
      <p:sp>
        <p:nvSpPr>
          <p:cNvPr id="2355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fld id="{3E9BE578-0A93-4EE0-9726-97B7EC59D807}" type="slidenum">
              <a:rPr lang="it-IT" altLang="it-IT" smtClean="0"/>
              <a:pPr/>
              <a:t>10</a:t>
            </a:fld>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4" name="Group 15"/>
          <p:cNvGrpSpPr>
            <a:grpSpLocks/>
          </p:cNvGrpSpPr>
          <p:nvPr/>
        </p:nvGrpSpPr>
        <p:grpSpPr bwMode="auto">
          <a:xfrm>
            <a:off x="4335463" y="1169988"/>
            <a:ext cx="4814887" cy="4994275"/>
            <a:chOff x="4334933" y="1169931"/>
            <a:chExt cx="4814835" cy="4993802"/>
          </a:xfrm>
        </p:grpSpPr>
        <p:cxnSp>
          <p:nvCxnSpPr>
            <p:cNvPr id="5" name="Straight Connector 16"/>
            <p:cNvCxnSpPr/>
            <p:nvPr/>
          </p:nvCxnSpPr>
          <p:spPr>
            <a:xfrm flipH="1">
              <a:off x="6009727" y="1169931"/>
              <a:ext cx="3133691" cy="313501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4334933" y="1349301"/>
              <a:ext cx="4814835" cy="481443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5225510" y="1469940"/>
              <a:ext cx="3911558" cy="391123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1"/>
            <p:cNvCxnSpPr/>
            <p:nvPr/>
          </p:nvCxnSpPr>
          <p:spPr>
            <a:xfrm flipH="1">
              <a:off x="5304885" y="1308030"/>
              <a:ext cx="3838534" cy="38397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22"/>
            <p:cNvCxnSpPr/>
            <p:nvPr/>
          </p:nvCxnSpPr>
          <p:spPr>
            <a:xfrm flipH="1">
              <a:off x="5706518" y="1769949"/>
              <a:ext cx="3430550" cy="343026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lstStyle>
            <a:lvl1pPr algn="l">
              <a:defRPr sz="4400">
                <a:effectLst/>
              </a:defRPr>
            </a:lvl1pPr>
          </a:lstStyle>
          <a:p>
            <a:r>
              <a:rPr lang="it-IT"/>
              <a:t>Fare clic per modificare lo stile del titolo</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10" name="Date Placeholder 3"/>
          <p:cNvSpPr>
            <a:spLocks noGrp="1"/>
          </p:cNvSpPr>
          <p:nvPr>
            <p:ph type="dt" sz="half" idx="10"/>
          </p:nvPr>
        </p:nvSpPr>
        <p:spPr/>
        <p:txBody>
          <a:bodyPr/>
          <a:lstStyle>
            <a:lvl1pPr>
              <a:defRPr/>
            </a:lvl1pPr>
          </a:lstStyle>
          <a:p>
            <a:pPr>
              <a:defRPr/>
            </a:pPr>
            <a:fld id="{E369A2AF-BF54-47E2-ADDA-613BB511F532}" type="datetimeFigureOut">
              <a:rPr lang="en-US"/>
              <a:pPr>
                <a:defRPr/>
              </a:pPr>
              <a:t>2/6/2020</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1AAACB87-0591-4D26-B86C-E3252C55AC12}" type="slidenum">
              <a:rPr lang="en-US"/>
              <a:pPr>
                <a:defRPr/>
              </a:pPr>
              <a:t>‹N›</a:t>
            </a:fld>
            <a:endParaRPr lang="en-US"/>
          </a:p>
        </p:txBody>
      </p:sp>
    </p:spTree>
    <p:extLst>
      <p:ext uri="{BB962C8B-B14F-4D97-AF65-F5344CB8AC3E}">
        <p14:creationId xmlns:p14="http://schemas.microsoft.com/office/powerpoint/2010/main" val="39052168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it-IT"/>
              <a:t>Fare clic per modificare lo stile del titolo</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a:t>Fare clic sull'icona per inserire un'immagine</a:t>
            </a:r>
            <a:endParaRPr lang="en-US" noProof="0"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5" name="Date Placeholder 3"/>
          <p:cNvSpPr>
            <a:spLocks noGrp="1"/>
          </p:cNvSpPr>
          <p:nvPr>
            <p:ph type="dt" sz="half" idx="15"/>
          </p:nvPr>
        </p:nvSpPr>
        <p:spPr/>
        <p:txBody>
          <a:bodyPr/>
          <a:lstStyle>
            <a:lvl1pPr>
              <a:defRPr/>
            </a:lvl1pPr>
          </a:lstStyle>
          <a:p>
            <a:pPr>
              <a:defRPr/>
            </a:pPr>
            <a:fld id="{F56882DB-CA67-4F59-8F24-C84B321CEB12}" type="datetimeFigureOut">
              <a:rPr lang="en-US"/>
              <a:pPr>
                <a:defRPr/>
              </a:pPr>
              <a:t>2/6/2020</a:t>
            </a:fld>
            <a:endParaRPr lang="en-US"/>
          </a:p>
        </p:txBody>
      </p:sp>
      <p:sp>
        <p:nvSpPr>
          <p:cNvPr id="7" name="Footer Placeholder 4"/>
          <p:cNvSpPr>
            <a:spLocks noGrp="1"/>
          </p:cNvSpPr>
          <p:nvPr>
            <p:ph type="ftr" sz="quarter" idx="16"/>
          </p:nvPr>
        </p:nvSpPr>
        <p:spPr/>
        <p:txBody>
          <a:bodyPr/>
          <a:lstStyle>
            <a:lvl1pPr>
              <a:defRPr/>
            </a:lvl1pPr>
          </a:lstStyle>
          <a:p>
            <a:pPr>
              <a:defRPr/>
            </a:pPr>
            <a:endParaRPr lang="en-US"/>
          </a:p>
        </p:txBody>
      </p:sp>
      <p:sp>
        <p:nvSpPr>
          <p:cNvPr id="8" name="Slide Number Placeholder 5"/>
          <p:cNvSpPr>
            <a:spLocks noGrp="1"/>
          </p:cNvSpPr>
          <p:nvPr>
            <p:ph type="sldNum" sz="quarter" idx="17"/>
          </p:nvPr>
        </p:nvSpPr>
        <p:spPr/>
        <p:txBody>
          <a:bodyPr/>
          <a:lstStyle>
            <a:lvl1pPr>
              <a:defRPr/>
            </a:lvl1pPr>
          </a:lstStyle>
          <a:p>
            <a:pPr>
              <a:defRPr/>
            </a:pPr>
            <a:fld id="{1FF4B61A-653C-4F73-A6CA-803FE9AEAA13}" type="slidenum">
              <a:rPr lang="en-US"/>
              <a:pPr>
                <a:defRPr/>
              </a:pPr>
              <a:t>‹N›</a:t>
            </a:fld>
            <a:endParaRPr lang="en-US"/>
          </a:p>
        </p:txBody>
      </p:sp>
    </p:spTree>
    <p:extLst>
      <p:ext uri="{BB962C8B-B14F-4D97-AF65-F5344CB8AC3E}">
        <p14:creationId xmlns:p14="http://schemas.microsoft.com/office/powerpoint/2010/main" val="15361102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lstStyle>
            <a:lvl1pPr algn="l">
              <a:defRPr sz="2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533400" y="4114800"/>
            <a:ext cx="6383552" cy="1905000"/>
          </a:xfrm>
        </p:spPr>
        <p:txBody>
          <a:bodyP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lvl1pPr>
          </a:lstStyle>
          <a:p>
            <a:pPr>
              <a:defRPr/>
            </a:pPr>
            <a:fld id="{FF1EED39-EEA3-4880-958C-3505E7386822}" type="datetimeFigureOut">
              <a:rPr lang="en-US"/>
              <a:pPr>
                <a:defRPr/>
              </a:pPr>
              <a:t>2/6/2020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78775B-BCE1-403C-9C09-6271187AC445}" type="slidenum">
              <a:rPr lang="en-US"/>
              <a:pPr>
                <a:defRPr/>
              </a:pPr>
              <a:t>‹N›</a:t>
            </a:fld>
            <a:endParaRPr lang="en-US"/>
          </a:p>
        </p:txBody>
      </p:sp>
    </p:spTree>
    <p:extLst>
      <p:ext uri="{BB962C8B-B14F-4D97-AF65-F5344CB8AC3E}">
        <p14:creationId xmlns:p14="http://schemas.microsoft.com/office/powerpoint/2010/main" val="25837700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5" name="TextBox 13"/>
          <p:cNvSpPr txBox="1">
            <a:spLocks noChangeArrowheads="1"/>
          </p:cNvSpPr>
          <p:nvPr/>
        </p:nvSpPr>
        <p:spPr bwMode="auto">
          <a:xfrm>
            <a:off x="228600" y="7112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it-IT" sz="8000"/>
              <a:t>“</a:t>
            </a:r>
          </a:p>
        </p:txBody>
      </p:sp>
      <p:sp>
        <p:nvSpPr>
          <p:cNvPr id="6" name="TextBox 14"/>
          <p:cNvSpPr txBox="1">
            <a:spLocks noChangeArrowheads="1"/>
          </p:cNvSpPr>
          <p:nvPr/>
        </p:nvSpPr>
        <p:spPr bwMode="auto">
          <a:xfrm>
            <a:off x="7696200" y="27686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it-IT" sz="8000"/>
              <a:t>”</a:t>
            </a:r>
          </a:p>
        </p:txBody>
      </p:sp>
      <p:sp>
        <p:nvSpPr>
          <p:cNvPr id="2" name="Title 1"/>
          <p:cNvSpPr>
            <a:spLocks noGrp="1"/>
          </p:cNvSpPr>
          <p:nvPr>
            <p:ph type="title"/>
          </p:nvPr>
        </p:nvSpPr>
        <p:spPr>
          <a:xfrm>
            <a:off x="856283" y="533400"/>
            <a:ext cx="6859787" cy="2895600"/>
          </a:xfrm>
        </p:spPr>
        <p:txBody>
          <a:bodyPr/>
          <a:lstStyle>
            <a:lvl1pPr algn="l">
              <a:defRPr sz="2800" b="0" cap="all">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1066800" y="3429000"/>
            <a:ext cx="6402467" cy="4826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533400" y="4301070"/>
            <a:ext cx="6382361" cy="171873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7" name="Date Placeholder 3"/>
          <p:cNvSpPr>
            <a:spLocks noGrp="1"/>
          </p:cNvSpPr>
          <p:nvPr>
            <p:ph type="dt" sz="half" idx="14"/>
          </p:nvPr>
        </p:nvSpPr>
        <p:spPr/>
        <p:txBody>
          <a:bodyPr/>
          <a:lstStyle>
            <a:lvl1pPr>
              <a:defRPr/>
            </a:lvl1pPr>
          </a:lstStyle>
          <a:p>
            <a:pPr>
              <a:defRPr/>
            </a:pPr>
            <a:fld id="{5149AD59-36C0-4C2E-AF27-1E9CB404BBA9}" type="datetimeFigureOut">
              <a:rPr lang="en-US"/>
              <a:pPr>
                <a:defRPr/>
              </a:pPr>
              <a:t>2/6/2020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4A9A908F-3C54-4FF8-BCB8-A32B933F9B95}" type="slidenum">
              <a:rPr lang="en-US"/>
              <a:pPr>
                <a:defRPr/>
              </a:pPr>
              <a:t>‹N›</a:t>
            </a:fld>
            <a:endParaRPr lang="en-US"/>
          </a:p>
        </p:txBody>
      </p:sp>
    </p:spTree>
    <p:extLst>
      <p:ext uri="{BB962C8B-B14F-4D97-AF65-F5344CB8AC3E}">
        <p14:creationId xmlns:p14="http://schemas.microsoft.com/office/powerpoint/2010/main" val="27368861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lstStyle>
            <a:lvl1pPr algn="l">
              <a:defRPr sz="2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lvl1pPr>
          </a:lstStyle>
          <a:p>
            <a:pPr>
              <a:defRPr/>
            </a:pPr>
            <a:fld id="{14794F9F-1C0C-4C77-97F0-00779077206B}" type="datetimeFigureOut">
              <a:rPr lang="en-US"/>
              <a:pPr>
                <a:defRPr/>
              </a:pPr>
              <a:t>2/6/2020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A93D55-45E4-4BFA-97D3-DAAFF713C0DD}" type="slidenum">
              <a:rPr lang="en-US"/>
              <a:pPr>
                <a:defRPr/>
              </a:pPr>
              <a:t>‹N›</a:t>
            </a:fld>
            <a:endParaRPr lang="en-US"/>
          </a:p>
        </p:txBody>
      </p:sp>
    </p:spTree>
    <p:extLst>
      <p:ext uri="{BB962C8B-B14F-4D97-AF65-F5344CB8AC3E}">
        <p14:creationId xmlns:p14="http://schemas.microsoft.com/office/powerpoint/2010/main" val="7380832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5" name="TextBox 13"/>
          <p:cNvSpPr txBox="1">
            <a:spLocks noChangeArrowheads="1"/>
          </p:cNvSpPr>
          <p:nvPr/>
        </p:nvSpPr>
        <p:spPr bwMode="auto">
          <a:xfrm>
            <a:off x="228600" y="7112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it-IT" sz="8000"/>
              <a:t>“</a:t>
            </a:r>
          </a:p>
        </p:txBody>
      </p:sp>
      <p:sp>
        <p:nvSpPr>
          <p:cNvPr id="6" name="TextBox 14"/>
          <p:cNvSpPr txBox="1">
            <a:spLocks noChangeArrowheads="1"/>
          </p:cNvSpPr>
          <p:nvPr/>
        </p:nvSpPr>
        <p:spPr bwMode="auto">
          <a:xfrm>
            <a:off x="7696200" y="27686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it-IT" sz="8000"/>
              <a:t>”</a:t>
            </a:r>
          </a:p>
        </p:txBody>
      </p:sp>
      <p:sp>
        <p:nvSpPr>
          <p:cNvPr id="2" name="Title 1"/>
          <p:cNvSpPr>
            <a:spLocks noGrp="1"/>
          </p:cNvSpPr>
          <p:nvPr>
            <p:ph type="title"/>
          </p:nvPr>
        </p:nvSpPr>
        <p:spPr>
          <a:xfrm>
            <a:off x="856284" y="533400"/>
            <a:ext cx="6859786" cy="2895600"/>
          </a:xfrm>
        </p:spPr>
        <p:txBody>
          <a:bodyPr/>
          <a:lstStyle>
            <a:lvl1pPr algn="l">
              <a:defRPr sz="2800" b="0" cap="all">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533400" y="3886200"/>
            <a:ext cx="6382361" cy="1049866"/>
          </a:xfrm>
        </p:spPr>
        <p:txBody>
          <a:bodyPr rtlCol="0" anchor="b">
            <a:normAutofit/>
          </a:bodyPr>
          <a:lstStyle>
            <a:lvl1pPr>
              <a:buNone/>
              <a:defRPr lang="en-US" sz="2000" b="0" cap="all" dirty="0">
                <a:ln w="3175" cmpd="sng">
                  <a:noFill/>
                </a:ln>
                <a:solidFill>
                  <a:schemeClr val="tx1"/>
                </a:solidFill>
                <a:effectLst/>
              </a:defRPr>
            </a:lvl1pPr>
          </a:lstStyle>
          <a:p>
            <a:pPr lvl="0"/>
            <a:r>
              <a:rPr lang="it-IT"/>
              <a:t>Modifica gli stili del testo dello schema</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7" name="Date Placeholder 3"/>
          <p:cNvSpPr>
            <a:spLocks noGrp="1"/>
          </p:cNvSpPr>
          <p:nvPr>
            <p:ph type="dt" sz="half" idx="14"/>
          </p:nvPr>
        </p:nvSpPr>
        <p:spPr/>
        <p:txBody>
          <a:bodyPr/>
          <a:lstStyle>
            <a:lvl1pPr>
              <a:defRPr/>
            </a:lvl1pPr>
          </a:lstStyle>
          <a:p>
            <a:pPr>
              <a:defRPr/>
            </a:pPr>
            <a:fld id="{145C9003-BAE2-46A7-AF0C-FF8DECF89A69}" type="datetimeFigureOut">
              <a:rPr lang="en-US"/>
              <a:pPr>
                <a:defRPr/>
              </a:pPr>
              <a:t>2/6/2020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A171F8A0-1D13-4EC2-92EB-9EE65330ABDF}" type="slidenum">
              <a:rPr lang="en-US"/>
              <a:pPr>
                <a:defRPr/>
              </a:pPr>
              <a:t>‹N›</a:t>
            </a:fld>
            <a:endParaRPr lang="en-US"/>
          </a:p>
        </p:txBody>
      </p:sp>
    </p:spTree>
    <p:extLst>
      <p:ext uri="{BB962C8B-B14F-4D97-AF65-F5344CB8AC3E}">
        <p14:creationId xmlns:p14="http://schemas.microsoft.com/office/powerpoint/2010/main" val="2533452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a:lstStyle>
            <a:lvl1pPr>
              <a:defRPr lang="en-US" sz="2800" b="0" dirty="0"/>
            </a:lvl1pPr>
          </a:lstStyle>
          <a:p>
            <a:pPr lvl="0"/>
            <a:r>
              <a:rPr lang="it-IT"/>
              <a:t>Fare clic per modificare lo stile del titolo</a:t>
            </a:r>
            <a:endParaRPr lang="en-US" dirty="0"/>
          </a:p>
        </p:txBody>
      </p:sp>
      <p:sp>
        <p:nvSpPr>
          <p:cNvPr id="10" name="Text Placeholder 9"/>
          <p:cNvSpPr>
            <a:spLocks noGrp="1"/>
          </p:cNvSpPr>
          <p:nvPr>
            <p:ph type="body" sz="quarter" idx="13"/>
          </p:nvPr>
        </p:nvSpPr>
        <p:spPr>
          <a:xfrm>
            <a:off x="533400" y="3928534"/>
            <a:ext cx="6382361" cy="838200"/>
          </a:xfrm>
        </p:spPr>
        <p:txBody>
          <a:bodyPr rtlCol="0" anchor="b">
            <a:normAutofit/>
          </a:bodyPr>
          <a:lstStyle>
            <a:lvl1pPr>
              <a:buNone/>
              <a:defRPr lang="en-US" sz="2000" b="0" cap="all" dirty="0">
                <a:ln w="3175" cmpd="sng">
                  <a:noFill/>
                </a:ln>
                <a:solidFill>
                  <a:schemeClr val="tx1"/>
                </a:solidFill>
                <a:effectLst/>
              </a:defRPr>
            </a:lvl1pPr>
          </a:lstStyle>
          <a:p>
            <a:pPr lvl="0"/>
            <a:r>
              <a:rPr lang="it-IT"/>
              <a:t>Modifica gli stili del testo dello schema</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5" name="Date Placeholder 3"/>
          <p:cNvSpPr>
            <a:spLocks noGrp="1"/>
          </p:cNvSpPr>
          <p:nvPr>
            <p:ph type="dt" sz="half" idx="14"/>
          </p:nvPr>
        </p:nvSpPr>
        <p:spPr/>
        <p:txBody>
          <a:bodyPr/>
          <a:lstStyle>
            <a:lvl1pPr>
              <a:defRPr/>
            </a:lvl1pPr>
          </a:lstStyle>
          <a:p>
            <a:pPr>
              <a:defRPr/>
            </a:pPr>
            <a:fld id="{371DC2A6-A9D2-4877-A4C5-93B9636EEF51}" type="datetimeFigureOut">
              <a:rPr lang="en-US"/>
              <a:pPr>
                <a:defRPr/>
              </a:pPr>
              <a:t>2/6/2020</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708DD64C-BBED-40FA-9AE5-260B5731BC21}" type="slidenum">
              <a:rPr lang="en-US"/>
              <a:pPr>
                <a:defRPr/>
              </a:pPr>
              <a:t>‹N›</a:t>
            </a:fld>
            <a:endParaRPr lang="en-US"/>
          </a:p>
        </p:txBody>
      </p:sp>
    </p:spTree>
    <p:extLst>
      <p:ext uri="{BB962C8B-B14F-4D97-AF65-F5344CB8AC3E}">
        <p14:creationId xmlns:p14="http://schemas.microsoft.com/office/powerpoint/2010/main" val="231621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lgn="l">
              <a:defRPr sz="2800"/>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135DE87B-E01E-48EF-9C65-5F02AEE2B8E4}" type="datetimeFigureOut">
              <a:rPr lang="en-US"/>
              <a:pPr>
                <a:defRPr/>
              </a:pPr>
              <a:t>2/6/2020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AF4B30-D72B-4373-9125-6A82BA91F1CA}" type="slidenum">
              <a:rPr lang="en-US"/>
              <a:pPr>
                <a:defRPr/>
              </a:pPr>
              <a:t>‹N›</a:t>
            </a:fld>
            <a:endParaRPr lang="en-US"/>
          </a:p>
        </p:txBody>
      </p:sp>
    </p:spTree>
    <p:extLst>
      <p:ext uri="{BB962C8B-B14F-4D97-AF65-F5344CB8AC3E}">
        <p14:creationId xmlns:p14="http://schemas.microsoft.com/office/powerpoint/2010/main" val="3722962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lstStyle>
            <a:lvl1pPr>
              <a:defRPr sz="2800"/>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0134052B-E7AE-4D4F-BF4F-CBB78EEC225A}" type="datetimeFigureOut">
              <a:rPr lang="en-US"/>
              <a:pPr>
                <a:defRPr/>
              </a:pPr>
              <a:t>2/6/2020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444334-F273-4BEB-8C2A-03906D398109}" type="slidenum">
              <a:rPr lang="en-US"/>
              <a:pPr>
                <a:defRPr/>
              </a:pPr>
              <a:t>‹N›</a:t>
            </a:fld>
            <a:endParaRPr lang="en-US"/>
          </a:p>
        </p:txBody>
      </p:sp>
    </p:spTree>
    <p:extLst>
      <p:ext uri="{BB962C8B-B14F-4D97-AF65-F5344CB8AC3E}">
        <p14:creationId xmlns:p14="http://schemas.microsoft.com/office/powerpoint/2010/main" val="3473041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533400" y="533400"/>
            <a:ext cx="6554867" cy="376767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78AA7691-78CC-4D79-8094-3E5F3BFECFFB}" type="datetimeFigureOut">
              <a:rPr lang="en-US"/>
              <a:pPr>
                <a:defRPr/>
              </a:pPr>
              <a:t>2/6/2020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0ED66B-ADA2-4241-9A24-66C72A2F14C2}" type="slidenum">
              <a:rPr lang="en-US"/>
              <a:pPr>
                <a:defRPr/>
              </a:pPr>
              <a:t>‹N›</a:t>
            </a:fld>
            <a:endParaRPr lang="en-US"/>
          </a:p>
        </p:txBody>
      </p:sp>
    </p:spTree>
    <p:extLst>
      <p:ext uri="{BB962C8B-B14F-4D97-AF65-F5344CB8AC3E}">
        <p14:creationId xmlns:p14="http://schemas.microsoft.com/office/powerpoint/2010/main" val="9589346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lstStyle>
            <a:lvl1pPr algn="l">
              <a:defRPr sz="32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lvl1pPr>
          </a:lstStyle>
          <a:p>
            <a:pPr>
              <a:defRPr/>
            </a:pPr>
            <a:fld id="{61462910-F861-4E1D-93D3-E8F0E3B90EC7}" type="datetimeFigureOut">
              <a:rPr lang="en-US"/>
              <a:pPr>
                <a:defRPr/>
              </a:pPr>
              <a:t>2/6/2020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70D530-98FA-467B-B983-D3002007CDFC}" type="slidenum">
              <a:rPr lang="en-US"/>
              <a:pPr>
                <a:defRPr/>
              </a:pPr>
              <a:t>‹N›</a:t>
            </a:fld>
            <a:endParaRPr lang="en-US"/>
          </a:p>
        </p:txBody>
      </p:sp>
    </p:spTree>
    <p:extLst>
      <p:ext uri="{BB962C8B-B14F-4D97-AF65-F5344CB8AC3E}">
        <p14:creationId xmlns:p14="http://schemas.microsoft.com/office/powerpoint/2010/main" val="24011765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defRPr sz="3200"/>
            </a:lvl1pPr>
          </a:lstStyle>
          <a:p>
            <a:r>
              <a:rPr lang="it-IT"/>
              <a:t>Fare clic per modificare lo stile del titolo</a:t>
            </a:r>
            <a:endParaRPr lang="en-US" dirty="0"/>
          </a:p>
        </p:txBody>
      </p:sp>
      <p:sp>
        <p:nvSpPr>
          <p:cNvPr id="11" name="Content Placeholder 3"/>
          <p:cNvSpPr>
            <a:spLocks noGrp="1"/>
          </p:cNvSpPr>
          <p:nvPr>
            <p:ph sz="half" idx="13"/>
          </p:nvPr>
        </p:nvSpPr>
        <p:spPr>
          <a:xfrm>
            <a:off x="533400" y="533400"/>
            <a:ext cx="3949967" cy="376766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2" name="Content Placeholder 5"/>
          <p:cNvSpPr>
            <a:spLocks noGrp="1"/>
          </p:cNvSpPr>
          <p:nvPr>
            <p:ph sz="quarter" idx="4"/>
          </p:nvPr>
        </p:nvSpPr>
        <p:spPr>
          <a:xfrm>
            <a:off x="4662362" y="533400"/>
            <a:ext cx="3948238" cy="375920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p:cNvSpPr>
            <a:spLocks noGrp="1"/>
          </p:cNvSpPr>
          <p:nvPr>
            <p:ph type="dt" sz="half" idx="14"/>
          </p:nvPr>
        </p:nvSpPr>
        <p:spPr/>
        <p:txBody>
          <a:bodyPr/>
          <a:lstStyle>
            <a:lvl1pPr>
              <a:defRPr/>
            </a:lvl1pPr>
          </a:lstStyle>
          <a:p>
            <a:pPr>
              <a:defRPr/>
            </a:pPr>
            <a:fld id="{F3B3EFFD-1275-4C5E-94AE-C6DCCB9DE94E}" type="datetimeFigureOut">
              <a:rPr lang="en-US"/>
              <a:pPr>
                <a:defRPr/>
              </a:pPr>
              <a:t>2/6/2020</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C74E4365-32E6-41D0-8024-83661F44113E}" type="slidenum">
              <a:rPr lang="en-US"/>
              <a:pPr>
                <a:defRPr/>
              </a:pPr>
              <a:t>‹N›</a:t>
            </a:fld>
            <a:endParaRPr lang="en-US"/>
          </a:p>
        </p:txBody>
      </p:sp>
    </p:spTree>
    <p:extLst>
      <p:ext uri="{BB962C8B-B14F-4D97-AF65-F5344CB8AC3E}">
        <p14:creationId xmlns:p14="http://schemas.microsoft.com/office/powerpoint/2010/main" val="6292135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defRPr sz="3200"/>
            </a:lvl1pPr>
          </a:lstStyle>
          <a:p>
            <a:r>
              <a:rPr lang="it-IT"/>
              <a:t>Fare clic per modificare lo stile del titolo</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lvl1pPr>
              <a:defRPr/>
            </a:lvl1pPr>
          </a:lstStyle>
          <a:p>
            <a:pPr>
              <a:defRPr/>
            </a:pPr>
            <a:fld id="{5D54CC3A-B46A-4F63-AF5A-2E5110C0D8D8}" type="datetimeFigureOut">
              <a:rPr lang="en-US"/>
              <a:pPr>
                <a:defRPr/>
              </a:pPr>
              <a:t>2/6/2020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E29A0A6-DEC9-40AC-9724-A77F01F9BA1F}" type="slidenum">
              <a:rPr lang="en-US"/>
              <a:pPr>
                <a:defRPr/>
              </a:pPr>
              <a:t>‹N›</a:t>
            </a:fld>
            <a:endParaRPr lang="en-US"/>
          </a:p>
        </p:txBody>
      </p:sp>
    </p:spTree>
    <p:extLst>
      <p:ext uri="{BB962C8B-B14F-4D97-AF65-F5344CB8AC3E}">
        <p14:creationId xmlns:p14="http://schemas.microsoft.com/office/powerpoint/2010/main" val="17200110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defRPr sz="3200"/>
            </a:lvl1pPr>
          </a:lstStyle>
          <a:p>
            <a:r>
              <a:rPr lang="it-IT"/>
              <a:t>Fare clic per modificare lo stile del titolo</a:t>
            </a:r>
            <a:endParaRPr lang="en-US" dirty="0"/>
          </a:p>
        </p:txBody>
      </p:sp>
      <p:sp>
        <p:nvSpPr>
          <p:cNvPr id="3" name="Date Placeholder 3"/>
          <p:cNvSpPr>
            <a:spLocks noGrp="1"/>
          </p:cNvSpPr>
          <p:nvPr>
            <p:ph type="dt" sz="half" idx="10"/>
          </p:nvPr>
        </p:nvSpPr>
        <p:spPr/>
        <p:txBody>
          <a:bodyPr/>
          <a:lstStyle>
            <a:lvl1pPr>
              <a:defRPr/>
            </a:lvl1pPr>
          </a:lstStyle>
          <a:p>
            <a:pPr>
              <a:defRPr/>
            </a:pPr>
            <a:fld id="{C7734847-B3DB-4341-8254-7A5801FCA589}" type="datetimeFigureOut">
              <a:rPr lang="en-US"/>
              <a:pPr>
                <a:defRPr/>
              </a:pPr>
              <a:t>2/6/2020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0420A18-3208-4340-AFB0-6B7F2A0F58CC}" type="slidenum">
              <a:rPr lang="en-US"/>
              <a:pPr>
                <a:defRPr/>
              </a:pPr>
              <a:t>‹N›</a:t>
            </a:fld>
            <a:endParaRPr lang="en-US"/>
          </a:p>
        </p:txBody>
      </p:sp>
    </p:spTree>
    <p:extLst>
      <p:ext uri="{BB962C8B-B14F-4D97-AF65-F5344CB8AC3E}">
        <p14:creationId xmlns:p14="http://schemas.microsoft.com/office/powerpoint/2010/main" val="1513424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A94CC5-0C98-42C2-B48C-9BF63175D64F}" type="datetimeFigureOut">
              <a:rPr lang="en-US"/>
              <a:pPr>
                <a:defRPr/>
              </a:pPr>
              <a:t>2/6/2020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5497D02-D91B-4B5E-9708-59655387938E}" type="slidenum">
              <a:rPr lang="en-US"/>
              <a:pPr>
                <a:defRPr/>
              </a:pPr>
              <a:t>‹N›</a:t>
            </a:fld>
            <a:endParaRPr lang="en-US"/>
          </a:p>
        </p:txBody>
      </p:sp>
    </p:spTree>
    <p:extLst>
      <p:ext uri="{BB962C8B-B14F-4D97-AF65-F5344CB8AC3E}">
        <p14:creationId xmlns:p14="http://schemas.microsoft.com/office/powerpoint/2010/main" val="15754485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533399" y="533400"/>
            <a:ext cx="4438755" cy="548640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3"/>
          <p:cNvSpPr>
            <a:spLocks noGrp="1"/>
          </p:cNvSpPr>
          <p:nvPr>
            <p:ph type="dt" sz="half" idx="10"/>
          </p:nvPr>
        </p:nvSpPr>
        <p:spPr/>
        <p:txBody>
          <a:bodyPr/>
          <a:lstStyle>
            <a:lvl1pPr>
              <a:defRPr/>
            </a:lvl1pPr>
          </a:lstStyle>
          <a:p>
            <a:pPr>
              <a:defRPr/>
            </a:pPr>
            <a:fld id="{10762EDC-B816-4DF6-8C6E-2AD7F985E39E}" type="datetimeFigureOut">
              <a:rPr lang="en-US"/>
              <a:pPr>
                <a:defRPr/>
              </a:pPr>
              <a:t>2/6/2020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48A9737-3455-40F3-8A1A-0EFEE09B1C1E}" type="slidenum">
              <a:rPr lang="en-US"/>
              <a:pPr>
                <a:defRPr/>
              </a:pPr>
              <a:t>‹N›</a:t>
            </a:fld>
            <a:endParaRPr lang="en-US"/>
          </a:p>
        </p:txBody>
      </p:sp>
    </p:spTree>
    <p:extLst>
      <p:ext uri="{BB962C8B-B14F-4D97-AF65-F5344CB8AC3E}">
        <p14:creationId xmlns:p14="http://schemas.microsoft.com/office/powerpoint/2010/main" val="18614853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lstStyle>
            <a:lvl1pPr algn="l">
              <a:defRPr sz="2400" b="0"/>
            </a:lvl1pPr>
          </a:lstStyle>
          <a:p>
            <a:r>
              <a:rPr lang="it-IT"/>
              <a:t>Fare clic per modificare lo stile del titolo</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3"/>
          <p:cNvSpPr>
            <a:spLocks noGrp="1"/>
          </p:cNvSpPr>
          <p:nvPr>
            <p:ph type="dt" sz="half" idx="14"/>
          </p:nvPr>
        </p:nvSpPr>
        <p:spPr/>
        <p:txBody>
          <a:bodyPr/>
          <a:lstStyle>
            <a:lvl1pPr>
              <a:defRPr/>
            </a:lvl1pPr>
          </a:lstStyle>
          <a:p>
            <a:pPr>
              <a:defRPr/>
            </a:pPr>
            <a:fld id="{DF3A8965-F775-4B31-98B7-81BA84ADC25E}" type="datetimeFigureOut">
              <a:rPr lang="en-US"/>
              <a:pPr>
                <a:defRPr/>
              </a:pPr>
              <a:t>2/6/2020</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816858C5-25D9-4D74-8B74-D24E53452E29}" type="slidenum">
              <a:rPr lang="en-US"/>
              <a:pPr>
                <a:defRPr/>
              </a:pPr>
              <a:t>‹N›</a:t>
            </a:fld>
            <a:endParaRPr lang="en-US"/>
          </a:p>
        </p:txBody>
      </p:sp>
    </p:spTree>
    <p:extLst>
      <p:ext uri="{BB962C8B-B14F-4D97-AF65-F5344CB8AC3E}">
        <p14:creationId xmlns:p14="http://schemas.microsoft.com/office/powerpoint/2010/main" val="742449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1D3FB"/>
        </a:soli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6670675" y="3894138"/>
            <a:ext cx="2470150" cy="2659062"/>
            <a:chOff x="6687077" y="3259666"/>
            <a:chExt cx="2981857" cy="3208867"/>
          </a:xfrm>
        </p:grpSpPr>
        <p:cxnSp>
          <p:nvCxnSpPr>
            <p:cNvPr id="8" name="Straight Connector 7"/>
            <p:cNvCxnSpPr/>
            <p:nvPr/>
          </p:nvCxnSpPr>
          <p:spPr>
            <a:xfrm flipH="1">
              <a:off x="8756746" y="3259666"/>
              <a:ext cx="912188" cy="91189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5724"/>
              <a:ext cx="2981857" cy="2982809"/>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1737" y="3581511"/>
              <a:ext cx="1897197" cy="1896584"/>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130" y="3433998"/>
              <a:ext cx="1740055" cy="1739494"/>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388" y="3985732"/>
              <a:ext cx="1264798" cy="126439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788" cy="1524000"/>
          </a:xfrm>
          <a:prstGeom prst="rect">
            <a:avLst/>
          </a:prstGeom>
          <a:effectLst/>
        </p:spPr>
        <p:txBody>
          <a:bodyPr vert="horz" lIns="91440" tIns="45720" rIns="91440" bIns="45720" rtlCol="0" anchor="ctr">
            <a:normAutofit/>
          </a:bodyPr>
          <a:lstStyle/>
          <a:p>
            <a:r>
              <a:rPr lang="it-IT"/>
              <a:t>Fare clic per modificare lo stile del titolo</a:t>
            </a:r>
            <a:endParaRPr lang="en-US" dirty="0"/>
          </a:p>
        </p:txBody>
      </p:sp>
      <p:sp>
        <p:nvSpPr>
          <p:cNvPr id="1028" name="Text Placeholder 2"/>
          <p:cNvSpPr>
            <a:spLocks noGrp="1"/>
          </p:cNvSpPr>
          <p:nvPr>
            <p:ph type="body" idx="1"/>
          </p:nvPr>
        </p:nvSpPr>
        <p:spPr bwMode="auto">
          <a:xfrm>
            <a:off x="533400" y="533400"/>
            <a:ext cx="6554788" cy="376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Modifica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4" name="Date Placeholder 3"/>
          <p:cNvSpPr>
            <a:spLocks noGrp="1"/>
          </p:cNvSpPr>
          <p:nvPr>
            <p:ph type="dt" sz="half" idx="2"/>
          </p:nvPr>
        </p:nvSpPr>
        <p:spPr>
          <a:xfrm>
            <a:off x="7429500" y="6172200"/>
            <a:ext cx="1201738"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EF3FAD31-7AC9-468C-9A26-FC78D8BEEDB1}" type="datetimeFigureOut">
              <a:rPr lang="en-US"/>
              <a:pPr>
                <a:defRPr/>
              </a:pPr>
              <a:t>2/6/2020</a:t>
            </a:fld>
            <a:endParaRPr lang="en-US"/>
          </a:p>
        </p:txBody>
      </p:sp>
      <p:sp>
        <p:nvSpPr>
          <p:cNvPr id="5" name="Footer Placeholder 4"/>
          <p:cNvSpPr>
            <a:spLocks noGrp="1"/>
          </p:cNvSpPr>
          <p:nvPr>
            <p:ph type="ftr" sz="quarter" idx="3"/>
          </p:nvPr>
        </p:nvSpPr>
        <p:spPr>
          <a:xfrm>
            <a:off x="533400" y="6172200"/>
            <a:ext cx="5811838"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773988" y="5578475"/>
            <a:ext cx="857250" cy="669925"/>
          </a:xfrm>
          <a:prstGeom prst="rect">
            <a:avLst/>
          </a:prstGeom>
        </p:spPr>
        <p:txBody>
          <a:bodyPr vert="horz" lIns="91440" tIns="45720" rIns="91440" bIns="45720" rtlCol="0" anchor="b"/>
          <a:lstStyle>
            <a:lvl1pPr algn="r" eaLnBrk="1" fontAlgn="auto" hangingPunct="1">
              <a:spcBef>
                <a:spcPts val="0"/>
              </a:spcBef>
              <a:spcAft>
                <a:spcPts val="0"/>
              </a:spcAft>
              <a:defRPr sz="2800" b="0" i="0">
                <a:solidFill>
                  <a:schemeClr val="bg2">
                    <a:lumMod val="50000"/>
                  </a:schemeClr>
                </a:solidFill>
                <a:effectLst/>
                <a:latin typeface="+mn-lt"/>
              </a:defRPr>
            </a:lvl1pPr>
          </a:lstStyle>
          <a:p>
            <a:pPr>
              <a:defRPr/>
            </a:pPr>
            <a:fld id="{550B5AD3-1FA9-4320-ABFE-64B1545C3CFA}" type="slidenum">
              <a:rPr lang="en-US"/>
              <a:pPr>
                <a:defRPr/>
              </a:pPr>
              <a:t>‹N›</a:t>
            </a:fld>
            <a:endParaRPr lang="en-US"/>
          </a:p>
        </p:txBody>
      </p:sp>
    </p:spTree>
  </p:cSld>
  <p:clrMap bg1="dk1" tx1="lt1" bg2="dk2" tx2="lt2" accent1="accent1" accent2="accent2" accent3="accent3" accent4="accent4" accent5="accent5" accent6="accent6" hlink="hlink" folHlink="folHlink"/>
  <p:sldLayoutIdLst>
    <p:sldLayoutId id="2147484424" r:id="rId1"/>
    <p:sldLayoutId id="2147484410" r:id="rId2"/>
    <p:sldLayoutId id="2147484411" r:id="rId3"/>
    <p:sldLayoutId id="2147484412" r:id="rId4"/>
    <p:sldLayoutId id="2147484413" r:id="rId5"/>
    <p:sldLayoutId id="2147484414" r:id="rId6"/>
    <p:sldLayoutId id="2147484415" r:id="rId7"/>
    <p:sldLayoutId id="2147484416" r:id="rId8"/>
    <p:sldLayoutId id="2147484417" r:id="rId9"/>
    <p:sldLayoutId id="2147484418" r:id="rId10"/>
    <p:sldLayoutId id="2147484419" r:id="rId11"/>
    <p:sldLayoutId id="2147484425" r:id="rId12"/>
    <p:sldLayoutId id="2147484420" r:id="rId13"/>
    <p:sldLayoutId id="2147484426" r:id="rId14"/>
    <p:sldLayoutId id="2147484421" r:id="rId15"/>
    <p:sldLayoutId id="2147484422" r:id="rId16"/>
    <p:sldLayoutId id="2147484423" r:id="rId17"/>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l" defTabSz="457200" rtl="0" eaLnBrk="0" fontAlgn="base" hangingPunct="0">
        <a:spcBef>
          <a:spcPct val="0"/>
        </a:spcBef>
        <a:spcAft>
          <a:spcPct val="0"/>
        </a:spcAft>
        <a:defRPr sz="32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200">
          <a:solidFill>
            <a:schemeClr val="tx1"/>
          </a:solidFill>
          <a:latin typeface="Comic Sans MS" panose="030F0702030302020204" pitchFamily="66" charset="0"/>
        </a:defRPr>
      </a:lvl2pPr>
      <a:lvl3pPr algn="l" defTabSz="457200" rtl="0" eaLnBrk="0" fontAlgn="base" hangingPunct="0">
        <a:spcBef>
          <a:spcPct val="0"/>
        </a:spcBef>
        <a:spcAft>
          <a:spcPct val="0"/>
        </a:spcAft>
        <a:defRPr sz="3200">
          <a:solidFill>
            <a:schemeClr val="tx1"/>
          </a:solidFill>
          <a:latin typeface="Comic Sans MS" panose="030F0702030302020204" pitchFamily="66" charset="0"/>
        </a:defRPr>
      </a:lvl3pPr>
      <a:lvl4pPr algn="l" defTabSz="457200" rtl="0" eaLnBrk="0" fontAlgn="base" hangingPunct="0">
        <a:spcBef>
          <a:spcPct val="0"/>
        </a:spcBef>
        <a:spcAft>
          <a:spcPct val="0"/>
        </a:spcAft>
        <a:defRPr sz="3200">
          <a:solidFill>
            <a:schemeClr val="tx1"/>
          </a:solidFill>
          <a:latin typeface="Comic Sans MS" panose="030F0702030302020204" pitchFamily="66" charset="0"/>
        </a:defRPr>
      </a:lvl4pPr>
      <a:lvl5pPr algn="l" defTabSz="457200" rtl="0" eaLnBrk="0" fontAlgn="base" hangingPunct="0">
        <a:spcBef>
          <a:spcPct val="0"/>
        </a:spcBef>
        <a:spcAft>
          <a:spcPct val="0"/>
        </a:spcAft>
        <a:defRPr sz="3200">
          <a:solidFill>
            <a:schemeClr val="tx1"/>
          </a:solidFill>
          <a:latin typeface="Comic Sans MS" panose="030F0702030302020204" pitchFamily="66"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8.xml"/><Relationship Id="rId7" Type="http://schemas.openxmlformats.org/officeDocument/2006/relationships/image" Target="../media/image16.wmf"/><Relationship Id="rId12" Type="http://schemas.openxmlformats.org/officeDocument/2006/relationships/image" Target="../media/image19.emf"/><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13.bin"/><Relationship Id="rId11" Type="http://schemas.openxmlformats.org/officeDocument/2006/relationships/image" Target="../media/image18.wmf"/><Relationship Id="rId5" Type="http://schemas.openxmlformats.org/officeDocument/2006/relationships/image" Target="../media/image15.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17.wmf"/></Relationships>
</file>

<file path=ppt/slides/_rels/slide11.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21.wmf"/><Relationship Id="rId11" Type="http://schemas.openxmlformats.org/officeDocument/2006/relationships/image" Target="../media/image24.emf"/><Relationship Id="rId5" Type="http://schemas.openxmlformats.org/officeDocument/2006/relationships/oleObject" Target="../embeddings/oleObject17.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19.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www.eliofragassi.it/"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8.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7.w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9.wmf"/><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7" Type="http://schemas.openxmlformats.org/officeDocument/2006/relationships/image" Target="../media/image14.emf"/><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6"/>
          <p:cNvSpPr>
            <a:spLocks noGrp="1"/>
          </p:cNvSpPr>
          <p:nvPr>
            <p:ph type="title" idx="4294967295"/>
          </p:nvPr>
        </p:nvSpPr>
        <p:spPr bwMode="auto">
          <a:xfrm>
            <a:off x="36513" y="31750"/>
            <a:ext cx="9070975" cy="720725"/>
          </a:xfrm>
          <a:noFill/>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algn="ctr"/>
            <a:r>
              <a:rPr lang="it-IT" altLang="it-IT" sz="4000" cap="none">
                <a:ln>
                  <a:noFill/>
                </a:ln>
                <a:solidFill>
                  <a:srgbClr val="002060"/>
                </a:solidFill>
              </a:rPr>
              <a:t>Geometria descrittiva dinamica</a:t>
            </a:r>
          </a:p>
        </p:txBody>
      </p:sp>
      <p:sp>
        <p:nvSpPr>
          <p:cNvPr id="11" name="Rectangle 6"/>
          <p:cNvSpPr txBox="1">
            <a:spLocks noChangeArrowheads="1"/>
          </p:cNvSpPr>
          <p:nvPr/>
        </p:nvSpPr>
        <p:spPr>
          <a:xfrm>
            <a:off x="36513" y="793750"/>
            <a:ext cx="9070975" cy="354013"/>
          </a:xfrm>
          <a:prstGeom prst="rect">
            <a:avLst/>
          </a:prstGeom>
          <a:noFill/>
          <a:ln>
            <a:solidFill>
              <a:srgbClr val="0070C0"/>
            </a:solidFill>
          </a:ln>
        </p:spPr>
        <p:txBody>
          <a:bodyPr/>
          <a:lstStyle/>
          <a:p>
            <a:pPr marL="342900" indent="-342900" algn="ctr" defTabSz="914400" eaLnBrk="1" fontAlgn="auto" hangingPunct="1">
              <a:lnSpc>
                <a:spcPct val="90000"/>
              </a:lnSpc>
              <a:spcBef>
                <a:spcPct val="20000"/>
              </a:spcBef>
              <a:spcAft>
                <a:spcPts val="0"/>
              </a:spcAft>
              <a:buClr>
                <a:srgbClr val="1F497D"/>
              </a:buClr>
              <a:buSzPct val="75000"/>
              <a:defRPr/>
            </a:pPr>
            <a:r>
              <a:rPr lang="it-IT" sz="2000" kern="0" dirty="0">
                <a:solidFill>
                  <a:srgbClr val="002060"/>
                </a:solidFill>
                <a:latin typeface="Comic Sans MS" pitchFamily="66" charset="0"/>
                <a:cs typeface="Arial" panose="020B0604020202020204" pitchFamily="34" charset="0"/>
              </a:rPr>
              <a:t>Indagine insiemistica sulla doppia proiezione ortogonale di </a:t>
            </a:r>
            <a:r>
              <a:rPr lang="it-IT" sz="2000" kern="0" dirty="0" err="1">
                <a:solidFill>
                  <a:srgbClr val="002060"/>
                </a:solidFill>
                <a:latin typeface="Comic Sans MS" pitchFamily="66" charset="0"/>
                <a:cs typeface="Arial" panose="020B0604020202020204" pitchFamily="34" charset="0"/>
              </a:rPr>
              <a:t>Monge</a:t>
            </a:r>
            <a:endParaRPr lang="it-IT" sz="2000" kern="0" dirty="0">
              <a:solidFill>
                <a:srgbClr val="002060"/>
              </a:solidFill>
              <a:latin typeface="Comic Sans MS" pitchFamily="66" charset="0"/>
              <a:cs typeface="Arial" panose="020B0604020202020204" pitchFamily="34" charset="0"/>
            </a:endParaRPr>
          </a:p>
        </p:txBody>
      </p:sp>
      <p:sp>
        <p:nvSpPr>
          <p:cNvPr id="12" name="Text Box 6"/>
          <p:cNvSpPr txBox="1">
            <a:spLocks noChangeArrowheads="1"/>
          </p:cNvSpPr>
          <p:nvPr/>
        </p:nvSpPr>
        <p:spPr bwMode="auto">
          <a:xfrm>
            <a:off x="4787900" y="6480175"/>
            <a:ext cx="4319588" cy="323850"/>
          </a:xfrm>
          <a:prstGeom prst="rect">
            <a:avLst/>
          </a:prstGeom>
          <a:solidFill>
            <a:srgbClr val="FFFF00"/>
          </a:solidFill>
          <a:ln w="9525">
            <a:solidFill>
              <a:srgbClr val="4F81BD"/>
            </a:solidFill>
            <a:miter lim="800000"/>
            <a:headEnd/>
            <a:tailEnd/>
          </a:ln>
        </p:spPr>
        <p:txBody>
          <a:bodyPr lIns="92075" tIns="46038" rIns="92075" bIns="4603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defTabSz="914400" eaLnBrk="1" fontAlgn="auto" hangingPunct="1">
              <a:spcBef>
                <a:spcPct val="0"/>
              </a:spcBef>
              <a:spcAft>
                <a:spcPts val="0"/>
              </a:spcAft>
              <a:buFontTx/>
              <a:buNone/>
              <a:defRPr/>
            </a:pPr>
            <a:r>
              <a:rPr lang="it-IT" altLang="it-IT" sz="1600" b="1" kern="0">
                <a:solidFill>
                  <a:srgbClr val="C00000"/>
                </a:solidFill>
                <a:latin typeface="Comic Sans MS" panose="030F0702030302020204" pitchFamily="66" charset="0"/>
                <a:cs typeface="Courier New" panose="02070309020205020404" pitchFamily="49" charset="0"/>
              </a:rPr>
              <a:t>Autore   Prof. Elio Fragassi</a:t>
            </a:r>
          </a:p>
        </p:txBody>
      </p:sp>
      <p:sp>
        <p:nvSpPr>
          <p:cNvPr id="13" name="Text Box 9"/>
          <p:cNvSpPr txBox="1">
            <a:spLocks noChangeArrowheads="1"/>
          </p:cNvSpPr>
          <p:nvPr/>
        </p:nvSpPr>
        <p:spPr bwMode="auto">
          <a:xfrm>
            <a:off x="34925" y="6481763"/>
            <a:ext cx="4679950" cy="323850"/>
          </a:xfrm>
          <a:prstGeom prst="rect">
            <a:avLst/>
          </a:prstGeom>
          <a:solidFill>
            <a:srgbClr val="FFFF00"/>
          </a:solidFill>
          <a:ln w="12700">
            <a:solidFill>
              <a:srgbClr val="0070C0"/>
            </a:solidFill>
            <a:miter lim="800000"/>
            <a:headEnd/>
            <a:tailEnd/>
          </a:ln>
        </p:spPr>
        <p:txBody>
          <a:bodyPr lIns="92075" tIns="46038" rIns="92075" bIns="4603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defTabSz="914400" eaLnBrk="1" fontAlgn="auto" hangingPunct="1">
              <a:spcBef>
                <a:spcPct val="0"/>
              </a:spcBef>
              <a:spcAft>
                <a:spcPts val="0"/>
              </a:spcAft>
              <a:buFontTx/>
              <a:buNone/>
              <a:defRPr/>
            </a:pPr>
            <a:r>
              <a:rPr lang="it-IT" altLang="it-IT" sz="1400" b="1" kern="0">
                <a:solidFill>
                  <a:prstClr val="black"/>
                </a:solidFill>
                <a:latin typeface="Comic Sans MS" panose="030F0702030302020204" pitchFamily="66" charset="0"/>
                <a:cs typeface="Courier New" panose="02070309020205020404" pitchFamily="49" charset="0"/>
              </a:rPr>
              <a:t>Il materiale può essere riprodotto citando la fonte</a:t>
            </a:r>
          </a:p>
        </p:txBody>
      </p:sp>
      <p:sp>
        <p:nvSpPr>
          <p:cNvPr id="14" name="Rectangle 5"/>
          <p:cNvSpPr>
            <a:spLocks noChangeArrowheads="1"/>
          </p:cNvSpPr>
          <p:nvPr/>
        </p:nvSpPr>
        <p:spPr bwMode="auto">
          <a:xfrm>
            <a:off x="3678238" y="3933825"/>
            <a:ext cx="5400675" cy="2432050"/>
          </a:xfrm>
          <a:prstGeom prst="rect">
            <a:avLst/>
          </a:prstGeom>
          <a:solidFill>
            <a:srgbClr val="9BBB59">
              <a:lumMod val="40000"/>
              <a:lumOff val="60000"/>
            </a:srgbClr>
          </a:solidFill>
          <a:ln w="3175" algn="ctr">
            <a:solidFill>
              <a:srgbClr val="0000FF"/>
            </a:solidFill>
            <a:miter lim="800000"/>
            <a:headEnd/>
            <a:tailEnd/>
          </a:ln>
        </p:spPr>
        <p:txBody>
          <a:bodyPr lIns="0" anchor="ctr">
            <a:spAutoFit/>
          </a:bodyPr>
          <a:lstStyle/>
          <a:p>
            <a:pPr marL="108000" algn="ctr" defTabSz="914400" eaLnBrk="1" fontAlgn="auto" hangingPunct="1">
              <a:spcBef>
                <a:spcPts val="0"/>
              </a:spcBef>
              <a:spcAft>
                <a:spcPts val="0"/>
              </a:spcAft>
              <a:defRPr/>
            </a:pPr>
            <a:r>
              <a:rPr lang="it-IT" kern="0" dirty="0">
                <a:solidFill>
                  <a:srgbClr val="0070C0"/>
                </a:solidFill>
                <a:latin typeface="Comic Sans MS" pitchFamily="66" charset="0"/>
                <a:cs typeface="Times New Roman" pitchFamily="18" charset="0"/>
              </a:rPr>
              <a:t>Il disegno è stato  eseguito nell’a. s. 1995/96</a:t>
            </a:r>
          </a:p>
          <a:p>
            <a:pPr marL="108000" algn="ctr" defTabSz="914400" eaLnBrk="1" fontAlgn="auto" hangingPunct="1">
              <a:spcBef>
                <a:spcPts val="0"/>
              </a:spcBef>
              <a:spcAft>
                <a:spcPts val="0"/>
              </a:spcAft>
              <a:defRPr/>
            </a:pPr>
            <a:r>
              <a:rPr lang="it-IT" kern="0" dirty="0">
                <a:solidFill>
                  <a:srgbClr val="0070C0"/>
                </a:solidFill>
                <a:latin typeface="Comic Sans MS" pitchFamily="66" charset="0"/>
                <a:cs typeface="Times New Roman" pitchFamily="18" charset="0"/>
              </a:rPr>
              <a:t>da  </a:t>
            </a:r>
            <a:r>
              <a:rPr lang="it-IT" sz="2000" b="1" kern="0" dirty="0">
                <a:solidFill>
                  <a:srgbClr val="0070C0"/>
                </a:solidFill>
                <a:latin typeface="Comic Sans MS" pitchFamily="66" charset="0"/>
                <a:cs typeface="Times New Roman" pitchFamily="18" charset="0"/>
              </a:rPr>
              <a:t>Di Giovanni Luca </a:t>
            </a:r>
            <a:r>
              <a:rPr lang="it-IT" kern="0" dirty="0">
                <a:solidFill>
                  <a:srgbClr val="0070C0"/>
                </a:solidFill>
                <a:latin typeface="Comic Sans MS" pitchFamily="66" charset="0"/>
                <a:cs typeface="Times New Roman" pitchFamily="18" charset="0"/>
              </a:rPr>
              <a:t>della classe 4°A </a:t>
            </a:r>
          </a:p>
          <a:p>
            <a:pPr marL="108000" algn="ctr" defTabSz="914400" eaLnBrk="1" fontAlgn="auto" hangingPunct="1">
              <a:spcBef>
                <a:spcPts val="0"/>
              </a:spcBef>
              <a:spcAft>
                <a:spcPts val="0"/>
              </a:spcAft>
              <a:defRPr/>
            </a:pPr>
            <a:endParaRPr lang="it-IT" kern="0" dirty="0">
              <a:solidFill>
                <a:srgbClr val="0070C0"/>
              </a:solidFill>
              <a:latin typeface="Comic Sans MS" pitchFamily="66" charset="0"/>
              <a:cs typeface="Times New Roman" pitchFamily="18" charset="0"/>
            </a:endParaRPr>
          </a:p>
          <a:p>
            <a:pPr marL="108000" algn="ctr" defTabSz="914400" eaLnBrk="1" fontAlgn="auto" hangingPunct="1">
              <a:spcBef>
                <a:spcPts val="0"/>
              </a:spcBef>
              <a:spcAft>
                <a:spcPts val="0"/>
              </a:spcAft>
              <a:defRPr/>
            </a:pPr>
            <a:r>
              <a:rPr lang="it-IT" sz="2000" kern="0" dirty="0">
                <a:solidFill>
                  <a:srgbClr val="0070C0"/>
                </a:solidFill>
                <a:latin typeface="Comic Sans MS" pitchFamily="66" charset="0"/>
                <a:cs typeface="Times New Roman" pitchFamily="18" charset="0"/>
              </a:rPr>
              <a:t>dell’</a:t>
            </a:r>
            <a:r>
              <a:rPr lang="it-IT" sz="2000" b="1" kern="0" dirty="0">
                <a:solidFill>
                  <a:srgbClr val="0070C0"/>
                </a:solidFill>
                <a:latin typeface="Comic Sans MS" pitchFamily="66" charset="0"/>
                <a:cs typeface="Times New Roman" pitchFamily="18" charset="0"/>
              </a:rPr>
              <a:t>Istituto statale d’arte «</a:t>
            </a:r>
            <a:r>
              <a:rPr lang="it-IT" sz="2000" b="1" kern="0" dirty="0" err="1">
                <a:solidFill>
                  <a:srgbClr val="0070C0"/>
                </a:solidFill>
                <a:latin typeface="Comic Sans MS" pitchFamily="66" charset="0"/>
                <a:cs typeface="Times New Roman" pitchFamily="18" charset="0"/>
              </a:rPr>
              <a:t>G.Mazara</a:t>
            </a:r>
            <a:r>
              <a:rPr lang="it-IT" sz="2000" b="1" kern="0" dirty="0">
                <a:solidFill>
                  <a:srgbClr val="0070C0"/>
                </a:solidFill>
                <a:latin typeface="Comic Sans MS" pitchFamily="66" charset="0"/>
                <a:cs typeface="Times New Roman" pitchFamily="18" charset="0"/>
              </a:rPr>
              <a:t>»</a:t>
            </a:r>
          </a:p>
          <a:p>
            <a:pPr marL="108000" algn="ctr" defTabSz="914400" eaLnBrk="1" fontAlgn="auto" hangingPunct="1">
              <a:spcBef>
                <a:spcPts val="0"/>
              </a:spcBef>
              <a:spcAft>
                <a:spcPts val="0"/>
              </a:spcAft>
              <a:defRPr/>
            </a:pPr>
            <a:r>
              <a:rPr lang="it-IT" sz="2000" b="1" kern="0" dirty="0">
                <a:solidFill>
                  <a:srgbClr val="0070C0"/>
                </a:solidFill>
                <a:latin typeface="Comic Sans MS" pitchFamily="66" charset="0"/>
                <a:cs typeface="Times New Roman" pitchFamily="18" charset="0"/>
              </a:rPr>
              <a:t> di Sulmona</a:t>
            </a:r>
          </a:p>
          <a:p>
            <a:pPr marL="108000" algn="ctr" defTabSz="914400" eaLnBrk="1" fontAlgn="auto" hangingPunct="1">
              <a:spcBef>
                <a:spcPts val="0"/>
              </a:spcBef>
              <a:spcAft>
                <a:spcPts val="0"/>
              </a:spcAft>
              <a:defRPr/>
            </a:pPr>
            <a:r>
              <a:rPr lang="it-IT" kern="0" dirty="0">
                <a:solidFill>
                  <a:srgbClr val="0070C0"/>
                </a:solidFill>
                <a:latin typeface="Comic Sans MS" pitchFamily="66" charset="0"/>
                <a:cs typeface="Times New Roman" pitchFamily="18" charset="0"/>
              </a:rPr>
              <a:t>per la materia :“</a:t>
            </a:r>
            <a:r>
              <a:rPr lang="it-IT" sz="2000" b="1" kern="0" dirty="0">
                <a:solidFill>
                  <a:srgbClr val="0070C0"/>
                </a:solidFill>
                <a:latin typeface="Comic Sans MS" pitchFamily="66" charset="0"/>
                <a:cs typeface="Times New Roman" pitchFamily="18" charset="0"/>
              </a:rPr>
              <a:t>Geometria descrittiva</a:t>
            </a:r>
            <a:r>
              <a:rPr lang="it-IT" kern="0" dirty="0">
                <a:solidFill>
                  <a:srgbClr val="0070C0"/>
                </a:solidFill>
                <a:latin typeface="Comic Sans MS" pitchFamily="66" charset="0"/>
                <a:cs typeface="Times New Roman" pitchFamily="18" charset="0"/>
              </a:rPr>
              <a:t>”</a:t>
            </a:r>
          </a:p>
          <a:p>
            <a:pPr marL="108000" algn="ctr" defTabSz="914400" eaLnBrk="1" fontAlgn="auto" hangingPunct="1">
              <a:spcBef>
                <a:spcPts val="0"/>
              </a:spcBef>
              <a:spcAft>
                <a:spcPts val="0"/>
              </a:spcAft>
              <a:defRPr/>
            </a:pPr>
            <a:endParaRPr lang="it-IT" kern="0" dirty="0">
              <a:solidFill>
                <a:srgbClr val="0070C0"/>
              </a:solidFill>
              <a:latin typeface="Comic Sans MS" pitchFamily="66" charset="0"/>
              <a:cs typeface="Times New Roman" pitchFamily="18" charset="0"/>
            </a:endParaRPr>
          </a:p>
          <a:p>
            <a:pPr algn="ctr" defTabSz="914400" eaLnBrk="1" fontAlgn="auto" hangingPunct="1">
              <a:spcBef>
                <a:spcPts val="0"/>
              </a:spcBef>
              <a:spcAft>
                <a:spcPts val="0"/>
              </a:spcAft>
              <a:defRPr/>
            </a:pPr>
            <a:r>
              <a:rPr lang="it-IT" kern="0" dirty="0">
                <a:solidFill>
                  <a:srgbClr val="0070C0"/>
                </a:solidFill>
                <a:latin typeface="Comic Sans MS" pitchFamily="66" charset="0"/>
                <a:cs typeface="Times New Roman" pitchFamily="18" charset="0"/>
              </a:rPr>
              <a:t>Insegnante: Prof. Elio Fragass</a:t>
            </a:r>
            <a:r>
              <a:rPr lang="it-IT" kern="0" dirty="0">
                <a:solidFill>
                  <a:srgbClr val="00B0F0"/>
                </a:solidFill>
                <a:latin typeface="Comic Sans MS" pitchFamily="66" charset="0"/>
                <a:cs typeface="Times New Roman" pitchFamily="18" charset="0"/>
              </a:rPr>
              <a:t>i</a:t>
            </a:r>
            <a:endParaRPr lang="it-IT" sz="1600" kern="0" dirty="0">
              <a:solidFill>
                <a:srgbClr val="00B0F0"/>
              </a:solidFill>
              <a:latin typeface="Comic Sans MS" pitchFamily="66" charset="0"/>
              <a:cs typeface="Arial" panose="020B0604020202020204" pitchFamily="34" charset="0"/>
            </a:endParaRPr>
          </a:p>
        </p:txBody>
      </p:sp>
      <p:sp>
        <p:nvSpPr>
          <p:cNvPr id="15" name="Rectangle 8"/>
          <p:cNvSpPr>
            <a:spLocks noChangeArrowheads="1"/>
          </p:cNvSpPr>
          <p:nvPr/>
        </p:nvSpPr>
        <p:spPr bwMode="auto">
          <a:xfrm>
            <a:off x="3695700" y="1238250"/>
            <a:ext cx="5399088" cy="2446338"/>
          </a:xfrm>
          <a:prstGeom prst="rect">
            <a:avLst/>
          </a:prstGeom>
          <a:solidFill>
            <a:srgbClr val="9BBB59">
              <a:lumMod val="40000"/>
              <a:lumOff val="60000"/>
            </a:srgbClr>
          </a:solidFill>
          <a:ln w="3175" algn="ctr">
            <a:solidFill>
              <a:srgbClr val="0000FF"/>
            </a:solidFill>
            <a:miter lim="800000"/>
            <a:headEnd/>
            <a:tailEnd/>
          </a:ln>
        </p:spPr>
        <p:txBody>
          <a:bodyPr lIns="0" bIns="0" anchor="ctr">
            <a:spAutoFit/>
          </a:bodyPr>
          <a:lstStyle/>
          <a:p>
            <a:pPr marL="107950" algn="ctr" defTabSz="914400" eaLnBrk="1" fontAlgn="auto" hangingPunct="1">
              <a:spcBef>
                <a:spcPts val="0"/>
              </a:spcBef>
              <a:spcAft>
                <a:spcPts val="0"/>
              </a:spcAft>
              <a:defRPr/>
            </a:pPr>
            <a:endParaRPr lang="it-IT" sz="2000" b="1" kern="0" dirty="0">
              <a:solidFill>
                <a:sysClr val="windowText" lastClr="000000"/>
              </a:solidFill>
              <a:latin typeface="Comic Sans MS" pitchFamily="66" charset="0"/>
              <a:cs typeface="Times New Roman" pitchFamily="18" charset="0"/>
            </a:endParaRPr>
          </a:p>
          <a:p>
            <a:pPr marL="107950" algn="ctr" defTabSz="914400" eaLnBrk="1" fontAlgn="auto" hangingPunct="1">
              <a:spcBef>
                <a:spcPts val="0"/>
              </a:spcBef>
              <a:spcAft>
                <a:spcPts val="0"/>
              </a:spcAft>
              <a:defRPr/>
            </a:pPr>
            <a:r>
              <a:rPr lang="it-IT" sz="2800" kern="0" dirty="0">
                <a:solidFill>
                  <a:srgbClr val="0070C0"/>
                </a:solidFill>
                <a:latin typeface="Comic Sans MS" pitchFamily="66" charset="0"/>
                <a:cs typeface="Times New Roman" pitchFamily="18" charset="0"/>
              </a:rPr>
              <a:t>LE  OPERAZIONI  GEOMETRICHE</a:t>
            </a:r>
          </a:p>
          <a:p>
            <a:pPr marL="107950" algn="ctr" defTabSz="914400" eaLnBrk="1" fontAlgn="auto" hangingPunct="1">
              <a:spcBef>
                <a:spcPts val="0"/>
              </a:spcBef>
              <a:spcAft>
                <a:spcPts val="0"/>
              </a:spcAft>
              <a:defRPr/>
            </a:pPr>
            <a:endParaRPr lang="it-IT" sz="2800" kern="0" dirty="0">
              <a:solidFill>
                <a:srgbClr val="0070C0"/>
              </a:solidFill>
              <a:latin typeface="Comic Sans MS" pitchFamily="66" charset="0"/>
              <a:cs typeface="Times New Roman" pitchFamily="18" charset="0"/>
            </a:endParaRPr>
          </a:p>
          <a:p>
            <a:pPr marL="107950" algn="ctr" defTabSz="914400" eaLnBrk="1" fontAlgn="auto" hangingPunct="1">
              <a:spcBef>
                <a:spcPts val="0"/>
              </a:spcBef>
              <a:spcAft>
                <a:spcPts val="0"/>
              </a:spcAft>
              <a:defRPr/>
            </a:pPr>
            <a:r>
              <a:rPr lang="it-IT" sz="2800" kern="0" dirty="0">
                <a:solidFill>
                  <a:srgbClr val="0070C0"/>
                </a:solidFill>
                <a:latin typeface="Comic Sans MS" pitchFamily="66" charset="0"/>
                <a:cs typeface="Times New Roman" pitchFamily="18" charset="0"/>
              </a:rPr>
              <a:t>INTERSEZIONE TRA PIANI</a:t>
            </a:r>
            <a:endParaRPr lang="it-IT" sz="2000" b="1" kern="0" dirty="0">
              <a:solidFill>
                <a:srgbClr val="0070C0"/>
              </a:solidFill>
              <a:latin typeface="Comic Sans MS" pitchFamily="66" charset="0"/>
              <a:cs typeface="Times New Roman" pitchFamily="18" charset="0"/>
            </a:endParaRPr>
          </a:p>
          <a:p>
            <a:pPr marL="107950" algn="ctr" defTabSz="914400" eaLnBrk="1" fontAlgn="auto" hangingPunct="1">
              <a:spcBef>
                <a:spcPts val="0"/>
              </a:spcBef>
              <a:spcAft>
                <a:spcPts val="0"/>
              </a:spcAft>
              <a:defRPr/>
            </a:pPr>
            <a:endParaRPr lang="it-IT" sz="2400" kern="0" dirty="0">
              <a:solidFill>
                <a:sysClr val="windowText" lastClr="000000"/>
              </a:solidFill>
              <a:latin typeface="Calibri"/>
              <a:cs typeface="Arial" panose="020B0604020202020204" pitchFamily="34" charset="0"/>
            </a:endParaRPr>
          </a:p>
        </p:txBody>
      </p:sp>
      <p:pic>
        <p:nvPicPr>
          <p:cNvPr id="3" name="Immagin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 y="1254125"/>
            <a:ext cx="3455988" cy="5113338"/>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1000"/>
                                        <p:tgtEl>
                                          <p:spTgt spid="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1000" fill="hold"/>
                                        <p:tgtEl>
                                          <p:spTgt spid="15"/>
                                        </p:tgtEl>
                                        <p:attrNameLst>
                                          <p:attrName>ppt_x</p:attrName>
                                        </p:attrNameLst>
                                      </p:cBhvr>
                                      <p:tavLst>
                                        <p:tav tm="0">
                                          <p:val>
                                            <p:strVal val="1+#ppt_w/2"/>
                                          </p:val>
                                        </p:tav>
                                        <p:tav tm="100000">
                                          <p:val>
                                            <p:strVal val="#ppt_x"/>
                                          </p:val>
                                        </p:tav>
                                      </p:tavLst>
                                    </p:anim>
                                    <p:anim calcmode="lin" valueType="num">
                                      <p:cBhvr additive="base">
                                        <p:cTn id="19"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1000" fill="hold"/>
                                        <p:tgtEl>
                                          <p:spTgt spid="14"/>
                                        </p:tgtEl>
                                        <p:attrNameLst>
                                          <p:attrName>ppt_x</p:attrName>
                                        </p:attrNameLst>
                                      </p:cBhvr>
                                      <p:tavLst>
                                        <p:tav tm="0">
                                          <p:val>
                                            <p:strVal val="1+#ppt_w/2"/>
                                          </p:val>
                                        </p:tav>
                                        <p:tav tm="100000">
                                          <p:val>
                                            <p:strVal val="#ppt_x"/>
                                          </p:val>
                                        </p:tav>
                                      </p:tavLst>
                                    </p:anim>
                                    <p:anim calcmode="lin" valueType="num">
                                      <p:cBhvr additive="base">
                                        <p:cTn id="25" dur="10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513" y="41564"/>
            <a:ext cx="9070975"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procedura (1)</a:t>
            </a:r>
          </a:p>
        </p:txBody>
      </p:sp>
      <p:sp>
        <p:nvSpPr>
          <p:cNvPr id="4" name="CasellaDiTesto 3"/>
          <p:cNvSpPr txBox="1"/>
          <p:nvPr/>
        </p:nvSpPr>
        <p:spPr>
          <a:xfrm>
            <a:off x="36513" y="774845"/>
            <a:ext cx="9070975" cy="676275"/>
          </a:xfrm>
          <a:prstGeom prst="rect">
            <a:avLst/>
          </a:prstGeom>
          <a:noFill/>
        </p:spPr>
        <p:txBody>
          <a:bodyPr>
            <a:spAutoFit/>
          </a:bodyPr>
          <a:lstStyle/>
          <a:p>
            <a:pPr>
              <a:defRPr/>
            </a:pPr>
            <a:r>
              <a:rPr lang="it-IT" dirty="0">
                <a:solidFill>
                  <a:srgbClr val="002060"/>
                </a:solidFill>
                <a:latin typeface="+mj-lt"/>
              </a:rPr>
              <a:t>Applicando i concetti espressi sopra a due piani distinti (</a:t>
            </a:r>
            <a:r>
              <a:rPr lang="it-IT" sz="2000" dirty="0">
                <a:solidFill>
                  <a:srgbClr val="002060"/>
                </a:solidFill>
                <a:latin typeface="Symbol" panose="05050102010706020507" pitchFamily="18" charset="2"/>
              </a:rPr>
              <a:t>a</a:t>
            </a:r>
            <a:r>
              <a:rPr lang="it-IT" dirty="0">
                <a:solidFill>
                  <a:srgbClr val="002060"/>
                </a:solidFill>
                <a:latin typeface="+mj-lt"/>
              </a:rPr>
              <a:t>) e (</a:t>
            </a:r>
            <a:r>
              <a:rPr lang="it-IT" sz="2000" dirty="0">
                <a:solidFill>
                  <a:srgbClr val="002060"/>
                </a:solidFill>
                <a:latin typeface="Symbol" panose="05050102010706020507" pitchFamily="18" charset="2"/>
              </a:rPr>
              <a:t>b</a:t>
            </a:r>
            <a:r>
              <a:rPr lang="it-IT" dirty="0">
                <a:solidFill>
                  <a:srgbClr val="002060"/>
                </a:solidFill>
                <a:latin typeface="+mj-lt"/>
              </a:rPr>
              <a:t>) avremo le seguenti espressioni insiemistiche:</a:t>
            </a:r>
          </a:p>
        </p:txBody>
      </p:sp>
      <p:graphicFrame>
        <p:nvGraphicFramePr>
          <p:cNvPr id="22532" name="Oggetto 4"/>
          <p:cNvGraphicFramePr>
            <a:graphicFrameLocks noChangeAspect="1"/>
          </p:cNvGraphicFramePr>
          <p:nvPr/>
        </p:nvGraphicFramePr>
        <p:xfrm>
          <a:off x="134938" y="1482725"/>
          <a:ext cx="3676650" cy="539750"/>
        </p:xfrm>
        <a:graphic>
          <a:graphicData uri="http://schemas.openxmlformats.org/presentationml/2006/ole">
            <mc:AlternateContent xmlns:mc="http://schemas.openxmlformats.org/markup-compatibility/2006">
              <mc:Choice xmlns:v="urn:schemas-microsoft-com:vml" Requires="v">
                <p:oleObj spid="_x0000_s22685" name="Equazione" r:id="rId4" imgW="1815312" imgH="266584" progId="Equation.3">
                  <p:embed/>
                </p:oleObj>
              </mc:Choice>
              <mc:Fallback>
                <p:oleObj name="Equazione" r:id="rId4" imgW="1815312" imgH="266584" progId="Equation.3">
                  <p:embed/>
                  <p:pic>
                    <p:nvPicPr>
                      <p:cNvPr id="0" name="Oggetto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938" y="1482725"/>
                        <a:ext cx="3676650" cy="539750"/>
                      </a:xfrm>
                      <a:prstGeom prst="rect">
                        <a:avLst/>
                      </a:prstGeom>
                      <a:solidFill>
                        <a:srgbClr val="C3F7ED"/>
                      </a:solidFill>
                      <a:ln w="3175">
                        <a:solidFill>
                          <a:srgbClr val="0070C0"/>
                        </a:solidFill>
                        <a:miter lim="800000"/>
                        <a:headEnd/>
                        <a:tailEnd/>
                      </a:ln>
                    </p:spPr>
                  </p:pic>
                </p:oleObj>
              </mc:Fallback>
            </mc:AlternateContent>
          </a:graphicData>
        </a:graphic>
      </p:graphicFrame>
      <p:graphicFrame>
        <p:nvGraphicFramePr>
          <p:cNvPr id="22533" name="Oggetto 5"/>
          <p:cNvGraphicFramePr>
            <a:graphicFrameLocks noChangeAspect="1"/>
          </p:cNvGraphicFramePr>
          <p:nvPr/>
        </p:nvGraphicFramePr>
        <p:xfrm>
          <a:off x="134938" y="2152650"/>
          <a:ext cx="3729037" cy="539750"/>
        </p:xfrm>
        <a:graphic>
          <a:graphicData uri="http://schemas.openxmlformats.org/presentationml/2006/ole">
            <mc:AlternateContent xmlns:mc="http://schemas.openxmlformats.org/markup-compatibility/2006">
              <mc:Choice xmlns:v="urn:schemas-microsoft-com:vml" Requires="v">
                <p:oleObj spid="_x0000_s22686" name="Equazione" r:id="rId6" imgW="1841500" imgH="266700" progId="Equation.3">
                  <p:embed/>
                </p:oleObj>
              </mc:Choice>
              <mc:Fallback>
                <p:oleObj name="Equazione" r:id="rId6" imgW="1841500" imgH="266700" progId="Equation.3">
                  <p:embed/>
                  <p:pic>
                    <p:nvPicPr>
                      <p:cNvPr id="0" name="Oggetto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938" y="2152650"/>
                        <a:ext cx="3729037" cy="539750"/>
                      </a:xfrm>
                      <a:prstGeom prst="rect">
                        <a:avLst/>
                      </a:prstGeom>
                      <a:solidFill>
                        <a:srgbClr val="C3F7ED"/>
                      </a:solidFill>
                      <a:ln w="3175">
                        <a:solidFill>
                          <a:srgbClr val="0070C0"/>
                        </a:solidFill>
                        <a:miter lim="800000"/>
                        <a:headEnd/>
                        <a:tailEnd/>
                      </a:ln>
                    </p:spPr>
                  </p:pic>
                </p:oleObj>
              </mc:Fallback>
            </mc:AlternateContent>
          </a:graphicData>
        </a:graphic>
      </p:graphicFrame>
      <p:sp>
        <p:nvSpPr>
          <p:cNvPr id="7" name="CasellaDiTesto 6"/>
          <p:cNvSpPr txBox="1"/>
          <p:nvPr/>
        </p:nvSpPr>
        <p:spPr>
          <a:xfrm>
            <a:off x="3930650" y="1555750"/>
            <a:ext cx="4827588" cy="400050"/>
          </a:xfrm>
          <a:prstGeom prst="rect">
            <a:avLst/>
          </a:prstGeom>
          <a:noFill/>
        </p:spPr>
        <p:txBody>
          <a:bodyPr>
            <a:spAutoFit/>
          </a:bodyPr>
          <a:lstStyle/>
          <a:p>
            <a:pPr>
              <a:defRPr/>
            </a:pPr>
            <a:r>
              <a:rPr lang="it-IT" dirty="0">
                <a:solidFill>
                  <a:srgbClr val="002060"/>
                </a:solidFill>
                <a:latin typeface="+mj-lt"/>
              </a:rPr>
              <a:t>Retta a generatrice del piano </a:t>
            </a:r>
            <a:r>
              <a:rPr lang="it-IT" sz="2000" dirty="0">
                <a:solidFill>
                  <a:srgbClr val="002060"/>
                </a:solidFill>
                <a:latin typeface="Symbol" panose="05050102010706020507" pitchFamily="18" charset="2"/>
              </a:rPr>
              <a:t>a</a:t>
            </a:r>
          </a:p>
        </p:txBody>
      </p:sp>
      <p:sp>
        <p:nvSpPr>
          <p:cNvPr id="8" name="CasellaDiTesto 7"/>
          <p:cNvSpPr txBox="1"/>
          <p:nvPr/>
        </p:nvSpPr>
        <p:spPr>
          <a:xfrm>
            <a:off x="4070350" y="2219325"/>
            <a:ext cx="4829175" cy="400050"/>
          </a:xfrm>
          <a:prstGeom prst="rect">
            <a:avLst/>
          </a:prstGeom>
          <a:noFill/>
        </p:spPr>
        <p:txBody>
          <a:bodyPr>
            <a:spAutoFit/>
          </a:bodyPr>
          <a:lstStyle/>
          <a:p>
            <a:pPr>
              <a:defRPr/>
            </a:pPr>
            <a:r>
              <a:rPr lang="it-IT" dirty="0">
                <a:solidFill>
                  <a:srgbClr val="002060"/>
                </a:solidFill>
                <a:latin typeface="+mj-lt"/>
              </a:rPr>
              <a:t>Retta b generatrice del piano </a:t>
            </a:r>
            <a:r>
              <a:rPr lang="it-IT" sz="2000" dirty="0">
                <a:solidFill>
                  <a:srgbClr val="002060"/>
                </a:solidFill>
                <a:latin typeface="Symbol" panose="05050102010706020507" pitchFamily="18" charset="2"/>
              </a:rPr>
              <a:t>b</a:t>
            </a:r>
          </a:p>
        </p:txBody>
      </p:sp>
      <p:sp>
        <p:nvSpPr>
          <p:cNvPr id="9" name="CasellaDiTesto 8"/>
          <p:cNvSpPr txBox="1"/>
          <p:nvPr/>
        </p:nvSpPr>
        <p:spPr>
          <a:xfrm>
            <a:off x="84138" y="2914650"/>
            <a:ext cx="5451475" cy="373063"/>
          </a:xfrm>
          <a:prstGeom prst="rect">
            <a:avLst/>
          </a:prstGeom>
          <a:noFill/>
        </p:spPr>
        <p:txBody>
          <a:bodyPr>
            <a:spAutoFit/>
          </a:bodyPr>
          <a:lstStyle/>
          <a:p>
            <a:pPr>
              <a:defRPr/>
            </a:pPr>
            <a:r>
              <a:rPr lang="it-IT" dirty="0">
                <a:solidFill>
                  <a:srgbClr val="002060"/>
                </a:solidFill>
                <a:latin typeface="+mj-lt"/>
              </a:rPr>
              <a:t>e le seguenti relative formalizzazioni descrittive</a:t>
            </a:r>
            <a:endParaRPr lang="it-IT" dirty="0"/>
          </a:p>
        </p:txBody>
      </p:sp>
      <p:graphicFrame>
        <p:nvGraphicFramePr>
          <p:cNvPr id="22537" name="Oggetto 9"/>
          <p:cNvGraphicFramePr>
            <a:graphicFrameLocks noChangeAspect="1"/>
          </p:cNvGraphicFramePr>
          <p:nvPr/>
        </p:nvGraphicFramePr>
        <p:xfrm>
          <a:off x="5464175" y="2754313"/>
          <a:ext cx="1566863" cy="719137"/>
        </p:xfrm>
        <a:graphic>
          <a:graphicData uri="http://schemas.openxmlformats.org/presentationml/2006/ole">
            <mc:AlternateContent xmlns:mc="http://schemas.openxmlformats.org/markup-compatibility/2006">
              <mc:Choice xmlns:v="urn:schemas-microsoft-com:vml" Requires="v">
                <p:oleObj spid="_x0000_s22687" name="Equazione" r:id="rId8" imgW="939392" imgH="431613" progId="Equation.3">
                  <p:embed/>
                </p:oleObj>
              </mc:Choice>
              <mc:Fallback>
                <p:oleObj name="Equazione" r:id="rId8" imgW="939392" imgH="431613" progId="Equation.3">
                  <p:embed/>
                  <p:pic>
                    <p:nvPicPr>
                      <p:cNvPr id="0" name="Oggetto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64175" y="2754313"/>
                        <a:ext cx="1566863" cy="719137"/>
                      </a:xfrm>
                      <a:prstGeom prst="rect">
                        <a:avLst/>
                      </a:prstGeom>
                      <a:solidFill>
                        <a:srgbClr val="C3F7ED"/>
                      </a:solidFill>
                      <a:ln w="3175">
                        <a:solidFill>
                          <a:srgbClr val="0070C0"/>
                        </a:solidFill>
                        <a:miter lim="800000"/>
                        <a:headEnd/>
                        <a:tailEnd/>
                      </a:ln>
                    </p:spPr>
                  </p:pic>
                </p:oleObj>
              </mc:Fallback>
            </mc:AlternateContent>
          </a:graphicData>
        </a:graphic>
      </p:graphicFrame>
      <p:graphicFrame>
        <p:nvGraphicFramePr>
          <p:cNvPr id="22538" name="Oggetto 10"/>
          <p:cNvGraphicFramePr>
            <a:graphicFrameLocks noChangeAspect="1"/>
          </p:cNvGraphicFramePr>
          <p:nvPr/>
        </p:nvGraphicFramePr>
        <p:xfrm>
          <a:off x="7497763" y="2760663"/>
          <a:ext cx="1587500" cy="720725"/>
        </p:xfrm>
        <a:graphic>
          <a:graphicData uri="http://schemas.openxmlformats.org/presentationml/2006/ole">
            <mc:AlternateContent xmlns:mc="http://schemas.openxmlformats.org/markup-compatibility/2006">
              <mc:Choice xmlns:v="urn:schemas-microsoft-com:vml" Requires="v">
                <p:oleObj spid="_x0000_s22688" name="Equazione" r:id="rId10" imgW="952087" imgH="431613" progId="Equation.3">
                  <p:embed/>
                </p:oleObj>
              </mc:Choice>
              <mc:Fallback>
                <p:oleObj name="Equazione" r:id="rId10" imgW="952087" imgH="431613" progId="Equation.3">
                  <p:embed/>
                  <p:pic>
                    <p:nvPicPr>
                      <p:cNvPr id="0" name="Oggetto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97763" y="2760663"/>
                        <a:ext cx="1587500" cy="720725"/>
                      </a:xfrm>
                      <a:prstGeom prst="rect">
                        <a:avLst/>
                      </a:prstGeom>
                      <a:solidFill>
                        <a:srgbClr val="C3F7ED"/>
                      </a:solidFill>
                      <a:ln w="3175">
                        <a:solidFill>
                          <a:srgbClr val="0070C0"/>
                        </a:solidFill>
                        <a:miter lim="800000"/>
                        <a:headEnd/>
                        <a:tailEnd/>
                      </a:ln>
                    </p:spPr>
                  </p:pic>
                </p:oleObj>
              </mc:Fallback>
            </mc:AlternateContent>
          </a:graphicData>
        </a:graphic>
      </p:graphicFrame>
      <p:sp>
        <p:nvSpPr>
          <p:cNvPr id="12" name="CasellaDiTesto 11"/>
          <p:cNvSpPr txBox="1"/>
          <p:nvPr/>
        </p:nvSpPr>
        <p:spPr>
          <a:xfrm>
            <a:off x="31750" y="3448050"/>
            <a:ext cx="4283075" cy="3311525"/>
          </a:xfrm>
          <a:prstGeom prst="rect">
            <a:avLst/>
          </a:prstGeom>
          <a:noFill/>
          <a:ln>
            <a:solidFill>
              <a:srgbClr val="0070C0"/>
            </a:solidFill>
          </a:ln>
        </p:spPr>
        <p:txBody>
          <a:bodyPr>
            <a:spAutoFit/>
          </a:bodyPr>
          <a:lstStyle/>
          <a:p>
            <a:pPr algn="ctr">
              <a:defRPr/>
            </a:pPr>
            <a:r>
              <a:rPr lang="it-IT" dirty="0">
                <a:solidFill>
                  <a:srgbClr val="002060"/>
                </a:solidFill>
                <a:latin typeface="+mj-lt"/>
              </a:rPr>
              <a:t>mentre gli elementi</a:t>
            </a:r>
          </a:p>
          <a:p>
            <a:pPr algn="ctr">
              <a:defRPr/>
            </a:pPr>
            <a:r>
              <a:rPr lang="it-IT" dirty="0">
                <a:solidFill>
                  <a:srgbClr val="002060"/>
                </a:solidFill>
                <a:latin typeface="+mj-lt"/>
              </a:rPr>
              <a:t> geometrico-descrittivi </a:t>
            </a:r>
          </a:p>
          <a:p>
            <a:pPr algn="ctr">
              <a:defRPr/>
            </a:pPr>
            <a:r>
              <a:rPr lang="it-IT" dirty="0">
                <a:solidFill>
                  <a:srgbClr val="002060"/>
                </a:solidFill>
                <a:latin typeface="+mj-lt"/>
              </a:rPr>
              <a:t>sono i seguenti:</a:t>
            </a: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p>
          <a:p>
            <a:pPr>
              <a:defRPr/>
            </a:pPr>
            <a:endParaRPr lang="it-IT" dirty="0"/>
          </a:p>
        </p:txBody>
      </p:sp>
      <p:sp>
        <p:nvSpPr>
          <p:cNvPr id="14" name="Rectangle 155"/>
          <p:cNvSpPr>
            <a:spLocks noChangeArrowheads="1"/>
          </p:cNvSpPr>
          <p:nvPr/>
        </p:nvSpPr>
        <p:spPr bwMode="auto">
          <a:xfrm>
            <a:off x="134938" y="5057775"/>
            <a:ext cx="638175" cy="566738"/>
          </a:xfrm>
          <a:prstGeom prst="rect">
            <a:avLst/>
          </a:prstGeom>
          <a:solidFill>
            <a:schemeClr val="accent3">
              <a:lumMod val="20000"/>
              <a:lumOff val="80000"/>
            </a:schemeClr>
          </a:solidFill>
          <a:ln w="3175">
            <a:solidFill>
              <a:srgbClr val="FF0000"/>
            </a:solidFill>
            <a:miter lim="800000"/>
            <a:headEnd/>
            <a:tailEnd/>
          </a:ln>
        </p:spPr>
        <p:txBody>
          <a:bodyPr upright="1"/>
          <a:lstStyle/>
          <a:p>
            <a:pPr algn="ctr">
              <a:lnSpc>
                <a:spcPct val="115000"/>
              </a:lnSpc>
              <a:spcAft>
                <a:spcPts val="1000"/>
              </a:spcAft>
              <a:defRPr/>
            </a:pPr>
            <a:r>
              <a:rPr lang="it-IT" sz="2400">
                <a:solidFill>
                  <a:srgbClr val="C00000"/>
                </a:solidFill>
                <a:latin typeface="Symbol" panose="05050102010706020507" pitchFamily="18" charset="2"/>
                <a:ea typeface="Calibri" panose="020F0502020204030204" pitchFamily="34" charset="0"/>
                <a:cs typeface="Times New Roman" panose="02020603050405020304" pitchFamily="18" charset="0"/>
              </a:rPr>
              <a:t>a</a:t>
            </a:r>
            <a:endParaRPr lang="it-IT" sz="240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5" name="Rectangle 156"/>
          <p:cNvSpPr>
            <a:spLocks noChangeArrowheads="1"/>
          </p:cNvSpPr>
          <p:nvPr/>
        </p:nvSpPr>
        <p:spPr bwMode="auto">
          <a:xfrm>
            <a:off x="1054100" y="4464050"/>
            <a:ext cx="849313" cy="568325"/>
          </a:xfrm>
          <a:prstGeom prst="rect">
            <a:avLst/>
          </a:prstGeom>
          <a:solidFill>
            <a:schemeClr val="accent3">
              <a:lumMod val="20000"/>
              <a:lumOff val="80000"/>
            </a:schemeClr>
          </a:solidFill>
          <a:ln w="3175">
            <a:solidFill>
              <a:srgbClr val="FF0000"/>
            </a:solidFill>
            <a:miter lim="800000"/>
            <a:headEnd/>
            <a:tailEnd/>
          </a:ln>
        </p:spPr>
        <p:txBody>
          <a:bodyPr upright="1"/>
          <a:lstStyle/>
          <a:p>
            <a:pPr algn="ctr">
              <a:lnSpc>
                <a:spcPct val="115000"/>
              </a:lnSpc>
              <a:spcAft>
                <a:spcPts val="1000"/>
              </a:spcAft>
              <a:defRPr/>
            </a:pPr>
            <a:r>
              <a:rPr lang="it-IT" sz="240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25000">
                <a:solidFill>
                  <a:srgbClr val="C00000"/>
                </a:solidFill>
                <a:latin typeface="Comic Sans MS" panose="030F0702030302020204" pitchFamily="66" charset="0"/>
                <a:ea typeface="Calibri" panose="020F0502020204030204" pitchFamily="34" charset="0"/>
                <a:cs typeface="Times New Roman" panose="02020603050405020304" pitchFamily="18" charset="0"/>
              </a:rPr>
              <a:t>1</a:t>
            </a:r>
            <a:r>
              <a:rPr lang="it-IT" sz="2400">
                <a:solidFill>
                  <a:srgbClr val="C00000"/>
                </a:solidFill>
                <a:latin typeface="Symbol" panose="05050102010706020507" pitchFamily="18" charset="2"/>
                <a:ea typeface="Calibri" panose="020F0502020204030204" pitchFamily="34" charset="0"/>
                <a:cs typeface="Times New Roman" panose="02020603050405020304" pitchFamily="18" charset="0"/>
              </a:rPr>
              <a:t>a</a:t>
            </a:r>
            <a:endParaRPr lang="it-IT" sz="240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6" name="Rectangle 157"/>
          <p:cNvSpPr>
            <a:spLocks noChangeArrowheads="1"/>
          </p:cNvSpPr>
          <p:nvPr/>
        </p:nvSpPr>
        <p:spPr bwMode="auto">
          <a:xfrm>
            <a:off x="1063625" y="5624513"/>
            <a:ext cx="850900" cy="568325"/>
          </a:xfrm>
          <a:prstGeom prst="rect">
            <a:avLst/>
          </a:prstGeom>
          <a:solidFill>
            <a:schemeClr val="accent3">
              <a:lumMod val="20000"/>
              <a:lumOff val="80000"/>
            </a:schemeClr>
          </a:solidFill>
          <a:ln w="3175">
            <a:solidFill>
              <a:srgbClr val="FF0000"/>
            </a:solidFill>
            <a:miter lim="800000"/>
            <a:headEnd/>
            <a:tailEnd/>
          </a:ln>
        </p:spPr>
        <p:txBody>
          <a:bodyPr upright="1"/>
          <a:lstStyle/>
          <a:p>
            <a:pPr algn="ctr">
              <a:lnSpc>
                <a:spcPct val="115000"/>
              </a:lnSpc>
              <a:spcAft>
                <a:spcPts val="1000"/>
              </a:spcAft>
              <a:defRPr/>
            </a:pPr>
            <a:r>
              <a:rPr lang="it-IT" sz="24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25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2</a:t>
            </a:r>
            <a:r>
              <a:rPr lang="it-IT" sz="2400" dirty="0">
                <a:solidFill>
                  <a:srgbClr val="C00000"/>
                </a:solidFill>
                <a:latin typeface="Symbol" panose="05050102010706020507" pitchFamily="18" charset="2"/>
                <a:ea typeface="Calibri" panose="020F0502020204030204" pitchFamily="34" charset="0"/>
                <a:cs typeface="Times New Roman" panose="02020603050405020304" pitchFamily="18" charset="0"/>
              </a:rPr>
              <a:t>a</a:t>
            </a:r>
            <a:endParaRPr lang="it-IT" sz="2400" dirty="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defRPr/>
            </a:pPr>
            <a:r>
              <a:rPr lang="it-IT" sz="24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a:t>
            </a:r>
          </a:p>
        </p:txBody>
      </p:sp>
      <p:cxnSp>
        <p:nvCxnSpPr>
          <p:cNvPr id="17" name="AutoShape 158"/>
          <p:cNvCxnSpPr>
            <a:cxnSpLocks noChangeShapeType="1"/>
          </p:cNvCxnSpPr>
          <p:nvPr/>
        </p:nvCxnSpPr>
        <p:spPr bwMode="auto">
          <a:xfrm flipV="1">
            <a:off x="439738" y="4754563"/>
            <a:ext cx="596900" cy="303212"/>
          </a:xfrm>
          <a:prstGeom prst="bentConnector3">
            <a:avLst>
              <a:gd name="adj1" fmla="val 1463"/>
            </a:avLst>
          </a:prstGeom>
          <a:solidFill>
            <a:schemeClr val="accent3">
              <a:lumMod val="20000"/>
              <a:lumOff val="80000"/>
            </a:schemeClr>
          </a:solidFill>
          <a:ln w="3175">
            <a:solidFill>
              <a:srgbClr val="FF0000"/>
            </a:solidFill>
            <a:miter lim="800000"/>
            <a:headEnd/>
            <a:tailEnd type="stealth" w="lg" len="lg"/>
          </a:ln>
        </p:spPr>
      </p:cxnSp>
      <p:cxnSp>
        <p:nvCxnSpPr>
          <p:cNvPr id="18" name="AutoShape 159"/>
          <p:cNvCxnSpPr>
            <a:cxnSpLocks noChangeShapeType="1"/>
            <a:stCxn id="14" idx="2"/>
          </p:cNvCxnSpPr>
          <p:nvPr/>
        </p:nvCxnSpPr>
        <p:spPr bwMode="auto">
          <a:xfrm rot="16200000" flipH="1">
            <a:off x="603250" y="5475288"/>
            <a:ext cx="285750" cy="584199"/>
          </a:xfrm>
          <a:prstGeom prst="bentConnector2">
            <a:avLst/>
          </a:prstGeom>
          <a:solidFill>
            <a:schemeClr val="accent3">
              <a:lumMod val="20000"/>
              <a:lumOff val="80000"/>
            </a:schemeClr>
          </a:solidFill>
          <a:ln w="3175">
            <a:solidFill>
              <a:srgbClr val="FF0000"/>
            </a:solidFill>
            <a:miter lim="800000"/>
            <a:headEnd/>
            <a:tailEnd type="stealth" w="lg" len="lg"/>
          </a:ln>
        </p:spPr>
      </p:cxnSp>
      <p:sp>
        <p:nvSpPr>
          <p:cNvPr id="20" name="Rectangle 155"/>
          <p:cNvSpPr>
            <a:spLocks noChangeArrowheads="1"/>
          </p:cNvSpPr>
          <p:nvPr/>
        </p:nvSpPr>
        <p:spPr bwMode="auto">
          <a:xfrm>
            <a:off x="2403475" y="5559425"/>
            <a:ext cx="636588" cy="568325"/>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400" dirty="0">
                <a:solidFill>
                  <a:srgbClr val="002060"/>
                </a:solidFill>
                <a:latin typeface="Symbol" panose="05050102010706020507" pitchFamily="18" charset="2"/>
                <a:ea typeface="Calibri" panose="020F0502020204030204" pitchFamily="34" charset="0"/>
                <a:cs typeface="Times New Roman" panose="02020603050405020304" pitchFamily="18" charset="0"/>
              </a:rPr>
              <a:t>b</a:t>
            </a:r>
            <a:endPar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21" name="Rectangle 156"/>
          <p:cNvSpPr>
            <a:spLocks noChangeArrowheads="1"/>
          </p:cNvSpPr>
          <p:nvPr/>
        </p:nvSpPr>
        <p:spPr bwMode="auto">
          <a:xfrm>
            <a:off x="3321050" y="4967288"/>
            <a:ext cx="850900" cy="566737"/>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25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1</a:t>
            </a:r>
            <a:r>
              <a:rPr lang="it-IT" sz="2400" dirty="0">
                <a:solidFill>
                  <a:srgbClr val="002060"/>
                </a:solidFill>
                <a:latin typeface="Symbol" panose="05050102010706020507" pitchFamily="18" charset="2"/>
                <a:ea typeface="Calibri" panose="020F0502020204030204" pitchFamily="34" charset="0"/>
                <a:cs typeface="Times New Roman" panose="02020603050405020304" pitchFamily="18" charset="0"/>
              </a:rPr>
              <a:t>b</a:t>
            </a:r>
            <a:endPar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22" name="Rectangle 157"/>
          <p:cNvSpPr>
            <a:spLocks noChangeArrowheads="1"/>
          </p:cNvSpPr>
          <p:nvPr/>
        </p:nvSpPr>
        <p:spPr bwMode="auto">
          <a:xfrm>
            <a:off x="3332163" y="6127750"/>
            <a:ext cx="849312" cy="566738"/>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25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sz="2400" dirty="0">
                <a:solidFill>
                  <a:srgbClr val="002060"/>
                </a:solidFill>
                <a:latin typeface="Symbol" panose="05050102010706020507" pitchFamily="18" charset="2"/>
                <a:ea typeface="Calibri" panose="020F0502020204030204" pitchFamily="34" charset="0"/>
                <a:cs typeface="Times New Roman" panose="02020603050405020304" pitchFamily="18" charset="0"/>
              </a:rPr>
              <a:t>b</a:t>
            </a:r>
            <a:endPar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defRPr/>
            </a:pPr>
            <a:r>
              <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 </a:t>
            </a:r>
          </a:p>
        </p:txBody>
      </p:sp>
      <p:cxnSp>
        <p:nvCxnSpPr>
          <p:cNvPr id="23" name="AutoShape 158"/>
          <p:cNvCxnSpPr>
            <a:cxnSpLocks noChangeShapeType="1"/>
          </p:cNvCxnSpPr>
          <p:nvPr/>
        </p:nvCxnSpPr>
        <p:spPr bwMode="auto">
          <a:xfrm flipV="1">
            <a:off x="2708275" y="5256213"/>
            <a:ext cx="595313" cy="303212"/>
          </a:xfrm>
          <a:prstGeom prst="bentConnector3">
            <a:avLst>
              <a:gd name="adj1" fmla="val 1463"/>
            </a:avLst>
          </a:prstGeom>
          <a:solidFill>
            <a:schemeClr val="accent3">
              <a:lumMod val="20000"/>
              <a:lumOff val="80000"/>
            </a:schemeClr>
          </a:solidFill>
          <a:ln w="3175">
            <a:solidFill>
              <a:srgbClr val="0070C0"/>
            </a:solidFill>
            <a:miter lim="800000"/>
            <a:headEnd/>
            <a:tailEnd type="stealth" w="lg" len="lg"/>
          </a:ln>
        </p:spPr>
      </p:cxnSp>
      <p:cxnSp>
        <p:nvCxnSpPr>
          <p:cNvPr id="24" name="AutoShape 159"/>
          <p:cNvCxnSpPr>
            <a:cxnSpLocks noChangeShapeType="1"/>
            <a:stCxn id="20" idx="2"/>
          </p:cNvCxnSpPr>
          <p:nvPr/>
        </p:nvCxnSpPr>
        <p:spPr bwMode="auto">
          <a:xfrm rot="16200000" flipH="1">
            <a:off x="2871787" y="5976938"/>
            <a:ext cx="284163" cy="585788"/>
          </a:xfrm>
          <a:prstGeom prst="bentConnector2">
            <a:avLst/>
          </a:prstGeom>
          <a:solidFill>
            <a:schemeClr val="accent3">
              <a:lumMod val="20000"/>
              <a:lumOff val="80000"/>
            </a:schemeClr>
          </a:solidFill>
          <a:ln w="3175">
            <a:solidFill>
              <a:srgbClr val="0070C0"/>
            </a:solidFill>
            <a:miter lim="800000"/>
            <a:headEnd/>
            <a:tailEnd type="stealth" w="lg" len="lg"/>
          </a:ln>
        </p:spPr>
      </p:cxnSp>
      <p:sp>
        <p:nvSpPr>
          <p:cNvPr id="25" name="CasellaDiTesto 24"/>
          <p:cNvSpPr txBox="1"/>
          <p:nvPr/>
        </p:nvSpPr>
        <p:spPr>
          <a:xfrm>
            <a:off x="4518025" y="3663950"/>
            <a:ext cx="4572000" cy="3132138"/>
          </a:xfrm>
          <a:prstGeom prst="rect">
            <a:avLst/>
          </a:prstGeom>
          <a:noFill/>
          <a:ln>
            <a:solidFill>
              <a:srgbClr val="0070C0"/>
            </a:solidFill>
          </a:ln>
        </p:spPr>
        <p:txBody>
          <a:bodyPr>
            <a:spAutoFit/>
          </a:bodyPr>
          <a:lstStyle/>
          <a:p>
            <a:pPr algn="ctr">
              <a:defRPr/>
            </a:pPr>
            <a:r>
              <a:rPr lang="it-IT" sz="2000" dirty="0">
                <a:solidFill>
                  <a:srgbClr val="002060"/>
                </a:solidFill>
                <a:latin typeface="+mj-lt"/>
              </a:rPr>
              <a:t>e l’aspetto grafico seguente</a:t>
            </a:r>
          </a:p>
        </p:txBody>
      </p:sp>
      <p:sp>
        <p:nvSpPr>
          <p:cNvPr id="2" name="CasellaDiTesto 1"/>
          <p:cNvSpPr txBox="1"/>
          <p:nvPr/>
        </p:nvSpPr>
        <p:spPr>
          <a:xfrm>
            <a:off x="7073900" y="2925763"/>
            <a:ext cx="503238" cy="368300"/>
          </a:xfrm>
          <a:prstGeom prst="rect">
            <a:avLst/>
          </a:prstGeom>
          <a:noFill/>
        </p:spPr>
        <p:txBody>
          <a:bodyPr>
            <a:spAutoFit/>
          </a:bodyPr>
          <a:lstStyle/>
          <a:p>
            <a:pPr>
              <a:defRPr/>
            </a:pPr>
            <a:r>
              <a:rPr lang="it-IT" dirty="0">
                <a:solidFill>
                  <a:srgbClr val="002060"/>
                </a:solidFill>
                <a:latin typeface="+mj-lt"/>
              </a:rPr>
              <a:t>e</a:t>
            </a:r>
          </a:p>
        </p:txBody>
      </p:sp>
      <p:pic>
        <p:nvPicPr>
          <p:cNvPr id="6" name="Immagine 5"/>
          <p:cNvPicPr>
            <a:picLocks noChangeAspect="1"/>
          </p:cNvPicPr>
          <p:nvPr/>
        </p:nvPicPr>
        <p:blipFill rotWithShape="1">
          <a:blip r:embed="rId12"/>
          <a:srcRect l="38385" t="12569" r="19920" b="16709"/>
          <a:stretch/>
        </p:blipFill>
        <p:spPr>
          <a:xfrm>
            <a:off x="4577781" y="4099559"/>
            <a:ext cx="4442251" cy="2628000"/>
          </a:xfrm>
          <a:prstGeom prst="rect">
            <a:avLst/>
          </a:prstGeom>
          <a:solidFill>
            <a:schemeClr val="accent3">
              <a:lumMod val="20000"/>
              <a:lumOff val="80000"/>
            </a:schemeClr>
          </a:solid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2532"/>
                                        </p:tgtEl>
                                        <p:attrNameLst>
                                          <p:attrName>style.visibility</p:attrName>
                                        </p:attrNameLst>
                                      </p:cBhvr>
                                      <p:to>
                                        <p:strVal val="visible"/>
                                      </p:to>
                                    </p:set>
                                    <p:anim calcmode="lin" valueType="num">
                                      <p:cBhvr additive="base">
                                        <p:cTn id="13" dur="1000" fill="hold"/>
                                        <p:tgtEl>
                                          <p:spTgt spid="22532"/>
                                        </p:tgtEl>
                                        <p:attrNameLst>
                                          <p:attrName>ppt_x</p:attrName>
                                        </p:attrNameLst>
                                      </p:cBhvr>
                                      <p:tavLst>
                                        <p:tav tm="0">
                                          <p:val>
                                            <p:strVal val="0-#ppt_w/2"/>
                                          </p:val>
                                        </p:tav>
                                        <p:tav tm="100000">
                                          <p:val>
                                            <p:strVal val="#ppt_x"/>
                                          </p:val>
                                        </p:tav>
                                      </p:tavLst>
                                    </p:anim>
                                    <p:anim calcmode="lin" valueType="num">
                                      <p:cBhvr additive="base">
                                        <p:cTn id="14" dur="1000" fill="hold"/>
                                        <p:tgtEl>
                                          <p:spTgt spid="2253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1+#ppt_w/2"/>
                                          </p:val>
                                        </p:tav>
                                        <p:tav tm="100000">
                                          <p:val>
                                            <p:strVal val="#ppt_x"/>
                                          </p:val>
                                        </p:tav>
                                      </p:tavLst>
                                    </p:anim>
                                    <p:anim calcmode="lin" valueType="num">
                                      <p:cBhvr additive="base">
                                        <p:cTn id="20"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2533"/>
                                        </p:tgtEl>
                                        <p:attrNameLst>
                                          <p:attrName>style.visibility</p:attrName>
                                        </p:attrNameLst>
                                      </p:cBhvr>
                                      <p:to>
                                        <p:strVal val="visible"/>
                                      </p:to>
                                    </p:set>
                                    <p:anim calcmode="lin" valueType="num">
                                      <p:cBhvr additive="base">
                                        <p:cTn id="25" dur="1000" fill="hold"/>
                                        <p:tgtEl>
                                          <p:spTgt spid="22533"/>
                                        </p:tgtEl>
                                        <p:attrNameLst>
                                          <p:attrName>ppt_x</p:attrName>
                                        </p:attrNameLst>
                                      </p:cBhvr>
                                      <p:tavLst>
                                        <p:tav tm="0">
                                          <p:val>
                                            <p:strVal val="0-#ppt_w/2"/>
                                          </p:val>
                                        </p:tav>
                                        <p:tav tm="100000">
                                          <p:val>
                                            <p:strVal val="#ppt_x"/>
                                          </p:val>
                                        </p:tav>
                                      </p:tavLst>
                                    </p:anim>
                                    <p:anim calcmode="lin" valueType="num">
                                      <p:cBhvr additive="base">
                                        <p:cTn id="26" dur="1000" fill="hold"/>
                                        <p:tgtEl>
                                          <p:spTgt spid="2253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1000" fill="hold"/>
                                        <p:tgtEl>
                                          <p:spTgt spid="8"/>
                                        </p:tgtEl>
                                        <p:attrNameLst>
                                          <p:attrName>ppt_x</p:attrName>
                                        </p:attrNameLst>
                                      </p:cBhvr>
                                      <p:tavLst>
                                        <p:tav tm="0">
                                          <p:val>
                                            <p:strVal val="1+#ppt_w/2"/>
                                          </p:val>
                                        </p:tav>
                                        <p:tav tm="100000">
                                          <p:val>
                                            <p:strVal val="#ppt_x"/>
                                          </p:val>
                                        </p:tav>
                                      </p:tavLst>
                                    </p:anim>
                                    <p:anim calcmode="lin" valueType="num">
                                      <p:cBhvr additive="base">
                                        <p:cTn id="32"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1000" fill="hold"/>
                                        <p:tgtEl>
                                          <p:spTgt spid="9"/>
                                        </p:tgtEl>
                                        <p:attrNameLst>
                                          <p:attrName>ppt_x</p:attrName>
                                        </p:attrNameLst>
                                      </p:cBhvr>
                                      <p:tavLst>
                                        <p:tav tm="0">
                                          <p:val>
                                            <p:strVal val="0-#ppt_w/2"/>
                                          </p:val>
                                        </p:tav>
                                        <p:tav tm="100000">
                                          <p:val>
                                            <p:strVal val="#ppt_x"/>
                                          </p:val>
                                        </p:tav>
                                      </p:tavLst>
                                    </p:anim>
                                    <p:anim calcmode="lin" valueType="num">
                                      <p:cBhvr additive="base">
                                        <p:cTn id="38"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nodeType="clickEffect">
                                  <p:stCondLst>
                                    <p:cond delay="0"/>
                                  </p:stCondLst>
                                  <p:childTnLst>
                                    <p:set>
                                      <p:cBhvr>
                                        <p:cTn id="42" dur="1" fill="hold">
                                          <p:stCondLst>
                                            <p:cond delay="0"/>
                                          </p:stCondLst>
                                        </p:cTn>
                                        <p:tgtEl>
                                          <p:spTgt spid="22537"/>
                                        </p:tgtEl>
                                        <p:attrNameLst>
                                          <p:attrName>style.visibility</p:attrName>
                                        </p:attrNameLst>
                                      </p:cBhvr>
                                      <p:to>
                                        <p:strVal val="visible"/>
                                      </p:to>
                                    </p:set>
                                    <p:animEffect transition="in" filter="fade">
                                      <p:cBhvr>
                                        <p:cTn id="43" dur="1000"/>
                                        <p:tgtEl>
                                          <p:spTgt spid="22537"/>
                                        </p:tgtEl>
                                      </p:cBhvr>
                                    </p:animEffect>
                                    <p:anim calcmode="lin" valueType="num">
                                      <p:cBhvr>
                                        <p:cTn id="44" dur="1000" fill="hold"/>
                                        <p:tgtEl>
                                          <p:spTgt spid="22537"/>
                                        </p:tgtEl>
                                        <p:attrNameLst>
                                          <p:attrName>ppt_x</p:attrName>
                                        </p:attrNameLst>
                                      </p:cBhvr>
                                      <p:tavLst>
                                        <p:tav tm="0">
                                          <p:val>
                                            <p:strVal val="#ppt_x"/>
                                          </p:val>
                                        </p:tav>
                                        <p:tav tm="100000">
                                          <p:val>
                                            <p:strVal val="#ppt_x"/>
                                          </p:val>
                                        </p:tav>
                                      </p:tavLst>
                                    </p:anim>
                                    <p:anim calcmode="lin" valueType="num">
                                      <p:cBhvr>
                                        <p:cTn id="45" dur="1000" fill="hold"/>
                                        <p:tgtEl>
                                          <p:spTgt spid="22537"/>
                                        </p:tgtEl>
                                        <p:attrNameLst>
                                          <p:attrName>ppt_y</p:attrName>
                                        </p:attrNameLst>
                                      </p:cBhvr>
                                      <p:tavLst>
                                        <p:tav tm="0">
                                          <p:val>
                                            <p:strVal val="#ppt_y+.1"/>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additive="base">
                                        <p:cTn id="50" dur="1000" fill="hold"/>
                                        <p:tgtEl>
                                          <p:spTgt spid="2"/>
                                        </p:tgtEl>
                                        <p:attrNameLst>
                                          <p:attrName>ppt_x</p:attrName>
                                        </p:attrNameLst>
                                      </p:cBhvr>
                                      <p:tavLst>
                                        <p:tav tm="0">
                                          <p:val>
                                            <p:strVal val="#ppt_x"/>
                                          </p:val>
                                        </p:tav>
                                        <p:tav tm="100000">
                                          <p:val>
                                            <p:strVal val="#ppt_x"/>
                                          </p:val>
                                        </p:tav>
                                      </p:tavLst>
                                    </p:anim>
                                    <p:anim calcmode="lin" valueType="num">
                                      <p:cBhvr additive="base">
                                        <p:cTn id="51"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22538"/>
                                        </p:tgtEl>
                                        <p:attrNameLst>
                                          <p:attrName>style.visibility</p:attrName>
                                        </p:attrNameLst>
                                      </p:cBhvr>
                                      <p:to>
                                        <p:strVal val="visible"/>
                                      </p:to>
                                    </p:set>
                                    <p:animEffect transition="in" filter="fade">
                                      <p:cBhvr>
                                        <p:cTn id="56" dur="1000"/>
                                        <p:tgtEl>
                                          <p:spTgt spid="22538"/>
                                        </p:tgtEl>
                                      </p:cBhvr>
                                    </p:animEffect>
                                    <p:anim calcmode="lin" valueType="num">
                                      <p:cBhvr>
                                        <p:cTn id="57" dur="1000" fill="hold"/>
                                        <p:tgtEl>
                                          <p:spTgt spid="22538"/>
                                        </p:tgtEl>
                                        <p:attrNameLst>
                                          <p:attrName>ppt_x</p:attrName>
                                        </p:attrNameLst>
                                      </p:cBhvr>
                                      <p:tavLst>
                                        <p:tav tm="0">
                                          <p:val>
                                            <p:strVal val="#ppt_x"/>
                                          </p:val>
                                        </p:tav>
                                        <p:tav tm="100000">
                                          <p:val>
                                            <p:strVal val="#ppt_x"/>
                                          </p:val>
                                        </p:tav>
                                      </p:tavLst>
                                    </p:anim>
                                    <p:anim calcmode="lin" valueType="num">
                                      <p:cBhvr>
                                        <p:cTn id="58" dur="1000" fill="hold"/>
                                        <p:tgtEl>
                                          <p:spTgt spid="22538"/>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additive="base">
                                        <p:cTn id="63" dur="1000" fill="hold"/>
                                        <p:tgtEl>
                                          <p:spTgt spid="12"/>
                                        </p:tgtEl>
                                        <p:attrNameLst>
                                          <p:attrName>ppt_x</p:attrName>
                                        </p:attrNameLst>
                                      </p:cBhvr>
                                      <p:tavLst>
                                        <p:tav tm="0">
                                          <p:val>
                                            <p:strVal val="#ppt_x"/>
                                          </p:val>
                                        </p:tav>
                                        <p:tav tm="100000">
                                          <p:val>
                                            <p:strVal val="#ppt_x"/>
                                          </p:val>
                                        </p:tav>
                                      </p:tavLst>
                                    </p:anim>
                                    <p:anim calcmode="lin" valueType="num">
                                      <p:cBhvr additive="base">
                                        <p:cTn id="64"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18" presetClass="entr" presetSubtype="12"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strips(downLeft)">
                                      <p:cBhvr>
                                        <p:cTn id="69" dur="1000"/>
                                        <p:tgtEl>
                                          <p:spTgt spid="14"/>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6" fill="hold" nodeType="clickEffect">
                                  <p:stCondLst>
                                    <p:cond delay="0"/>
                                  </p:stCondLst>
                                  <p:childTnLst>
                                    <p:set>
                                      <p:cBhvr>
                                        <p:cTn id="73" dur="1" fill="hold">
                                          <p:stCondLst>
                                            <p:cond delay="0"/>
                                          </p:stCondLst>
                                        </p:cTn>
                                        <p:tgtEl>
                                          <p:spTgt spid="17"/>
                                        </p:tgtEl>
                                        <p:attrNameLst>
                                          <p:attrName>style.visibility</p:attrName>
                                        </p:attrNameLst>
                                      </p:cBhvr>
                                      <p:to>
                                        <p:strVal val="visible"/>
                                      </p:to>
                                    </p:set>
                                    <p:animEffect transition="in" filter="strips(downRight)">
                                      <p:cBhvr>
                                        <p:cTn id="74" dur="1000"/>
                                        <p:tgtEl>
                                          <p:spTgt spid="17"/>
                                        </p:tgtEl>
                                      </p:cBhvr>
                                    </p:animEffect>
                                  </p:childTnLst>
                                </p:cTn>
                              </p:par>
                            </p:childTnLst>
                          </p:cTn>
                        </p:par>
                      </p:childTnLst>
                    </p:cTn>
                  </p:par>
                  <p:par>
                    <p:cTn id="75" fill="hold">
                      <p:stCondLst>
                        <p:cond delay="indefinite"/>
                      </p:stCondLst>
                      <p:childTnLst>
                        <p:par>
                          <p:cTn id="76" fill="hold">
                            <p:stCondLst>
                              <p:cond delay="0"/>
                            </p:stCondLst>
                            <p:childTnLst>
                              <p:par>
                                <p:cTn id="77" presetID="18" presetClass="entr" presetSubtype="3" fill="hold" nodeType="click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strips(upRight)">
                                      <p:cBhvr>
                                        <p:cTn id="79" dur="1000"/>
                                        <p:tgtEl>
                                          <p:spTgt spid="18"/>
                                        </p:tgtEl>
                                      </p:cBhvr>
                                    </p:animEffect>
                                  </p:childTnLst>
                                </p:cTn>
                              </p:par>
                            </p:childTnLst>
                          </p:cTn>
                        </p:par>
                      </p:childTnLst>
                    </p:cTn>
                  </p:par>
                  <p:par>
                    <p:cTn id="80" fill="hold">
                      <p:stCondLst>
                        <p:cond delay="indefinite"/>
                      </p:stCondLst>
                      <p:childTnLst>
                        <p:par>
                          <p:cTn id="81" fill="hold">
                            <p:stCondLst>
                              <p:cond delay="0"/>
                            </p:stCondLst>
                            <p:childTnLst>
                              <p:par>
                                <p:cTn id="82" presetID="18" presetClass="entr" presetSubtype="12" fill="hold" grpId="0" nodeType="click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strips(downLeft)">
                                      <p:cBhvr>
                                        <p:cTn id="84" dur="1000"/>
                                        <p:tgtEl>
                                          <p:spTgt spid="15"/>
                                        </p:tgtEl>
                                      </p:cBhvr>
                                    </p:animEffect>
                                  </p:childTnLst>
                                </p:cTn>
                              </p:par>
                            </p:childTnLst>
                          </p:cTn>
                        </p:par>
                      </p:childTnLst>
                    </p:cTn>
                  </p:par>
                  <p:par>
                    <p:cTn id="85" fill="hold">
                      <p:stCondLst>
                        <p:cond delay="indefinite"/>
                      </p:stCondLst>
                      <p:childTnLst>
                        <p:par>
                          <p:cTn id="86" fill="hold">
                            <p:stCondLst>
                              <p:cond delay="0"/>
                            </p:stCondLst>
                            <p:childTnLst>
                              <p:par>
                                <p:cTn id="87" presetID="18" presetClass="entr" presetSubtype="12" fill="hold" grpId="0" nodeType="clickEffect">
                                  <p:stCondLst>
                                    <p:cond delay="0"/>
                                  </p:stCondLst>
                                  <p:childTnLst>
                                    <p:set>
                                      <p:cBhvr>
                                        <p:cTn id="88" dur="1" fill="hold">
                                          <p:stCondLst>
                                            <p:cond delay="0"/>
                                          </p:stCondLst>
                                        </p:cTn>
                                        <p:tgtEl>
                                          <p:spTgt spid="16"/>
                                        </p:tgtEl>
                                        <p:attrNameLst>
                                          <p:attrName>style.visibility</p:attrName>
                                        </p:attrNameLst>
                                      </p:cBhvr>
                                      <p:to>
                                        <p:strVal val="visible"/>
                                      </p:to>
                                    </p:set>
                                    <p:animEffect transition="in" filter="strips(downLeft)">
                                      <p:cBhvr>
                                        <p:cTn id="89" dur="1000"/>
                                        <p:tgtEl>
                                          <p:spTgt spid="16"/>
                                        </p:tgtEl>
                                      </p:cBhvr>
                                    </p:animEffect>
                                  </p:childTnLst>
                                </p:cTn>
                              </p:par>
                            </p:childTnLst>
                          </p:cTn>
                        </p:par>
                      </p:childTnLst>
                    </p:cTn>
                  </p:par>
                  <p:par>
                    <p:cTn id="90" fill="hold">
                      <p:stCondLst>
                        <p:cond delay="indefinite"/>
                      </p:stCondLst>
                      <p:childTnLst>
                        <p:par>
                          <p:cTn id="91" fill="hold">
                            <p:stCondLst>
                              <p:cond delay="0"/>
                            </p:stCondLst>
                            <p:childTnLst>
                              <p:par>
                                <p:cTn id="92" presetID="18" presetClass="entr" presetSubtype="12" fill="hold" grpId="0" nodeType="clickEffect">
                                  <p:stCondLst>
                                    <p:cond delay="0"/>
                                  </p:stCondLst>
                                  <p:childTnLst>
                                    <p:set>
                                      <p:cBhvr>
                                        <p:cTn id="93" dur="1" fill="hold">
                                          <p:stCondLst>
                                            <p:cond delay="0"/>
                                          </p:stCondLst>
                                        </p:cTn>
                                        <p:tgtEl>
                                          <p:spTgt spid="20"/>
                                        </p:tgtEl>
                                        <p:attrNameLst>
                                          <p:attrName>style.visibility</p:attrName>
                                        </p:attrNameLst>
                                      </p:cBhvr>
                                      <p:to>
                                        <p:strVal val="visible"/>
                                      </p:to>
                                    </p:set>
                                    <p:animEffect transition="in" filter="strips(downLeft)">
                                      <p:cBhvr>
                                        <p:cTn id="94" dur="1000"/>
                                        <p:tgtEl>
                                          <p:spTgt spid="20"/>
                                        </p:tgtEl>
                                      </p:cBhvr>
                                    </p:animEffect>
                                  </p:childTnLst>
                                </p:cTn>
                              </p:par>
                            </p:childTnLst>
                          </p:cTn>
                        </p:par>
                      </p:childTnLst>
                    </p:cTn>
                  </p:par>
                  <p:par>
                    <p:cTn id="95" fill="hold">
                      <p:stCondLst>
                        <p:cond delay="indefinite"/>
                      </p:stCondLst>
                      <p:childTnLst>
                        <p:par>
                          <p:cTn id="96" fill="hold">
                            <p:stCondLst>
                              <p:cond delay="0"/>
                            </p:stCondLst>
                            <p:childTnLst>
                              <p:par>
                                <p:cTn id="97" presetID="18" presetClass="entr" presetSubtype="6" fill="hold" nodeType="click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strips(downRight)">
                                      <p:cBhvr>
                                        <p:cTn id="99" dur="1000"/>
                                        <p:tgtEl>
                                          <p:spTgt spid="23"/>
                                        </p:tgtEl>
                                      </p:cBhvr>
                                    </p:animEffect>
                                  </p:childTnLst>
                                </p:cTn>
                              </p:par>
                            </p:childTnLst>
                          </p:cTn>
                        </p:par>
                      </p:childTnLst>
                    </p:cTn>
                  </p:par>
                  <p:par>
                    <p:cTn id="100" fill="hold">
                      <p:stCondLst>
                        <p:cond delay="indefinite"/>
                      </p:stCondLst>
                      <p:childTnLst>
                        <p:par>
                          <p:cTn id="101" fill="hold">
                            <p:stCondLst>
                              <p:cond delay="0"/>
                            </p:stCondLst>
                            <p:childTnLst>
                              <p:par>
                                <p:cTn id="102" presetID="18" presetClass="entr" presetSubtype="3" fill="hold" nodeType="clickEffect">
                                  <p:stCondLst>
                                    <p:cond delay="0"/>
                                  </p:stCondLst>
                                  <p:childTnLst>
                                    <p:set>
                                      <p:cBhvr>
                                        <p:cTn id="103" dur="1" fill="hold">
                                          <p:stCondLst>
                                            <p:cond delay="0"/>
                                          </p:stCondLst>
                                        </p:cTn>
                                        <p:tgtEl>
                                          <p:spTgt spid="24"/>
                                        </p:tgtEl>
                                        <p:attrNameLst>
                                          <p:attrName>style.visibility</p:attrName>
                                        </p:attrNameLst>
                                      </p:cBhvr>
                                      <p:to>
                                        <p:strVal val="visible"/>
                                      </p:to>
                                    </p:set>
                                    <p:animEffect transition="in" filter="strips(upRight)">
                                      <p:cBhvr>
                                        <p:cTn id="104" dur="1000"/>
                                        <p:tgtEl>
                                          <p:spTgt spid="24"/>
                                        </p:tgtEl>
                                      </p:cBhvr>
                                    </p:animEffect>
                                  </p:childTnLst>
                                </p:cTn>
                              </p:par>
                            </p:childTnLst>
                          </p:cTn>
                        </p:par>
                      </p:childTnLst>
                    </p:cTn>
                  </p:par>
                  <p:par>
                    <p:cTn id="105" fill="hold">
                      <p:stCondLst>
                        <p:cond delay="indefinite"/>
                      </p:stCondLst>
                      <p:childTnLst>
                        <p:par>
                          <p:cTn id="106" fill="hold">
                            <p:stCondLst>
                              <p:cond delay="0"/>
                            </p:stCondLst>
                            <p:childTnLst>
                              <p:par>
                                <p:cTn id="107" presetID="18" presetClass="entr" presetSubtype="12"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Effect transition="in" filter="strips(downLeft)">
                                      <p:cBhvr>
                                        <p:cTn id="109" dur="1000"/>
                                        <p:tgtEl>
                                          <p:spTgt spid="21"/>
                                        </p:tgtEl>
                                      </p:cBhvr>
                                    </p:animEffect>
                                  </p:childTnLst>
                                </p:cTn>
                              </p:par>
                            </p:childTnLst>
                          </p:cTn>
                        </p:par>
                      </p:childTnLst>
                    </p:cTn>
                  </p:par>
                  <p:par>
                    <p:cTn id="110" fill="hold">
                      <p:stCondLst>
                        <p:cond delay="indefinite"/>
                      </p:stCondLst>
                      <p:childTnLst>
                        <p:par>
                          <p:cTn id="111" fill="hold">
                            <p:stCondLst>
                              <p:cond delay="0"/>
                            </p:stCondLst>
                            <p:childTnLst>
                              <p:par>
                                <p:cTn id="112" presetID="18" presetClass="entr" presetSubtype="12" fill="hold" grpId="0" nodeType="clickEffect">
                                  <p:stCondLst>
                                    <p:cond delay="0"/>
                                  </p:stCondLst>
                                  <p:childTnLst>
                                    <p:set>
                                      <p:cBhvr>
                                        <p:cTn id="113" dur="1" fill="hold">
                                          <p:stCondLst>
                                            <p:cond delay="0"/>
                                          </p:stCondLst>
                                        </p:cTn>
                                        <p:tgtEl>
                                          <p:spTgt spid="22"/>
                                        </p:tgtEl>
                                        <p:attrNameLst>
                                          <p:attrName>style.visibility</p:attrName>
                                        </p:attrNameLst>
                                      </p:cBhvr>
                                      <p:to>
                                        <p:strVal val="visible"/>
                                      </p:to>
                                    </p:set>
                                    <p:animEffect transition="in" filter="strips(downLeft)">
                                      <p:cBhvr>
                                        <p:cTn id="114" dur="1000"/>
                                        <p:tgtEl>
                                          <p:spTgt spid="22"/>
                                        </p:tgtEl>
                                      </p:cBhvr>
                                    </p:animEffect>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grpId="0" nodeType="clickEffect">
                                  <p:stCondLst>
                                    <p:cond delay="0"/>
                                  </p:stCondLst>
                                  <p:childTnLst>
                                    <p:set>
                                      <p:cBhvr>
                                        <p:cTn id="118" dur="1" fill="hold">
                                          <p:stCondLst>
                                            <p:cond delay="0"/>
                                          </p:stCondLst>
                                        </p:cTn>
                                        <p:tgtEl>
                                          <p:spTgt spid="25"/>
                                        </p:tgtEl>
                                        <p:attrNameLst>
                                          <p:attrName>style.visibility</p:attrName>
                                        </p:attrNameLst>
                                      </p:cBhvr>
                                      <p:to>
                                        <p:strVal val="visible"/>
                                      </p:to>
                                    </p:set>
                                    <p:anim calcmode="lin" valueType="num">
                                      <p:cBhvr additive="base">
                                        <p:cTn id="119" dur="1000" fill="hold"/>
                                        <p:tgtEl>
                                          <p:spTgt spid="25"/>
                                        </p:tgtEl>
                                        <p:attrNameLst>
                                          <p:attrName>ppt_x</p:attrName>
                                        </p:attrNameLst>
                                      </p:cBhvr>
                                      <p:tavLst>
                                        <p:tav tm="0">
                                          <p:val>
                                            <p:strVal val="#ppt_x"/>
                                          </p:val>
                                        </p:tav>
                                        <p:tav tm="100000">
                                          <p:val>
                                            <p:strVal val="#ppt_x"/>
                                          </p:val>
                                        </p:tav>
                                      </p:tavLst>
                                    </p:anim>
                                    <p:anim calcmode="lin" valueType="num">
                                      <p:cBhvr additive="base">
                                        <p:cTn id="120" dur="10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42" presetClass="entr" presetSubtype="0" fill="hold" nodeType="clickEffect">
                                  <p:stCondLst>
                                    <p:cond delay="0"/>
                                  </p:stCondLst>
                                  <p:childTnLst>
                                    <p:set>
                                      <p:cBhvr>
                                        <p:cTn id="124" dur="1" fill="hold">
                                          <p:stCondLst>
                                            <p:cond delay="0"/>
                                          </p:stCondLst>
                                        </p:cTn>
                                        <p:tgtEl>
                                          <p:spTgt spid="6"/>
                                        </p:tgtEl>
                                        <p:attrNameLst>
                                          <p:attrName>style.visibility</p:attrName>
                                        </p:attrNameLst>
                                      </p:cBhvr>
                                      <p:to>
                                        <p:strVal val="visible"/>
                                      </p:to>
                                    </p:set>
                                    <p:animEffect transition="in" filter="fade">
                                      <p:cBhvr>
                                        <p:cTn id="125" dur="1000"/>
                                        <p:tgtEl>
                                          <p:spTgt spid="6"/>
                                        </p:tgtEl>
                                      </p:cBhvr>
                                    </p:animEffect>
                                    <p:anim calcmode="lin" valueType="num">
                                      <p:cBhvr>
                                        <p:cTn id="126" dur="1000" fill="hold"/>
                                        <p:tgtEl>
                                          <p:spTgt spid="6"/>
                                        </p:tgtEl>
                                        <p:attrNameLst>
                                          <p:attrName>ppt_x</p:attrName>
                                        </p:attrNameLst>
                                      </p:cBhvr>
                                      <p:tavLst>
                                        <p:tav tm="0">
                                          <p:val>
                                            <p:strVal val="#ppt_x"/>
                                          </p:val>
                                        </p:tav>
                                        <p:tav tm="100000">
                                          <p:val>
                                            <p:strVal val="#ppt_x"/>
                                          </p:val>
                                        </p:tav>
                                      </p:tavLst>
                                    </p:anim>
                                    <p:anim calcmode="lin" valueType="num">
                                      <p:cBhvr>
                                        <p:cTn id="1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2" grpId="0" animBg="1"/>
      <p:bldP spid="14" grpId="0" animBg="1"/>
      <p:bldP spid="15" grpId="0" animBg="1"/>
      <p:bldP spid="16" grpId="0" animBg="1"/>
      <p:bldP spid="20" grpId="0" animBg="1"/>
      <p:bldP spid="21" grpId="0" animBg="1"/>
      <p:bldP spid="22" grpId="0" animBg="1"/>
      <p:bldP spid="25"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000" y="31173"/>
            <a:ext cx="9072000"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procedura (2)</a:t>
            </a:r>
          </a:p>
        </p:txBody>
      </p:sp>
      <p:sp>
        <p:nvSpPr>
          <p:cNvPr id="4" name="CasellaDiTesto 3"/>
          <p:cNvSpPr txBox="1"/>
          <p:nvPr/>
        </p:nvSpPr>
        <p:spPr>
          <a:xfrm>
            <a:off x="36513" y="821893"/>
            <a:ext cx="9070975" cy="1116000"/>
          </a:xfrm>
          <a:prstGeom prst="rect">
            <a:avLst/>
          </a:prstGeom>
          <a:noFill/>
          <a:ln>
            <a:solidFill>
              <a:srgbClr val="0070C0"/>
            </a:solidFill>
          </a:ln>
        </p:spPr>
        <p:txBody>
          <a:bodyPr>
            <a:spAutoFit/>
          </a:bodyPr>
          <a:lstStyle/>
          <a:p>
            <a:pPr>
              <a:defRPr/>
            </a:pPr>
            <a:r>
              <a:rPr lang="it-IT" dirty="0">
                <a:solidFill>
                  <a:srgbClr val="002060"/>
                </a:solidFill>
                <a:latin typeface="+mj-lt"/>
              </a:rPr>
              <a:t>Ora se impostiamo la ricerca della intersezione tra i due elementi geometrici si avrà la seguente formalizzazione insiemistica</a:t>
            </a: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p:txBody>
      </p:sp>
      <p:graphicFrame>
        <p:nvGraphicFramePr>
          <p:cNvPr id="23556" name="Oggetto 4"/>
          <p:cNvGraphicFramePr>
            <a:graphicFrameLocks noChangeAspect="1"/>
          </p:cNvGraphicFramePr>
          <p:nvPr/>
        </p:nvGraphicFramePr>
        <p:xfrm>
          <a:off x="87313" y="1444625"/>
          <a:ext cx="2941637" cy="431800"/>
        </p:xfrm>
        <a:graphic>
          <a:graphicData uri="http://schemas.openxmlformats.org/presentationml/2006/ole">
            <mc:AlternateContent xmlns:mc="http://schemas.openxmlformats.org/markup-compatibility/2006">
              <mc:Choice xmlns:v="urn:schemas-microsoft-com:vml" Requires="v">
                <p:oleObj spid="_x0000_s24737" name="Equazione" r:id="rId3" imgW="1815312" imgH="266584" progId="Equation.3">
                  <p:embed/>
                </p:oleObj>
              </mc:Choice>
              <mc:Fallback>
                <p:oleObj name="Equazione" r:id="rId3" imgW="1815312" imgH="266584" progId="Equation.3">
                  <p:embed/>
                  <p:pic>
                    <p:nvPicPr>
                      <p:cNvPr id="0" name="Oggetto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313" y="1444625"/>
                        <a:ext cx="2941637" cy="431800"/>
                      </a:xfrm>
                      <a:prstGeom prst="rect">
                        <a:avLst/>
                      </a:prstGeom>
                      <a:solidFill>
                        <a:srgbClr val="C3F7ED"/>
                      </a:solidFill>
                      <a:ln w="3175">
                        <a:solidFill>
                          <a:srgbClr val="0070C0"/>
                        </a:solidFill>
                        <a:miter lim="800000"/>
                        <a:headEnd/>
                        <a:tailEnd/>
                      </a:ln>
                    </p:spPr>
                  </p:pic>
                </p:oleObj>
              </mc:Fallback>
            </mc:AlternateContent>
          </a:graphicData>
        </a:graphic>
      </p:graphicFrame>
      <p:graphicFrame>
        <p:nvGraphicFramePr>
          <p:cNvPr id="23557" name="Oggetto 5"/>
          <p:cNvGraphicFramePr>
            <a:graphicFrameLocks noChangeAspect="1"/>
          </p:cNvGraphicFramePr>
          <p:nvPr/>
        </p:nvGraphicFramePr>
        <p:xfrm>
          <a:off x="3581400" y="1444625"/>
          <a:ext cx="2982913" cy="431800"/>
        </p:xfrm>
        <a:graphic>
          <a:graphicData uri="http://schemas.openxmlformats.org/presentationml/2006/ole">
            <mc:AlternateContent xmlns:mc="http://schemas.openxmlformats.org/markup-compatibility/2006">
              <mc:Choice xmlns:v="urn:schemas-microsoft-com:vml" Requires="v">
                <p:oleObj spid="_x0000_s24738" name="Equazione" r:id="rId5" imgW="1841500" imgH="266700" progId="Equation.3">
                  <p:embed/>
                </p:oleObj>
              </mc:Choice>
              <mc:Fallback>
                <p:oleObj name="Equazione" r:id="rId5" imgW="1841500" imgH="266700" progId="Equation.3">
                  <p:embed/>
                  <p:pic>
                    <p:nvPicPr>
                      <p:cNvPr id="0" name="Oggetto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1444625"/>
                        <a:ext cx="2982913" cy="431800"/>
                      </a:xfrm>
                      <a:prstGeom prst="rect">
                        <a:avLst/>
                      </a:prstGeom>
                      <a:solidFill>
                        <a:srgbClr val="C3F7ED"/>
                      </a:solidFill>
                      <a:ln w="3175">
                        <a:solidFill>
                          <a:srgbClr val="0070C0"/>
                        </a:solidFill>
                        <a:miter lim="800000"/>
                        <a:headEnd/>
                        <a:tailEnd/>
                      </a:ln>
                    </p:spPr>
                  </p:pic>
                </p:oleObj>
              </mc:Fallback>
            </mc:AlternateContent>
          </a:graphicData>
        </a:graphic>
      </p:graphicFrame>
      <p:sp>
        <p:nvSpPr>
          <p:cNvPr id="7" name="Rectangle 167"/>
          <p:cNvSpPr>
            <a:spLocks noChangeArrowheads="1"/>
          </p:cNvSpPr>
          <p:nvPr/>
        </p:nvSpPr>
        <p:spPr bwMode="auto">
          <a:xfrm>
            <a:off x="7332663" y="1455593"/>
            <a:ext cx="1727200" cy="431800"/>
          </a:xfrm>
          <a:prstGeom prst="rect">
            <a:avLst/>
          </a:prstGeom>
          <a:solidFill>
            <a:schemeClr val="accent3">
              <a:lumMod val="20000"/>
              <a:lumOff val="80000"/>
            </a:schemeClr>
          </a:solidFill>
          <a:ln w="9525">
            <a:solidFill>
              <a:srgbClr val="0070C0"/>
            </a:solidFill>
            <a:miter lim="800000"/>
            <a:headEnd/>
            <a:tailEnd/>
          </a:ln>
        </p:spPr>
        <p:txBody>
          <a:bodyPr upright="1"/>
          <a:lstStyle/>
          <a:p>
            <a:pPr algn="ctr">
              <a:lnSpc>
                <a:spcPct val="115000"/>
              </a:lnSpc>
              <a:spcAft>
                <a:spcPts val="1000"/>
              </a:spcAft>
              <a:defRPr/>
            </a:pPr>
            <a:r>
              <a:rPr lang="it-IT" sz="2000">
                <a:solidFill>
                  <a:srgbClr val="002060"/>
                </a:solidFill>
                <a:latin typeface="Comic Sans MS" panose="030F0702030302020204" pitchFamily="66" charset="0"/>
                <a:ea typeface="Calibri" panose="020F0502020204030204" pitchFamily="34" charset="0"/>
                <a:cs typeface="Symbol" panose="05050102010706020507" pitchFamily="18" charset="2"/>
              </a:rPr>
              <a:t>x </a:t>
            </a:r>
            <a:r>
              <a:rPr lang="it-IT" sz="2000" b="1">
                <a:solidFill>
                  <a:srgbClr val="002060"/>
                </a:solidFill>
                <a:latin typeface="Symbol" panose="05050102010706020507" pitchFamily="18" charset="2"/>
                <a:ea typeface="Calibri" panose="020F0502020204030204" pitchFamily="34" charset="0"/>
                <a:cs typeface="Symbol" panose="05050102010706020507" pitchFamily="18" charset="2"/>
              </a:rPr>
              <a:t>Î </a:t>
            </a:r>
            <a:r>
              <a:rPr lang="it-IT" sz="2000">
                <a:solidFill>
                  <a:srgbClr val="002060"/>
                </a:solidFill>
                <a:latin typeface="Comic Sans MS" panose="030F0702030302020204" pitchFamily="66" charset="0"/>
                <a:ea typeface="Calibri" panose="020F0502020204030204" pitchFamily="34" charset="0"/>
                <a:cs typeface="Symbol" panose="05050102010706020507" pitchFamily="18" charset="2"/>
              </a:rPr>
              <a:t>(|a|; |b|)</a:t>
            </a:r>
            <a:endParaRPr 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23559" name="Rettangolo 7"/>
          <p:cNvSpPr>
            <a:spLocks noChangeArrowheads="1"/>
          </p:cNvSpPr>
          <p:nvPr/>
        </p:nvSpPr>
        <p:spPr bwMode="auto">
          <a:xfrm>
            <a:off x="3108325" y="1420813"/>
            <a:ext cx="419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sz="2400" b="1" dirty="0">
                <a:solidFill>
                  <a:srgbClr val="002060"/>
                </a:solidFill>
                <a:latin typeface="Symbol" panose="05050102010706020507" pitchFamily="18" charset="2"/>
                <a:ea typeface="Calibri" panose="020F0502020204030204" pitchFamily="34" charset="0"/>
                <a:cs typeface="Symbol" panose="05050102010706020507" pitchFamily="18" charset="2"/>
              </a:rPr>
              <a:t>Ç</a:t>
            </a:r>
            <a:endParaRPr lang="it-IT" altLang="it-IT" sz="2400" b="1" dirty="0">
              <a:solidFill>
                <a:srgbClr val="002060"/>
              </a:solidFill>
              <a:ea typeface="Calibri" panose="020F0502020204030204" pitchFamily="34" charset="0"/>
              <a:cs typeface="Symbol" panose="05050102010706020507" pitchFamily="18" charset="2"/>
            </a:endParaRPr>
          </a:p>
        </p:txBody>
      </p:sp>
      <p:cxnSp>
        <p:nvCxnSpPr>
          <p:cNvPr id="10" name="Connettore 2 9"/>
          <p:cNvCxnSpPr/>
          <p:nvPr/>
        </p:nvCxnSpPr>
        <p:spPr>
          <a:xfrm>
            <a:off x="6580188" y="1660525"/>
            <a:ext cx="755650" cy="0"/>
          </a:xfrm>
          <a:prstGeom prst="straightConnector1">
            <a:avLst/>
          </a:prstGeom>
          <a:ln w="12700">
            <a:solidFill>
              <a:srgbClr val="002060"/>
            </a:solidFill>
            <a:tailEnd type="stealth" w="lg" len="lg"/>
          </a:ln>
        </p:spPr>
        <p:style>
          <a:lnRef idx="1">
            <a:schemeClr val="accent1"/>
          </a:lnRef>
          <a:fillRef idx="0">
            <a:schemeClr val="accent1"/>
          </a:fillRef>
          <a:effectRef idx="0">
            <a:schemeClr val="accent1"/>
          </a:effectRef>
          <a:fontRef idx="minor">
            <a:schemeClr val="tx1"/>
          </a:fontRef>
        </p:style>
      </p:cxnSp>
      <p:sp>
        <p:nvSpPr>
          <p:cNvPr id="11" name="CasellaDiTesto 10"/>
          <p:cNvSpPr txBox="1"/>
          <p:nvPr/>
        </p:nvSpPr>
        <p:spPr>
          <a:xfrm>
            <a:off x="36513" y="2020888"/>
            <a:ext cx="9070975" cy="923925"/>
          </a:xfrm>
          <a:prstGeom prst="rect">
            <a:avLst/>
          </a:prstGeom>
          <a:noFill/>
          <a:ln>
            <a:solidFill>
              <a:srgbClr val="0070C0"/>
            </a:solidFill>
          </a:ln>
        </p:spPr>
        <p:txBody>
          <a:bodyPr>
            <a:spAutoFit/>
          </a:bodyPr>
          <a:lstStyle/>
          <a:p>
            <a:pPr>
              <a:defRPr/>
            </a:pPr>
            <a:r>
              <a:rPr lang="it-IT" dirty="0">
                <a:solidFill>
                  <a:srgbClr val="002060"/>
                </a:solidFill>
                <a:latin typeface="+mj-lt"/>
              </a:rPr>
              <a:t>e la relativa </a:t>
            </a:r>
          </a:p>
          <a:p>
            <a:pPr>
              <a:defRPr/>
            </a:pPr>
            <a:r>
              <a:rPr lang="it-IT" dirty="0">
                <a:solidFill>
                  <a:srgbClr val="002060"/>
                </a:solidFill>
                <a:latin typeface="+mj-lt"/>
              </a:rPr>
              <a:t>espressione </a:t>
            </a:r>
          </a:p>
          <a:p>
            <a:pPr>
              <a:defRPr/>
            </a:pPr>
            <a:r>
              <a:rPr lang="it-IT" dirty="0">
                <a:solidFill>
                  <a:srgbClr val="002060"/>
                </a:solidFill>
                <a:latin typeface="+mj-lt"/>
              </a:rPr>
              <a:t>descrittiva</a:t>
            </a:r>
            <a:endParaRPr lang="it-IT" dirty="0"/>
          </a:p>
        </p:txBody>
      </p:sp>
      <p:graphicFrame>
        <p:nvGraphicFramePr>
          <p:cNvPr id="23562" name="Oggetto 11"/>
          <p:cNvGraphicFramePr>
            <a:graphicFrameLocks noChangeAspect="1"/>
          </p:cNvGraphicFramePr>
          <p:nvPr/>
        </p:nvGraphicFramePr>
        <p:xfrm>
          <a:off x="1743075" y="2135188"/>
          <a:ext cx="1800225" cy="719137"/>
        </p:xfrm>
        <a:graphic>
          <a:graphicData uri="http://schemas.openxmlformats.org/presentationml/2006/ole">
            <mc:AlternateContent xmlns:mc="http://schemas.openxmlformats.org/markup-compatibility/2006">
              <mc:Choice xmlns:v="urn:schemas-microsoft-com:vml" Requires="v">
                <p:oleObj spid="_x0000_s24739" name="Equazione" r:id="rId7" imgW="1079032" imgH="431613" progId="Equation.3">
                  <p:embed/>
                </p:oleObj>
              </mc:Choice>
              <mc:Fallback>
                <p:oleObj name="Equazione" r:id="rId7" imgW="1079032" imgH="431613" progId="Equation.3">
                  <p:embed/>
                  <p:pic>
                    <p:nvPicPr>
                      <p:cNvPr id="0" name="Oggetto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43075" y="2135188"/>
                        <a:ext cx="1800225" cy="719137"/>
                      </a:xfrm>
                      <a:prstGeom prst="rect">
                        <a:avLst/>
                      </a:prstGeom>
                      <a:solidFill>
                        <a:srgbClr val="C3F7ED"/>
                      </a:solidFill>
                      <a:ln w="9525">
                        <a:solidFill>
                          <a:srgbClr val="0070C0"/>
                        </a:solidFill>
                        <a:miter lim="800000"/>
                        <a:headEnd/>
                        <a:tailEnd/>
                      </a:ln>
                    </p:spPr>
                  </p:pic>
                </p:oleObj>
              </mc:Fallback>
            </mc:AlternateContent>
          </a:graphicData>
        </a:graphic>
      </p:graphicFrame>
      <p:graphicFrame>
        <p:nvGraphicFramePr>
          <p:cNvPr id="23563" name="Oggetto 12"/>
          <p:cNvGraphicFramePr>
            <a:graphicFrameLocks noChangeAspect="1"/>
          </p:cNvGraphicFramePr>
          <p:nvPr/>
        </p:nvGraphicFramePr>
        <p:xfrm>
          <a:off x="4129088" y="2144713"/>
          <a:ext cx="1798637" cy="719137"/>
        </p:xfrm>
        <a:graphic>
          <a:graphicData uri="http://schemas.openxmlformats.org/presentationml/2006/ole">
            <mc:AlternateContent xmlns:mc="http://schemas.openxmlformats.org/markup-compatibility/2006">
              <mc:Choice xmlns:v="urn:schemas-microsoft-com:vml" Requires="v">
                <p:oleObj spid="_x0000_s24740" name="Equazione" r:id="rId9" imgW="1079032" imgH="431613" progId="Equation.3">
                  <p:embed/>
                </p:oleObj>
              </mc:Choice>
              <mc:Fallback>
                <p:oleObj name="Equazione" r:id="rId9" imgW="1079032" imgH="431613" progId="Equation.3">
                  <p:embed/>
                  <p:pic>
                    <p:nvPicPr>
                      <p:cNvPr id="0" name="Oggetto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29088" y="2144713"/>
                        <a:ext cx="1798637" cy="719137"/>
                      </a:xfrm>
                      <a:prstGeom prst="rect">
                        <a:avLst/>
                      </a:prstGeom>
                      <a:solidFill>
                        <a:srgbClr val="C3F7ED"/>
                      </a:solidFill>
                      <a:ln w="9525">
                        <a:solidFill>
                          <a:srgbClr val="0070C0"/>
                        </a:solidFill>
                        <a:miter lim="800000"/>
                        <a:headEnd/>
                        <a:tailEnd/>
                      </a:ln>
                    </p:spPr>
                  </p:pic>
                </p:oleObj>
              </mc:Fallback>
            </mc:AlternateContent>
          </a:graphicData>
        </a:graphic>
      </p:graphicFrame>
      <p:sp>
        <p:nvSpPr>
          <p:cNvPr id="14" name="Rectangle 168"/>
          <p:cNvSpPr>
            <a:spLocks noChangeAspect="1" noChangeArrowheads="1"/>
          </p:cNvSpPr>
          <p:nvPr/>
        </p:nvSpPr>
        <p:spPr bwMode="auto">
          <a:xfrm>
            <a:off x="7050088" y="2157413"/>
            <a:ext cx="1963737" cy="720725"/>
          </a:xfrm>
          <a:prstGeom prst="rect">
            <a:avLst/>
          </a:prstGeom>
          <a:solidFill>
            <a:schemeClr val="accent3">
              <a:lumMod val="20000"/>
              <a:lumOff val="80000"/>
            </a:schemeClr>
          </a:solidFill>
          <a:ln w="9525">
            <a:solidFill>
              <a:srgbClr val="0070C0"/>
            </a:solidFill>
            <a:miter lim="800000"/>
            <a:headEnd/>
            <a:tailEnd/>
          </a:ln>
        </p:spPr>
        <p:txBody>
          <a:bodyPr anchor="ctr" upright="1"/>
          <a:lstStyle/>
          <a:p>
            <a:pPr algn="ctr">
              <a:lnSpc>
                <a:spcPct val="115000"/>
              </a:lnSpc>
              <a:spcAft>
                <a:spcPts val="1000"/>
              </a:spcAft>
              <a:defRPr/>
            </a:pPr>
            <a:r>
              <a:rPr lang="it-IT" sz="2400" dirty="0">
                <a:solidFill>
                  <a:srgbClr val="002060"/>
                </a:solidFill>
                <a:latin typeface="Comic Sans MS" panose="030F0702030302020204" pitchFamily="66" charset="0"/>
                <a:ea typeface="Calibri" panose="020F0502020204030204" pitchFamily="34" charset="0"/>
                <a:cs typeface="Symbol" panose="05050102010706020507" pitchFamily="18" charset="2"/>
              </a:rPr>
              <a:t>x </a:t>
            </a:r>
            <a:r>
              <a:rPr lang="it-IT" sz="2400" b="1" dirty="0">
                <a:solidFill>
                  <a:srgbClr val="002060"/>
                </a:solidFill>
                <a:latin typeface="Symbol" panose="05050102010706020507" pitchFamily="18" charset="2"/>
                <a:ea typeface="Calibri" panose="020F0502020204030204" pitchFamily="34" charset="0"/>
                <a:cs typeface="Symbol" panose="05050102010706020507" pitchFamily="18" charset="2"/>
              </a:rPr>
              <a:t>Î  </a:t>
            </a:r>
            <a:r>
              <a:rPr lang="it-IT" sz="2400" dirty="0">
                <a:solidFill>
                  <a:srgbClr val="002060"/>
                </a:solidFill>
                <a:latin typeface="Comic Sans MS" panose="030F0702030302020204" pitchFamily="66" charset="0"/>
                <a:ea typeface="Calibri" panose="020F0502020204030204" pitchFamily="34" charset="0"/>
                <a:cs typeface="Symbol" panose="05050102010706020507" pitchFamily="18" charset="2"/>
              </a:rPr>
              <a:t>|a| ; |b</a:t>
            </a:r>
            <a:r>
              <a:rPr lang="it-IT" sz="2000" dirty="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23565" name="Rettangolo 14"/>
          <p:cNvSpPr>
            <a:spLocks noChangeArrowheads="1"/>
          </p:cNvSpPr>
          <p:nvPr/>
        </p:nvSpPr>
        <p:spPr bwMode="auto">
          <a:xfrm>
            <a:off x="3627438" y="2252663"/>
            <a:ext cx="4206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sz="2400" b="1" dirty="0">
                <a:solidFill>
                  <a:srgbClr val="002060"/>
                </a:solidFill>
                <a:latin typeface="Symbol" panose="05050102010706020507" pitchFamily="18" charset="2"/>
                <a:ea typeface="Calibri" panose="020F0502020204030204" pitchFamily="34" charset="0"/>
                <a:cs typeface="Symbol" panose="05050102010706020507" pitchFamily="18" charset="2"/>
              </a:rPr>
              <a:t>Ç</a:t>
            </a:r>
            <a:endParaRPr lang="it-IT" altLang="it-IT" sz="2400" b="1" dirty="0">
              <a:solidFill>
                <a:srgbClr val="002060"/>
              </a:solidFill>
              <a:ea typeface="Calibri" panose="020F0502020204030204" pitchFamily="34" charset="0"/>
              <a:cs typeface="Symbol" panose="05050102010706020507" pitchFamily="18" charset="2"/>
            </a:endParaRPr>
          </a:p>
        </p:txBody>
      </p:sp>
      <p:cxnSp>
        <p:nvCxnSpPr>
          <p:cNvPr id="16" name="Connettore 2 15"/>
          <p:cNvCxnSpPr/>
          <p:nvPr/>
        </p:nvCxnSpPr>
        <p:spPr>
          <a:xfrm>
            <a:off x="5949950" y="2468563"/>
            <a:ext cx="1081088" cy="0"/>
          </a:xfrm>
          <a:prstGeom prst="straightConnector1">
            <a:avLst/>
          </a:prstGeom>
          <a:ln w="12700">
            <a:solidFill>
              <a:srgbClr val="002060"/>
            </a:solidFill>
            <a:tailEnd type="stealth" w="lg" len="lg"/>
          </a:ln>
        </p:spPr>
        <p:style>
          <a:lnRef idx="1">
            <a:schemeClr val="accent1"/>
          </a:lnRef>
          <a:fillRef idx="0">
            <a:schemeClr val="accent1"/>
          </a:fillRef>
          <a:effectRef idx="0">
            <a:schemeClr val="accent1"/>
          </a:effectRef>
          <a:fontRef idx="minor">
            <a:schemeClr val="tx1"/>
          </a:fontRef>
        </p:style>
      </p:cxnSp>
      <p:sp>
        <p:nvSpPr>
          <p:cNvPr id="18" name="CasellaDiTesto 17"/>
          <p:cNvSpPr txBox="1"/>
          <p:nvPr/>
        </p:nvSpPr>
        <p:spPr>
          <a:xfrm>
            <a:off x="36513" y="3016250"/>
            <a:ext cx="9070975" cy="646113"/>
          </a:xfrm>
          <a:prstGeom prst="rect">
            <a:avLst/>
          </a:prstGeom>
          <a:noFill/>
          <a:ln>
            <a:solidFill>
              <a:srgbClr val="0070C0"/>
            </a:solidFill>
          </a:ln>
        </p:spPr>
        <p:txBody>
          <a:bodyPr>
            <a:spAutoFit/>
          </a:bodyPr>
          <a:lstStyle/>
          <a:p>
            <a:pPr>
              <a:defRPr/>
            </a:pPr>
            <a:r>
              <a:rPr lang="it-IT" dirty="0">
                <a:solidFill>
                  <a:srgbClr val="002060"/>
                </a:solidFill>
                <a:latin typeface="+mj-lt"/>
              </a:rPr>
              <a:t>concludendo  possiamo sintetizzare l’operazione</a:t>
            </a:r>
          </a:p>
          <a:p>
            <a:pPr>
              <a:defRPr/>
            </a:pPr>
            <a:r>
              <a:rPr lang="it-IT" dirty="0">
                <a:solidFill>
                  <a:srgbClr val="002060"/>
                </a:solidFill>
                <a:latin typeface="+mj-lt"/>
              </a:rPr>
              <a:t> nel modo seguente</a:t>
            </a:r>
          </a:p>
        </p:txBody>
      </p:sp>
      <p:sp>
        <p:nvSpPr>
          <p:cNvPr id="19" name="Rectangle 199"/>
          <p:cNvSpPr>
            <a:spLocks noChangeAspect="1" noChangeArrowheads="1"/>
          </p:cNvSpPr>
          <p:nvPr/>
        </p:nvSpPr>
        <p:spPr bwMode="auto">
          <a:xfrm>
            <a:off x="5895975" y="3130550"/>
            <a:ext cx="2689225" cy="468313"/>
          </a:xfrm>
          <a:prstGeom prst="rect">
            <a:avLst/>
          </a:prstGeom>
          <a:solidFill>
            <a:schemeClr val="accent3">
              <a:lumMod val="20000"/>
              <a:lumOff val="80000"/>
            </a:schemeClr>
          </a:solidFill>
          <a:ln w="9525">
            <a:solidFill>
              <a:srgbClr val="0070C0"/>
            </a:solidFill>
            <a:miter lim="800000"/>
            <a:headEnd/>
            <a:tailEnd/>
          </a:ln>
        </p:spPr>
        <p:txBody>
          <a:bodyPr upright="1"/>
          <a:lstStyle/>
          <a:p>
            <a:pPr>
              <a:lnSpc>
                <a:spcPct val="115000"/>
              </a:lnSpc>
              <a:spcAft>
                <a:spcPts val="1000"/>
              </a:spcAft>
              <a:defRPr/>
            </a:pPr>
            <a:r>
              <a:rPr lang="it-IT" sz="2000" dirty="0">
                <a:solidFill>
                  <a:srgbClr val="002060"/>
                </a:solidFill>
                <a:latin typeface="Comic Sans MS" panose="030F0702030302020204" pitchFamily="66" charset="0"/>
                <a:ea typeface="Calibri" panose="020F0502020204030204" pitchFamily="34" charset="0"/>
                <a:cs typeface="Symbol" panose="05050102010706020507" pitchFamily="18" charset="2"/>
              </a:rPr>
              <a:t>(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a</a:t>
            </a:r>
            <a:r>
              <a:rPr lang="it-IT" sz="2000" dirty="0">
                <a:solidFill>
                  <a:srgbClr val="002060"/>
                </a:solidFill>
                <a:latin typeface="Comic Sans MS" panose="030F0702030302020204" pitchFamily="66" charset="0"/>
                <a:ea typeface="Calibri" panose="020F0502020204030204" pitchFamily="34" charset="0"/>
                <a:cs typeface="Symbol" panose="05050102010706020507" pitchFamily="18" charset="2"/>
              </a:rPr>
              <a:t>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Ç b</a:t>
            </a:r>
            <a:r>
              <a:rPr lang="it-IT" sz="2000" dirty="0">
                <a:solidFill>
                  <a:srgbClr val="002060"/>
                </a:solidFill>
                <a:latin typeface="Comic Sans MS" panose="030F0702030302020204" pitchFamily="66" charset="0"/>
                <a:ea typeface="Calibri" panose="020F0502020204030204" pitchFamily="34" charset="0"/>
                <a:cs typeface="Symbol" panose="05050102010706020507" pitchFamily="18" charset="2"/>
              </a:rPr>
              <a:t> )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sz="2000" dirty="0">
                <a:solidFill>
                  <a:srgbClr val="002060"/>
                </a:solidFill>
                <a:latin typeface="Comic Sans MS" panose="030F0702030302020204" pitchFamily="66" charset="0"/>
                <a:ea typeface="Calibri" panose="020F0502020204030204" pitchFamily="34" charset="0"/>
                <a:cs typeface="Symbol" panose="05050102010706020507" pitchFamily="18" charset="2"/>
              </a:rPr>
              <a:t>x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Î (a; b)</a:t>
            </a:r>
            <a:endPar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20" name="CasellaDiTesto 19"/>
          <p:cNvSpPr txBox="1"/>
          <p:nvPr/>
        </p:nvSpPr>
        <p:spPr>
          <a:xfrm>
            <a:off x="53975" y="3721100"/>
            <a:ext cx="4211638" cy="3095625"/>
          </a:xfrm>
          <a:prstGeom prst="rect">
            <a:avLst/>
          </a:prstGeom>
          <a:noFill/>
          <a:ln>
            <a:solidFill>
              <a:srgbClr val="0070C0"/>
            </a:solidFill>
          </a:ln>
        </p:spPr>
        <p:txBody>
          <a:bodyPr>
            <a:spAutoFit/>
          </a:bodyPr>
          <a:lstStyle/>
          <a:p>
            <a:pPr>
              <a:defRPr/>
            </a:pPr>
            <a:r>
              <a:rPr lang="it-IT" dirty="0">
                <a:solidFill>
                  <a:srgbClr val="002060"/>
                </a:solidFill>
                <a:latin typeface="+mj-lt"/>
              </a:rPr>
              <a:t>che si esplicita nella forma descrittiva mediante i seguenti elementi geometrico-rappresentativi</a:t>
            </a: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p>
        </p:txBody>
      </p:sp>
      <p:sp>
        <p:nvSpPr>
          <p:cNvPr id="33" name="Rectangle 176"/>
          <p:cNvSpPr>
            <a:spLocks noChangeArrowheads="1"/>
          </p:cNvSpPr>
          <p:nvPr/>
        </p:nvSpPr>
        <p:spPr bwMode="auto">
          <a:xfrm>
            <a:off x="198438" y="5659438"/>
            <a:ext cx="1187450" cy="501650"/>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000">
                <a:solidFill>
                  <a:srgbClr val="002060"/>
                </a:solidFill>
                <a:latin typeface="Symbol" panose="05050102010706020507" pitchFamily="18" charset="2"/>
                <a:ea typeface="Calibri" panose="020F0502020204030204" pitchFamily="34" charset="0"/>
                <a:cs typeface="Times New Roman" panose="02020603050405020304" pitchFamily="18" charset="0"/>
              </a:rPr>
              <a:t>a  </a:t>
            </a:r>
            <a:r>
              <a:rPr lang="it-IT" sz="2000">
                <a:solidFill>
                  <a:srgbClr val="002060"/>
                </a:solidFill>
                <a:latin typeface="Symbol" panose="05050102010706020507" pitchFamily="18" charset="2"/>
                <a:ea typeface="Calibri" panose="020F0502020204030204" pitchFamily="34" charset="0"/>
                <a:cs typeface="Symbol" panose="05050102010706020507" pitchFamily="18" charset="2"/>
              </a:rPr>
              <a:t>Ç</a:t>
            </a:r>
            <a:r>
              <a:rPr lang="it-IT" sz="2000">
                <a:solidFill>
                  <a:srgbClr val="002060"/>
                </a:solidFill>
                <a:latin typeface="Symbol" panose="05050102010706020507" pitchFamily="18" charset="2"/>
                <a:ea typeface="Calibri" panose="020F0502020204030204" pitchFamily="34" charset="0"/>
                <a:cs typeface="Times New Roman" panose="02020603050405020304" pitchFamily="18" charset="0"/>
              </a:rPr>
              <a:t>   b</a:t>
            </a:r>
            <a:endParaRPr 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34" name="Rectangle 177"/>
          <p:cNvSpPr>
            <a:spLocks noChangeArrowheads="1"/>
          </p:cNvSpPr>
          <p:nvPr/>
        </p:nvSpPr>
        <p:spPr bwMode="auto">
          <a:xfrm>
            <a:off x="1511300" y="5146675"/>
            <a:ext cx="1439863" cy="501650"/>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a:solidFill>
                  <a:srgbClr val="002060"/>
                </a:solidFill>
                <a:latin typeface="Comic Sans MS" panose="030F0702030302020204" pitchFamily="66" charset="0"/>
                <a:ea typeface="Calibri" panose="020F0502020204030204" pitchFamily="34" charset="0"/>
                <a:cs typeface="Times New Roman" panose="02020603050405020304" pitchFamily="18" charset="0"/>
              </a:rPr>
              <a:t>1</a:t>
            </a:r>
            <a:r>
              <a:rPr lang="it-IT" sz="2000">
                <a:solidFill>
                  <a:srgbClr val="002060"/>
                </a:solidFill>
                <a:latin typeface="Symbol" panose="05050102010706020507" pitchFamily="18" charset="2"/>
                <a:ea typeface="Calibri" panose="020F0502020204030204" pitchFamily="34" charset="0"/>
                <a:cs typeface="Times New Roman" panose="02020603050405020304" pitchFamily="18" charset="0"/>
              </a:rPr>
              <a:t>a </a:t>
            </a:r>
            <a:r>
              <a:rPr lang="it-IT" sz="2000">
                <a:solidFill>
                  <a:srgbClr val="002060"/>
                </a:solidFill>
                <a:latin typeface="Symbol" panose="05050102010706020507" pitchFamily="18" charset="2"/>
                <a:ea typeface="Calibri" panose="020F0502020204030204" pitchFamily="34" charset="0"/>
                <a:cs typeface="Symbol" panose="05050102010706020507" pitchFamily="18" charset="2"/>
              </a:rPr>
              <a:t>Ç</a:t>
            </a:r>
            <a:r>
              <a:rPr lang="it-IT" sz="2000">
                <a:solidFill>
                  <a:srgbClr val="002060"/>
                </a:solidFill>
                <a:latin typeface="Symbol" panose="05050102010706020507" pitchFamily="18" charset="2"/>
                <a:ea typeface="Calibri" panose="020F0502020204030204" pitchFamily="34" charset="0"/>
                <a:cs typeface="Times New Roman" panose="02020603050405020304" pitchFamily="18" charset="0"/>
              </a:rPr>
              <a:t>  </a:t>
            </a:r>
            <a:r>
              <a:rPr 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a:solidFill>
                  <a:srgbClr val="002060"/>
                </a:solidFill>
                <a:latin typeface="Comic Sans MS" panose="030F0702030302020204" pitchFamily="66" charset="0"/>
                <a:ea typeface="Calibri" panose="020F0502020204030204" pitchFamily="34" charset="0"/>
                <a:cs typeface="Times New Roman" panose="02020603050405020304" pitchFamily="18" charset="0"/>
              </a:rPr>
              <a:t>1</a:t>
            </a:r>
            <a:r>
              <a:rPr lang="it-IT" sz="2000">
                <a:solidFill>
                  <a:srgbClr val="002060"/>
                </a:solidFill>
                <a:latin typeface="Symbol" panose="05050102010706020507" pitchFamily="18" charset="2"/>
                <a:ea typeface="Calibri" panose="020F0502020204030204" pitchFamily="34" charset="0"/>
                <a:cs typeface="Times New Roman" panose="02020603050405020304" pitchFamily="18" charset="0"/>
              </a:rPr>
              <a:t>b</a:t>
            </a:r>
            <a:endParaRPr 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35" name="Rectangle 178"/>
          <p:cNvSpPr>
            <a:spLocks noChangeArrowheads="1"/>
          </p:cNvSpPr>
          <p:nvPr/>
        </p:nvSpPr>
        <p:spPr bwMode="auto">
          <a:xfrm>
            <a:off x="1527175" y="6172200"/>
            <a:ext cx="1439863" cy="501650"/>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sz="2000" dirty="0">
                <a:solidFill>
                  <a:srgbClr val="002060"/>
                </a:solidFill>
                <a:latin typeface="Symbol" panose="05050102010706020507" pitchFamily="18" charset="2"/>
                <a:ea typeface="Calibri" panose="020F0502020204030204" pitchFamily="34" charset="0"/>
                <a:cs typeface="Times New Roman" panose="02020603050405020304" pitchFamily="18" charset="0"/>
              </a:rPr>
              <a:t>a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Ç</a:t>
            </a:r>
            <a:r>
              <a:rPr lang="it-IT" sz="2000" dirty="0">
                <a:solidFill>
                  <a:srgbClr val="002060"/>
                </a:solidFill>
                <a:latin typeface="Symbol" panose="05050102010706020507" pitchFamily="18" charset="2"/>
                <a:ea typeface="Calibri" panose="020F0502020204030204" pitchFamily="34" charset="0"/>
                <a:cs typeface="Times New Roman" panose="02020603050405020304" pitchFamily="18" charset="0"/>
              </a:rPr>
              <a:t>  </a:t>
            </a: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sz="2000" dirty="0">
                <a:solidFill>
                  <a:srgbClr val="002060"/>
                </a:solidFill>
                <a:latin typeface="Symbol" panose="05050102010706020507" pitchFamily="18" charset="2"/>
                <a:ea typeface="Calibri" panose="020F0502020204030204" pitchFamily="34" charset="0"/>
                <a:cs typeface="Times New Roman" panose="02020603050405020304" pitchFamily="18" charset="0"/>
              </a:rPr>
              <a:t>b</a:t>
            </a:r>
            <a:endPar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defRPr/>
            </a:pP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 </a:t>
            </a:r>
          </a:p>
        </p:txBody>
      </p:sp>
      <p:sp>
        <p:nvSpPr>
          <p:cNvPr id="36" name="Rectangle 181"/>
          <p:cNvSpPr>
            <a:spLocks noChangeArrowheads="1"/>
          </p:cNvSpPr>
          <p:nvPr/>
        </p:nvSpPr>
        <p:spPr bwMode="auto">
          <a:xfrm>
            <a:off x="3482975" y="6172200"/>
            <a:ext cx="633413" cy="501650"/>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a:solidFill>
                  <a:srgbClr val="002060"/>
                </a:solidFill>
                <a:latin typeface="Symbol" panose="05050102010706020507" pitchFamily="18" charset="2"/>
                <a:ea typeface="Calibri" panose="020F0502020204030204" pitchFamily="34" charset="0"/>
                <a:cs typeface="Times New Roman" panose="02020603050405020304" pitchFamily="18" charset="0"/>
              </a:rPr>
              <a:t>2</a:t>
            </a:r>
            <a:r>
              <a:rPr 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rPr>
              <a:t>x</a:t>
            </a:r>
          </a:p>
        </p:txBody>
      </p:sp>
      <p:sp>
        <p:nvSpPr>
          <p:cNvPr id="37" name="Rectangle 182"/>
          <p:cNvSpPr>
            <a:spLocks noChangeArrowheads="1"/>
          </p:cNvSpPr>
          <p:nvPr/>
        </p:nvSpPr>
        <p:spPr bwMode="auto">
          <a:xfrm>
            <a:off x="3482975" y="5130800"/>
            <a:ext cx="633413" cy="500063"/>
          </a:xfrm>
          <a:prstGeom prst="rect">
            <a:avLst/>
          </a:prstGeom>
          <a:solidFill>
            <a:schemeClr val="accent3">
              <a:lumMod val="20000"/>
              <a:lumOff val="80000"/>
            </a:schemeClr>
          </a:solidFill>
          <a:ln w="3175">
            <a:solidFill>
              <a:srgbClr val="0070C0"/>
            </a:solidFill>
            <a:miter lim="800000"/>
            <a:headEnd/>
            <a:tailEnd/>
          </a:ln>
        </p:spPr>
        <p:txBody>
          <a:bodyPr upright="1"/>
          <a:lstStyle/>
          <a:p>
            <a:pPr>
              <a:lnSpc>
                <a:spcPct val="115000"/>
              </a:lnSpc>
              <a:spcAft>
                <a:spcPts val="1000"/>
              </a:spcAft>
              <a:defRPr/>
            </a:pPr>
            <a:r>
              <a:rPr 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a:solidFill>
                  <a:srgbClr val="002060"/>
                </a:solidFill>
                <a:latin typeface="Symbol" panose="05050102010706020507" pitchFamily="18" charset="2"/>
                <a:ea typeface="Calibri" panose="020F0502020204030204" pitchFamily="34" charset="0"/>
                <a:cs typeface="Times New Roman" panose="02020603050405020304" pitchFamily="18" charset="0"/>
              </a:rPr>
              <a:t>1</a:t>
            </a:r>
            <a:r>
              <a:rPr 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rPr>
              <a:t>x</a:t>
            </a:r>
          </a:p>
        </p:txBody>
      </p:sp>
      <p:cxnSp>
        <p:nvCxnSpPr>
          <p:cNvPr id="38" name="AutoShape 183"/>
          <p:cNvCxnSpPr>
            <a:cxnSpLocks noChangeShapeType="1"/>
            <a:endCxn id="34" idx="1"/>
          </p:cNvCxnSpPr>
          <p:nvPr/>
        </p:nvCxnSpPr>
        <p:spPr bwMode="auto">
          <a:xfrm flipV="1">
            <a:off x="833438" y="5397500"/>
            <a:ext cx="677862" cy="284163"/>
          </a:xfrm>
          <a:prstGeom prst="bentConnector3">
            <a:avLst>
              <a:gd name="adj1" fmla="val -4488"/>
            </a:avLst>
          </a:prstGeom>
          <a:solidFill>
            <a:schemeClr val="accent3">
              <a:lumMod val="20000"/>
              <a:lumOff val="80000"/>
            </a:schemeClr>
          </a:solidFill>
          <a:ln w="0">
            <a:solidFill>
              <a:srgbClr val="0070C0"/>
            </a:solidFill>
            <a:miter lim="800000"/>
            <a:headEnd/>
            <a:tailEnd type="stealth" w="lg" len="lg"/>
          </a:ln>
        </p:spPr>
      </p:cxnSp>
      <p:cxnSp>
        <p:nvCxnSpPr>
          <p:cNvPr id="39" name="AutoShape 185"/>
          <p:cNvCxnSpPr>
            <a:cxnSpLocks noChangeShapeType="1"/>
          </p:cNvCxnSpPr>
          <p:nvPr/>
        </p:nvCxnSpPr>
        <p:spPr bwMode="auto">
          <a:xfrm>
            <a:off x="792163" y="6172200"/>
            <a:ext cx="714375" cy="338138"/>
          </a:xfrm>
          <a:prstGeom prst="bentConnector3">
            <a:avLst>
              <a:gd name="adj1" fmla="val -2290"/>
            </a:avLst>
          </a:prstGeom>
          <a:solidFill>
            <a:schemeClr val="accent3">
              <a:lumMod val="20000"/>
              <a:lumOff val="80000"/>
            </a:schemeClr>
          </a:solidFill>
          <a:ln w="9525">
            <a:solidFill>
              <a:srgbClr val="0070C0"/>
            </a:solidFill>
            <a:miter lim="800000"/>
            <a:headEnd/>
            <a:tailEnd type="stealth" w="lg" len="lg"/>
          </a:ln>
        </p:spPr>
      </p:cxnSp>
      <p:cxnSp>
        <p:nvCxnSpPr>
          <p:cNvPr id="31" name="AutoShape 186"/>
          <p:cNvCxnSpPr>
            <a:cxnSpLocks noChangeShapeType="1"/>
          </p:cNvCxnSpPr>
          <p:nvPr/>
        </p:nvCxnSpPr>
        <p:spPr bwMode="auto">
          <a:xfrm>
            <a:off x="2954338" y="5378450"/>
            <a:ext cx="500062" cy="0"/>
          </a:xfrm>
          <a:prstGeom prst="straightConnector1">
            <a:avLst/>
          </a:prstGeom>
          <a:solidFill>
            <a:schemeClr val="accent3">
              <a:lumMod val="20000"/>
              <a:lumOff val="80000"/>
            </a:schemeClr>
          </a:solidFill>
          <a:ln w="9525">
            <a:solidFill>
              <a:srgbClr val="0070C0"/>
            </a:solidFill>
            <a:round/>
            <a:headEnd/>
            <a:tailEnd type="stealth" w="lg" len="lg"/>
          </a:ln>
        </p:spPr>
      </p:cxnSp>
      <p:cxnSp>
        <p:nvCxnSpPr>
          <p:cNvPr id="32" name="AutoShape 187"/>
          <p:cNvCxnSpPr>
            <a:cxnSpLocks noChangeShapeType="1"/>
          </p:cNvCxnSpPr>
          <p:nvPr/>
        </p:nvCxnSpPr>
        <p:spPr bwMode="auto">
          <a:xfrm>
            <a:off x="2970213" y="6437313"/>
            <a:ext cx="500062" cy="0"/>
          </a:xfrm>
          <a:prstGeom prst="straightConnector1">
            <a:avLst/>
          </a:prstGeom>
          <a:solidFill>
            <a:schemeClr val="accent3">
              <a:lumMod val="20000"/>
              <a:lumOff val="80000"/>
            </a:schemeClr>
          </a:solidFill>
          <a:ln w="9525">
            <a:solidFill>
              <a:srgbClr val="0070C0"/>
            </a:solidFill>
            <a:round/>
            <a:headEnd/>
            <a:tailEnd type="stealth" w="lg" len="lg"/>
          </a:ln>
        </p:spPr>
      </p:cxnSp>
      <p:sp>
        <p:nvSpPr>
          <p:cNvPr id="48" name="CasellaDiTesto 47"/>
          <p:cNvSpPr txBox="1"/>
          <p:nvPr/>
        </p:nvSpPr>
        <p:spPr>
          <a:xfrm>
            <a:off x="4379913" y="3721100"/>
            <a:ext cx="4730750" cy="3097213"/>
          </a:xfrm>
          <a:prstGeom prst="rect">
            <a:avLst/>
          </a:prstGeom>
          <a:noFill/>
          <a:ln>
            <a:solidFill>
              <a:srgbClr val="0070C0"/>
            </a:solidFill>
          </a:ln>
        </p:spPr>
        <p:txBody>
          <a:bodyPr>
            <a:spAutoFit/>
          </a:bodyPr>
          <a:lstStyle/>
          <a:p>
            <a:pPr algn="ctr">
              <a:defRPr/>
            </a:pPr>
            <a:r>
              <a:rPr lang="it-IT" dirty="0">
                <a:solidFill>
                  <a:srgbClr val="002060"/>
                </a:solidFill>
                <a:latin typeface="+mj-lt"/>
              </a:rPr>
              <a:t>e nella relativa esposizione grafica</a:t>
            </a: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p:txBody>
      </p:sp>
      <p:pic>
        <p:nvPicPr>
          <p:cNvPr id="23572" name="Immagine 59"/>
          <p:cNvPicPr>
            <a:picLocks noChangeAspect="1"/>
          </p:cNvPicPr>
          <p:nvPr/>
        </p:nvPicPr>
        <p:blipFill>
          <a:blip r:embed="rId11">
            <a:extLst>
              <a:ext uri="{28A0092B-C50C-407E-A947-70E740481C1C}">
                <a14:useLocalDpi xmlns:a14="http://schemas.microsoft.com/office/drawing/2010/main" val="0"/>
              </a:ext>
            </a:extLst>
          </a:blip>
          <a:srcRect l="34225" t="8083" r="18451" b="10805"/>
          <a:stretch>
            <a:fillRect/>
          </a:stretch>
        </p:blipFill>
        <p:spPr bwMode="auto">
          <a:xfrm>
            <a:off x="4541838" y="4171950"/>
            <a:ext cx="4397375" cy="2627313"/>
          </a:xfrm>
          <a:prstGeom prst="rect">
            <a:avLst/>
          </a:prstGeom>
          <a:solidFill>
            <a:schemeClr val="accent3">
              <a:lumMod val="20000"/>
              <a:lumOff val="80000"/>
            </a:schemeClr>
          </a:solidFill>
          <a:ln>
            <a:noFill/>
          </a:ln>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3556"/>
                                        </p:tgtEl>
                                        <p:attrNameLst>
                                          <p:attrName>style.visibility</p:attrName>
                                        </p:attrNameLst>
                                      </p:cBhvr>
                                      <p:to>
                                        <p:strVal val="visible"/>
                                      </p:to>
                                    </p:set>
                                    <p:anim calcmode="lin" valueType="num">
                                      <p:cBhvr additive="base">
                                        <p:cTn id="13" dur="1000" fill="hold"/>
                                        <p:tgtEl>
                                          <p:spTgt spid="23556"/>
                                        </p:tgtEl>
                                        <p:attrNameLst>
                                          <p:attrName>ppt_x</p:attrName>
                                        </p:attrNameLst>
                                      </p:cBhvr>
                                      <p:tavLst>
                                        <p:tav tm="0">
                                          <p:val>
                                            <p:strVal val="0-#ppt_w/2"/>
                                          </p:val>
                                        </p:tav>
                                        <p:tav tm="100000">
                                          <p:val>
                                            <p:strVal val="#ppt_x"/>
                                          </p:val>
                                        </p:tav>
                                      </p:tavLst>
                                    </p:anim>
                                    <p:anim calcmode="lin" valueType="num">
                                      <p:cBhvr additive="base">
                                        <p:cTn id="14" dur="1000" fill="hold"/>
                                        <p:tgtEl>
                                          <p:spTgt spid="2355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559"/>
                                        </p:tgtEl>
                                        <p:attrNameLst>
                                          <p:attrName>style.visibility</p:attrName>
                                        </p:attrNameLst>
                                      </p:cBhvr>
                                      <p:to>
                                        <p:strVal val="visible"/>
                                      </p:to>
                                    </p:set>
                                    <p:anim calcmode="lin" valueType="num">
                                      <p:cBhvr additive="base">
                                        <p:cTn id="19" dur="1000" fill="hold"/>
                                        <p:tgtEl>
                                          <p:spTgt spid="23559"/>
                                        </p:tgtEl>
                                        <p:attrNameLst>
                                          <p:attrName>ppt_x</p:attrName>
                                        </p:attrNameLst>
                                      </p:cBhvr>
                                      <p:tavLst>
                                        <p:tav tm="0">
                                          <p:val>
                                            <p:strVal val="#ppt_x"/>
                                          </p:val>
                                        </p:tav>
                                        <p:tav tm="100000">
                                          <p:val>
                                            <p:strVal val="#ppt_x"/>
                                          </p:val>
                                        </p:tav>
                                      </p:tavLst>
                                    </p:anim>
                                    <p:anim calcmode="lin" valueType="num">
                                      <p:cBhvr additive="base">
                                        <p:cTn id="20" dur="1000" fill="hold"/>
                                        <p:tgtEl>
                                          <p:spTgt spid="2355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3557"/>
                                        </p:tgtEl>
                                        <p:attrNameLst>
                                          <p:attrName>style.visibility</p:attrName>
                                        </p:attrNameLst>
                                      </p:cBhvr>
                                      <p:to>
                                        <p:strVal val="visible"/>
                                      </p:to>
                                    </p:set>
                                    <p:anim calcmode="lin" valueType="num">
                                      <p:cBhvr additive="base">
                                        <p:cTn id="25" dur="1000" fill="hold"/>
                                        <p:tgtEl>
                                          <p:spTgt spid="23557"/>
                                        </p:tgtEl>
                                        <p:attrNameLst>
                                          <p:attrName>ppt_x</p:attrName>
                                        </p:attrNameLst>
                                      </p:cBhvr>
                                      <p:tavLst>
                                        <p:tav tm="0">
                                          <p:val>
                                            <p:strVal val="0-#ppt_w/2"/>
                                          </p:val>
                                        </p:tav>
                                        <p:tav tm="100000">
                                          <p:val>
                                            <p:strVal val="#ppt_x"/>
                                          </p:val>
                                        </p:tav>
                                      </p:tavLst>
                                    </p:anim>
                                    <p:anim calcmode="lin" valueType="num">
                                      <p:cBhvr additive="base">
                                        <p:cTn id="26" dur="1000" fill="hold"/>
                                        <p:tgtEl>
                                          <p:spTgt spid="2355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1000" fill="hold"/>
                                        <p:tgtEl>
                                          <p:spTgt spid="10"/>
                                        </p:tgtEl>
                                        <p:attrNameLst>
                                          <p:attrName>ppt_x</p:attrName>
                                        </p:attrNameLst>
                                      </p:cBhvr>
                                      <p:tavLst>
                                        <p:tav tm="0">
                                          <p:val>
                                            <p:strVal val="0-#ppt_w/2"/>
                                          </p:val>
                                        </p:tav>
                                        <p:tav tm="100000">
                                          <p:val>
                                            <p:strVal val="#ppt_x"/>
                                          </p:val>
                                        </p:tav>
                                      </p:tavLst>
                                    </p:anim>
                                    <p:anim calcmode="lin" valueType="num">
                                      <p:cBhvr additive="base">
                                        <p:cTn id="32"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1000" fill="hold"/>
                                        <p:tgtEl>
                                          <p:spTgt spid="7"/>
                                        </p:tgtEl>
                                        <p:attrNameLst>
                                          <p:attrName>ppt_x</p:attrName>
                                        </p:attrNameLst>
                                      </p:cBhvr>
                                      <p:tavLst>
                                        <p:tav tm="0">
                                          <p:val>
                                            <p:strVal val="0-#ppt_w/2"/>
                                          </p:val>
                                        </p:tav>
                                        <p:tav tm="100000">
                                          <p:val>
                                            <p:strVal val="#ppt_x"/>
                                          </p:val>
                                        </p:tav>
                                      </p:tavLst>
                                    </p:anim>
                                    <p:anim calcmode="lin" valueType="num">
                                      <p:cBhvr additive="base">
                                        <p:cTn id="3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0-#ppt_w/2"/>
                                          </p:val>
                                        </p:tav>
                                        <p:tav tm="100000">
                                          <p:val>
                                            <p:strVal val="#ppt_x"/>
                                          </p:val>
                                        </p:tav>
                                      </p:tavLst>
                                    </p:anim>
                                    <p:anim calcmode="lin" valueType="num">
                                      <p:cBhvr additive="base">
                                        <p:cTn id="44"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23562"/>
                                        </p:tgtEl>
                                        <p:attrNameLst>
                                          <p:attrName>style.visibility</p:attrName>
                                        </p:attrNameLst>
                                      </p:cBhvr>
                                      <p:to>
                                        <p:strVal val="visible"/>
                                      </p:to>
                                    </p:set>
                                    <p:anim calcmode="lin" valueType="num">
                                      <p:cBhvr additive="base">
                                        <p:cTn id="49" dur="1000" fill="hold"/>
                                        <p:tgtEl>
                                          <p:spTgt spid="23562"/>
                                        </p:tgtEl>
                                        <p:attrNameLst>
                                          <p:attrName>ppt_x</p:attrName>
                                        </p:attrNameLst>
                                      </p:cBhvr>
                                      <p:tavLst>
                                        <p:tav tm="0">
                                          <p:val>
                                            <p:strVal val="0-#ppt_w/2"/>
                                          </p:val>
                                        </p:tav>
                                        <p:tav tm="100000">
                                          <p:val>
                                            <p:strVal val="#ppt_x"/>
                                          </p:val>
                                        </p:tav>
                                      </p:tavLst>
                                    </p:anim>
                                    <p:anim calcmode="lin" valueType="num">
                                      <p:cBhvr additive="base">
                                        <p:cTn id="50" dur="1000" fill="hold"/>
                                        <p:tgtEl>
                                          <p:spTgt spid="23562"/>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3565"/>
                                        </p:tgtEl>
                                        <p:attrNameLst>
                                          <p:attrName>style.visibility</p:attrName>
                                        </p:attrNameLst>
                                      </p:cBhvr>
                                      <p:to>
                                        <p:strVal val="visible"/>
                                      </p:to>
                                    </p:set>
                                    <p:anim calcmode="lin" valueType="num">
                                      <p:cBhvr additive="base">
                                        <p:cTn id="55" dur="1000" fill="hold"/>
                                        <p:tgtEl>
                                          <p:spTgt spid="23565"/>
                                        </p:tgtEl>
                                        <p:attrNameLst>
                                          <p:attrName>ppt_x</p:attrName>
                                        </p:attrNameLst>
                                      </p:cBhvr>
                                      <p:tavLst>
                                        <p:tav tm="0">
                                          <p:val>
                                            <p:strVal val="#ppt_x"/>
                                          </p:val>
                                        </p:tav>
                                        <p:tav tm="100000">
                                          <p:val>
                                            <p:strVal val="#ppt_x"/>
                                          </p:val>
                                        </p:tav>
                                      </p:tavLst>
                                    </p:anim>
                                    <p:anim calcmode="lin" valueType="num">
                                      <p:cBhvr additive="base">
                                        <p:cTn id="56" dur="1000" fill="hold"/>
                                        <p:tgtEl>
                                          <p:spTgt spid="23565"/>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23563"/>
                                        </p:tgtEl>
                                        <p:attrNameLst>
                                          <p:attrName>style.visibility</p:attrName>
                                        </p:attrNameLst>
                                      </p:cBhvr>
                                      <p:to>
                                        <p:strVal val="visible"/>
                                      </p:to>
                                    </p:set>
                                    <p:anim calcmode="lin" valueType="num">
                                      <p:cBhvr additive="base">
                                        <p:cTn id="61" dur="1000" fill="hold"/>
                                        <p:tgtEl>
                                          <p:spTgt spid="23563"/>
                                        </p:tgtEl>
                                        <p:attrNameLst>
                                          <p:attrName>ppt_x</p:attrName>
                                        </p:attrNameLst>
                                      </p:cBhvr>
                                      <p:tavLst>
                                        <p:tav tm="0">
                                          <p:val>
                                            <p:strVal val="0-#ppt_w/2"/>
                                          </p:val>
                                        </p:tav>
                                        <p:tav tm="100000">
                                          <p:val>
                                            <p:strVal val="#ppt_x"/>
                                          </p:val>
                                        </p:tav>
                                      </p:tavLst>
                                    </p:anim>
                                    <p:anim calcmode="lin" valueType="num">
                                      <p:cBhvr additive="base">
                                        <p:cTn id="62" dur="1000" fill="hold"/>
                                        <p:tgtEl>
                                          <p:spTgt spid="23563"/>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1000" fill="hold"/>
                                        <p:tgtEl>
                                          <p:spTgt spid="16"/>
                                        </p:tgtEl>
                                        <p:attrNameLst>
                                          <p:attrName>ppt_x</p:attrName>
                                        </p:attrNameLst>
                                      </p:cBhvr>
                                      <p:tavLst>
                                        <p:tav tm="0">
                                          <p:val>
                                            <p:strVal val="0-#ppt_w/2"/>
                                          </p:val>
                                        </p:tav>
                                        <p:tav tm="100000">
                                          <p:val>
                                            <p:strVal val="#ppt_x"/>
                                          </p:val>
                                        </p:tav>
                                      </p:tavLst>
                                    </p:anim>
                                    <p:anim calcmode="lin" valueType="num">
                                      <p:cBhvr additive="base">
                                        <p:cTn id="68"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1000" fill="hold"/>
                                        <p:tgtEl>
                                          <p:spTgt spid="14"/>
                                        </p:tgtEl>
                                        <p:attrNameLst>
                                          <p:attrName>ppt_x</p:attrName>
                                        </p:attrNameLst>
                                      </p:cBhvr>
                                      <p:tavLst>
                                        <p:tav tm="0">
                                          <p:val>
                                            <p:strVal val="0-#ppt_w/2"/>
                                          </p:val>
                                        </p:tav>
                                        <p:tav tm="100000">
                                          <p:val>
                                            <p:strVal val="#ppt_x"/>
                                          </p:val>
                                        </p:tav>
                                      </p:tavLst>
                                    </p:anim>
                                    <p:anim calcmode="lin" valueType="num">
                                      <p:cBhvr additive="base">
                                        <p:cTn id="74"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1000" fill="hold"/>
                                        <p:tgtEl>
                                          <p:spTgt spid="18"/>
                                        </p:tgtEl>
                                        <p:attrNameLst>
                                          <p:attrName>ppt_x</p:attrName>
                                        </p:attrNameLst>
                                      </p:cBhvr>
                                      <p:tavLst>
                                        <p:tav tm="0">
                                          <p:val>
                                            <p:strVal val="0-#ppt_w/2"/>
                                          </p:val>
                                        </p:tav>
                                        <p:tav tm="100000">
                                          <p:val>
                                            <p:strVal val="#ppt_x"/>
                                          </p:val>
                                        </p:tav>
                                      </p:tavLst>
                                    </p:anim>
                                    <p:anim calcmode="lin" valueType="num">
                                      <p:cBhvr additive="base">
                                        <p:cTn id="80" dur="1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1000" fill="hold"/>
                                        <p:tgtEl>
                                          <p:spTgt spid="19"/>
                                        </p:tgtEl>
                                        <p:attrNameLst>
                                          <p:attrName>ppt_x</p:attrName>
                                        </p:attrNameLst>
                                      </p:cBhvr>
                                      <p:tavLst>
                                        <p:tav tm="0">
                                          <p:val>
                                            <p:strVal val="1+#ppt_w/2"/>
                                          </p:val>
                                        </p:tav>
                                        <p:tav tm="100000">
                                          <p:val>
                                            <p:strVal val="#ppt_x"/>
                                          </p:val>
                                        </p:tav>
                                      </p:tavLst>
                                    </p:anim>
                                    <p:anim calcmode="lin" valueType="num">
                                      <p:cBhvr additive="base">
                                        <p:cTn id="86" dur="10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1000" fill="hold"/>
                                        <p:tgtEl>
                                          <p:spTgt spid="20"/>
                                        </p:tgtEl>
                                        <p:attrNameLst>
                                          <p:attrName>ppt_x</p:attrName>
                                        </p:attrNameLst>
                                      </p:cBhvr>
                                      <p:tavLst>
                                        <p:tav tm="0">
                                          <p:val>
                                            <p:strVal val="#ppt_x"/>
                                          </p:val>
                                        </p:tav>
                                        <p:tav tm="100000">
                                          <p:val>
                                            <p:strVal val="#ppt_x"/>
                                          </p:val>
                                        </p:tav>
                                      </p:tavLst>
                                    </p:anim>
                                    <p:anim calcmode="lin" valueType="num">
                                      <p:cBhvr additive="base">
                                        <p:cTn id="92" dur="10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18" presetClass="entr" presetSubtype="12"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strips(downLeft)">
                                      <p:cBhvr>
                                        <p:cTn id="97" dur="1000"/>
                                        <p:tgtEl>
                                          <p:spTgt spid="33"/>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38"/>
                                        </p:tgtEl>
                                        <p:attrNameLst>
                                          <p:attrName>style.visibility</p:attrName>
                                        </p:attrNameLst>
                                      </p:cBhvr>
                                      <p:to>
                                        <p:strVal val="visible"/>
                                      </p:to>
                                    </p:set>
                                    <p:animEffect transition="in" filter="strips(downRight)">
                                      <p:cBhvr>
                                        <p:cTn id="102" dur="1000"/>
                                        <p:tgtEl>
                                          <p:spTgt spid="38"/>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3" fill="hold" nodeType="clickEffect">
                                  <p:stCondLst>
                                    <p:cond delay="0"/>
                                  </p:stCondLst>
                                  <p:childTnLst>
                                    <p:set>
                                      <p:cBhvr>
                                        <p:cTn id="106" dur="1" fill="hold">
                                          <p:stCondLst>
                                            <p:cond delay="0"/>
                                          </p:stCondLst>
                                        </p:cTn>
                                        <p:tgtEl>
                                          <p:spTgt spid="39"/>
                                        </p:tgtEl>
                                        <p:attrNameLst>
                                          <p:attrName>style.visibility</p:attrName>
                                        </p:attrNameLst>
                                      </p:cBhvr>
                                      <p:to>
                                        <p:strVal val="visible"/>
                                      </p:to>
                                    </p:set>
                                    <p:animEffect transition="in" filter="strips(upRight)">
                                      <p:cBhvr>
                                        <p:cTn id="107" dur="1000"/>
                                        <p:tgtEl>
                                          <p:spTgt spid="39"/>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12" fill="hold" grpId="0" nodeType="clickEffect">
                                  <p:stCondLst>
                                    <p:cond delay="0"/>
                                  </p:stCondLst>
                                  <p:childTnLst>
                                    <p:set>
                                      <p:cBhvr>
                                        <p:cTn id="111" dur="1" fill="hold">
                                          <p:stCondLst>
                                            <p:cond delay="0"/>
                                          </p:stCondLst>
                                        </p:cTn>
                                        <p:tgtEl>
                                          <p:spTgt spid="34"/>
                                        </p:tgtEl>
                                        <p:attrNameLst>
                                          <p:attrName>style.visibility</p:attrName>
                                        </p:attrNameLst>
                                      </p:cBhvr>
                                      <p:to>
                                        <p:strVal val="visible"/>
                                      </p:to>
                                    </p:set>
                                    <p:animEffect transition="in" filter="strips(downLeft)">
                                      <p:cBhvr>
                                        <p:cTn id="112" dur="1000"/>
                                        <p:tgtEl>
                                          <p:spTgt spid="34"/>
                                        </p:tgtEl>
                                      </p:cBhvr>
                                    </p:animEffect>
                                  </p:childTnLst>
                                </p:cTn>
                              </p:par>
                            </p:childTnLst>
                          </p:cTn>
                        </p:par>
                      </p:childTnLst>
                    </p:cTn>
                  </p:par>
                  <p:par>
                    <p:cTn id="113" fill="hold">
                      <p:stCondLst>
                        <p:cond delay="indefinite"/>
                      </p:stCondLst>
                      <p:childTnLst>
                        <p:par>
                          <p:cTn id="114" fill="hold">
                            <p:stCondLst>
                              <p:cond delay="0"/>
                            </p:stCondLst>
                            <p:childTnLst>
                              <p:par>
                                <p:cTn id="115" presetID="18" presetClass="entr" presetSubtype="12" fill="hold" grpId="0" nodeType="clickEffect">
                                  <p:stCondLst>
                                    <p:cond delay="0"/>
                                  </p:stCondLst>
                                  <p:childTnLst>
                                    <p:set>
                                      <p:cBhvr>
                                        <p:cTn id="116" dur="1" fill="hold">
                                          <p:stCondLst>
                                            <p:cond delay="0"/>
                                          </p:stCondLst>
                                        </p:cTn>
                                        <p:tgtEl>
                                          <p:spTgt spid="35"/>
                                        </p:tgtEl>
                                        <p:attrNameLst>
                                          <p:attrName>style.visibility</p:attrName>
                                        </p:attrNameLst>
                                      </p:cBhvr>
                                      <p:to>
                                        <p:strVal val="visible"/>
                                      </p:to>
                                    </p:set>
                                    <p:animEffect transition="in" filter="strips(downLeft)">
                                      <p:cBhvr>
                                        <p:cTn id="117" dur="1000"/>
                                        <p:tgtEl>
                                          <p:spTgt spid="35"/>
                                        </p:tgtEl>
                                      </p:cBhvr>
                                    </p:animEffect>
                                  </p:childTnLst>
                                </p:cTn>
                              </p:par>
                            </p:childTnLst>
                          </p:cTn>
                        </p:par>
                      </p:childTnLst>
                    </p:cTn>
                  </p:par>
                  <p:par>
                    <p:cTn id="118" fill="hold">
                      <p:stCondLst>
                        <p:cond delay="indefinite"/>
                      </p:stCondLst>
                      <p:childTnLst>
                        <p:par>
                          <p:cTn id="119" fill="hold">
                            <p:stCondLst>
                              <p:cond delay="0"/>
                            </p:stCondLst>
                            <p:childTnLst>
                              <p:par>
                                <p:cTn id="120" presetID="2" presetClass="entr" presetSubtype="8" fill="hold" nodeType="clickEffect">
                                  <p:stCondLst>
                                    <p:cond delay="0"/>
                                  </p:stCondLst>
                                  <p:childTnLst>
                                    <p:set>
                                      <p:cBhvr>
                                        <p:cTn id="121" dur="1" fill="hold">
                                          <p:stCondLst>
                                            <p:cond delay="0"/>
                                          </p:stCondLst>
                                        </p:cTn>
                                        <p:tgtEl>
                                          <p:spTgt spid="31"/>
                                        </p:tgtEl>
                                        <p:attrNameLst>
                                          <p:attrName>style.visibility</p:attrName>
                                        </p:attrNameLst>
                                      </p:cBhvr>
                                      <p:to>
                                        <p:strVal val="visible"/>
                                      </p:to>
                                    </p:set>
                                    <p:anim calcmode="lin" valueType="num">
                                      <p:cBhvr additive="base">
                                        <p:cTn id="122" dur="1000" fill="hold"/>
                                        <p:tgtEl>
                                          <p:spTgt spid="31"/>
                                        </p:tgtEl>
                                        <p:attrNameLst>
                                          <p:attrName>ppt_x</p:attrName>
                                        </p:attrNameLst>
                                      </p:cBhvr>
                                      <p:tavLst>
                                        <p:tav tm="0">
                                          <p:val>
                                            <p:strVal val="0-#ppt_w/2"/>
                                          </p:val>
                                        </p:tav>
                                        <p:tav tm="100000">
                                          <p:val>
                                            <p:strVal val="#ppt_x"/>
                                          </p:val>
                                        </p:tav>
                                      </p:tavLst>
                                    </p:anim>
                                    <p:anim calcmode="lin" valueType="num">
                                      <p:cBhvr additive="base">
                                        <p:cTn id="123" dur="10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124" fill="hold">
                      <p:stCondLst>
                        <p:cond delay="indefinite"/>
                      </p:stCondLst>
                      <p:childTnLst>
                        <p:par>
                          <p:cTn id="125" fill="hold">
                            <p:stCondLst>
                              <p:cond delay="0"/>
                            </p:stCondLst>
                            <p:childTnLst>
                              <p:par>
                                <p:cTn id="126" presetID="2" presetClass="entr" presetSubtype="8" fill="hold" nodeType="clickEffect">
                                  <p:stCondLst>
                                    <p:cond delay="0"/>
                                  </p:stCondLst>
                                  <p:childTnLst>
                                    <p:set>
                                      <p:cBhvr>
                                        <p:cTn id="127" dur="1" fill="hold">
                                          <p:stCondLst>
                                            <p:cond delay="0"/>
                                          </p:stCondLst>
                                        </p:cTn>
                                        <p:tgtEl>
                                          <p:spTgt spid="32"/>
                                        </p:tgtEl>
                                        <p:attrNameLst>
                                          <p:attrName>style.visibility</p:attrName>
                                        </p:attrNameLst>
                                      </p:cBhvr>
                                      <p:to>
                                        <p:strVal val="visible"/>
                                      </p:to>
                                    </p:set>
                                    <p:anim calcmode="lin" valueType="num">
                                      <p:cBhvr additive="base">
                                        <p:cTn id="128" dur="1000" fill="hold"/>
                                        <p:tgtEl>
                                          <p:spTgt spid="32"/>
                                        </p:tgtEl>
                                        <p:attrNameLst>
                                          <p:attrName>ppt_x</p:attrName>
                                        </p:attrNameLst>
                                      </p:cBhvr>
                                      <p:tavLst>
                                        <p:tav tm="0">
                                          <p:val>
                                            <p:strVal val="0-#ppt_w/2"/>
                                          </p:val>
                                        </p:tav>
                                        <p:tav tm="100000">
                                          <p:val>
                                            <p:strVal val="#ppt_x"/>
                                          </p:val>
                                        </p:tav>
                                      </p:tavLst>
                                    </p:anim>
                                    <p:anim calcmode="lin" valueType="num">
                                      <p:cBhvr additive="base">
                                        <p:cTn id="129" dur="10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18" presetClass="entr" presetSubtype="12" fill="hold" grpId="0" nodeType="clickEffect">
                                  <p:stCondLst>
                                    <p:cond delay="0"/>
                                  </p:stCondLst>
                                  <p:childTnLst>
                                    <p:set>
                                      <p:cBhvr>
                                        <p:cTn id="133" dur="1" fill="hold">
                                          <p:stCondLst>
                                            <p:cond delay="0"/>
                                          </p:stCondLst>
                                        </p:cTn>
                                        <p:tgtEl>
                                          <p:spTgt spid="37"/>
                                        </p:tgtEl>
                                        <p:attrNameLst>
                                          <p:attrName>style.visibility</p:attrName>
                                        </p:attrNameLst>
                                      </p:cBhvr>
                                      <p:to>
                                        <p:strVal val="visible"/>
                                      </p:to>
                                    </p:set>
                                    <p:animEffect transition="in" filter="strips(downLeft)">
                                      <p:cBhvr>
                                        <p:cTn id="134" dur="1000"/>
                                        <p:tgtEl>
                                          <p:spTgt spid="37"/>
                                        </p:tgtEl>
                                      </p:cBhvr>
                                    </p:animEffect>
                                  </p:childTnLst>
                                </p:cTn>
                              </p:par>
                            </p:childTnLst>
                          </p:cTn>
                        </p:par>
                      </p:childTnLst>
                    </p:cTn>
                  </p:par>
                  <p:par>
                    <p:cTn id="135" fill="hold">
                      <p:stCondLst>
                        <p:cond delay="indefinite"/>
                      </p:stCondLst>
                      <p:childTnLst>
                        <p:par>
                          <p:cTn id="136" fill="hold">
                            <p:stCondLst>
                              <p:cond delay="0"/>
                            </p:stCondLst>
                            <p:childTnLst>
                              <p:par>
                                <p:cTn id="137" presetID="18" presetClass="entr" presetSubtype="12" fill="hold" grpId="0" nodeType="clickEffect">
                                  <p:stCondLst>
                                    <p:cond delay="0"/>
                                  </p:stCondLst>
                                  <p:childTnLst>
                                    <p:set>
                                      <p:cBhvr>
                                        <p:cTn id="138" dur="1" fill="hold">
                                          <p:stCondLst>
                                            <p:cond delay="0"/>
                                          </p:stCondLst>
                                        </p:cTn>
                                        <p:tgtEl>
                                          <p:spTgt spid="36"/>
                                        </p:tgtEl>
                                        <p:attrNameLst>
                                          <p:attrName>style.visibility</p:attrName>
                                        </p:attrNameLst>
                                      </p:cBhvr>
                                      <p:to>
                                        <p:strVal val="visible"/>
                                      </p:to>
                                    </p:set>
                                    <p:animEffect transition="in" filter="strips(downLeft)">
                                      <p:cBhvr>
                                        <p:cTn id="139" dur="1000"/>
                                        <p:tgtEl>
                                          <p:spTgt spid="36"/>
                                        </p:tgtEl>
                                      </p:cBhvr>
                                    </p:animEffect>
                                  </p:childTnLst>
                                </p:cTn>
                              </p:par>
                            </p:childTnLst>
                          </p:cTn>
                        </p:par>
                      </p:childTnLst>
                    </p:cTn>
                  </p:par>
                  <p:par>
                    <p:cTn id="140" fill="hold">
                      <p:stCondLst>
                        <p:cond delay="indefinite"/>
                      </p:stCondLst>
                      <p:childTnLst>
                        <p:par>
                          <p:cTn id="141" fill="hold">
                            <p:stCondLst>
                              <p:cond delay="0"/>
                            </p:stCondLst>
                            <p:childTnLst>
                              <p:par>
                                <p:cTn id="142" presetID="2" presetClass="entr" presetSubtype="4" fill="hold" grpId="0" nodeType="clickEffect">
                                  <p:stCondLst>
                                    <p:cond delay="0"/>
                                  </p:stCondLst>
                                  <p:childTnLst>
                                    <p:set>
                                      <p:cBhvr>
                                        <p:cTn id="143" dur="1" fill="hold">
                                          <p:stCondLst>
                                            <p:cond delay="0"/>
                                          </p:stCondLst>
                                        </p:cTn>
                                        <p:tgtEl>
                                          <p:spTgt spid="48"/>
                                        </p:tgtEl>
                                        <p:attrNameLst>
                                          <p:attrName>style.visibility</p:attrName>
                                        </p:attrNameLst>
                                      </p:cBhvr>
                                      <p:to>
                                        <p:strVal val="visible"/>
                                      </p:to>
                                    </p:set>
                                    <p:anim calcmode="lin" valueType="num">
                                      <p:cBhvr additive="base">
                                        <p:cTn id="144" dur="1000" fill="hold"/>
                                        <p:tgtEl>
                                          <p:spTgt spid="48"/>
                                        </p:tgtEl>
                                        <p:attrNameLst>
                                          <p:attrName>ppt_x</p:attrName>
                                        </p:attrNameLst>
                                      </p:cBhvr>
                                      <p:tavLst>
                                        <p:tav tm="0">
                                          <p:val>
                                            <p:strVal val="#ppt_x"/>
                                          </p:val>
                                        </p:tav>
                                        <p:tav tm="100000">
                                          <p:val>
                                            <p:strVal val="#ppt_x"/>
                                          </p:val>
                                        </p:tav>
                                      </p:tavLst>
                                    </p:anim>
                                    <p:anim calcmode="lin" valueType="num">
                                      <p:cBhvr additive="base">
                                        <p:cTn id="145" dur="10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46" fill="hold" nodeType="clickPar">
                      <p:stCondLst>
                        <p:cond delay="indefinite"/>
                      </p:stCondLst>
                      <p:childTnLst>
                        <p:par>
                          <p:cTn id="147" fill="hold" nodeType="withGroup">
                            <p:stCondLst>
                              <p:cond delay="0"/>
                            </p:stCondLst>
                            <p:childTnLst>
                              <p:par>
                                <p:cTn id="148" presetID="42" presetClass="entr" presetSubtype="0" fill="hold" nodeType="clickEffect">
                                  <p:stCondLst>
                                    <p:cond delay="0"/>
                                  </p:stCondLst>
                                  <p:childTnLst>
                                    <p:set>
                                      <p:cBhvr>
                                        <p:cTn id="149" dur="1" fill="hold">
                                          <p:stCondLst>
                                            <p:cond delay="0"/>
                                          </p:stCondLst>
                                        </p:cTn>
                                        <p:tgtEl>
                                          <p:spTgt spid="23572"/>
                                        </p:tgtEl>
                                        <p:attrNameLst>
                                          <p:attrName>style.visibility</p:attrName>
                                        </p:attrNameLst>
                                      </p:cBhvr>
                                      <p:to>
                                        <p:strVal val="visible"/>
                                      </p:to>
                                    </p:set>
                                    <p:animEffect transition="in" filter="fade">
                                      <p:cBhvr>
                                        <p:cTn id="150" dur="1000"/>
                                        <p:tgtEl>
                                          <p:spTgt spid="23572"/>
                                        </p:tgtEl>
                                      </p:cBhvr>
                                    </p:animEffect>
                                    <p:anim calcmode="lin" valueType="num">
                                      <p:cBhvr>
                                        <p:cTn id="151" dur="1000" fill="hold"/>
                                        <p:tgtEl>
                                          <p:spTgt spid="23572"/>
                                        </p:tgtEl>
                                        <p:attrNameLst>
                                          <p:attrName>ppt_x</p:attrName>
                                        </p:attrNameLst>
                                      </p:cBhvr>
                                      <p:tavLst>
                                        <p:tav tm="0">
                                          <p:val>
                                            <p:strVal val="#ppt_x"/>
                                          </p:val>
                                        </p:tav>
                                        <p:tav tm="100000">
                                          <p:val>
                                            <p:strVal val="#ppt_x"/>
                                          </p:val>
                                        </p:tav>
                                      </p:tavLst>
                                    </p:anim>
                                    <p:anim calcmode="lin" valueType="num">
                                      <p:cBhvr>
                                        <p:cTn id="152" dur="1000" fill="hold"/>
                                        <p:tgtEl>
                                          <p:spTgt spid="235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23559" grpId="0"/>
      <p:bldP spid="11" grpId="0" animBg="1"/>
      <p:bldP spid="14" grpId="0" animBg="1"/>
      <p:bldP spid="23565" grpId="0"/>
      <p:bldP spid="18" grpId="0" animBg="1"/>
      <p:bldP spid="19" grpId="0" animBg="1"/>
      <p:bldP spid="20" grpId="0" animBg="1"/>
      <p:bldP spid="33" grpId="0" animBg="1"/>
      <p:bldP spid="34" grpId="0" animBg="1"/>
      <p:bldP spid="35" grpId="0" animBg="1"/>
      <p:bldP spid="36" grpId="0" animBg="1"/>
      <p:bldP spid="37" grpId="0" animBg="1"/>
      <p:bldP spid="4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000" y="41564"/>
            <a:ext cx="9072000"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procedura (3)</a:t>
            </a:r>
          </a:p>
        </p:txBody>
      </p:sp>
      <p:sp>
        <p:nvSpPr>
          <p:cNvPr id="4" name="CasellaDiTesto 3"/>
          <p:cNvSpPr txBox="1"/>
          <p:nvPr/>
        </p:nvSpPr>
        <p:spPr>
          <a:xfrm>
            <a:off x="36513" y="821893"/>
            <a:ext cx="9070975" cy="1187450"/>
          </a:xfrm>
          <a:prstGeom prst="rect">
            <a:avLst/>
          </a:prstGeom>
          <a:noFill/>
          <a:ln>
            <a:solidFill>
              <a:srgbClr val="0070C0"/>
            </a:solidFill>
          </a:ln>
        </p:spPr>
        <p:txBody>
          <a:bodyPr>
            <a:spAutoFit/>
          </a:bodyPr>
          <a:lstStyle/>
          <a:p>
            <a:pPr>
              <a:defRPr/>
            </a:pPr>
            <a:r>
              <a:rPr lang="it-IT" dirty="0">
                <a:solidFill>
                  <a:srgbClr val="002060"/>
                </a:solidFill>
                <a:latin typeface="+mj-lt"/>
              </a:rPr>
              <a:t>I punti T</a:t>
            </a:r>
            <a:r>
              <a:rPr lang="it-IT" baseline="-25000" dirty="0">
                <a:solidFill>
                  <a:srgbClr val="002060"/>
                </a:solidFill>
                <a:latin typeface="+mj-lt"/>
              </a:rPr>
              <a:t>1</a:t>
            </a:r>
            <a:r>
              <a:rPr lang="it-IT" dirty="0">
                <a:solidFill>
                  <a:srgbClr val="002060"/>
                </a:solidFill>
                <a:latin typeface="+mj-lt"/>
              </a:rPr>
              <a:t>x e T</a:t>
            </a:r>
            <a:r>
              <a:rPr lang="it-IT" baseline="-25000" dirty="0">
                <a:solidFill>
                  <a:srgbClr val="002060"/>
                </a:solidFill>
                <a:latin typeface="+mj-lt"/>
              </a:rPr>
              <a:t>2</a:t>
            </a:r>
            <a:r>
              <a:rPr lang="it-IT" dirty="0">
                <a:solidFill>
                  <a:srgbClr val="002060"/>
                </a:solidFill>
                <a:latin typeface="+mj-lt"/>
              </a:rPr>
              <a:t>x sono due punti reali ottenuti dall’intersezione, su ciascun semipiano del diedro, delle due rette rappresentative i due piani:</a:t>
            </a:r>
          </a:p>
          <a:p>
            <a:pPr>
              <a:defRPr/>
            </a:pPr>
            <a:endParaRPr lang="it-IT"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p:txBody>
      </p:sp>
      <p:sp>
        <p:nvSpPr>
          <p:cNvPr id="5" name="CasellaDiTesto 4"/>
          <p:cNvSpPr txBox="1"/>
          <p:nvPr/>
        </p:nvSpPr>
        <p:spPr>
          <a:xfrm>
            <a:off x="80963" y="1445780"/>
            <a:ext cx="1619250" cy="466725"/>
          </a:xfrm>
          <a:prstGeom prst="rect">
            <a:avLst/>
          </a:prstGeom>
          <a:solidFill>
            <a:schemeClr val="accent3">
              <a:lumMod val="20000"/>
              <a:lumOff val="80000"/>
            </a:schemeClr>
          </a:solidFill>
          <a:ln w="3175">
            <a:solidFill>
              <a:srgbClr val="0070C0"/>
            </a:solidFill>
          </a:ln>
        </p:spPr>
        <p:txBody>
          <a:bodyPr>
            <a:spAutoFit/>
          </a:bodyPr>
          <a:lstStyle/>
          <a:p>
            <a:pPr>
              <a:defRPr/>
            </a:pPr>
            <a:r>
              <a:rPr lang="it-IT" sz="2000" dirty="0">
                <a:solidFill>
                  <a:srgbClr val="002060"/>
                </a:solidFill>
                <a:latin typeface="+mj-lt"/>
                <a:ea typeface="Calibri" panose="020F0502020204030204" pitchFamily="34" charset="0"/>
                <a:cs typeface="Symbol" panose="05050102010706020507" pitchFamily="18" charset="2"/>
              </a:rPr>
              <a:t>(t</a:t>
            </a:r>
            <a:r>
              <a:rPr lang="it-IT" sz="2000" baseline="-25000" dirty="0">
                <a:solidFill>
                  <a:srgbClr val="002060"/>
                </a:solidFill>
                <a:latin typeface="+mj-lt"/>
                <a:ea typeface="Calibri" panose="020F0502020204030204" pitchFamily="34" charset="0"/>
                <a:cs typeface="Symbol" panose="05050102010706020507" pitchFamily="18" charset="2"/>
              </a:rPr>
              <a:t>1</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a </a:t>
            </a:r>
            <a:r>
              <a:rPr lang="it-IT" sz="2000" dirty="0">
                <a:solidFill>
                  <a:srgbClr val="002060"/>
                </a:solidFill>
                <a:latin typeface="+mj-lt"/>
                <a:ea typeface="Calibri" panose="020F0502020204030204" pitchFamily="34" charset="0"/>
                <a:cs typeface="Symbol" panose="05050102010706020507" pitchFamily="18" charset="2"/>
              </a:rPr>
              <a:t>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Ç </a:t>
            </a:r>
            <a:r>
              <a:rPr lang="it-IT" sz="2000" dirty="0">
                <a:solidFill>
                  <a:srgbClr val="002060"/>
                </a:solidFill>
                <a:latin typeface="+mj-lt"/>
                <a:ea typeface="Calibri" panose="020F0502020204030204" pitchFamily="34" charset="0"/>
                <a:cs typeface="Symbol" panose="05050102010706020507" pitchFamily="18" charset="2"/>
              </a:rPr>
              <a:t> t</a:t>
            </a:r>
            <a:r>
              <a:rPr lang="it-IT" sz="2000" baseline="-25000" dirty="0">
                <a:solidFill>
                  <a:srgbClr val="002060"/>
                </a:solidFill>
                <a:latin typeface="+mj-lt"/>
                <a:ea typeface="Calibri" panose="020F0502020204030204" pitchFamily="34" charset="0"/>
                <a:cs typeface="Symbol" panose="05050102010706020507" pitchFamily="18" charset="2"/>
              </a:rPr>
              <a:t>1</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b</a:t>
            </a:r>
            <a:r>
              <a:rPr lang="it-IT" sz="2000" dirty="0">
                <a:solidFill>
                  <a:srgbClr val="002060"/>
                </a:solidFill>
                <a:latin typeface="+mj-lt"/>
                <a:ea typeface="Calibri" panose="020F0502020204030204" pitchFamily="34" charset="0"/>
                <a:cs typeface="Symbol" panose="05050102010706020507" pitchFamily="18" charset="2"/>
              </a:rPr>
              <a:t>)</a:t>
            </a:r>
            <a:r>
              <a:rPr lang="it-IT" sz="2400" dirty="0">
                <a:solidFill>
                  <a:srgbClr val="002060"/>
                </a:solidFill>
                <a:latin typeface="+mj-lt"/>
                <a:ea typeface="Calibri" panose="020F0502020204030204" pitchFamily="34" charset="0"/>
                <a:cs typeface="Symbol" panose="05050102010706020507" pitchFamily="18" charset="2"/>
              </a:rPr>
              <a:t>    </a:t>
            </a:r>
            <a:endParaRPr lang="it-IT" sz="2400" dirty="0">
              <a:solidFill>
                <a:srgbClr val="002060"/>
              </a:solidFill>
              <a:latin typeface="+mj-lt"/>
            </a:endParaRPr>
          </a:p>
        </p:txBody>
      </p:sp>
      <p:sp>
        <p:nvSpPr>
          <p:cNvPr id="6" name="Rettangolo 5"/>
          <p:cNvSpPr/>
          <p:nvPr/>
        </p:nvSpPr>
        <p:spPr>
          <a:xfrm>
            <a:off x="2962275" y="1493405"/>
            <a:ext cx="939800" cy="400050"/>
          </a:xfrm>
          <a:prstGeom prst="rect">
            <a:avLst/>
          </a:prstGeom>
        </p:spPr>
        <p:txBody>
          <a:bodyPr>
            <a:spAutoFit/>
          </a:bodyPr>
          <a:lstStyle/>
          <a:p>
            <a:pPr>
              <a:defRPr/>
            </a:pPr>
            <a:r>
              <a:rPr lang="it-IT" sz="2000" dirty="0">
                <a:solidFill>
                  <a:srgbClr val="002060"/>
                </a:solidFill>
                <a:latin typeface="+mj-lt"/>
                <a:ea typeface="Calibri" panose="020F0502020204030204" pitchFamily="34" charset="0"/>
                <a:cs typeface="Symbol" panose="05050102010706020507" pitchFamily="18" charset="2"/>
              </a:rPr>
              <a:t>su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sz="2000" baseline="-25000" dirty="0">
                <a:solidFill>
                  <a:srgbClr val="002060"/>
                </a:solidFill>
                <a:latin typeface="+mj-lt"/>
                <a:ea typeface="Calibri" panose="020F0502020204030204" pitchFamily="34" charset="0"/>
                <a:cs typeface="Symbol" panose="05050102010706020507" pitchFamily="18" charset="2"/>
              </a:rPr>
              <a:t>1</a:t>
            </a:r>
            <a:r>
              <a:rPr lang="it-IT" sz="2000" dirty="0">
                <a:solidFill>
                  <a:srgbClr val="002060"/>
                </a:solidFill>
                <a:latin typeface="+mj-lt"/>
                <a:ea typeface="Calibri" panose="020F0502020204030204" pitchFamily="34" charset="0"/>
                <a:cs typeface="Symbol" panose="05050102010706020507" pitchFamily="18" charset="2"/>
              </a:rPr>
              <a:t> </a:t>
            </a:r>
            <a:endParaRPr lang="it-IT" sz="2000" dirty="0">
              <a:solidFill>
                <a:srgbClr val="002060"/>
              </a:solidFill>
              <a:latin typeface="+mj-lt"/>
            </a:endParaRPr>
          </a:p>
        </p:txBody>
      </p:sp>
      <p:sp>
        <p:nvSpPr>
          <p:cNvPr id="7" name="CasellaDiTesto 6"/>
          <p:cNvSpPr txBox="1"/>
          <p:nvPr/>
        </p:nvSpPr>
        <p:spPr>
          <a:xfrm>
            <a:off x="5029200" y="1493405"/>
            <a:ext cx="1619250" cy="468313"/>
          </a:xfrm>
          <a:prstGeom prst="rect">
            <a:avLst/>
          </a:prstGeom>
          <a:solidFill>
            <a:schemeClr val="accent3">
              <a:lumMod val="20000"/>
              <a:lumOff val="80000"/>
            </a:schemeClr>
          </a:solidFill>
          <a:ln w="3175">
            <a:solidFill>
              <a:srgbClr val="0070C0"/>
            </a:solidFill>
          </a:ln>
        </p:spPr>
        <p:txBody>
          <a:bodyPr>
            <a:spAutoFit/>
          </a:bodyPr>
          <a:lstStyle/>
          <a:p>
            <a:pPr>
              <a:defRPr/>
            </a:pPr>
            <a:r>
              <a:rPr lang="it-IT" sz="2000" dirty="0">
                <a:solidFill>
                  <a:srgbClr val="002060"/>
                </a:solidFill>
                <a:latin typeface="+mj-lt"/>
                <a:ea typeface="Calibri" panose="020F0502020204030204" pitchFamily="34" charset="0"/>
                <a:cs typeface="Symbol" panose="05050102010706020507" pitchFamily="18" charset="2"/>
              </a:rPr>
              <a:t>(t</a:t>
            </a:r>
            <a:r>
              <a:rPr lang="it-IT" sz="2000" baseline="-25000" dirty="0">
                <a:solidFill>
                  <a:srgbClr val="002060"/>
                </a:solidFill>
                <a:latin typeface="+mj-lt"/>
                <a:ea typeface="Calibri" panose="020F0502020204030204" pitchFamily="34" charset="0"/>
                <a:cs typeface="Symbol" panose="05050102010706020507" pitchFamily="18" charset="2"/>
              </a:rPr>
              <a:t>2</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a </a:t>
            </a:r>
            <a:r>
              <a:rPr lang="it-IT" sz="2000" dirty="0">
                <a:solidFill>
                  <a:srgbClr val="002060"/>
                </a:solidFill>
                <a:latin typeface="+mj-lt"/>
                <a:ea typeface="Calibri" panose="020F0502020204030204" pitchFamily="34" charset="0"/>
                <a:cs typeface="Symbol" panose="05050102010706020507" pitchFamily="18" charset="2"/>
              </a:rPr>
              <a:t>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Ç </a:t>
            </a:r>
            <a:r>
              <a:rPr lang="it-IT" sz="2000" dirty="0">
                <a:solidFill>
                  <a:srgbClr val="002060"/>
                </a:solidFill>
                <a:latin typeface="+mj-lt"/>
                <a:ea typeface="Calibri" panose="020F0502020204030204" pitchFamily="34" charset="0"/>
                <a:cs typeface="Symbol" panose="05050102010706020507" pitchFamily="18" charset="2"/>
              </a:rPr>
              <a:t> t</a:t>
            </a:r>
            <a:r>
              <a:rPr lang="it-IT" sz="2000" baseline="-25000" dirty="0">
                <a:solidFill>
                  <a:srgbClr val="002060"/>
                </a:solidFill>
                <a:latin typeface="+mj-lt"/>
                <a:ea typeface="Calibri" panose="020F0502020204030204" pitchFamily="34" charset="0"/>
                <a:cs typeface="Symbol" panose="05050102010706020507" pitchFamily="18" charset="2"/>
              </a:rPr>
              <a:t>2</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b</a:t>
            </a:r>
            <a:r>
              <a:rPr lang="it-IT" sz="2000" dirty="0">
                <a:solidFill>
                  <a:srgbClr val="002060"/>
                </a:solidFill>
                <a:latin typeface="+mj-lt"/>
                <a:ea typeface="Calibri" panose="020F0502020204030204" pitchFamily="34" charset="0"/>
                <a:cs typeface="Symbol" panose="05050102010706020507" pitchFamily="18" charset="2"/>
              </a:rPr>
              <a:t>)</a:t>
            </a:r>
            <a:r>
              <a:rPr lang="it-IT" sz="2400" dirty="0">
                <a:solidFill>
                  <a:srgbClr val="002060"/>
                </a:solidFill>
                <a:latin typeface="+mj-lt"/>
                <a:ea typeface="Calibri" panose="020F0502020204030204" pitchFamily="34" charset="0"/>
                <a:cs typeface="Symbol" panose="05050102010706020507" pitchFamily="18" charset="2"/>
              </a:rPr>
              <a:t>    </a:t>
            </a:r>
            <a:endParaRPr lang="it-IT" sz="2400" dirty="0">
              <a:solidFill>
                <a:srgbClr val="002060"/>
              </a:solidFill>
              <a:latin typeface="+mj-lt"/>
            </a:endParaRPr>
          </a:p>
        </p:txBody>
      </p:sp>
      <p:sp>
        <p:nvSpPr>
          <p:cNvPr id="8" name="Rettangolo 7"/>
          <p:cNvSpPr/>
          <p:nvPr/>
        </p:nvSpPr>
        <p:spPr>
          <a:xfrm>
            <a:off x="7864475" y="1555318"/>
            <a:ext cx="939800" cy="400050"/>
          </a:xfrm>
          <a:prstGeom prst="rect">
            <a:avLst/>
          </a:prstGeom>
        </p:spPr>
        <p:txBody>
          <a:bodyPr>
            <a:spAutoFit/>
          </a:bodyPr>
          <a:lstStyle/>
          <a:p>
            <a:pPr>
              <a:defRPr/>
            </a:pPr>
            <a:r>
              <a:rPr lang="it-IT" sz="2000" dirty="0">
                <a:solidFill>
                  <a:srgbClr val="002060"/>
                </a:solidFill>
                <a:latin typeface="+mj-lt"/>
                <a:ea typeface="Calibri" panose="020F0502020204030204" pitchFamily="34" charset="0"/>
                <a:cs typeface="Symbol" panose="05050102010706020507" pitchFamily="18" charset="2"/>
              </a:rPr>
              <a:t>su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sz="2000" baseline="-25000" dirty="0">
                <a:solidFill>
                  <a:srgbClr val="002060"/>
                </a:solidFill>
                <a:latin typeface="+mj-lt"/>
                <a:ea typeface="Calibri" panose="020F0502020204030204" pitchFamily="34" charset="0"/>
                <a:cs typeface="Symbol" panose="05050102010706020507" pitchFamily="18" charset="2"/>
              </a:rPr>
              <a:t>2</a:t>
            </a:r>
            <a:r>
              <a:rPr lang="it-IT" sz="2000" dirty="0">
                <a:solidFill>
                  <a:srgbClr val="002060"/>
                </a:solidFill>
                <a:latin typeface="+mj-lt"/>
                <a:ea typeface="Calibri" panose="020F0502020204030204" pitchFamily="34" charset="0"/>
                <a:cs typeface="Symbol" panose="05050102010706020507" pitchFamily="18" charset="2"/>
              </a:rPr>
              <a:t> </a:t>
            </a:r>
            <a:endParaRPr lang="it-IT" sz="2000" dirty="0">
              <a:solidFill>
                <a:srgbClr val="002060"/>
              </a:solidFill>
              <a:latin typeface="+mj-lt"/>
            </a:endParaRPr>
          </a:p>
        </p:txBody>
      </p:sp>
      <p:cxnSp>
        <p:nvCxnSpPr>
          <p:cNvPr id="10" name="Connettore 2 9"/>
          <p:cNvCxnSpPr>
            <a:stCxn id="5" idx="3"/>
          </p:cNvCxnSpPr>
          <p:nvPr/>
        </p:nvCxnSpPr>
        <p:spPr>
          <a:xfrm flipV="1">
            <a:off x="1700213" y="1675968"/>
            <a:ext cx="468312" cy="3175"/>
          </a:xfrm>
          <a:prstGeom prst="straightConnector1">
            <a:avLst/>
          </a:prstGeom>
          <a:ln>
            <a:solidFill>
              <a:srgbClr val="0070C0">
                <a:alpha val="60000"/>
              </a:srgbClr>
            </a:solidFill>
            <a:tailEnd type="stealth" w="lg" len="lg"/>
          </a:ln>
        </p:spPr>
        <p:style>
          <a:lnRef idx="1">
            <a:schemeClr val="accent1"/>
          </a:lnRef>
          <a:fillRef idx="0">
            <a:schemeClr val="accent1"/>
          </a:fillRef>
          <a:effectRef idx="0">
            <a:schemeClr val="accent1"/>
          </a:effectRef>
          <a:fontRef idx="minor">
            <a:schemeClr val="tx1"/>
          </a:fontRef>
        </p:style>
      </p:cxnSp>
      <p:sp>
        <p:nvSpPr>
          <p:cNvPr id="11" name="CasellaDiTesto 10"/>
          <p:cNvSpPr txBox="1"/>
          <p:nvPr/>
        </p:nvSpPr>
        <p:spPr>
          <a:xfrm>
            <a:off x="2187575" y="1460068"/>
            <a:ext cx="684213" cy="431800"/>
          </a:xfrm>
          <a:prstGeom prst="rect">
            <a:avLst/>
          </a:prstGeom>
          <a:solidFill>
            <a:schemeClr val="accent3">
              <a:lumMod val="20000"/>
              <a:lumOff val="80000"/>
            </a:schemeClr>
          </a:solidFill>
          <a:ln>
            <a:solidFill>
              <a:srgbClr val="0070C0"/>
            </a:solidFill>
          </a:ln>
        </p:spPr>
        <p:txBody>
          <a:bodyPr>
            <a:spAutoFit/>
          </a:bodyPr>
          <a:lstStyle/>
          <a:p>
            <a:pPr>
              <a:defRPr/>
            </a:pPr>
            <a:r>
              <a:rPr lang="it-IT" sz="2400" dirty="0">
                <a:solidFill>
                  <a:srgbClr val="002060"/>
                </a:solidFill>
                <a:latin typeface="Comic Sans MS"/>
              </a:rPr>
              <a:t>T</a:t>
            </a:r>
            <a:r>
              <a:rPr lang="it-IT" sz="2400" baseline="-25000" dirty="0">
                <a:solidFill>
                  <a:srgbClr val="002060"/>
                </a:solidFill>
                <a:latin typeface="Comic Sans MS"/>
              </a:rPr>
              <a:t>1</a:t>
            </a:r>
            <a:r>
              <a:rPr lang="it-IT" sz="2400" dirty="0">
                <a:solidFill>
                  <a:srgbClr val="002060"/>
                </a:solidFill>
                <a:latin typeface="Comic Sans MS"/>
              </a:rPr>
              <a:t>x</a:t>
            </a:r>
            <a:endParaRPr lang="it-IT" sz="2400" dirty="0"/>
          </a:p>
        </p:txBody>
      </p:sp>
      <p:cxnSp>
        <p:nvCxnSpPr>
          <p:cNvPr id="12" name="Connettore 2 11"/>
          <p:cNvCxnSpPr/>
          <p:nvPr/>
        </p:nvCxnSpPr>
        <p:spPr>
          <a:xfrm flipV="1">
            <a:off x="6638925" y="1723593"/>
            <a:ext cx="468313" cy="0"/>
          </a:xfrm>
          <a:prstGeom prst="straightConnector1">
            <a:avLst/>
          </a:prstGeom>
          <a:ln>
            <a:solidFill>
              <a:srgbClr val="0070C0">
                <a:alpha val="60000"/>
              </a:srgbClr>
            </a:solidFill>
            <a:tailEnd type="stealth" w="lg" len="lg"/>
          </a:ln>
        </p:spPr>
        <p:style>
          <a:lnRef idx="1">
            <a:schemeClr val="accent1"/>
          </a:lnRef>
          <a:fillRef idx="0">
            <a:schemeClr val="accent1"/>
          </a:fillRef>
          <a:effectRef idx="0">
            <a:schemeClr val="accent1"/>
          </a:effectRef>
          <a:fontRef idx="minor">
            <a:schemeClr val="tx1"/>
          </a:fontRef>
        </p:style>
      </p:cxnSp>
      <p:sp>
        <p:nvSpPr>
          <p:cNvPr id="13" name="CasellaDiTesto 12"/>
          <p:cNvSpPr txBox="1"/>
          <p:nvPr/>
        </p:nvSpPr>
        <p:spPr>
          <a:xfrm>
            <a:off x="7092950" y="1493405"/>
            <a:ext cx="719138" cy="461963"/>
          </a:xfrm>
          <a:prstGeom prst="rect">
            <a:avLst/>
          </a:prstGeom>
          <a:solidFill>
            <a:schemeClr val="accent3">
              <a:lumMod val="20000"/>
              <a:lumOff val="80000"/>
            </a:schemeClr>
          </a:solidFill>
          <a:ln>
            <a:solidFill>
              <a:srgbClr val="0070C0"/>
            </a:solidFill>
          </a:ln>
        </p:spPr>
        <p:txBody>
          <a:bodyPr>
            <a:spAutoFit/>
          </a:bodyPr>
          <a:lstStyle/>
          <a:p>
            <a:pPr>
              <a:defRPr/>
            </a:pPr>
            <a:r>
              <a:rPr lang="it-IT" sz="2400" dirty="0">
                <a:solidFill>
                  <a:srgbClr val="002060"/>
                </a:solidFill>
                <a:latin typeface="Comic Sans MS"/>
              </a:rPr>
              <a:t>T</a:t>
            </a:r>
            <a:r>
              <a:rPr lang="it-IT" sz="2400" baseline="-25000" dirty="0">
                <a:solidFill>
                  <a:srgbClr val="002060"/>
                </a:solidFill>
                <a:latin typeface="Comic Sans MS"/>
              </a:rPr>
              <a:t>2</a:t>
            </a:r>
            <a:r>
              <a:rPr lang="it-IT" sz="2400" dirty="0">
                <a:solidFill>
                  <a:srgbClr val="002060"/>
                </a:solidFill>
                <a:latin typeface="Comic Sans MS"/>
              </a:rPr>
              <a:t>x</a:t>
            </a:r>
            <a:endParaRPr lang="it-IT" sz="2400" dirty="0"/>
          </a:p>
        </p:txBody>
      </p:sp>
      <p:sp>
        <p:nvSpPr>
          <p:cNvPr id="24588" name="CasellaDiTesto 13"/>
          <p:cNvSpPr txBox="1">
            <a:spLocks noChangeArrowheads="1"/>
          </p:cNvSpPr>
          <p:nvPr/>
        </p:nvSpPr>
        <p:spPr bwMode="auto">
          <a:xfrm>
            <a:off x="36513" y="2056968"/>
            <a:ext cx="9070975" cy="1200150"/>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ea typeface="Calibri" panose="020F0502020204030204" pitchFamily="34" charset="0"/>
                <a:cs typeface="Symbol" panose="05050102010706020507" pitchFamily="18" charset="2"/>
              </a:rPr>
              <a:t>Determinate, quindi, le tracce della retta x per completarne la rappresentazione e definirne la tipologia si individuano le proiezioni (x’) e (x”) sui rispettivi semipiani di proiezione definendo così tutti gli elementi geometrici e grafico-rappresentativi e descrittivi della retta d’intersezione tra i due piani assegnati. </a:t>
            </a:r>
            <a:endParaRPr lang="it-IT" altLang="it-IT">
              <a:solidFill>
                <a:srgbClr val="002060"/>
              </a:solidFill>
              <a:ea typeface="Calibri" panose="020F0502020204030204" pitchFamily="34" charset="0"/>
              <a:cs typeface="Symbol" panose="05050102010706020507" pitchFamily="18" charset="2"/>
            </a:endParaRPr>
          </a:p>
        </p:txBody>
      </p:sp>
      <p:sp>
        <p:nvSpPr>
          <p:cNvPr id="24589" name="CasellaDiTesto 14"/>
          <p:cNvSpPr txBox="1">
            <a:spLocks noChangeArrowheads="1"/>
          </p:cNvSpPr>
          <p:nvPr/>
        </p:nvSpPr>
        <p:spPr bwMode="auto">
          <a:xfrm>
            <a:off x="36513" y="3306330"/>
            <a:ext cx="9070975" cy="1763713"/>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15000"/>
              </a:lnSpc>
            </a:pPr>
            <a:r>
              <a:rPr lang="it-IT" altLang="it-IT">
                <a:solidFill>
                  <a:srgbClr val="002060"/>
                </a:solidFill>
                <a:latin typeface="Comic Sans MS" panose="030F0702030302020204" pitchFamily="66" charset="0"/>
                <a:ea typeface="Calibri" panose="020F0502020204030204" pitchFamily="34" charset="0"/>
                <a:cs typeface="Symbol" panose="05050102010706020507" pitchFamily="18" charset="2"/>
              </a:rPr>
              <a:t>L’algoritmo completo per la ricerca della retta intersezione tra due piani diventa</a:t>
            </a:r>
          </a:p>
          <a:p>
            <a:pPr>
              <a:lnSpc>
                <a:spcPct val="115000"/>
              </a:lnSpc>
            </a:pPr>
            <a:endPar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pPr>
            <a:endPar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pPr>
            <a:endPar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endParaRPr lang="it-IT" altLang="it-IT"/>
          </a:p>
          <a:p>
            <a:endParaRPr lang="it-IT" altLang="it-IT"/>
          </a:p>
        </p:txBody>
      </p:sp>
      <p:sp>
        <p:nvSpPr>
          <p:cNvPr id="17" name="Rectangle 208"/>
          <p:cNvSpPr>
            <a:spLocks noChangeArrowheads="1"/>
          </p:cNvSpPr>
          <p:nvPr/>
        </p:nvSpPr>
        <p:spPr bwMode="auto">
          <a:xfrm>
            <a:off x="1703388" y="4146118"/>
            <a:ext cx="992187" cy="417512"/>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a:solidFill>
                  <a:srgbClr val="C00000"/>
                </a:solidFill>
                <a:latin typeface="Symbol" panose="05050102010706020507" pitchFamily="18" charset="2"/>
                <a:ea typeface="Calibri" panose="020F0502020204030204" pitchFamily="34" charset="0"/>
                <a:cs typeface="Times New Roman" panose="02020603050405020304" pitchFamily="18" charset="0"/>
              </a:rPr>
              <a:t>a  </a:t>
            </a:r>
            <a:r>
              <a:rPr lang="it-IT">
                <a:solidFill>
                  <a:srgbClr val="C00000"/>
                </a:solidFill>
                <a:latin typeface="Symbol" panose="05050102010706020507" pitchFamily="18" charset="2"/>
                <a:ea typeface="Calibri" panose="020F0502020204030204" pitchFamily="34" charset="0"/>
                <a:cs typeface="Symbol" panose="05050102010706020507" pitchFamily="18" charset="2"/>
              </a:rPr>
              <a:t>Ç</a:t>
            </a:r>
            <a:r>
              <a:rPr lang="it-IT">
                <a:solidFill>
                  <a:srgbClr val="C00000"/>
                </a:solidFill>
                <a:latin typeface="Symbol" panose="05050102010706020507" pitchFamily="18" charset="2"/>
                <a:ea typeface="Calibri" panose="020F0502020204030204" pitchFamily="34" charset="0"/>
                <a:cs typeface="Times New Roman" panose="02020603050405020304" pitchFamily="18" charset="0"/>
              </a:rPr>
              <a:t>   b</a:t>
            </a:r>
            <a:endParaRPr lang="it-IT">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8" name="Rectangle 209"/>
          <p:cNvSpPr>
            <a:spLocks noChangeArrowheads="1"/>
          </p:cNvSpPr>
          <p:nvPr/>
        </p:nvSpPr>
        <p:spPr bwMode="auto">
          <a:xfrm>
            <a:off x="2844800" y="3731780"/>
            <a:ext cx="1306513" cy="417513"/>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baseline="-25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1</a:t>
            </a:r>
            <a:r>
              <a:rPr lang="it-IT" dirty="0">
                <a:solidFill>
                  <a:srgbClr val="C00000"/>
                </a:solidFill>
                <a:latin typeface="Symbol" panose="05050102010706020507" pitchFamily="18" charset="2"/>
                <a:ea typeface="Calibri" panose="020F0502020204030204" pitchFamily="34" charset="0"/>
                <a:cs typeface="Times New Roman" panose="02020603050405020304" pitchFamily="18" charset="0"/>
              </a:rPr>
              <a:t>a </a:t>
            </a:r>
            <a:r>
              <a:rPr lang="it-IT" dirty="0">
                <a:solidFill>
                  <a:srgbClr val="C00000"/>
                </a:solidFill>
                <a:latin typeface="Symbol" panose="05050102010706020507" pitchFamily="18" charset="2"/>
                <a:ea typeface="Calibri" panose="020F0502020204030204" pitchFamily="34" charset="0"/>
                <a:cs typeface="Symbol" panose="05050102010706020507" pitchFamily="18" charset="2"/>
              </a:rPr>
              <a:t>Ç</a:t>
            </a:r>
            <a:r>
              <a:rPr lang="it-IT" dirty="0">
                <a:solidFill>
                  <a:srgbClr val="C00000"/>
                </a:solidFill>
                <a:latin typeface="Symbol" panose="05050102010706020507" pitchFamily="18" charset="2"/>
                <a:ea typeface="Calibri" panose="020F0502020204030204" pitchFamily="34" charset="0"/>
                <a:cs typeface="Times New Roman" panose="02020603050405020304" pitchFamily="18" charset="0"/>
              </a:rPr>
              <a:t> </a:t>
            </a: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baseline="-25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1</a:t>
            </a:r>
            <a:r>
              <a:rPr lang="it-IT" dirty="0">
                <a:solidFill>
                  <a:srgbClr val="C00000"/>
                </a:solidFill>
                <a:latin typeface="Symbol" panose="05050102010706020507" pitchFamily="18" charset="2"/>
                <a:ea typeface="Calibri" panose="020F0502020204030204" pitchFamily="34" charset="0"/>
                <a:cs typeface="Times New Roman" panose="02020603050405020304" pitchFamily="18" charset="0"/>
              </a:rPr>
              <a:t>b</a:t>
            </a:r>
            <a:endPar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9" name="Rectangle 210"/>
          <p:cNvSpPr>
            <a:spLocks noChangeArrowheads="1"/>
          </p:cNvSpPr>
          <p:nvPr/>
        </p:nvSpPr>
        <p:spPr bwMode="auto">
          <a:xfrm>
            <a:off x="2862263" y="4585855"/>
            <a:ext cx="1304925" cy="417513"/>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baseline="-25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2</a:t>
            </a:r>
            <a:r>
              <a:rPr lang="it-IT" dirty="0">
                <a:solidFill>
                  <a:srgbClr val="C00000"/>
                </a:solidFill>
                <a:latin typeface="Symbol" panose="05050102010706020507" pitchFamily="18" charset="2"/>
                <a:ea typeface="Calibri" panose="020F0502020204030204" pitchFamily="34" charset="0"/>
                <a:cs typeface="Times New Roman" panose="02020603050405020304" pitchFamily="18" charset="0"/>
              </a:rPr>
              <a:t>a </a:t>
            </a:r>
            <a:r>
              <a:rPr lang="it-IT" dirty="0">
                <a:solidFill>
                  <a:srgbClr val="C00000"/>
                </a:solidFill>
                <a:latin typeface="Symbol" panose="05050102010706020507" pitchFamily="18" charset="2"/>
                <a:ea typeface="Calibri" panose="020F0502020204030204" pitchFamily="34" charset="0"/>
                <a:cs typeface="Symbol" panose="05050102010706020507" pitchFamily="18" charset="2"/>
              </a:rPr>
              <a:t>Ç</a:t>
            </a:r>
            <a:r>
              <a:rPr lang="it-IT" dirty="0">
                <a:solidFill>
                  <a:srgbClr val="C00000"/>
                </a:solidFill>
                <a:latin typeface="Symbol" panose="05050102010706020507" pitchFamily="18" charset="2"/>
                <a:ea typeface="Calibri" panose="020F0502020204030204" pitchFamily="34" charset="0"/>
                <a:cs typeface="Times New Roman" panose="02020603050405020304" pitchFamily="18" charset="0"/>
              </a:rPr>
              <a:t> </a:t>
            </a: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baseline="-25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2</a:t>
            </a:r>
            <a:r>
              <a:rPr lang="it-IT" dirty="0">
                <a:solidFill>
                  <a:srgbClr val="C00000"/>
                </a:solidFill>
                <a:latin typeface="Symbol" panose="05050102010706020507" pitchFamily="18" charset="2"/>
                <a:ea typeface="Calibri" panose="020F0502020204030204" pitchFamily="34" charset="0"/>
                <a:cs typeface="Times New Roman" panose="02020603050405020304" pitchFamily="18" charset="0"/>
              </a:rPr>
              <a:t>b</a:t>
            </a:r>
            <a:endPar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defRPr/>
            </a:pP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a:t>
            </a:r>
          </a:p>
        </p:txBody>
      </p:sp>
      <p:sp>
        <p:nvSpPr>
          <p:cNvPr id="20" name="Rectangle 211"/>
          <p:cNvSpPr>
            <a:spLocks noChangeArrowheads="1"/>
          </p:cNvSpPr>
          <p:nvPr/>
        </p:nvSpPr>
        <p:spPr bwMode="auto">
          <a:xfrm>
            <a:off x="4598988" y="4585855"/>
            <a:ext cx="782637" cy="417513"/>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baseline="-25000">
                <a:solidFill>
                  <a:srgbClr val="C00000"/>
                </a:solidFill>
                <a:latin typeface="Symbol" panose="05050102010706020507" pitchFamily="18" charset="2"/>
                <a:ea typeface="Calibri" panose="020F0502020204030204" pitchFamily="34" charset="0"/>
                <a:cs typeface="Times New Roman" panose="02020603050405020304" pitchFamily="18" charset="0"/>
              </a:rPr>
              <a:t>2</a:t>
            </a:r>
            <a:r>
              <a:rPr lang="it-IT">
                <a:solidFill>
                  <a:srgbClr val="C00000"/>
                </a:solidFill>
                <a:latin typeface="Comic Sans MS" panose="030F0702030302020204" pitchFamily="66" charset="0"/>
                <a:ea typeface="Calibri" panose="020F0502020204030204" pitchFamily="34" charset="0"/>
                <a:cs typeface="Times New Roman" panose="02020603050405020304" pitchFamily="18" charset="0"/>
              </a:rPr>
              <a:t>x</a:t>
            </a:r>
          </a:p>
        </p:txBody>
      </p:sp>
      <p:sp>
        <p:nvSpPr>
          <p:cNvPr id="21" name="Rectangle 212"/>
          <p:cNvSpPr>
            <a:spLocks noChangeArrowheads="1"/>
          </p:cNvSpPr>
          <p:nvPr/>
        </p:nvSpPr>
        <p:spPr bwMode="auto">
          <a:xfrm>
            <a:off x="4598988" y="3707968"/>
            <a:ext cx="782637" cy="417512"/>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baseline="-25000" dirty="0">
                <a:solidFill>
                  <a:srgbClr val="C00000"/>
                </a:solidFill>
                <a:latin typeface="Symbol" panose="05050102010706020507" pitchFamily="18" charset="2"/>
                <a:ea typeface="Calibri" panose="020F0502020204030204" pitchFamily="34" charset="0"/>
                <a:cs typeface="Times New Roman" panose="02020603050405020304" pitchFamily="18" charset="0"/>
              </a:rPr>
              <a:t>1</a:t>
            </a:r>
            <a:r>
              <a:rPr 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x</a:t>
            </a:r>
          </a:p>
        </p:txBody>
      </p:sp>
      <p:cxnSp>
        <p:nvCxnSpPr>
          <p:cNvPr id="22" name="AutoShape 213"/>
          <p:cNvCxnSpPr>
            <a:cxnSpLocks noChangeShapeType="1"/>
            <a:stCxn id="17" idx="0"/>
          </p:cNvCxnSpPr>
          <p:nvPr/>
        </p:nvCxnSpPr>
        <p:spPr bwMode="auto">
          <a:xfrm rot="5400000" flipH="1" flipV="1">
            <a:off x="2399507" y="3716699"/>
            <a:ext cx="228600" cy="630237"/>
          </a:xfrm>
          <a:prstGeom prst="bentConnector2">
            <a:avLst/>
          </a:prstGeom>
          <a:solidFill>
            <a:schemeClr val="accent3">
              <a:lumMod val="20000"/>
              <a:lumOff val="80000"/>
            </a:schemeClr>
          </a:solidFill>
          <a:ln w="9525">
            <a:solidFill>
              <a:srgbClr val="C00000"/>
            </a:solidFill>
            <a:miter lim="800000"/>
            <a:headEnd/>
            <a:tailEnd type="stealth" w="lg" len="lg"/>
          </a:ln>
        </p:spPr>
      </p:cxnSp>
      <p:cxnSp>
        <p:nvCxnSpPr>
          <p:cNvPr id="23" name="AutoShape 214"/>
          <p:cNvCxnSpPr>
            <a:cxnSpLocks noChangeShapeType="1"/>
            <a:stCxn id="17" idx="2"/>
          </p:cNvCxnSpPr>
          <p:nvPr/>
        </p:nvCxnSpPr>
        <p:spPr bwMode="auto">
          <a:xfrm rot="16200000" flipH="1">
            <a:off x="2405063" y="4358842"/>
            <a:ext cx="234950" cy="644525"/>
          </a:xfrm>
          <a:prstGeom prst="bentConnector2">
            <a:avLst/>
          </a:prstGeom>
          <a:solidFill>
            <a:schemeClr val="accent3">
              <a:lumMod val="20000"/>
              <a:lumOff val="80000"/>
            </a:schemeClr>
          </a:solidFill>
          <a:ln w="9525">
            <a:solidFill>
              <a:srgbClr val="C00000"/>
            </a:solidFill>
            <a:miter lim="800000"/>
            <a:headEnd/>
            <a:tailEnd type="stealth" w="lg" len="lg"/>
          </a:ln>
        </p:spPr>
      </p:cxnSp>
      <p:cxnSp>
        <p:nvCxnSpPr>
          <p:cNvPr id="24" name="AutoShape 215"/>
          <p:cNvCxnSpPr>
            <a:cxnSpLocks noChangeShapeType="1"/>
          </p:cNvCxnSpPr>
          <p:nvPr/>
        </p:nvCxnSpPr>
        <p:spPr bwMode="auto">
          <a:xfrm>
            <a:off x="4164013" y="3914343"/>
            <a:ext cx="419100" cy="0"/>
          </a:xfrm>
          <a:prstGeom prst="straightConnector1">
            <a:avLst/>
          </a:prstGeom>
          <a:solidFill>
            <a:schemeClr val="accent3">
              <a:lumMod val="20000"/>
              <a:lumOff val="80000"/>
            </a:schemeClr>
          </a:solidFill>
          <a:ln w="9525">
            <a:solidFill>
              <a:srgbClr val="C00000"/>
            </a:solidFill>
            <a:round/>
            <a:headEnd/>
            <a:tailEnd type="stealth" w="lg" len="lg"/>
          </a:ln>
        </p:spPr>
      </p:cxnSp>
      <p:cxnSp>
        <p:nvCxnSpPr>
          <p:cNvPr id="25" name="AutoShape 216"/>
          <p:cNvCxnSpPr>
            <a:cxnSpLocks noChangeShapeType="1"/>
          </p:cNvCxnSpPr>
          <p:nvPr/>
        </p:nvCxnSpPr>
        <p:spPr bwMode="auto">
          <a:xfrm>
            <a:off x="4181475" y="4798580"/>
            <a:ext cx="417513" cy="0"/>
          </a:xfrm>
          <a:prstGeom prst="straightConnector1">
            <a:avLst/>
          </a:prstGeom>
          <a:solidFill>
            <a:schemeClr val="accent3">
              <a:lumMod val="20000"/>
              <a:lumOff val="80000"/>
            </a:schemeClr>
          </a:solidFill>
          <a:ln w="9525">
            <a:solidFill>
              <a:srgbClr val="C00000"/>
            </a:solidFill>
            <a:round/>
            <a:headEnd/>
            <a:tailEnd type="stealth" w="lg" len="lg"/>
          </a:ln>
        </p:spPr>
      </p:cxnSp>
      <p:sp>
        <p:nvSpPr>
          <p:cNvPr id="26" name="Rectangle 217"/>
          <p:cNvSpPr>
            <a:spLocks noChangeArrowheads="1"/>
          </p:cNvSpPr>
          <p:nvPr/>
        </p:nvSpPr>
        <p:spPr bwMode="auto">
          <a:xfrm>
            <a:off x="5499100" y="4149293"/>
            <a:ext cx="992188" cy="417512"/>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a:solidFill>
                  <a:srgbClr val="C00000"/>
                </a:solidFill>
                <a:latin typeface="Comic Sans MS" panose="030F0702030302020204" pitchFamily="66" charset="0"/>
                <a:ea typeface="Calibri" panose="020F0502020204030204" pitchFamily="34" charset="0"/>
                <a:cs typeface="Times New Roman" panose="02020603050405020304" pitchFamily="18" charset="0"/>
              </a:rPr>
              <a:t>x'</a:t>
            </a:r>
            <a:r>
              <a:rPr lang="it-IT">
                <a:solidFill>
                  <a:srgbClr val="C00000"/>
                </a:solidFill>
                <a:latin typeface="Symbol" panose="05050102010706020507" pitchFamily="18" charset="2"/>
                <a:ea typeface="Calibri" panose="020F0502020204030204" pitchFamily="34" charset="0"/>
                <a:cs typeface="Times New Roman" panose="02020603050405020304" pitchFamily="18" charset="0"/>
              </a:rPr>
              <a:t> </a:t>
            </a:r>
            <a:r>
              <a:rPr lang="it-IT">
                <a:solidFill>
                  <a:srgbClr val="C00000"/>
                </a:solidFill>
                <a:latin typeface="Comic Sans MS" panose="030F0702030302020204" pitchFamily="66" charset="0"/>
                <a:ea typeface="Calibri" panose="020F0502020204030204" pitchFamily="34" charset="0"/>
                <a:cs typeface="Times New Roman" panose="02020603050405020304" pitchFamily="18" charset="0"/>
              </a:rPr>
              <a:t>; x"</a:t>
            </a:r>
          </a:p>
        </p:txBody>
      </p:sp>
      <p:cxnSp>
        <p:nvCxnSpPr>
          <p:cNvPr id="27" name="AutoShape 218"/>
          <p:cNvCxnSpPr>
            <a:cxnSpLocks noChangeShapeType="1"/>
          </p:cNvCxnSpPr>
          <p:nvPr/>
        </p:nvCxnSpPr>
        <p:spPr bwMode="auto">
          <a:xfrm>
            <a:off x="5384800" y="3914343"/>
            <a:ext cx="581025" cy="219075"/>
          </a:xfrm>
          <a:prstGeom prst="bentConnector3">
            <a:avLst>
              <a:gd name="adj1" fmla="val 100698"/>
            </a:avLst>
          </a:prstGeom>
          <a:solidFill>
            <a:schemeClr val="accent3">
              <a:lumMod val="20000"/>
              <a:lumOff val="80000"/>
            </a:schemeClr>
          </a:solidFill>
          <a:ln w="3175">
            <a:solidFill>
              <a:srgbClr val="C00000"/>
            </a:solidFill>
            <a:miter lim="800000"/>
            <a:headEnd/>
            <a:tailEnd type="stealth" w="lg" len="lg"/>
          </a:ln>
        </p:spPr>
      </p:cxnSp>
      <p:cxnSp>
        <p:nvCxnSpPr>
          <p:cNvPr id="28" name="AutoShape 219"/>
          <p:cNvCxnSpPr>
            <a:cxnSpLocks noChangeShapeType="1"/>
          </p:cNvCxnSpPr>
          <p:nvPr/>
        </p:nvCxnSpPr>
        <p:spPr bwMode="auto">
          <a:xfrm flipV="1">
            <a:off x="5384800" y="4592205"/>
            <a:ext cx="581025" cy="206375"/>
          </a:xfrm>
          <a:prstGeom prst="bentConnector3">
            <a:avLst>
              <a:gd name="adj1" fmla="val 99760"/>
            </a:avLst>
          </a:prstGeom>
          <a:solidFill>
            <a:schemeClr val="accent3">
              <a:lumMod val="20000"/>
              <a:lumOff val="80000"/>
            </a:schemeClr>
          </a:solidFill>
          <a:ln w="3175">
            <a:solidFill>
              <a:srgbClr val="C00000"/>
            </a:solidFill>
            <a:miter lim="800000"/>
            <a:headEnd/>
            <a:tailEnd type="stealth" w="lg" len="lg"/>
          </a:ln>
        </p:spPr>
      </p:cxnSp>
      <p:sp>
        <p:nvSpPr>
          <p:cNvPr id="29" name="Rectangle 220"/>
          <p:cNvSpPr>
            <a:spLocks noChangeArrowheads="1"/>
          </p:cNvSpPr>
          <p:nvPr/>
        </p:nvSpPr>
        <p:spPr bwMode="auto">
          <a:xfrm>
            <a:off x="6908800" y="4150880"/>
            <a:ext cx="522288" cy="417513"/>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a:solidFill>
                  <a:srgbClr val="C00000"/>
                </a:solidFill>
                <a:latin typeface="Comic Sans MS" panose="030F0702030302020204" pitchFamily="66" charset="0"/>
                <a:ea typeface="Calibri" panose="020F0502020204030204" pitchFamily="34" charset="0"/>
                <a:cs typeface="Times New Roman" panose="02020603050405020304" pitchFamily="18" charset="0"/>
              </a:rPr>
              <a:t>x</a:t>
            </a:r>
          </a:p>
        </p:txBody>
      </p:sp>
      <p:cxnSp>
        <p:nvCxnSpPr>
          <p:cNvPr id="30" name="AutoShape 221"/>
          <p:cNvCxnSpPr>
            <a:cxnSpLocks noChangeShapeType="1"/>
          </p:cNvCxnSpPr>
          <p:nvPr/>
        </p:nvCxnSpPr>
        <p:spPr bwMode="auto">
          <a:xfrm>
            <a:off x="6500813" y="4349318"/>
            <a:ext cx="390525" cy="0"/>
          </a:xfrm>
          <a:prstGeom prst="straightConnector1">
            <a:avLst/>
          </a:prstGeom>
          <a:solidFill>
            <a:schemeClr val="accent3">
              <a:lumMod val="20000"/>
              <a:lumOff val="80000"/>
            </a:schemeClr>
          </a:solidFill>
          <a:ln w="9525">
            <a:solidFill>
              <a:srgbClr val="C00000"/>
            </a:solidFill>
            <a:round/>
            <a:headEnd/>
            <a:tailEnd type="stealth" w="lg" len="lg"/>
          </a:ln>
        </p:spPr>
      </p:cxnSp>
      <p:sp>
        <p:nvSpPr>
          <p:cNvPr id="52" name="CasellaDiTesto 51"/>
          <p:cNvSpPr txBox="1"/>
          <p:nvPr/>
        </p:nvSpPr>
        <p:spPr>
          <a:xfrm>
            <a:off x="36513" y="5078413"/>
            <a:ext cx="9070975" cy="368300"/>
          </a:xfrm>
          <a:prstGeom prst="rect">
            <a:avLst/>
          </a:prstGeom>
          <a:noFill/>
        </p:spPr>
        <p:txBody>
          <a:bodyPr>
            <a:spAutoFit/>
          </a:bodyPr>
          <a:lstStyle/>
          <a:p>
            <a:pPr algn="ctr">
              <a:defRPr/>
            </a:pPr>
            <a:r>
              <a:rPr lang="it-IT" dirty="0">
                <a:solidFill>
                  <a:srgbClr val="002060"/>
                </a:solidFill>
                <a:latin typeface="+mj-lt"/>
              </a:rPr>
              <a:t>Si può, quindi, generalizzare il concetto di intersezione tra piani così</a:t>
            </a:r>
          </a:p>
        </p:txBody>
      </p:sp>
      <p:sp>
        <p:nvSpPr>
          <p:cNvPr id="24592" name="CasellaDiTesto 52"/>
          <p:cNvSpPr txBox="1">
            <a:spLocks noChangeArrowheads="1"/>
          </p:cNvSpPr>
          <p:nvPr/>
        </p:nvSpPr>
        <p:spPr bwMode="auto">
          <a:xfrm>
            <a:off x="36513" y="5502275"/>
            <a:ext cx="9070975" cy="1323975"/>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sz="2000" b="1">
                <a:solidFill>
                  <a:srgbClr val="C00000"/>
                </a:solidFill>
                <a:latin typeface="Comic Sans MS" panose="030F0702030302020204" pitchFamily="66" charset="0"/>
                <a:ea typeface="Calibri" panose="020F0502020204030204" pitchFamily="34" charset="0"/>
                <a:cs typeface="Times New Roman" panose="02020603050405020304" pitchFamily="18" charset="0"/>
              </a:rPr>
              <a:t>L’intersezione tra due piani genera una retta che ha le tracce sul punto d’intersezione delle rispettive omonime tracce dei piani e le proiezioni caratterizzate, sui semipiani del diedro, derivante dalla tipologia geometrico-descrittiva dei piani stessi</a:t>
            </a:r>
            <a:endParaRPr lang="it-IT" altLang="it-IT" sz="2000">
              <a:solidFill>
                <a:srgbClr val="C00000"/>
              </a:solidFill>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0-#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1000" fill="hold"/>
                                        <p:tgtEl>
                                          <p:spTgt spid="10"/>
                                        </p:tgtEl>
                                        <p:attrNameLst>
                                          <p:attrName>ppt_x</p:attrName>
                                        </p:attrNameLst>
                                      </p:cBhvr>
                                      <p:tavLst>
                                        <p:tav tm="0">
                                          <p:val>
                                            <p:strVal val="0-#ppt_w/2"/>
                                          </p:val>
                                        </p:tav>
                                        <p:tav tm="100000">
                                          <p:val>
                                            <p:strVal val="#ppt_x"/>
                                          </p:val>
                                        </p:tav>
                                      </p:tavLst>
                                    </p:anim>
                                    <p:anim calcmode="lin" valueType="num">
                                      <p:cBhvr additive="base">
                                        <p:cTn id="20"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1000" fill="hold"/>
                                        <p:tgtEl>
                                          <p:spTgt spid="11"/>
                                        </p:tgtEl>
                                        <p:attrNameLst>
                                          <p:attrName>ppt_x</p:attrName>
                                        </p:attrNameLst>
                                      </p:cBhvr>
                                      <p:tavLst>
                                        <p:tav tm="0">
                                          <p:val>
                                            <p:strVal val="0-#ppt_w/2"/>
                                          </p:val>
                                        </p:tav>
                                        <p:tav tm="100000">
                                          <p:val>
                                            <p:strVal val="#ppt_x"/>
                                          </p:val>
                                        </p:tav>
                                      </p:tavLst>
                                    </p:anim>
                                    <p:anim calcmode="lin" valueType="num">
                                      <p:cBhvr additive="base">
                                        <p:cTn id="26"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1000" fill="hold"/>
                                        <p:tgtEl>
                                          <p:spTgt spid="6"/>
                                        </p:tgtEl>
                                        <p:attrNameLst>
                                          <p:attrName>ppt_x</p:attrName>
                                        </p:attrNameLst>
                                      </p:cBhvr>
                                      <p:tavLst>
                                        <p:tav tm="0">
                                          <p:val>
                                            <p:strVal val="0-#ppt_w/2"/>
                                          </p:val>
                                        </p:tav>
                                        <p:tav tm="100000">
                                          <p:val>
                                            <p:strVal val="#ppt_x"/>
                                          </p:val>
                                        </p:tav>
                                      </p:tavLst>
                                    </p:anim>
                                    <p:anim calcmode="lin" valueType="num">
                                      <p:cBhvr additive="base">
                                        <p:cTn id="32"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1000" fill="hold"/>
                                        <p:tgtEl>
                                          <p:spTgt spid="7"/>
                                        </p:tgtEl>
                                        <p:attrNameLst>
                                          <p:attrName>ppt_x</p:attrName>
                                        </p:attrNameLst>
                                      </p:cBhvr>
                                      <p:tavLst>
                                        <p:tav tm="0">
                                          <p:val>
                                            <p:strVal val="0-#ppt_w/2"/>
                                          </p:val>
                                        </p:tav>
                                        <p:tav tm="100000">
                                          <p:val>
                                            <p:strVal val="#ppt_x"/>
                                          </p:val>
                                        </p:tav>
                                      </p:tavLst>
                                    </p:anim>
                                    <p:anim calcmode="lin" valueType="num">
                                      <p:cBhvr additive="base">
                                        <p:cTn id="3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1000" fill="hold"/>
                                        <p:tgtEl>
                                          <p:spTgt spid="12"/>
                                        </p:tgtEl>
                                        <p:attrNameLst>
                                          <p:attrName>ppt_x</p:attrName>
                                        </p:attrNameLst>
                                      </p:cBhvr>
                                      <p:tavLst>
                                        <p:tav tm="0">
                                          <p:val>
                                            <p:strVal val="0-#ppt_w/2"/>
                                          </p:val>
                                        </p:tav>
                                        <p:tav tm="100000">
                                          <p:val>
                                            <p:strVal val="#ppt_x"/>
                                          </p:val>
                                        </p:tav>
                                      </p:tavLst>
                                    </p:anim>
                                    <p:anim calcmode="lin" valueType="num">
                                      <p:cBhvr additive="base">
                                        <p:cTn id="44"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1000" fill="hold"/>
                                        <p:tgtEl>
                                          <p:spTgt spid="13"/>
                                        </p:tgtEl>
                                        <p:attrNameLst>
                                          <p:attrName>ppt_x</p:attrName>
                                        </p:attrNameLst>
                                      </p:cBhvr>
                                      <p:tavLst>
                                        <p:tav tm="0">
                                          <p:val>
                                            <p:strVal val="0-#ppt_w/2"/>
                                          </p:val>
                                        </p:tav>
                                        <p:tav tm="100000">
                                          <p:val>
                                            <p:strVal val="#ppt_x"/>
                                          </p:val>
                                        </p:tav>
                                      </p:tavLst>
                                    </p:anim>
                                    <p:anim calcmode="lin" valueType="num">
                                      <p:cBhvr additive="base">
                                        <p:cTn id="50"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1000" fill="hold"/>
                                        <p:tgtEl>
                                          <p:spTgt spid="8"/>
                                        </p:tgtEl>
                                        <p:attrNameLst>
                                          <p:attrName>ppt_x</p:attrName>
                                        </p:attrNameLst>
                                      </p:cBhvr>
                                      <p:tavLst>
                                        <p:tav tm="0">
                                          <p:val>
                                            <p:strVal val="0-#ppt_w/2"/>
                                          </p:val>
                                        </p:tav>
                                        <p:tav tm="100000">
                                          <p:val>
                                            <p:strVal val="#ppt_x"/>
                                          </p:val>
                                        </p:tav>
                                      </p:tavLst>
                                    </p:anim>
                                    <p:anim calcmode="lin" valueType="num">
                                      <p:cBhvr additive="base">
                                        <p:cTn id="56"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24588"/>
                                        </p:tgtEl>
                                        <p:attrNameLst>
                                          <p:attrName>style.visibility</p:attrName>
                                        </p:attrNameLst>
                                      </p:cBhvr>
                                      <p:to>
                                        <p:strVal val="visible"/>
                                      </p:to>
                                    </p:set>
                                    <p:animEffect transition="in" filter="fade">
                                      <p:cBhvr>
                                        <p:cTn id="61" dur="1000"/>
                                        <p:tgtEl>
                                          <p:spTgt spid="24588"/>
                                        </p:tgtEl>
                                      </p:cBhvr>
                                    </p:animEffect>
                                    <p:anim calcmode="lin" valueType="num">
                                      <p:cBhvr>
                                        <p:cTn id="62" dur="1000" fill="hold"/>
                                        <p:tgtEl>
                                          <p:spTgt spid="24588"/>
                                        </p:tgtEl>
                                        <p:attrNameLst>
                                          <p:attrName>ppt_x</p:attrName>
                                        </p:attrNameLst>
                                      </p:cBhvr>
                                      <p:tavLst>
                                        <p:tav tm="0">
                                          <p:val>
                                            <p:strVal val="#ppt_x"/>
                                          </p:val>
                                        </p:tav>
                                        <p:tav tm="100000">
                                          <p:val>
                                            <p:strVal val="#ppt_x"/>
                                          </p:val>
                                        </p:tav>
                                      </p:tavLst>
                                    </p:anim>
                                    <p:anim calcmode="lin" valueType="num">
                                      <p:cBhvr>
                                        <p:cTn id="63" dur="1000" fill="hold"/>
                                        <p:tgtEl>
                                          <p:spTgt spid="24588"/>
                                        </p:tgtEl>
                                        <p:attrNameLst>
                                          <p:attrName>ppt_y</p:attrName>
                                        </p:attrNameLst>
                                      </p:cBhvr>
                                      <p:tavLst>
                                        <p:tav tm="0">
                                          <p:val>
                                            <p:strVal val="#ppt_y+.1"/>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24589"/>
                                        </p:tgtEl>
                                        <p:attrNameLst>
                                          <p:attrName>style.visibility</p:attrName>
                                        </p:attrNameLst>
                                      </p:cBhvr>
                                      <p:to>
                                        <p:strVal val="visible"/>
                                      </p:to>
                                    </p:set>
                                    <p:animEffect transition="in" filter="fade">
                                      <p:cBhvr>
                                        <p:cTn id="68" dur="1000"/>
                                        <p:tgtEl>
                                          <p:spTgt spid="24589"/>
                                        </p:tgtEl>
                                      </p:cBhvr>
                                    </p:animEffect>
                                    <p:anim calcmode="lin" valueType="num">
                                      <p:cBhvr>
                                        <p:cTn id="69" dur="1000" fill="hold"/>
                                        <p:tgtEl>
                                          <p:spTgt spid="24589"/>
                                        </p:tgtEl>
                                        <p:attrNameLst>
                                          <p:attrName>ppt_x</p:attrName>
                                        </p:attrNameLst>
                                      </p:cBhvr>
                                      <p:tavLst>
                                        <p:tav tm="0">
                                          <p:val>
                                            <p:strVal val="#ppt_x"/>
                                          </p:val>
                                        </p:tav>
                                        <p:tav tm="100000">
                                          <p:val>
                                            <p:strVal val="#ppt_x"/>
                                          </p:val>
                                        </p:tav>
                                      </p:tavLst>
                                    </p:anim>
                                    <p:anim calcmode="lin" valueType="num">
                                      <p:cBhvr>
                                        <p:cTn id="70" dur="1000" fill="hold"/>
                                        <p:tgtEl>
                                          <p:spTgt spid="24589"/>
                                        </p:tgtEl>
                                        <p:attrNameLst>
                                          <p:attrName>ppt_y</p:attrName>
                                        </p:attrNameLst>
                                      </p:cBhvr>
                                      <p:tavLst>
                                        <p:tav tm="0">
                                          <p:val>
                                            <p:strVal val="#ppt_y+.1"/>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18" presetClass="entr" presetSubtype="12" fill="hold" grpId="0" nodeType="click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strips(downLeft)">
                                      <p:cBhvr>
                                        <p:cTn id="75" dur="1000"/>
                                        <p:tgtEl>
                                          <p:spTgt spid="1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8" presetClass="entr" presetSubtype="6" fill="hold" nodeType="click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strips(downRight)">
                                      <p:cBhvr>
                                        <p:cTn id="80" dur="1000"/>
                                        <p:tgtEl>
                                          <p:spTgt spid="22"/>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8" presetClass="entr" presetSubtype="3" fill="hold" nodeType="click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strips(upRight)">
                                      <p:cBhvr>
                                        <p:cTn id="85" dur="1000"/>
                                        <p:tgtEl>
                                          <p:spTgt spid="23"/>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8" presetClass="entr" presetSubtype="12" fill="hold" grpId="0" nodeType="clickEffect">
                                  <p:stCondLst>
                                    <p:cond delay="0"/>
                                  </p:stCondLst>
                                  <p:childTnLst>
                                    <p:set>
                                      <p:cBhvr>
                                        <p:cTn id="89" dur="1" fill="hold">
                                          <p:stCondLst>
                                            <p:cond delay="0"/>
                                          </p:stCondLst>
                                        </p:cTn>
                                        <p:tgtEl>
                                          <p:spTgt spid="18"/>
                                        </p:tgtEl>
                                        <p:attrNameLst>
                                          <p:attrName>style.visibility</p:attrName>
                                        </p:attrNameLst>
                                      </p:cBhvr>
                                      <p:to>
                                        <p:strVal val="visible"/>
                                      </p:to>
                                    </p:set>
                                    <p:animEffect transition="in" filter="strips(downLeft)">
                                      <p:cBhvr>
                                        <p:cTn id="90" dur="1000"/>
                                        <p:tgtEl>
                                          <p:spTgt spid="18"/>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8" presetClass="entr" presetSubtype="12" fill="hold" grpId="0" nodeType="clickEffect">
                                  <p:stCondLst>
                                    <p:cond delay="0"/>
                                  </p:stCondLst>
                                  <p:childTnLst>
                                    <p:set>
                                      <p:cBhvr>
                                        <p:cTn id="94" dur="1" fill="hold">
                                          <p:stCondLst>
                                            <p:cond delay="0"/>
                                          </p:stCondLst>
                                        </p:cTn>
                                        <p:tgtEl>
                                          <p:spTgt spid="19"/>
                                        </p:tgtEl>
                                        <p:attrNameLst>
                                          <p:attrName>style.visibility</p:attrName>
                                        </p:attrNameLst>
                                      </p:cBhvr>
                                      <p:to>
                                        <p:strVal val="visible"/>
                                      </p:to>
                                    </p:set>
                                    <p:animEffect transition="in" filter="strips(downLeft)">
                                      <p:cBhvr>
                                        <p:cTn id="95" dur="1000"/>
                                        <p:tgtEl>
                                          <p:spTgt spid="19"/>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8" presetClass="entr" presetSubtype="6" fill="hold" nodeType="clickEffect">
                                  <p:stCondLst>
                                    <p:cond delay="0"/>
                                  </p:stCondLst>
                                  <p:childTnLst>
                                    <p:set>
                                      <p:cBhvr>
                                        <p:cTn id="99" dur="1" fill="hold">
                                          <p:stCondLst>
                                            <p:cond delay="0"/>
                                          </p:stCondLst>
                                        </p:cTn>
                                        <p:tgtEl>
                                          <p:spTgt spid="24"/>
                                        </p:tgtEl>
                                        <p:attrNameLst>
                                          <p:attrName>style.visibility</p:attrName>
                                        </p:attrNameLst>
                                      </p:cBhvr>
                                      <p:to>
                                        <p:strVal val="visible"/>
                                      </p:to>
                                    </p:set>
                                    <p:animEffect transition="in" filter="strips(downRight)">
                                      <p:cBhvr>
                                        <p:cTn id="100" dur="1000"/>
                                        <p:tgtEl>
                                          <p:spTgt spid="24"/>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8" presetClass="entr" presetSubtype="3" fill="hold" nodeType="click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strips(upRight)">
                                      <p:cBhvr>
                                        <p:cTn id="105" dur="1000"/>
                                        <p:tgtEl>
                                          <p:spTgt spid="25"/>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8" presetClass="entr" presetSubtype="12" fill="hold" grpId="0" nodeType="clickEffect">
                                  <p:stCondLst>
                                    <p:cond delay="0"/>
                                  </p:stCondLst>
                                  <p:childTnLst>
                                    <p:set>
                                      <p:cBhvr>
                                        <p:cTn id="109" dur="1" fill="hold">
                                          <p:stCondLst>
                                            <p:cond delay="0"/>
                                          </p:stCondLst>
                                        </p:cTn>
                                        <p:tgtEl>
                                          <p:spTgt spid="21"/>
                                        </p:tgtEl>
                                        <p:attrNameLst>
                                          <p:attrName>style.visibility</p:attrName>
                                        </p:attrNameLst>
                                      </p:cBhvr>
                                      <p:to>
                                        <p:strVal val="visible"/>
                                      </p:to>
                                    </p:set>
                                    <p:animEffect transition="in" filter="strips(downLeft)">
                                      <p:cBhvr>
                                        <p:cTn id="110" dur="1000"/>
                                        <p:tgtEl>
                                          <p:spTgt spid="21"/>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8" presetClass="entr" presetSubtype="12" fill="hold" grpId="0" nodeType="clickEffect">
                                  <p:stCondLst>
                                    <p:cond delay="0"/>
                                  </p:stCondLst>
                                  <p:childTnLst>
                                    <p:set>
                                      <p:cBhvr>
                                        <p:cTn id="114" dur="1" fill="hold">
                                          <p:stCondLst>
                                            <p:cond delay="0"/>
                                          </p:stCondLst>
                                        </p:cTn>
                                        <p:tgtEl>
                                          <p:spTgt spid="20"/>
                                        </p:tgtEl>
                                        <p:attrNameLst>
                                          <p:attrName>style.visibility</p:attrName>
                                        </p:attrNameLst>
                                      </p:cBhvr>
                                      <p:to>
                                        <p:strVal val="visible"/>
                                      </p:to>
                                    </p:set>
                                    <p:animEffect transition="in" filter="strips(downLeft)">
                                      <p:cBhvr>
                                        <p:cTn id="115" dur="1000"/>
                                        <p:tgtEl>
                                          <p:spTgt spid="20"/>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8" presetClass="entr" presetSubtype="6" fill="hold" nodeType="clickEffect">
                                  <p:stCondLst>
                                    <p:cond delay="0"/>
                                  </p:stCondLst>
                                  <p:childTnLst>
                                    <p:set>
                                      <p:cBhvr>
                                        <p:cTn id="119" dur="1" fill="hold">
                                          <p:stCondLst>
                                            <p:cond delay="0"/>
                                          </p:stCondLst>
                                        </p:cTn>
                                        <p:tgtEl>
                                          <p:spTgt spid="27"/>
                                        </p:tgtEl>
                                        <p:attrNameLst>
                                          <p:attrName>style.visibility</p:attrName>
                                        </p:attrNameLst>
                                      </p:cBhvr>
                                      <p:to>
                                        <p:strVal val="visible"/>
                                      </p:to>
                                    </p:set>
                                    <p:animEffect transition="in" filter="strips(downRight)">
                                      <p:cBhvr>
                                        <p:cTn id="120" dur="1000"/>
                                        <p:tgtEl>
                                          <p:spTgt spid="27"/>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8" presetClass="entr" presetSubtype="3" fill="hold" nodeType="click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strips(upRight)">
                                      <p:cBhvr>
                                        <p:cTn id="125" dur="1000"/>
                                        <p:tgtEl>
                                          <p:spTgt spid="28"/>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8" presetClass="entr" presetSubtype="12" fill="hold" grpId="0" nodeType="click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strips(downLeft)">
                                      <p:cBhvr>
                                        <p:cTn id="130" dur="1000"/>
                                        <p:tgtEl>
                                          <p:spTgt spid="26"/>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8" presetClass="entr" presetSubtype="12" fill="hold" nodeType="clickEffect">
                                  <p:stCondLst>
                                    <p:cond delay="0"/>
                                  </p:stCondLst>
                                  <p:childTnLst>
                                    <p:set>
                                      <p:cBhvr>
                                        <p:cTn id="134" dur="1" fill="hold">
                                          <p:stCondLst>
                                            <p:cond delay="0"/>
                                          </p:stCondLst>
                                        </p:cTn>
                                        <p:tgtEl>
                                          <p:spTgt spid="30"/>
                                        </p:tgtEl>
                                        <p:attrNameLst>
                                          <p:attrName>style.visibility</p:attrName>
                                        </p:attrNameLst>
                                      </p:cBhvr>
                                      <p:to>
                                        <p:strVal val="visible"/>
                                      </p:to>
                                    </p:set>
                                    <p:animEffect transition="in" filter="strips(downLeft)">
                                      <p:cBhvr>
                                        <p:cTn id="135" dur="1000"/>
                                        <p:tgtEl>
                                          <p:spTgt spid="30"/>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8" presetClass="entr" presetSubtype="12" fill="hold" grpId="0" nodeType="clickEffect">
                                  <p:stCondLst>
                                    <p:cond delay="0"/>
                                  </p:stCondLst>
                                  <p:childTnLst>
                                    <p:set>
                                      <p:cBhvr>
                                        <p:cTn id="139" dur="1" fill="hold">
                                          <p:stCondLst>
                                            <p:cond delay="0"/>
                                          </p:stCondLst>
                                        </p:cTn>
                                        <p:tgtEl>
                                          <p:spTgt spid="29"/>
                                        </p:tgtEl>
                                        <p:attrNameLst>
                                          <p:attrName>style.visibility</p:attrName>
                                        </p:attrNameLst>
                                      </p:cBhvr>
                                      <p:to>
                                        <p:strVal val="visible"/>
                                      </p:to>
                                    </p:set>
                                    <p:animEffect transition="in" filter="strips(downLeft)">
                                      <p:cBhvr>
                                        <p:cTn id="140" dur="1000"/>
                                        <p:tgtEl>
                                          <p:spTgt spid="29"/>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42" presetClass="entr" presetSubtype="0" fill="hold" grpId="0" nodeType="clickEffect">
                                  <p:stCondLst>
                                    <p:cond delay="0"/>
                                  </p:stCondLst>
                                  <p:childTnLst>
                                    <p:set>
                                      <p:cBhvr>
                                        <p:cTn id="144" dur="1" fill="hold">
                                          <p:stCondLst>
                                            <p:cond delay="0"/>
                                          </p:stCondLst>
                                        </p:cTn>
                                        <p:tgtEl>
                                          <p:spTgt spid="52"/>
                                        </p:tgtEl>
                                        <p:attrNameLst>
                                          <p:attrName>style.visibility</p:attrName>
                                        </p:attrNameLst>
                                      </p:cBhvr>
                                      <p:to>
                                        <p:strVal val="visible"/>
                                      </p:to>
                                    </p:set>
                                    <p:animEffect transition="in" filter="fade">
                                      <p:cBhvr>
                                        <p:cTn id="145" dur="1000"/>
                                        <p:tgtEl>
                                          <p:spTgt spid="52"/>
                                        </p:tgtEl>
                                      </p:cBhvr>
                                    </p:animEffect>
                                    <p:anim calcmode="lin" valueType="num">
                                      <p:cBhvr>
                                        <p:cTn id="146" dur="1000" fill="hold"/>
                                        <p:tgtEl>
                                          <p:spTgt spid="52"/>
                                        </p:tgtEl>
                                        <p:attrNameLst>
                                          <p:attrName>ppt_x</p:attrName>
                                        </p:attrNameLst>
                                      </p:cBhvr>
                                      <p:tavLst>
                                        <p:tav tm="0">
                                          <p:val>
                                            <p:strVal val="#ppt_x"/>
                                          </p:val>
                                        </p:tav>
                                        <p:tav tm="100000">
                                          <p:val>
                                            <p:strVal val="#ppt_x"/>
                                          </p:val>
                                        </p:tav>
                                      </p:tavLst>
                                    </p:anim>
                                    <p:anim calcmode="lin" valueType="num">
                                      <p:cBhvr>
                                        <p:cTn id="147"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48" fill="hold" nodeType="clickPar">
                      <p:stCondLst>
                        <p:cond delay="indefinite"/>
                      </p:stCondLst>
                      <p:childTnLst>
                        <p:par>
                          <p:cTn id="149" fill="hold" nodeType="withGroup">
                            <p:stCondLst>
                              <p:cond delay="0"/>
                            </p:stCondLst>
                            <p:childTnLst>
                              <p:par>
                                <p:cTn id="150" presetID="2" presetClass="entr" presetSubtype="4" fill="hold" grpId="0" nodeType="clickEffect">
                                  <p:stCondLst>
                                    <p:cond delay="0"/>
                                  </p:stCondLst>
                                  <p:childTnLst>
                                    <p:set>
                                      <p:cBhvr>
                                        <p:cTn id="151" dur="1" fill="hold">
                                          <p:stCondLst>
                                            <p:cond delay="0"/>
                                          </p:stCondLst>
                                        </p:cTn>
                                        <p:tgtEl>
                                          <p:spTgt spid="24592"/>
                                        </p:tgtEl>
                                        <p:attrNameLst>
                                          <p:attrName>style.visibility</p:attrName>
                                        </p:attrNameLst>
                                      </p:cBhvr>
                                      <p:to>
                                        <p:strVal val="visible"/>
                                      </p:to>
                                    </p:set>
                                    <p:anim calcmode="lin" valueType="num">
                                      <p:cBhvr additive="base">
                                        <p:cTn id="152" dur="1000" fill="hold"/>
                                        <p:tgtEl>
                                          <p:spTgt spid="24592"/>
                                        </p:tgtEl>
                                        <p:attrNameLst>
                                          <p:attrName>ppt_x</p:attrName>
                                        </p:attrNameLst>
                                      </p:cBhvr>
                                      <p:tavLst>
                                        <p:tav tm="0">
                                          <p:val>
                                            <p:strVal val="#ppt_x"/>
                                          </p:val>
                                        </p:tav>
                                        <p:tav tm="100000">
                                          <p:val>
                                            <p:strVal val="#ppt_x"/>
                                          </p:val>
                                        </p:tav>
                                      </p:tavLst>
                                    </p:anim>
                                    <p:anim calcmode="lin" valueType="num">
                                      <p:cBhvr additive="base">
                                        <p:cTn id="153" dur="1000" fill="hold"/>
                                        <p:tgtEl>
                                          <p:spTgt spid="245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p:bldP spid="11" grpId="0" animBg="1"/>
      <p:bldP spid="13" grpId="0" animBg="1"/>
      <p:bldP spid="24588" grpId="0" animBg="1"/>
      <p:bldP spid="24589" grpId="0" animBg="1"/>
      <p:bldP spid="17" grpId="0" animBg="1"/>
      <p:bldP spid="18" grpId="0" animBg="1"/>
      <p:bldP spid="19" grpId="0" animBg="1"/>
      <p:bldP spid="20" grpId="0" animBg="1"/>
      <p:bldP spid="21" grpId="0" animBg="1"/>
      <p:bldP spid="26" grpId="0" animBg="1"/>
      <p:bldP spid="29" grpId="0" animBg="1"/>
      <p:bldP spid="52" grpId="0"/>
      <p:bldP spid="2459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513" y="51955"/>
            <a:ext cx="9070975"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Esempio 1 – Intersezione tra piani uguali (1)</a:t>
            </a:r>
          </a:p>
        </p:txBody>
      </p:sp>
      <p:sp>
        <p:nvSpPr>
          <p:cNvPr id="4" name="CasellaDiTesto 3"/>
          <p:cNvSpPr txBox="1"/>
          <p:nvPr/>
        </p:nvSpPr>
        <p:spPr>
          <a:xfrm>
            <a:off x="36513" y="788555"/>
            <a:ext cx="9070975" cy="460375"/>
          </a:xfrm>
          <a:prstGeom prst="rect">
            <a:avLst/>
          </a:prstGeom>
          <a:noFill/>
        </p:spPr>
        <p:txBody>
          <a:bodyPr>
            <a:spAutoFit/>
          </a:bodyPr>
          <a:lstStyle/>
          <a:p>
            <a:pPr algn="ctr">
              <a:defRPr/>
            </a:pPr>
            <a:r>
              <a:rPr lang="it-IT" sz="2400" dirty="0">
                <a:solidFill>
                  <a:srgbClr val="002060"/>
                </a:solidFill>
                <a:latin typeface="+mj-lt"/>
              </a:rPr>
              <a:t>Intersezione tra piani geometricamente uguali</a:t>
            </a:r>
          </a:p>
        </p:txBody>
      </p:sp>
      <p:sp>
        <p:nvSpPr>
          <p:cNvPr id="6" name="CasellaDiTesto 5"/>
          <p:cNvSpPr txBox="1"/>
          <p:nvPr/>
        </p:nvSpPr>
        <p:spPr>
          <a:xfrm>
            <a:off x="4305300" y="1187450"/>
            <a:ext cx="4824413" cy="1230313"/>
          </a:xfrm>
          <a:prstGeom prst="rect">
            <a:avLst/>
          </a:prstGeom>
          <a:noFill/>
        </p:spPr>
        <p:txBody>
          <a:bodyPr>
            <a:spAutoFit/>
          </a:bodyPr>
          <a:lstStyle/>
          <a:p>
            <a:pPr>
              <a:defRPr/>
            </a:pPr>
            <a:r>
              <a:rPr lang="it-IT" dirty="0">
                <a:solidFill>
                  <a:srgbClr val="002060"/>
                </a:solidFill>
                <a:latin typeface="+mj-lt"/>
              </a:rPr>
              <a:t>Siano assegnati i due piani generici </a:t>
            </a:r>
            <a:r>
              <a:rPr lang="it-IT" sz="2000" dirty="0">
                <a:solidFill>
                  <a:srgbClr val="002060"/>
                </a:solidFill>
                <a:latin typeface="Symbol" panose="05050102010706020507" pitchFamily="18" charset="2"/>
              </a:rPr>
              <a:t>a</a:t>
            </a:r>
            <a:r>
              <a:rPr lang="it-IT" dirty="0">
                <a:solidFill>
                  <a:srgbClr val="002060"/>
                </a:solidFill>
                <a:latin typeface="+mj-lt"/>
              </a:rPr>
              <a:t> e </a:t>
            </a:r>
            <a:r>
              <a:rPr lang="it-IT" sz="2000" dirty="0">
                <a:solidFill>
                  <a:srgbClr val="002060"/>
                </a:solidFill>
                <a:latin typeface="Symbol" panose="05050102010706020507" pitchFamily="18" charset="2"/>
              </a:rPr>
              <a:t>b</a:t>
            </a:r>
            <a:r>
              <a:rPr lang="it-IT" dirty="0">
                <a:solidFill>
                  <a:srgbClr val="002060"/>
                </a:solidFill>
                <a:latin typeface="+mj-lt"/>
              </a:rPr>
              <a:t>,  nel primo diedro, così descritti nelle rispettive formalizzazioni geometrico-descrittive</a:t>
            </a:r>
          </a:p>
        </p:txBody>
      </p:sp>
      <p:sp>
        <p:nvSpPr>
          <p:cNvPr id="7" name="Rectangle 242"/>
          <p:cNvSpPr>
            <a:spLocks noChangeArrowheads="1"/>
          </p:cNvSpPr>
          <p:nvPr/>
        </p:nvSpPr>
        <p:spPr bwMode="auto">
          <a:xfrm>
            <a:off x="4392613" y="2408238"/>
            <a:ext cx="2124075" cy="431800"/>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ctr">
              <a:lnSpc>
                <a:spcPct val="150000"/>
              </a:lnSpc>
              <a:spcAft>
                <a:spcPts val="0"/>
              </a:spcAft>
              <a:defRPr/>
            </a:pPr>
            <a:r>
              <a:rPr lang="it-IT" sz="24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1</a:t>
            </a:r>
            <a:r>
              <a:rPr lang="it-IT" sz="2400"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a:t>
            </a:r>
            <a:r>
              <a:rPr lang="it-IT" sz="24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2</a:t>
            </a:r>
            <a:r>
              <a:rPr lang="it-IT" sz="24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a:t>
            </a:r>
            <a:endParaRPr lang="it-IT" sz="1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8" name="Rectangle 242"/>
          <p:cNvSpPr>
            <a:spLocks noChangeArrowheads="1"/>
          </p:cNvSpPr>
          <p:nvPr/>
        </p:nvSpPr>
        <p:spPr bwMode="auto">
          <a:xfrm>
            <a:off x="6983413" y="2408238"/>
            <a:ext cx="2124075" cy="431800"/>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ctr">
              <a:lnSpc>
                <a:spcPct val="150000"/>
              </a:lnSpc>
              <a:spcAft>
                <a:spcPts val="0"/>
              </a:spcAft>
              <a:defRPr/>
            </a:pPr>
            <a:r>
              <a:rPr lang="it-IT" sz="2400" dirty="0">
                <a:solidFill>
                  <a:srgbClr val="0070C0"/>
                </a:solidFill>
                <a:latin typeface="Symbol" panose="05050102010706020507" pitchFamily="18" charset="2"/>
                <a:ea typeface="Times New Roman" panose="02020603050405020304" pitchFamily="18" charset="0"/>
                <a:cs typeface="Times New Roman" panose="02020603050405020304" pitchFamily="18" charset="0"/>
                <a:sym typeface="Symbol" panose="05050102010706020507" pitchFamily="18" charset="2"/>
              </a:rPr>
              <a:t>b</a:t>
            </a:r>
            <a:r>
              <a:rPr lang="it-IT" sz="24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1</a:t>
            </a:r>
            <a:r>
              <a:rPr lang="it-IT" sz="2400" dirty="0">
                <a:solidFill>
                  <a:srgbClr val="0070C0"/>
                </a:solidFill>
                <a:latin typeface="Comic Sans MS" panose="030F0702030302020204" pitchFamily="66" charset="0"/>
                <a:ea typeface="Times New Roman" panose="02020603050405020304" pitchFamily="18" charset="0"/>
                <a:cs typeface="Times New Roman" panose="02020603050405020304" pitchFamily="18" charset="0"/>
              </a:rPr>
              <a:t>;</a:t>
            </a:r>
            <a:r>
              <a:rPr lang="it-IT" sz="24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2</a:t>
            </a:r>
            <a:r>
              <a:rPr lang="it-IT" sz="24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a:t>
            </a:r>
            <a:endParaRPr lang="it-IT" sz="1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9" name="CasellaDiTesto 8"/>
          <p:cNvSpPr txBox="1"/>
          <p:nvPr/>
        </p:nvSpPr>
        <p:spPr>
          <a:xfrm>
            <a:off x="6594475" y="2413000"/>
            <a:ext cx="431800" cy="431800"/>
          </a:xfrm>
          <a:prstGeom prst="rect">
            <a:avLst/>
          </a:prstGeom>
          <a:noFill/>
        </p:spPr>
        <p:txBody>
          <a:bodyPr anchor="ctr">
            <a:spAutoFit/>
          </a:bodyPr>
          <a:lstStyle/>
          <a:p>
            <a:pPr>
              <a:defRPr/>
            </a:pPr>
            <a:r>
              <a:rPr lang="it-IT" dirty="0">
                <a:solidFill>
                  <a:srgbClr val="002060"/>
                </a:solidFill>
                <a:latin typeface="+mj-lt"/>
              </a:rPr>
              <a:t>e</a:t>
            </a:r>
          </a:p>
        </p:txBody>
      </p:sp>
      <p:sp>
        <p:nvSpPr>
          <p:cNvPr id="10" name="CasellaDiTesto 9"/>
          <p:cNvSpPr txBox="1"/>
          <p:nvPr/>
        </p:nvSpPr>
        <p:spPr>
          <a:xfrm>
            <a:off x="4321175" y="2868613"/>
            <a:ext cx="4767263" cy="539750"/>
          </a:xfrm>
          <a:prstGeom prst="rect">
            <a:avLst/>
          </a:prstGeom>
          <a:noFill/>
          <a:ln>
            <a:noFill/>
          </a:ln>
        </p:spPr>
        <p:txBody>
          <a:bodyPr>
            <a:spAutoFit/>
          </a:bodyPr>
          <a:lstStyle/>
          <a:p>
            <a:pPr>
              <a:defRPr/>
            </a:pPr>
            <a:r>
              <a:rPr lang="it-IT" dirty="0">
                <a:solidFill>
                  <a:srgbClr val="002060"/>
                </a:solidFill>
                <a:latin typeface="+mj-lt"/>
              </a:rPr>
              <a:t>sviluppando l’operazione della intersezione tra i due elementi si avrà</a:t>
            </a:r>
          </a:p>
        </p:txBody>
      </p:sp>
      <p:sp>
        <p:nvSpPr>
          <p:cNvPr id="17" name="Rectangle 244"/>
          <p:cNvSpPr>
            <a:spLocks noChangeArrowheads="1"/>
          </p:cNvSpPr>
          <p:nvPr/>
        </p:nvSpPr>
        <p:spPr bwMode="auto">
          <a:xfrm>
            <a:off x="4979988" y="3540125"/>
            <a:ext cx="1081087" cy="539750"/>
          </a:xfrm>
          <a:prstGeom prst="rect">
            <a:avLst/>
          </a:prstGeom>
          <a:solidFill>
            <a:schemeClr val="accent3">
              <a:lumMod val="20000"/>
              <a:lumOff val="80000"/>
            </a:schemeClr>
          </a:solidFill>
          <a:ln w="9525">
            <a:solidFill>
              <a:srgbClr val="0070C0"/>
            </a:solidFill>
            <a:miter lim="800000"/>
            <a:headEnd/>
            <a:tailEnd/>
          </a:ln>
        </p:spPr>
        <p:txBody>
          <a:bodyPr tIns="0" anchor="ctr" upright="1"/>
          <a:lstStyle/>
          <a:p>
            <a:pPr algn="ctr">
              <a:lnSpc>
                <a:spcPct val="150000"/>
              </a:lnSpc>
              <a:spcAft>
                <a:spcPts val="0"/>
              </a:spcAft>
              <a:defRPr/>
            </a:pPr>
            <a:r>
              <a:rPr lang="it-IT"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000" dirty="0">
                <a:solidFill>
                  <a:srgbClr val="002060"/>
                </a:solidFill>
                <a:latin typeface="Courier New" panose="02070309020205020404" pitchFamily="49" charset="0"/>
                <a:ea typeface="Times New Roman" panose="02020603050405020304" pitchFamily="18" charset="0"/>
                <a:cs typeface="Times New Roman" panose="02020603050405020304" pitchFamily="18" charset="0"/>
              </a:rPr>
              <a:t> </a:t>
            </a:r>
            <a:r>
              <a:rPr lang="it-IT" sz="2000" dirty="0">
                <a:solidFill>
                  <a:srgbClr val="002060"/>
                </a:solidFill>
                <a:latin typeface="Symbol" panose="05050102010706020507" pitchFamily="18" charset="2"/>
                <a:ea typeface="Times New Roman" panose="02020603050405020304" pitchFamily="18" charset="0"/>
                <a:cs typeface="Symbol" panose="05050102010706020507" pitchFamily="18" charset="2"/>
              </a:rPr>
              <a:t>Ç </a:t>
            </a:r>
            <a:r>
              <a:rPr lang="it-IT" sz="2000" dirty="0">
                <a:solidFill>
                  <a:srgbClr val="002060"/>
                </a:solidFill>
                <a:latin typeface="Courier New" panose="02070309020205020404" pitchFamily="49" charset="0"/>
                <a:ea typeface="Times New Roman" panose="02020603050405020304" pitchFamily="18" charset="0"/>
                <a:cs typeface="Times New Roman" panose="02020603050405020304" pitchFamily="18" charset="0"/>
              </a:rPr>
              <a:t> </a:t>
            </a:r>
            <a:r>
              <a:rPr lang="it-IT" sz="2000" dirty="0">
                <a:solidFill>
                  <a:srgbClr val="0070C0"/>
                </a:solidFill>
                <a:latin typeface="Symbol" panose="05050102010706020507" pitchFamily="18" charset="2"/>
                <a:ea typeface="Times New Roman" panose="02020603050405020304" pitchFamily="18" charset="0"/>
                <a:cs typeface="Times New Roman" panose="02020603050405020304" pitchFamily="18" charset="0"/>
              </a:rPr>
              <a:t>b</a:t>
            </a:r>
            <a:endParaRPr lang="it-IT" sz="2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8" name="Rectangle 245"/>
          <p:cNvSpPr>
            <a:spLocks noChangeArrowheads="1"/>
          </p:cNvSpPr>
          <p:nvPr/>
        </p:nvSpPr>
        <p:spPr bwMode="auto">
          <a:xfrm>
            <a:off x="6632575" y="3540125"/>
            <a:ext cx="1765300" cy="539750"/>
          </a:xfrm>
          <a:prstGeom prst="rect">
            <a:avLst/>
          </a:prstGeom>
          <a:solidFill>
            <a:schemeClr val="accent3">
              <a:lumMod val="20000"/>
              <a:lumOff val="80000"/>
            </a:schemeClr>
          </a:solidFill>
          <a:ln w="9525">
            <a:solidFill>
              <a:srgbClr val="0070C0"/>
            </a:solidFill>
            <a:miter lim="800000"/>
            <a:headEnd/>
            <a:tailEnd/>
          </a:ln>
        </p:spPr>
        <p:txBody>
          <a:bodyPr tIns="0" upright="1"/>
          <a:lstStyle/>
          <a:p>
            <a:pPr>
              <a:lnSpc>
                <a:spcPct val="150000"/>
              </a:lnSpc>
              <a:spcAft>
                <a:spcPts val="0"/>
              </a:spcAft>
              <a:defRPr/>
            </a:pP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x</a:t>
            </a:r>
            <a:r>
              <a:rPr lang="it-IT" dirty="0">
                <a:solidFill>
                  <a:schemeClr val="bg1"/>
                </a:solidFill>
                <a:latin typeface="+mj-lt"/>
                <a:ea typeface="Times New Roman" panose="02020603050405020304" pitchFamily="18" charset="0"/>
                <a:cs typeface="Times New Roman" panose="02020603050405020304" pitchFamily="18" charset="0"/>
              </a:rPr>
              <a:t>(</a:t>
            </a:r>
            <a:r>
              <a:rPr lang="it-IT" sz="2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000"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000"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1</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a:t>
            </a:r>
            <a:r>
              <a:rPr lang="it-IT" sz="2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000"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000"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2</a:t>
            </a:r>
            <a:r>
              <a:rPr lang="it-IT" dirty="0">
                <a:solidFill>
                  <a:schemeClr val="bg1"/>
                </a:solidFill>
                <a:latin typeface="+mj-lt"/>
                <a:ea typeface="Times New Roman" panose="02020603050405020304" pitchFamily="18" charset="0"/>
                <a:cs typeface="Times New Roman" panose="02020603050405020304" pitchFamily="18" charset="0"/>
              </a:rPr>
              <a:t>)</a:t>
            </a:r>
          </a:p>
          <a:p>
            <a:pPr>
              <a:lnSpc>
                <a:spcPct val="115000"/>
              </a:lnSpc>
              <a:spcAft>
                <a:spcPts val="1000"/>
              </a:spcAft>
              <a:defRPr/>
            </a:pPr>
            <a:r>
              <a:rPr lang="it-IT" sz="20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 </a:t>
            </a:r>
          </a:p>
        </p:txBody>
      </p:sp>
      <p:cxnSp>
        <p:nvCxnSpPr>
          <p:cNvPr id="16" name="AutoShape 247"/>
          <p:cNvCxnSpPr>
            <a:cxnSpLocks noChangeShapeType="1"/>
          </p:cNvCxnSpPr>
          <p:nvPr/>
        </p:nvCxnSpPr>
        <p:spPr bwMode="auto">
          <a:xfrm>
            <a:off x="6086475" y="3787775"/>
            <a:ext cx="539750" cy="0"/>
          </a:xfrm>
          <a:prstGeom prst="straightConnector1">
            <a:avLst/>
          </a:prstGeom>
          <a:solidFill>
            <a:schemeClr val="accent3">
              <a:lumMod val="20000"/>
              <a:lumOff val="80000"/>
            </a:schemeClr>
          </a:solidFill>
          <a:ln w="3175">
            <a:solidFill>
              <a:srgbClr val="0070C0"/>
            </a:solidFill>
            <a:round/>
            <a:headEnd/>
            <a:tailEnd type="stealth" w="lg" len="lg"/>
          </a:ln>
        </p:spPr>
      </p:cxnSp>
      <p:sp>
        <p:nvSpPr>
          <p:cNvPr id="20" name="CasellaDiTesto 19"/>
          <p:cNvSpPr txBox="1"/>
          <p:nvPr/>
        </p:nvSpPr>
        <p:spPr>
          <a:xfrm>
            <a:off x="36513" y="4138613"/>
            <a:ext cx="9070975" cy="2663825"/>
          </a:xfrm>
          <a:prstGeom prst="rect">
            <a:avLst/>
          </a:prstGeom>
          <a:noFill/>
          <a:ln>
            <a:solidFill>
              <a:srgbClr val="0070C0"/>
            </a:solidFill>
          </a:ln>
        </p:spPr>
        <p:txBody>
          <a:bodyPr>
            <a:spAutoFit/>
          </a:bodyPr>
          <a:lstStyle/>
          <a:p>
            <a:pPr algn="ctr">
              <a:defRPr/>
            </a:pPr>
            <a:r>
              <a:rPr lang="it-IT" dirty="0">
                <a:solidFill>
                  <a:srgbClr val="002060"/>
                </a:solidFill>
                <a:latin typeface="+mj-lt"/>
              </a:rPr>
              <a:t>I quattro elementi geometrici rappresentativi della retta risultante x sono i seguenti ottenuti sviluppando i passaggi del seguente algoritmo grafico</a:t>
            </a:r>
          </a:p>
          <a:p>
            <a:pPr algn="ct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p:txBody>
      </p:sp>
      <p:sp>
        <p:nvSpPr>
          <p:cNvPr id="33" name="Rectangle 383"/>
          <p:cNvSpPr>
            <a:spLocks noChangeArrowheads="1"/>
          </p:cNvSpPr>
          <p:nvPr/>
        </p:nvSpPr>
        <p:spPr bwMode="auto">
          <a:xfrm>
            <a:off x="296863" y="5673725"/>
            <a:ext cx="3168650" cy="460375"/>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nSpc>
                <a:spcPct val="150000"/>
              </a:lnSpc>
              <a:spcAft>
                <a:spcPts val="0"/>
              </a:spcAft>
              <a:defRPr/>
            </a:pPr>
            <a:r>
              <a:rPr lang="it-IT"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dirty="0">
                <a:solidFill>
                  <a:srgbClr val="C00000"/>
                </a:solidFill>
                <a:latin typeface="+mj-lt"/>
                <a:ea typeface="Times New Roman" panose="02020603050405020304" pitchFamily="18" charset="0"/>
                <a:cs typeface="Times New Roman" panose="02020603050405020304" pitchFamily="18" charset="0"/>
              </a:rPr>
              <a:t>(</a:t>
            </a:r>
            <a:r>
              <a:rPr lang="it-IT"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baseline="300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a:t>
            </a:r>
            <a:r>
              <a:rPr lang="it-IT" baseline="-250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1</a:t>
            </a:r>
            <a:r>
              <a:rPr lang="it-IT"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baseline="300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a:t>
            </a:r>
            <a:r>
              <a:rPr lang="it-IT" baseline="-25000" dirty="0">
                <a:solidFill>
                  <a:srgbClr val="C00000"/>
                </a:solidFill>
                <a:latin typeface="Courier New" panose="02070309020205020404" pitchFamily="49" charset="0"/>
                <a:ea typeface="Times New Roman" panose="02020603050405020304" pitchFamily="18" charset="0"/>
                <a:cs typeface="Times New Roman" panose="02020603050405020304" pitchFamily="18" charset="0"/>
              </a:rPr>
              <a:t>2</a:t>
            </a:r>
            <a:r>
              <a:rPr lang="it-IT" dirty="0">
                <a:solidFill>
                  <a:srgbClr val="C00000"/>
                </a:solidFill>
                <a:latin typeface="+mj-lt"/>
                <a:ea typeface="Times New Roman" panose="02020603050405020304" pitchFamily="18" charset="0"/>
                <a:cs typeface="Times New Roman" panose="02020603050405020304" pitchFamily="18" charset="0"/>
              </a:rPr>
              <a:t>)</a:t>
            </a:r>
            <a:r>
              <a:rPr lang="it-IT" dirty="0">
                <a:solidFill>
                  <a:srgbClr val="C00000"/>
                </a:solidFill>
                <a:latin typeface="Symbol" panose="05050102010706020507" pitchFamily="18" charset="2"/>
                <a:ea typeface="Times New Roman" panose="02020603050405020304" pitchFamily="18" charset="0"/>
                <a:cs typeface="Times New Roman" panose="02020603050405020304" pitchFamily="18" charset="0"/>
              </a:rPr>
              <a:t> </a:t>
            </a:r>
            <a:r>
              <a:rPr lang="it-IT" dirty="0">
                <a:solidFill>
                  <a:schemeClr val="bg1"/>
                </a:solidFill>
                <a:latin typeface="Symbol" panose="05050102010706020507" pitchFamily="18" charset="2"/>
                <a:ea typeface="Times New Roman" panose="02020603050405020304" pitchFamily="18" charset="0"/>
                <a:cs typeface="Symbol" panose="05050102010706020507" pitchFamily="18" charset="2"/>
              </a:rPr>
              <a:t>Ç</a:t>
            </a:r>
            <a:r>
              <a:rPr lang="it-IT" dirty="0">
                <a:solidFill>
                  <a:srgbClr val="C00000"/>
                </a:solidFill>
                <a:latin typeface="Symbol" panose="05050102010706020507" pitchFamily="18" charset="2"/>
                <a:ea typeface="Times New Roman" panose="02020603050405020304" pitchFamily="18" charset="0"/>
                <a:cs typeface="Times New Roman" panose="02020603050405020304" pitchFamily="18" charset="0"/>
              </a:rPr>
              <a:t> </a:t>
            </a:r>
            <a:r>
              <a:rPr lang="it-IT" dirty="0">
                <a:solidFill>
                  <a:srgbClr val="0070C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70C0"/>
                </a:solidFill>
                <a:latin typeface="+mj-lt"/>
                <a:ea typeface="Times New Roman" panose="02020603050405020304" pitchFamily="18" charset="0"/>
                <a:cs typeface="Times New Roman" panose="02020603050405020304" pitchFamily="18" charset="0"/>
              </a:rPr>
              <a:t>(</a:t>
            </a:r>
            <a:r>
              <a:rPr lang="it-IT"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baseline="300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a:t>
            </a:r>
            <a:r>
              <a:rPr lang="it-IT" baseline="-250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1</a:t>
            </a:r>
            <a:r>
              <a:rPr lang="it-IT" dirty="0">
                <a:solidFill>
                  <a:srgbClr val="0070C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baseline="300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a:t>
            </a:r>
            <a:r>
              <a:rPr lang="it-IT" baseline="-25000" dirty="0">
                <a:solidFill>
                  <a:srgbClr val="0070C0"/>
                </a:solidFill>
                <a:latin typeface="Courier New" panose="02070309020205020404" pitchFamily="49" charset="0"/>
                <a:ea typeface="Times New Roman" panose="02020603050405020304" pitchFamily="18" charset="0"/>
                <a:cs typeface="Times New Roman" panose="02020603050405020304" pitchFamily="18" charset="0"/>
              </a:rPr>
              <a:t>2</a:t>
            </a:r>
            <a:r>
              <a:rPr lang="it-IT" dirty="0">
                <a:solidFill>
                  <a:srgbClr val="0070C0"/>
                </a:solidFill>
                <a:latin typeface="+mj-lt"/>
                <a:ea typeface="Times New Roman" panose="02020603050405020304" pitchFamily="18" charset="0"/>
                <a:cs typeface="Times New Roman" panose="02020603050405020304" pitchFamily="18" charset="0"/>
              </a:rPr>
              <a:t>)</a:t>
            </a:r>
            <a:endParaRPr lang="it-IT"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25614" name="Rectangle 384"/>
          <p:cNvSpPr>
            <a:spLocks noChangeArrowheads="1"/>
          </p:cNvSpPr>
          <p:nvPr/>
        </p:nvSpPr>
        <p:spPr bwMode="auto">
          <a:xfrm>
            <a:off x="3721100" y="5002213"/>
            <a:ext cx="1179513" cy="461962"/>
          </a:xfrm>
          <a:prstGeom prst="rect">
            <a:avLst/>
          </a:prstGeom>
          <a:solidFill>
            <a:schemeClr val="accent3">
              <a:lumMod val="20000"/>
              <a:lumOff val="80000"/>
            </a:schemeClr>
          </a:solidFill>
          <a:ln w="3175">
            <a:solidFill>
              <a:srgbClr val="0070C0"/>
            </a:solidFill>
            <a:miter lim="800000"/>
            <a:headEnd/>
            <a:tailEnd/>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15000"/>
              </a:lnSpc>
              <a:spcAft>
                <a:spcPts val="1000"/>
              </a:spcAft>
              <a:defRPr/>
            </a:pPr>
            <a:r>
              <a:rPr lang="it-IT" alt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altLang="it-IT" baseline="-25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1</a:t>
            </a:r>
            <a:r>
              <a:rPr lang="it-IT" altLang="it-IT" dirty="0">
                <a:solidFill>
                  <a:srgbClr val="C00000"/>
                </a:solidFill>
                <a:latin typeface="Symbol" panose="05050102010706020507" pitchFamily="18" charset="2"/>
                <a:ea typeface="Calibri" panose="020F0502020204030204" pitchFamily="34" charset="0"/>
                <a:cs typeface="Times New Roman" panose="02020603050405020304" pitchFamily="18" charset="0"/>
              </a:rPr>
              <a:t>a</a:t>
            </a:r>
            <a:r>
              <a:rPr lang="it-IT" altLang="it-IT" dirty="0">
                <a:solidFill>
                  <a:srgbClr val="C00000"/>
                </a:solidFill>
                <a:latin typeface="Symbol" panose="05050102010706020507" pitchFamily="18" charset="2"/>
                <a:ea typeface="Calibri" panose="020F0502020204030204" pitchFamily="34" charset="0"/>
                <a:cs typeface="Symbol" panose="05050102010706020507" pitchFamily="18" charset="2"/>
              </a:rPr>
              <a:t>Ç</a:t>
            </a:r>
            <a:r>
              <a:rPr lang="it-IT" altLang="it-IT"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t</a:t>
            </a:r>
            <a:r>
              <a:rPr lang="it-IT" altLang="it-IT" baseline="-25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1</a:t>
            </a:r>
            <a:r>
              <a:rPr lang="it-IT" altLang="it-IT" dirty="0">
                <a:solidFill>
                  <a:srgbClr val="0070C0"/>
                </a:solidFill>
                <a:latin typeface="Symbol" panose="05050102010706020507" pitchFamily="18" charset="2"/>
                <a:ea typeface="Calibri" panose="020F0502020204030204" pitchFamily="34" charset="0"/>
                <a:cs typeface="Times New Roman" panose="02020603050405020304" pitchFamily="18" charset="0"/>
              </a:rPr>
              <a:t>b</a:t>
            </a:r>
            <a:endParaRPr lang="it-IT" altLang="it-IT"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25615" name="Rectangle 385"/>
          <p:cNvSpPr>
            <a:spLocks noChangeArrowheads="1"/>
          </p:cNvSpPr>
          <p:nvPr/>
        </p:nvSpPr>
        <p:spPr bwMode="auto">
          <a:xfrm>
            <a:off x="3721100" y="6267450"/>
            <a:ext cx="1179513" cy="461963"/>
          </a:xfrm>
          <a:prstGeom prst="rect">
            <a:avLst/>
          </a:prstGeom>
          <a:solidFill>
            <a:schemeClr val="accent3">
              <a:lumMod val="20000"/>
              <a:lumOff val="80000"/>
            </a:schemeClr>
          </a:solidFill>
          <a:ln w="3175">
            <a:solidFill>
              <a:srgbClr val="0070C0"/>
            </a:solidFill>
            <a:miter lim="800000"/>
            <a:headEnd/>
            <a:tailEnd/>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15000"/>
              </a:lnSpc>
              <a:spcAft>
                <a:spcPts val="1000"/>
              </a:spcAft>
              <a:defRPr/>
            </a:pPr>
            <a:r>
              <a:rPr lang="it-IT" alt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altLang="it-IT" baseline="-25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2</a:t>
            </a:r>
            <a:r>
              <a:rPr lang="it-IT" altLang="it-IT" dirty="0">
                <a:solidFill>
                  <a:srgbClr val="C00000"/>
                </a:solidFill>
                <a:latin typeface="Symbol" panose="05050102010706020507" pitchFamily="18" charset="2"/>
                <a:ea typeface="Calibri" panose="020F0502020204030204" pitchFamily="34" charset="0"/>
                <a:cs typeface="Times New Roman" panose="02020603050405020304" pitchFamily="18" charset="0"/>
              </a:rPr>
              <a:t>a</a:t>
            </a:r>
            <a:r>
              <a:rPr lang="it-IT" altLang="it-IT" dirty="0">
                <a:solidFill>
                  <a:srgbClr val="C00000"/>
                </a:solidFill>
                <a:latin typeface="Symbol" panose="05050102010706020507" pitchFamily="18" charset="2"/>
                <a:ea typeface="Calibri" panose="020F0502020204030204" pitchFamily="34" charset="0"/>
                <a:cs typeface="Symbol" panose="05050102010706020507" pitchFamily="18" charset="2"/>
              </a:rPr>
              <a:t>Ç</a:t>
            </a:r>
            <a:r>
              <a:rPr lang="it-IT" altLang="it-IT"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t</a:t>
            </a:r>
            <a:r>
              <a:rPr lang="it-IT" altLang="it-IT" baseline="-25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2</a:t>
            </a:r>
            <a:r>
              <a:rPr lang="it-IT" altLang="it-IT" dirty="0">
                <a:solidFill>
                  <a:srgbClr val="0070C0"/>
                </a:solidFill>
                <a:latin typeface="Symbol" panose="05050102010706020507" pitchFamily="18" charset="2"/>
                <a:ea typeface="Calibri" panose="020F0502020204030204" pitchFamily="34" charset="0"/>
                <a:cs typeface="Times New Roman" panose="02020603050405020304" pitchFamily="18" charset="0"/>
              </a:rPr>
              <a:t>b</a:t>
            </a:r>
            <a:r>
              <a:rPr lang="it-IT" altLang="it-IT"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a:t>
            </a:r>
          </a:p>
        </p:txBody>
      </p:sp>
      <p:sp>
        <p:nvSpPr>
          <p:cNvPr id="25616" name="Rectangle 386"/>
          <p:cNvSpPr>
            <a:spLocks noChangeArrowheads="1"/>
          </p:cNvSpPr>
          <p:nvPr/>
        </p:nvSpPr>
        <p:spPr bwMode="auto">
          <a:xfrm>
            <a:off x="5211763" y="6267450"/>
            <a:ext cx="628650" cy="461963"/>
          </a:xfrm>
          <a:prstGeom prst="rect">
            <a:avLst/>
          </a:prstGeom>
          <a:solidFill>
            <a:schemeClr val="accent3">
              <a:lumMod val="20000"/>
              <a:lumOff val="80000"/>
            </a:schemeClr>
          </a:solidFill>
          <a:ln w="3175">
            <a:solidFill>
              <a:srgbClr val="0070C0"/>
            </a:solidFill>
            <a:miter lim="800000"/>
            <a:headEnd/>
            <a:tailEnd/>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15000"/>
              </a:lnSpc>
              <a:spcAft>
                <a:spcPts val="1000"/>
              </a:spcAft>
              <a:defRPr/>
            </a:pPr>
            <a:r>
              <a:rPr lang="it-IT" altLang="it-IT"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T</a:t>
            </a:r>
            <a:r>
              <a:rPr lang="it-IT" altLang="it-IT" baseline="-25000" dirty="0">
                <a:solidFill>
                  <a:schemeClr val="bg1"/>
                </a:solidFill>
                <a:latin typeface="Symbol" panose="05050102010706020507" pitchFamily="18" charset="2"/>
                <a:ea typeface="Calibri" panose="020F0502020204030204" pitchFamily="34" charset="0"/>
                <a:cs typeface="Times New Roman" panose="02020603050405020304" pitchFamily="18" charset="0"/>
              </a:rPr>
              <a:t>2</a:t>
            </a:r>
            <a:r>
              <a:rPr lang="it-IT" altLang="it-IT"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x</a:t>
            </a:r>
          </a:p>
        </p:txBody>
      </p:sp>
      <p:sp>
        <p:nvSpPr>
          <p:cNvPr id="25617" name="Rectangle 387"/>
          <p:cNvSpPr>
            <a:spLocks noChangeArrowheads="1"/>
          </p:cNvSpPr>
          <p:nvPr/>
        </p:nvSpPr>
        <p:spPr bwMode="auto">
          <a:xfrm>
            <a:off x="5211763" y="5002213"/>
            <a:ext cx="628650" cy="461962"/>
          </a:xfrm>
          <a:prstGeom prst="rect">
            <a:avLst/>
          </a:prstGeom>
          <a:solidFill>
            <a:schemeClr val="accent3">
              <a:lumMod val="20000"/>
              <a:lumOff val="80000"/>
            </a:schemeClr>
          </a:solidFill>
          <a:ln w="3175">
            <a:solidFill>
              <a:srgbClr val="0070C0"/>
            </a:solidFill>
            <a:miter lim="800000"/>
            <a:headEnd/>
            <a:tailEnd/>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spcAft>
                <a:spcPts val="1000"/>
              </a:spcAft>
              <a:defRPr/>
            </a:pPr>
            <a:r>
              <a:rPr lang="it-IT" altLang="it-IT"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T</a:t>
            </a:r>
            <a:r>
              <a:rPr lang="it-IT" altLang="it-IT" baseline="-25000" dirty="0">
                <a:solidFill>
                  <a:schemeClr val="bg1"/>
                </a:solidFill>
                <a:latin typeface="Symbol" panose="05050102010706020507" pitchFamily="18" charset="2"/>
                <a:ea typeface="Calibri" panose="020F0502020204030204" pitchFamily="34" charset="0"/>
                <a:cs typeface="Times New Roman" panose="02020603050405020304" pitchFamily="18" charset="0"/>
              </a:rPr>
              <a:t>1</a:t>
            </a:r>
            <a:r>
              <a:rPr lang="it-IT" altLang="it-IT"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x</a:t>
            </a:r>
          </a:p>
        </p:txBody>
      </p:sp>
      <p:cxnSp>
        <p:nvCxnSpPr>
          <p:cNvPr id="25618" name="AutoShape 388"/>
          <p:cNvCxnSpPr>
            <a:cxnSpLocks noChangeShapeType="1"/>
          </p:cNvCxnSpPr>
          <p:nvPr/>
        </p:nvCxnSpPr>
        <p:spPr bwMode="auto">
          <a:xfrm flipV="1">
            <a:off x="1860550" y="5260975"/>
            <a:ext cx="1863725" cy="412750"/>
          </a:xfrm>
          <a:prstGeom prst="bentConnector3">
            <a:avLst>
              <a:gd name="adj1" fmla="val 815"/>
            </a:avLst>
          </a:prstGeom>
          <a:noFill/>
          <a:ln w="9525">
            <a:solidFill>
              <a:srgbClr val="0070C0"/>
            </a:solidFill>
            <a:miter lim="800000"/>
            <a:headEnd/>
            <a:tailEnd type="stealth" w="lg" len="lg"/>
          </a:ln>
          <a:extLst>
            <a:ext uri="{909E8E84-426E-40DD-AFC4-6F175D3DCCD1}">
              <a14:hiddenFill xmlns:a14="http://schemas.microsoft.com/office/drawing/2010/main">
                <a:noFill/>
              </a14:hiddenFill>
            </a:ext>
          </a:extLst>
        </p:spPr>
      </p:cxnSp>
      <p:cxnSp>
        <p:nvCxnSpPr>
          <p:cNvPr id="25619" name="AutoShape 389"/>
          <p:cNvCxnSpPr>
            <a:cxnSpLocks noChangeShapeType="1"/>
          </p:cNvCxnSpPr>
          <p:nvPr/>
        </p:nvCxnSpPr>
        <p:spPr bwMode="auto">
          <a:xfrm>
            <a:off x="1860550" y="6130925"/>
            <a:ext cx="1835150" cy="371475"/>
          </a:xfrm>
          <a:prstGeom prst="bentConnector3">
            <a:avLst>
              <a:gd name="adj1" fmla="val 782"/>
            </a:avLst>
          </a:prstGeom>
          <a:noFill/>
          <a:ln w="9525">
            <a:solidFill>
              <a:srgbClr val="0070C0"/>
            </a:solidFill>
            <a:miter lim="800000"/>
            <a:headEnd/>
            <a:tailEnd type="stealth" w="lg" len="lg"/>
          </a:ln>
          <a:extLst>
            <a:ext uri="{909E8E84-426E-40DD-AFC4-6F175D3DCCD1}">
              <a14:hiddenFill xmlns:a14="http://schemas.microsoft.com/office/drawing/2010/main">
                <a:noFill/>
              </a14:hiddenFill>
            </a:ext>
          </a:extLst>
        </p:spPr>
      </p:cxnSp>
      <p:cxnSp>
        <p:nvCxnSpPr>
          <p:cNvPr id="25620" name="AutoShape 390"/>
          <p:cNvCxnSpPr>
            <a:cxnSpLocks noChangeShapeType="1"/>
          </p:cNvCxnSpPr>
          <p:nvPr/>
        </p:nvCxnSpPr>
        <p:spPr bwMode="auto">
          <a:xfrm>
            <a:off x="4922838" y="5245100"/>
            <a:ext cx="287337" cy="0"/>
          </a:xfrm>
          <a:prstGeom prst="straightConnector1">
            <a:avLst/>
          </a:prstGeom>
          <a:noFill/>
          <a:ln w="9525">
            <a:solidFill>
              <a:srgbClr val="0070C0"/>
            </a:solidFill>
            <a:round/>
            <a:headEnd/>
            <a:tailEnd type="stealth" w="lg" len="lg"/>
          </a:ln>
          <a:extLst>
            <a:ext uri="{909E8E84-426E-40DD-AFC4-6F175D3DCCD1}">
              <a14:hiddenFill xmlns:a14="http://schemas.microsoft.com/office/drawing/2010/main">
                <a:noFill/>
              </a14:hiddenFill>
            </a:ext>
          </a:extLst>
        </p:spPr>
      </p:cxnSp>
      <p:cxnSp>
        <p:nvCxnSpPr>
          <p:cNvPr id="25621" name="AutoShape 391"/>
          <p:cNvCxnSpPr>
            <a:cxnSpLocks noChangeShapeType="1"/>
          </p:cNvCxnSpPr>
          <p:nvPr/>
        </p:nvCxnSpPr>
        <p:spPr bwMode="auto">
          <a:xfrm>
            <a:off x="4908550" y="6511925"/>
            <a:ext cx="287338" cy="0"/>
          </a:xfrm>
          <a:prstGeom prst="straightConnector1">
            <a:avLst/>
          </a:prstGeom>
          <a:noFill/>
          <a:ln w="9525">
            <a:solidFill>
              <a:srgbClr val="0070C0"/>
            </a:solidFill>
            <a:round/>
            <a:headEnd/>
            <a:tailEnd type="stealth" w="lg" len="lg"/>
          </a:ln>
          <a:extLst>
            <a:ext uri="{909E8E84-426E-40DD-AFC4-6F175D3DCCD1}">
              <a14:hiddenFill xmlns:a14="http://schemas.microsoft.com/office/drawing/2010/main">
                <a:noFill/>
              </a14:hiddenFill>
            </a:ext>
          </a:extLst>
        </p:spPr>
      </p:cxnSp>
      <p:sp>
        <p:nvSpPr>
          <p:cNvPr id="25622" name="Rectangle 392"/>
          <p:cNvSpPr>
            <a:spLocks noChangeArrowheads="1"/>
          </p:cNvSpPr>
          <p:nvPr/>
        </p:nvSpPr>
        <p:spPr bwMode="auto">
          <a:xfrm>
            <a:off x="6118225" y="5673725"/>
            <a:ext cx="941388" cy="460375"/>
          </a:xfrm>
          <a:prstGeom prst="rect">
            <a:avLst/>
          </a:prstGeom>
          <a:solidFill>
            <a:schemeClr val="accent3">
              <a:lumMod val="20000"/>
              <a:lumOff val="80000"/>
            </a:schemeClr>
          </a:solidFill>
          <a:ln w="3175">
            <a:solidFill>
              <a:srgbClr val="0070C0"/>
            </a:solidFill>
            <a:miter lim="800000"/>
            <a:headEnd/>
            <a:tailEnd/>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15000"/>
              </a:lnSpc>
              <a:spcAft>
                <a:spcPts val="1000"/>
              </a:spcAft>
              <a:defRPr/>
            </a:pPr>
            <a:r>
              <a:rPr lang="it-IT" altLang="it-IT"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x'</a:t>
            </a:r>
            <a:r>
              <a:rPr lang="it-IT" altLang="it-IT" dirty="0">
                <a:solidFill>
                  <a:schemeClr val="bg1"/>
                </a:solidFill>
                <a:latin typeface="Symbol" panose="05050102010706020507" pitchFamily="18" charset="2"/>
                <a:ea typeface="Calibri" panose="020F0502020204030204" pitchFamily="34" charset="0"/>
                <a:cs typeface="Times New Roman" panose="02020603050405020304" pitchFamily="18" charset="0"/>
              </a:rPr>
              <a:t> </a:t>
            </a:r>
            <a:r>
              <a:rPr lang="it-IT" altLang="it-IT"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 x"</a:t>
            </a:r>
          </a:p>
        </p:txBody>
      </p:sp>
      <p:cxnSp>
        <p:nvCxnSpPr>
          <p:cNvPr id="25623" name="AutoShape 393"/>
          <p:cNvCxnSpPr>
            <a:cxnSpLocks noChangeShapeType="1"/>
          </p:cNvCxnSpPr>
          <p:nvPr/>
        </p:nvCxnSpPr>
        <p:spPr bwMode="auto">
          <a:xfrm>
            <a:off x="5838825" y="5260975"/>
            <a:ext cx="735013" cy="412750"/>
          </a:xfrm>
          <a:prstGeom prst="bentConnector3">
            <a:avLst>
              <a:gd name="adj1" fmla="val 99722"/>
            </a:avLst>
          </a:prstGeom>
          <a:noFill/>
          <a:ln w="3175">
            <a:solidFill>
              <a:srgbClr val="0070C0"/>
            </a:solidFill>
            <a:miter lim="800000"/>
            <a:headEnd/>
            <a:tailEnd type="stealth" w="lg" len="lg"/>
          </a:ln>
          <a:extLst>
            <a:ext uri="{909E8E84-426E-40DD-AFC4-6F175D3DCCD1}">
              <a14:hiddenFill xmlns:a14="http://schemas.microsoft.com/office/drawing/2010/main">
                <a:noFill/>
              </a14:hiddenFill>
            </a:ext>
          </a:extLst>
        </p:spPr>
      </p:cxnSp>
      <p:cxnSp>
        <p:nvCxnSpPr>
          <p:cNvPr id="25624" name="AutoShape 394"/>
          <p:cNvCxnSpPr>
            <a:cxnSpLocks noChangeShapeType="1"/>
          </p:cNvCxnSpPr>
          <p:nvPr/>
        </p:nvCxnSpPr>
        <p:spPr bwMode="auto">
          <a:xfrm flipV="1">
            <a:off x="5838825" y="6130925"/>
            <a:ext cx="735013" cy="369888"/>
          </a:xfrm>
          <a:prstGeom prst="bentConnector3">
            <a:avLst>
              <a:gd name="adj1" fmla="val 99722"/>
            </a:avLst>
          </a:prstGeom>
          <a:noFill/>
          <a:ln w="3175">
            <a:solidFill>
              <a:srgbClr val="0070C0"/>
            </a:solidFill>
            <a:miter lim="800000"/>
            <a:headEnd/>
            <a:tailEnd type="stealth" w="lg" len="lg"/>
          </a:ln>
          <a:extLst>
            <a:ext uri="{909E8E84-426E-40DD-AFC4-6F175D3DCCD1}">
              <a14:hiddenFill xmlns:a14="http://schemas.microsoft.com/office/drawing/2010/main">
                <a:noFill/>
              </a14:hiddenFill>
            </a:ext>
          </a:extLst>
        </p:spPr>
      </p:cxnSp>
      <p:sp>
        <p:nvSpPr>
          <p:cNvPr id="45" name="Rectangle 395"/>
          <p:cNvSpPr>
            <a:spLocks noChangeArrowheads="1"/>
          </p:cNvSpPr>
          <p:nvPr/>
        </p:nvSpPr>
        <p:spPr bwMode="auto">
          <a:xfrm>
            <a:off x="7378700" y="5673725"/>
            <a:ext cx="1547813" cy="460375"/>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just">
              <a:lnSpc>
                <a:spcPct val="150000"/>
              </a:lnSpc>
              <a:spcAft>
                <a:spcPts val="0"/>
              </a:spcAft>
              <a:defRPr/>
            </a:pPr>
            <a:r>
              <a:rPr lang="it-IT"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x</a:t>
            </a:r>
            <a:r>
              <a:rPr lang="it-IT" dirty="0">
                <a:solidFill>
                  <a:schemeClr val="bg1"/>
                </a:solidFill>
                <a:latin typeface="+mj-lt"/>
                <a:ea typeface="Times New Roman" panose="02020603050405020304" pitchFamily="18" charset="0"/>
                <a:cs typeface="Times New Roman" panose="02020603050405020304" pitchFamily="18" charset="0"/>
              </a:rPr>
              <a:t>(</a:t>
            </a:r>
            <a:r>
              <a:rPr lang="it-IT"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1</a:t>
            </a:r>
            <a:r>
              <a:rPr lang="it-IT"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2</a:t>
            </a:r>
            <a:r>
              <a:rPr lang="it-IT" dirty="0">
                <a:solidFill>
                  <a:schemeClr val="bg1"/>
                </a:solidFill>
                <a:latin typeface="+mj-lt"/>
                <a:ea typeface="Times New Roman" panose="02020603050405020304" pitchFamily="18" charset="0"/>
                <a:cs typeface="Times New Roman" panose="02020603050405020304" pitchFamily="18" charset="0"/>
              </a:rPr>
              <a:t>)</a:t>
            </a:r>
            <a:endParaRPr lang="it-IT" dirty="0">
              <a:solidFill>
                <a:schemeClr val="bg1"/>
              </a:solidFill>
              <a:latin typeface="Comic Sans MS" panose="030F0702030302020204" pitchFamily="66" charset="0"/>
              <a:ea typeface="Calibri" panose="020F0502020204030204" pitchFamily="34" charset="0"/>
              <a:cs typeface="Times New Roman" panose="02020603050405020304" pitchFamily="18" charset="0"/>
            </a:endParaRPr>
          </a:p>
        </p:txBody>
      </p:sp>
      <p:cxnSp>
        <p:nvCxnSpPr>
          <p:cNvPr id="25626" name="AutoShape 396"/>
          <p:cNvCxnSpPr>
            <a:cxnSpLocks noChangeShapeType="1"/>
          </p:cNvCxnSpPr>
          <p:nvPr/>
        </p:nvCxnSpPr>
        <p:spPr bwMode="auto">
          <a:xfrm>
            <a:off x="7073900" y="5916613"/>
            <a:ext cx="287338" cy="0"/>
          </a:xfrm>
          <a:prstGeom prst="straightConnector1">
            <a:avLst/>
          </a:prstGeom>
          <a:noFill/>
          <a:ln w="9525">
            <a:solidFill>
              <a:srgbClr val="0070C0"/>
            </a:solidFill>
            <a:round/>
            <a:headEnd/>
            <a:tailEnd type="stealth" w="lg" len="lg"/>
          </a:ln>
          <a:extLst>
            <a:ext uri="{909E8E84-426E-40DD-AFC4-6F175D3DCCD1}">
              <a14:hiddenFill xmlns:a14="http://schemas.microsoft.com/office/drawing/2010/main">
                <a:noFill/>
              </a14:hiddenFill>
            </a:ext>
          </a:extLst>
        </p:spPr>
      </p:cxnSp>
      <p:pic>
        <p:nvPicPr>
          <p:cNvPr id="2" name="Immagine 1"/>
          <p:cNvPicPr>
            <a:picLocks noChangeAspect="1"/>
          </p:cNvPicPr>
          <p:nvPr/>
        </p:nvPicPr>
        <p:blipFill rotWithShape="1">
          <a:blip r:embed="rId2"/>
          <a:srcRect l="29844" t="12153" r="23472" b="7388"/>
          <a:stretch/>
        </p:blipFill>
        <p:spPr>
          <a:xfrm>
            <a:off x="28575" y="1338263"/>
            <a:ext cx="4268788" cy="2565400"/>
          </a:xfrm>
          <a:prstGeom prst="rect">
            <a:avLst/>
          </a:prstGeom>
          <a:solidFill>
            <a:schemeClr val="accent3">
              <a:lumMod val="20000"/>
              <a:lumOff val="80000"/>
            </a:schemeClr>
          </a:solid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0-#ppt_w/2"/>
                                          </p:val>
                                        </p:tav>
                                        <p:tav tm="100000">
                                          <p:val>
                                            <p:strVal val="#ppt_x"/>
                                          </p:val>
                                        </p:tav>
                                      </p:tavLst>
                                    </p:anim>
                                    <p:anim calcmode="lin" valueType="num">
                                      <p:cBhvr additive="base">
                                        <p:cTn id="14"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1+#ppt_w/2"/>
                                          </p:val>
                                        </p:tav>
                                        <p:tav tm="100000">
                                          <p:val>
                                            <p:strVal val="#ppt_x"/>
                                          </p:val>
                                        </p:tav>
                                      </p:tavLst>
                                    </p:anim>
                                    <p:anim calcmode="lin" valueType="num">
                                      <p:cBhvr additive="base">
                                        <p:cTn id="20"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00" fill="hold"/>
                                        <p:tgtEl>
                                          <p:spTgt spid="7"/>
                                        </p:tgtEl>
                                        <p:attrNameLst>
                                          <p:attrName>ppt_x</p:attrName>
                                        </p:attrNameLst>
                                      </p:cBhvr>
                                      <p:tavLst>
                                        <p:tav tm="0">
                                          <p:val>
                                            <p:strVal val="1+#ppt_w/2"/>
                                          </p:val>
                                        </p:tav>
                                        <p:tav tm="100000">
                                          <p:val>
                                            <p:strVal val="#ppt_x"/>
                                          </p:val>
                                        </p:tav>
                                      </p:tavLst>
                                    </p:anim>
                                    <p:anim calcmode="lin" valueType="num">
                                      <p:cBhvr additive="base">
                                        <p:cTn id="26"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1+#ppt_w/2"/>
                                          </p:val>
                                        </p:tav>
                                        <p:tav tm="100000">
                                          <p:val>
                                            <p:strVal val="#ppt_x"/>
                                          </p:val>
                                        </p:tav>
                                      </p:tavLst>
                                    </p:anim>
                                    <p:anim calcmode="lin" valueType="num">
                                      <p:cBhvr additive="base">
                                        <p:cTn id="32"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1000" fill="hold"/>
                                        <p:tgtEl>
                                          <p:spTgt spid="8"/>
                                        </p:tgtEl>
                                        <p:attrNameLst>
                                          <p:attrName>ppt_x</p:attrName>
                                        </p:attrNameLst>
                                      </p:cBhvr>
                                      <p:tavLst>
                                        <p:tav tm="0">
                                          <p:val>
                                            <p:strVal val="1+#ppt_w/2"/>
                                          </p:val>
                                        </p:tav>
                                        <p:tav tm="100000">
                                          <p:val>
                                            <p:strVal val="#ppt_x"/>
                                          </p:val>
                                        </p:tav>
                                      </p:tavLst>
                                    </p:anim>
                                    <p:anim calcmode="lin" valueType="num">
                                      <p:cBhvr additive="base">
                                        <p:cTn id="3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1000" fill="hold"/>
                                        <p:tgtEl>
                                          <p:spTgt spid="10"/>
                                        </p:tgtEl>
                                        <p:attrNameLst>
                                          <p:attrName>ppt_x</p:attrName>
                                        </p:attrNameLst>
                                      </p:cBhvr>
                                      <p:tavLst>
                                        <p:tav tm="0">
                                          <p:val>
                                            <p:strVal val="#ppt_x"/>
                                          </p:val>
                                        </p:tav>
                                        <p:tav tm="100000">
                                          <p:val>
                                            <p:strVal val="#ppt_x"/>
                                          </p:val>
                                        </p:tav>
                                      </p:tavLst>
                                    </p:anim>
                                    <p:anim calcmode="lin" valueType="num">
                                      <p:cBhvr additive="base">
                                        <p:cTn id="44"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1000" fill="hold"/>
                                        <p:tgtEl>
                                          <p:spTgt spid="17"/>
                                        </p:tgtEl>
                                        <p:attrNameLst>
                                          <p:attrName>ppt_x</p:attrName>
                                        </p:attrNameLst>
                                      </p:cBhvr>
                                      <p:tavLst>
                                        <p:tav tm="0">
                                          <p:val>
                                            <p:strVal val="1+#ppt_w/2"/>
                                          </p:val>
                                        </p:tav>
                                        <p:tav tm="100000">
                                          <p:val>
                                            <p:strVal val="#ppt_x"/>
                                          </p:val>
                                        </p:tav>
                                      </p:tavLst>
                                    </p:anim>
                                    <p:anim calcmode="lin" valueType="num">
                                      <p:cBhvr additive="base">
                                        <p:cTn id="50" dur="1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1000" fill="hold"/>
                                        <p:tgtEl>
                                          <p:spTgt spid="16"/>
                                        </p:tgtEl>
                                        <p:attrNameLst>
                                          <p:attrName>ppt_x</p:attrName>
                                        </p:attrNameLst>
                                      </p:cBhvr>
                                      <p:tavLst>
                                        <p:tav tm="0">
                                          <p:val>
                                            <p:strVal val="0-#ppt_w/2"/>
                                          </p:val>
                                        </p:tav>
                                        <p:tav tm="100000">
                                          <p:val>
                                            <p:strVal val="#ppt_x"/>
                                          </p:val>
                                        </p:tav>
                                      </p:tavLst>
                                    </p:anim>
                                    <p:anim calcmode="lin" valueType="num">
                                      <p:cBhvr additive="base">
                                        <p:cTn id="56"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1000" fill="hold"/>
                                        <p:tgtEl>
                                          <p:spTgt spid="18"/>
                                        </p:tgtEl>
                                        <p:attrNameLst>
                                          <p:attrName>ppt_x</p:attrName>
                                        </p:attrNameLst>
                                      </p:cBhvr>
                                      <p:tavLst>
                                        <p:tav tm="0">
                                          <p:val>
                                            <p:strVal val="1+#ppt_w/2"/>
                                          </p:val>
                                        </p:tav>
                                        <p:tav tm="100000">
                                          <p:val>
                                            <p:strVal val="#ppt_x"/>
                                          </p:val>
                                        </p:tav>
                                      </p:tavLst>
                                    </p:anim>
                                    <p:anim calcmode="lin" valueType="num">
                                      <p:cBhvr additive="base">
                                        <p:cTn id="62" dur="1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fade">
                                      <p:cBhvr>
                                        <p:cTn id="67" dur="1000"/>
                                        <p:tgtEl>
                                          <p:spTgt spid="20"/>
                                        </p:tgtEl>
                                      </p:cBhvr>
                                    </p:animEffect>
                                    <p:anim calcmode="lin" valueType="num">
                                      <p:cBhvr>
                                        <p:cTn id="68" dur="1000" fill="hold"/>
                                        <p:tgtEl>
                                          <p:spTgt spid="20"/>
                                        </p:tgtEl>
                                        <p:attrNameLst>
                                          <p:attrName>ppt_x</p:attrName>
                                        </p:attrNameLst>
                                      </p:cBhvr>
                                      <p:tavLst>
                                        <p:tav tm="0">
                                          <p:val>
                                            <p:strVal val="#ppt_x"/>
                                          </p:val>
                                        </p:tav>
                                        <p:tav tm="100000">
                                          <p:val>
                                            <p:strVal val="#ppt_x"/>
                                          </p:val>
                                        </p:tav>
                                      </p:tavLst>
                                    </p:anim>
                                    <p:anim calcmode="lin" valueType="num">
                                      <p:cBhvr>
                                        <p:cTn id="6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18" presetClass="entr" presetSubtype="12" fill="hold" grpId="0" nodeType="click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strips(downLeft)">
                                      <p:cBhvr>
                                        <p:cTn id="74" dur="1000"/>
                                        <p:tgtEl>
                                          <p:spTgt spid="33"/>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8" presetClass="entr" presetSubtype="6" fill="hold" nodeType="clickEffect">
                                  <p:stCondLst>
                                    <p:cond delay="0"/>
                                  </p:stCondLst>
                                  <p:childTnLst>
                                    <p:set>
                                      <p:cBhvr>
                                        <p:cTn id="78" dur="1" fill="hold">
                                          <p:stCondLst>
                                            <p:cond delay="0"/>
                                          </p:stCondLst>
                                        </p:cTn>
                                        <p:tgtEl>
                                          <p:spTgt spid="25618"/>
                                        </p:tgtEl>
                                        <p:attrNameLst>
                                          <p:attrName>style.visibility</p:attrName>
                                        </p:attrNameLst>
                                      </p:cBhvr>
                                      <p:to>
                                        <p:strVal val="visible"/>
                                      </p:to>
                                    </p:set>
                                    <p:animEffect transition="in" filter="strips(downRight)">
                                      <p:cBhvr>
                                        <p:cTn id="79" dur="1000"/>
                                        <p:tgtEl>
                                          <p:spTgt spid="25618"/>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8" presetClass="entr" presetSubtype="3" fill="hold" nodeType="clickEffect">
                                  <p:stCondLst>
                                    <p:cond delay="0"/>
                                  </p:stCondLst>
                                  <p:childTnLst>
                                    <p:set>
                                      <p:cBhvr>
                                        <p:cTn id="83" dur="1" fill="hold">
                                          <p:stCondLst>
                                            <p:cond delay="0"/>
                                          </p:stCondLst>
                                        </p:cTn>
                                        <p:tgtEl>
                                          <p:spTgt spid="25619"/>
                                        </p:tgtEl>
                                        <p:attrNameLst>
                                          <p:attrName>style.visibility</p:attrName>
                                        </p:attrNameLst>
                                      </p:cBhvr>
                                      <p:to>
                                        <p:strVal val="visible"/>
                                      </p:to>
                                    </p:set>
                                    <p:animEffect transition="in" filter="strips(upRight)">
                                      <p:cBhvr>
                                        <p:cTn id="84" dur="1000"/>
                                        <p:tgtEl>
                                          <p:spTgt spid="25619"/>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18" presetClass="entr" presetSubtype="12" fill="hold" grpId="0" nodeType="clickEffect">
                                  <p:stCondLst>
                                    <p:cond delay="0"/>
                                  </p:stCondLst>
                                  <p:childTnLst>
                                    <p:set>
                                      <p:cBhvr>
                                        <p:cTn id="88" dur="1" fill="hold">
                                          <p:stCondLst>
                                            <p:cond delay="0"/>
                                          </p:stCondLst>
                                        </p:cTn>
                                        <p:tgtEl>
                                          <p:spTgt spid="25614"/>
                                        </p:tgtEl>
                                        <p:attrNameLst>
                                          <p:attrName>style.visibility</p:attrName>
                                        </p:attrNameLst>
                                      </p:cBhvr>
                                      <p:to>
                                        <p:strVal val="visible"/>
                                      </p:to>
                                    </p:set>
                                    <p:animEffect transition="in" filter="strips(downLeft)">
                                      <p:cBhvr>
                                        <p:cTn id="89" dur="1000"/>
                                        <p:tgtEl>
                                          <p:spTgt spid="25614"/>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8" presetClass="entr" presetSubtype="12" fill="hold" grpId="0" nodeType="clickEffect">
                                  <p:stCondLst>
                                    <p:cond delay="0"/>
                                  </p:stCondLst>
                                  <p:childTnLst>
                                    <p:set>
                                      <p:cBhvr>
                                        <p:cTn id="93" dur="1" fill="hold">
                                          <p:stCondLst>
                                            <p:cond delay="0"/>
                                          </p:stCondLst>
                                        </p:cTn>
                                        <p:tgtEl>
                                          <p:spTgt spid="25615"/>
                                        </p:tgtEl>
                                        <p:attrNameLst>
                                          <p:attrName>style.visibility</p:attrName>
                                        </p:attrNameLst>
                                      </p:cBhvr>
                                      <p:to>
                                        <p:strVal val="visible"/>
                                      </p:to>
                                    </p:set>
                                    <p:animEffect transition="in" filter="strips(downLeft)">
                                      <p:cBhvr>
                                        <p:cTn id="94" dur="1000"/>
                                        <p:tgtEl>
                                          <p:spTgt spid="25615"/>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8" presetClass="entr" presetSubtype="6" fill="hold" nodeType="clickEffect">
                                  <p:stCondLst>
                                    <p:cond delay="0"/>
                                  </p:stCondLst>
                                  <p:childTnLst>
                                    <p:set>
                                      <p:cBhvr>
                                        <p:cTn id="98" dur="1" fill="hold">
                                          <p:stCondLst>
                                            <p:cond delay="0"/>
                                          </p:stCondLst>
                                        </p:cTn>
                                        <p:tgtEl>
                                          <p:spTgt spid="25620"/>
                                        </p:tgtEl>
                                        <p:attrNameLst>
                                          <p:attrName>style.visibility</p:attrName>
                                        </p:attrNameLst>
                                      </p:cBhvr>
                                      <p:to>
                                        <p:strVal val="visible"/>
                                      </p:to>
                                    </p:set>
                                    <p:animEffect transition="in" filter="strips(downRight)">
                                      <p:cBhvr>
                                        <p:cTn id="99" dur="1000"/>
                                        <p:tgtEl>
                                          <p:spTgt spid="25620"/>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8" presetClass="entr" presetSubtype="3" fill="hold" nodeType="clickEffect">
                                  <p:stCondLst>
                                    <p:cond delay="0"/>
                                  </p:stCondLst>
                                  <p:childTnLst>
                                    <p:set>
                                      <p:cBhvr>
                                        <p:cTn id="103" dur="1" fill="hold">
                                          <p:stCondLst>
                                            <p:cond delay="0"/>
                                          </p:stCondLst>
                                        </p:cTn>
                                        <p:tgtEl>
                                          <p:spTgt spid="25621"/>
                                        </p:tgtEl>
                                        <p:attrNameLst>
                                          <p:attrName>style.visibility</p:attrName>
                                        </p:attrNameLst>
                                      </p:cBhvr>
                                      <p:to>
                                        <p:strVal val="visible"/>
                                      </p:to>
                                    </p:set>
                                    <p:animEffect transition="in" filter="strips(upRight)">
                                      <p:cBhvr>
                                        <p:cTn id="104" dur="1000"/>
                                        <p:tgtEl>
                                          <p:spTgt spid="25621"/>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8" presetClass="entr" presetSubtype="12" fill="hold" grpId="0" nodeType="clickEffect">
                                  <p:stCondLst>
                                    <p:cond delay="0"/>
                                  </p:stCondLst>
                                  <p:childTnLst>
                                    <p:set>
                                      <p:cBhvr>
                                        <p:cTn id="108" dur="1" fill="hold">
                                          <p:stCondLst>
                                            <p:cond delay="0"/>
                                          </p:stCondLst>
                                        </p:cTn>
                                        <p:tgtEl>
                                          <p:spTgt spid="25617"/>
                                        </p:tgtEl>
                                        <p:attrNameLst>
                                          <p:attrName>style.visibility</p:attrName>
                                        </p:attrNameLst>
                                      </p:cBhvr>
                                      <p:to>
                                        <p:strVal val="visible"/>
                                      </p:to>
                                    </p:set>
                                    <p:animEffect transition="in" filter="strips(downLeft)">
                                      <p:cBhvr>
                                        <p:cTn id="109" dur="1000"/>
                                        <p:tgtEl>
                                          <p:spTgt spid="25617"/>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8" presetClass="entr" presetSubtype="12" fill="hold" grpId="0" nodeType="clickEffect">
                                  <p:stCondLst>
                                    <p:cond delay="0"/>
                                  </p:stCondLst>
                                  <p:childTnLst>
                                    <p:set>
                                      <p:cBhvr>
                                        <p:cTn id="113" dur="1" fill="hold">
                                          <p:stCondLst>
                                            <p:cond delay="0"/>
                                          </p:stCondLst>
                                        </p:cTn>
                                        <p:tgtEl>
                                          <p:spTgt spid="25616"/>
                                        </p:tgtEl>
                                        <p:attrNameLst>
                                          <p:attrName>style.visibility</p:attrName>
                                        </p:attrNameLst>
                                      </p:cBhvr>
                                      <p:to>
                                        <p:strVal val="visible"/>
                                      </p:to>
                                    </p:set>
                                    <p:animEffect transition="in" filter="strips(downLeft)">
                                      <p:cBhvr>
                                        <p:cTn id="114" dur="1000"/>
                                        <p:tgtEl>
                                          <p:spTgt spid="25616"/>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8" presetClass="entr" presetSubtype="6" fill="hold" nodeType="clickEffect">
                                  <p:stCondLst>
                                    <p:cond delay="0"/>
                                  </p:stCondLst>
                                  <p:childTnLst>
                                    <p:set>
                                      <p:cBhvr>
                                        <p:cTn id="118" dur="1" fill="hold">
                                          <p:stCondLst>
                                            <p:cond delay="0"/>
                                          </p:stCondLst>
                                        </p:cTn>
                                        <p:tgtEl>
                                          <p:spTgt spid="25623"/>
                                        </p:tgtEl>
                                        <p:attrNameLst>
                                          <p:attrName>style.visibility</p:attrName>
                                        </p:attrNameLst>
                                      </p:cBhvr>
                                      <p:to>
                                        <p:strVal val="visible"/>
                                      </p:to>
                                    </p:set>
                                    <p:animEffect transition="in" filter="strips(downRight)">
                                      <p:cBhvr>
                                        <p:cTn id="119" dur="1000"/>
                                        <p:tgtEl>
                                          <p:spTgt spid="25623"/>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8" presetClass="entr" presetSubtype="3" fill="hold" nodeType="clickEffect">
                                  <p:stCondLst>
                                    <p:cond delay="0"/>
                                  </p:stCondLst>
                                  <p:childTnLst>
                                    <p:set>
                                      <p:cBhvr>
                                        <p:cTn id="123" dur="1" fill="hold">
                                          <p:stCondLst>
                                            <p:cond delay="0"/>
                                          </p:stCondLst>
                                        </p:cTn>
                                        <p:tgtEl>
                                          <p:spTgt spid="25624"/>
                                        </p:tgtEl>
                                        <p:attrNameLst>
                                          <p:attrName>style.visibility</p:attrName>
                                        </p:attrNameLst>
                                      </p:cBhvr>
                                      <p:to>
                                        <p:strVal val="visible"/>
                                      </p:to>
                                    </p:set>
                                    <p:animEffect transition="in" filter="strips(upRight)">
                                      <p:cBhvr>
                                        <p:cTn id="124" dur="1000"/>
                                        <p:tgtEl>
                                          <p:spTgt spid="25624"/>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8" presetClass="entr" presetSubtype="12" fill="hold" grpId="0" nodeType="clickEffect">
                                  <p:stCondLst>
                                    <p:cond delay="0"/>
                                  </p:stCondLst>
                                  <p:childTnLst>
                                    <p:set>
                                      <p:cBhvr>
                                        <p:cTn id="128" dur="1" fill="hold">
                                          <p:stCondLst>
                                            <p:cond delay="0"/>
                                          </p:stCondLst>
                                        </p:cTn>
                                        <p:tgtEl>
                                          <p:spTgt spid="25622"/>
                                        </p:tgtEl>
                                        <p:attrNameLst>
                                          <p:attrName>style.visibility</p:attrName>
                                        </p:attrNameLst>
                                      </p:cBhvr>
                                      <p:to>
                                        <p:strVal val="visible"/>
                                      </p:to>
                                    </p:set>
                                    <p:animEffect transition="in" filter="strips(downLeft)">
                                      <p:cBhvr>
                                        <p:cTn id="129" dur="1000"/>
                                        <p:tgtEl>
                                          <p:spTgt spid="25622"/>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8" presetClass="entr" presetSubtype="12" fill="hold" nodeType="clickEffect">
                                  <p:stCondLst>
                                    <p:cond delay="0"/>
                                  </p:stCondLst>
                                  <p:childTnLst>
                                    <p:set>
                                      <p:cBhvr>
                                        <p:cTn id="133" dur="1" fill="hold">
                                          <p:stCondLst>
                                            <p:cond delay="0"/>
                                          </p:stCondLst>
                                        </p:cTn>
                                        <p:tgtEl>
                                          <p:spTgt spid="25626"/>
                                        </p:tgtEl>
                                        <p:attrNameLst>
                                          <p:attrName>style.visibility</p:attrName>
                                        </p:attrNameLst>
                                      </p:cBhvr>
                                      <p:to>
                                        <p:strVal val="visible"/>
                                      </p:to>
                                    </p:set>
                                    <p:animEffect transition="in" filter="strips(downLeft)">
                                      <p:cBhvr>
                                        <p:cTn id="134" dur="1000"/>
                                        <p:tgtEl>
                                          <p:spTgt spid="25626"/>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18" presetClass="entr" presetSubtype="12" fill="hold" grpId="0" nodeType="clickEffect">
                                  <p:stCondLst>
                                    <p:cond delay="0"/>
                                  </p:stCondLst>
                                  <p:childTnLst>
                                    <p:set>
                                      <p:cBhvr>
                                        <p:cTn id="138" dur="1" fill="hold">
                                          <p:stCondLst>
                                            <p:cond delay="0"/>
                                          </p:stCondLst>
                                        </p:cTn>
                                        <p:tgtEl>
                                          <p:spTgt spid="45"/>
                                        </p:tgtEl>
                                        <p:attrNameLst>
                                          <p:attrName>style.visibility</p:attrName>
                                        </p:attrNameLst>
                                      </p:cBhvr>
                                      <p:to>
                                        <p:strVal val="visible"/>
                                      </p:to>
                                    </p:set>
                                    <p:animEffect transition="in" filter="strips(downLeft)">
                                      <p:cBhvr>
                                        <p:cTn id="139" dur="1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P spid="8" grpId="0" animBg="1"/>
      <p:bldP spid="9" grpId="0"/>
      <p:bldP spid="10" grpId="0"/>
      <p:bldP spid="17" grpId="0" animBg="1"/>
      <p:bldP spid="18" grpId="0" animBg="1"/>
      <p:bldP spid="20" grpId="0" animBg="1"/>
      <p:bldP spid="33" grpId="0" animBg="1"/>
      <p:bldP spid="25614" grpId="0" animBg="1"/>
      <p:bldP spid="25615" grpId="0" animBg="1"/>
      <p:bldP spid="25616" grpId="0" animBg="1"/>
      <p:bldP spid="25617" grpId="0" animBg="1"/>
      <p:bldP spid="25622" grpId="0" animBg="1"/>
      <p:bldP spid="4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asellaDiTesto 18"/>
          <p:cNvSpPr txBox="1">
            <a:spLocks noChangeArrowheads="1"/>
          </p:cNvSpPr>
          <p:nvPr/>
        </p:nvSpPr>
        <p:spPr bwMode="auto">
          <a:xfrm>
            <a:off x="4473575" y="2643188"/>
            <a:ext cx="4608513" cy="900112"/>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Punto reale unito a </a:t>
            </a:r>
            <a:r>
              <a:rPr lang="it-IT" altLang="it-IT">
                <a:solidFill>
                  <a:srgbClr val="002060"/>
                </a:solidFill>
                <a:latin typeface="Symbol" panose="05050102010706020507" pitchFamily="18" charset="2"/>
                <a:ea typeface="Calibri" panose="020F0502020204030204" pitchFamily="34" charset="0"/>
                <a:cs typeface="Times New Roman" panose="02020603050405020304" pitchFamily="18" charset="0"/>
              </a:rPr>
              <a:t>p</a:t>
            </a:r>
            <a:r>
              <a:rPr lang="it-IT" altLang="it-IT" baseline="-2500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altLang="it-IT" baseline="300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endPar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endParaRPr lang="it-IT" altLang="it-IT">
              <a:ea typeface="Calibri" panose="020F0502020204030204" pitchFamily="34" charset="0"/>
              <a:cs typeface="Times New Roman" panose="02020603050405020304" pitchFamily="18" charset="0"/>
            </a:endParaRPr>
          </a:p>
        </p:txBody>
      </p:sp>
      <p:sp>
        <p:nvSpPr>
          <p:cNvPr id="26627" name="CasellaDiTesto 16"/>
          <p:cNvSpPr txBox="1">
            <a:spLocks noChangeArrowheads="1"/>
          </p:cNvSpPr>
          <p:nvPr/>
        </p:nvSpPr>
        <p:spPr bwMode="auto">
          <a:xfrm>
            <a:off x="4473575" y="1687802"/>
            <a:ext cx="4608513" cy="900112"/>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Punto reale unito a </a:t>
            </a:r>
            <a:r>
              <a:rPr lang="it-IT" altLang="it-IT" sz="2000">
                <a:solidFill>
                  <a:srgbClr val="002060"/>
                </a:solidFill>
                <a:latin typeface="Symbol" panose="05050102010706020507" pitchFamily="18" charset="2"/>
                <a:ea typeface="Calibri" panose="020F0502020204030204" pitchFamily="34" charset="0"/>
                <a:cs typeface="Times New Roman" panose="02020603050405020304" pitchFamily="18" charset="0"/>
              </a:rPr>
              <a:t>p</a:t>
            </a:r>
            <a:r>
              <a:rPr lang="it-IT" altLang="it-IT" sz="2000" baseline="-25000">
                <a:solidFill>
                  <a:srgbClr val="002060"/>
                </a:solidFill>
                <a:latin typeface="Comic Sans MS" panose="030F0702030302020204" pitchFamily="66" charset="0"/>
                <a:ea typeface="Calibri" panose="020F0502020204030204" pitchFamily="34" charset="0"/>
                <a:cs typeface="Times New Roman" panose="02020603050405020304" pitchFamily="18" charset="0"/>
              </a:rPr>
              <a:t>1</a:t>
            </a:r>
            <a:r>
              <a:rPr lang="it-IT" altLang="it-IT" sz="2000" baseline="300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endParaRPr lang="it-IT" altLang="it-IT">
              <a:ea typeface="Calibri" panose="020F0502020204030204" pitchFamily="34" charset="0"/>
              <a:cs typeface="Times New Roman" panose="02020603050405020304" pitchFamily="18" charset="0"/>
            </a:endParaRPr>
          </a:p>
        </p:txBody>
      </p:sp>
      <p:sp>
        <p:nvSpPr>
          <p:cNvPr id="3" name="Titolo 6"/>
          <p:cNvSpPr>
            <a:spLocks noGrp="1"/>
          </p:cNvSpPr>
          <p:nvPr>
            <p:ph type="title"/>
          </p:nvPr>
        </p:nvSpPr>
        <p:spPr bwMode="auto">
          <a:xfrm>
            <a:off x="36513" y="51955"/>
            <a:ext cx="9070975"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Esempio 1 – Intersezione tra piani uguali (2)</a:t>
            </a:r>
          </a:p>
        </p:txBody>
      </p:sp>
      <p:sp>
        <p:nvSpPr>
          <p:cNvPr id="6" name="CasellaDiTesto 5"/>
          <p:cNvSpPr txBox="1"/>
          <p:nvPr/>
        </p:nvSpPr>
        <p:spPr>
          <a:xfrm>
            <a:off x="4443413" y="769361"/>
            <a:ext cx="4664075" cy="922337"/>
          </a:xfrm>
          <a:prstGeom prst="rect">
            <a:avLst/>
          </a:prstGeom>
          <a:noFill/>
        </p:spPr>
        <p:txBody>
          <a:bodyPr>
            <a:spAutoFit/>
          </a:bodyPr>
          <a:lstStyle/>
          <a:p>
            <a:pPr>
              <a:defRPr/>
            </a:pPr>
            <a:r>
              <a:rPr lang="it-IT" dirty="0">
                <a:solidFill>
                  <a:srgbClr val="002060"/>
                </a:solidFill>
                <a:latin typeface="+mj-lt"/>
              </a:rPr>
              <a:t>Infatti sviluppando le relative operazioni d’intersezione tra le omologhe tracce dei piani si ottiene quanto di seguito</a:t>
            </a:r>
          </a:p>
        </p:txBody>
      </p:sp>
      <p:sp>
        <p:nvSpPr>
          <p:cNvPr id="9" name="Rectangle 251"/>
          <p:cNvSpPr>
            <a:spLocks noChangeArrowheads="1"/>
          </p:cNvSpPr>
          <p:nvPr/>
        </p:nvSpPr>
        <p:spPr bwMode="auto">
          <a:xfrm>
            <a:off x="4545013" y="3032125"/>
            <a:ext cx="1760537" cy="479425"/>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sz="2000" dirty="0">
                <a:solidFill>
                  <a:srgbClr val="002060"/>
                </a:solidFill>
                <a:latin typeface="Symbol" panose="05050102010706020507" pitchFamily="18" charset="2"/>
                <a:ea typeface="Calibri" panose="020F0502020204030204" pitchFamily="34" charset="0"/>
                <a:cs typeface="Times New Roman" panose="02020603050405020304" pitchFamily="18" charset="0"/>
              </a:rPr>
              <a:t>a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Ç </a:t>
            </a: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sz="2000" dirty="0">
                <a:solidFill>
                  <a:srgbClr val="002060"/>
                </a:solidFill>
                <a:latin typeface="Symbol" panose="05050102010706020507" pitchFamily="18" charset="2"/>
                <a:ea typeface="Calibri" panose="020F0502020204030204" pitchFamily="34" charset="0"/>
                <a:cs typeface="Times New Roman" panose="02020603050405020304" pitchFamily="18" charset="0"/>
              </a:rPr>
              <a:t>b</a:t>
            </a:r>
            <a:endPar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1000"/>
              </a:spcAft>
              <a:defRPr/>
            </a:pP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 </a:t>
            </a:r>
          </a:p>
        </p:txBody>
      </p:sp>
      <p:sp>
        <p:nvSpPr>
          <p:cNvPr id="10" name="Rectangle 252"/>
          <p:cNvSpPr>
            <a:spLocks noChangeArrowheads="1"/>
          </p:cNvSpPr>
          <p:nvPr/>
        </p:nvSpPr>
        <p:spPr bwMode="auto">
          <a:xfrm>
            <a:off x="7073900" y="3032125"/>
            <a:ext cx="1930400" cy="479425"/>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002060"/>
                </a:solidFill>
                <a:latin typeface="Symbol" panose="05050102010706020507" pitchFamily="18" charset="2"/>
                <a:ea typeface="Calibri" panose="020F0502020204030204" pitchFamily="34" charset="0"/>
                <a:cs typeface="Times New Roman" panose="02020603050405020304" pitchFamily="18" charset="0"/>
              </a:rPr>
              <a:t>2 </a:t>
            </a: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x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Î (a; b)</a:t>
            </a:r>
            <a:endPar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cxnSp>
        <p:nvCxnSpPr>
          <p:cNvPr id="13" name="AutoShape 257"/>
          <p:cNvCxnSpPr>
            <a:cxnSpLocks noChangeShapeType="1"/>
          </p:cNvCxnSpPr>
          <p:nvPr/>
        </p:nvCxnSpPr>
        <p:spPr bwMode="auto">
          <a:xfrm>
            <a:off x="6316663" y="3276600"/>
            <a:ext cx="757237" cy="0"/>
          </a:xfrm>
          <a:prstGeom prst="straightConnector1">
            <a:avLst/>
          </a:prstGeom>
          <a:solidFill>
            <a:schemeClr val="accent3">
              <a:lumMod val="20000"/>
              <a:lumOff val="80000"/>
            </a:schemeClr>
          </a:solidFill>
          <a:ln w="9525">
            <a:solidFill>
              <a:srgbClr val="0070C0"/>
            </a:solidFill>
            <a:round/>
            <a:headEnd/>
            <a:tailEnd type="stealth" w="lg" len="lg"/>
          </a:ln>
        </p:spPr>
      </p:cxnSp>
      <p:sp>
        <p:nvSpPr>
          <p:cNvPr id="8" name="Rectangle 250"/>
          <p:cNvSpPr>
            <a:spLocks noChangeArrowheads="1"/>
          </p:cNvSpPr>
          <p:nvPr/>
        </p:nvSpPr>
        <p:spPr bwMode="auto">
          <a:xfrm>
            <a:off x="4556125" y="2075152"/>
            <a:ext cx="1751013" cy="479425"/>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1</a:t>
            </a:r>
            <a:r>
              <a:rPr lang="it-IT" sz="2000" dirty="0">
                <a:solidFill>
                  <a:srgbClr val="002060"/>
                </a:solidFill>
                <a:latin typeface="Symbol" panose="05050102010706020507" pitchFamily="18" charset="2"/>
                <a:ea typeface="Calibri" panose="020F0502020204030204" pitchFamily="34" charset="0"/>
                <a:cs typeface="Times New Roman" panose="02020603050405020304" pitchFamily="18" charset="0"/>
              </a:rPr>
              <a:t>a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Ç </a:t>
            </a: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1</a:t>
            </a:r>
            <a:r>
              <a:rPr lang="it-IT" sz="2000" dirty="0">
                <a:solidFill>
                  <a:srgbClr val="002060"/>
                </a:solidFill>
                <a:latin typeface="Symbol" panose="05050102010706020507" pitchFamily="18" charset="2"/>
                <a:ea typeface="Calibri" panose="020F0502020204030204" pitchFamily="34" charset="0"/>
                <a:cs typeface="Times New Roman" panose="02020603050405020304" pitchFamily="18" charset="0"/>
              </a:rPr>
              <a:t>b</a:t>
            </a:r>
            <a:endPar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1" name="Rectangle 253"/>
          <p:cNvSpPr>
            <a:spLocks noChangeArrowheads="1"/>
          </p:cNvSpPr>
          <p:nvPr/>
        </p:nvSpPr>
        <p:spPr bwMode="auto">
          <a:xfrm>
            <a:off x="7100888" y="2081502"/>
            <a:ext cx="1919287" cy="479425"/>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0"/>
              </a:spcAft>
              <a:defRPr/>
            </a:pP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002060"/>
                </a:solidFill>
                <a:latin typeface="Symbol" panose="05050102010706020507" pitchFamily="18" charset="2"/>
                <a:ea typeface="Calibri" panose="020F0502020204030204" pitchFamily="34" charset="0"/>
                <a:cs typeface="Times New Roman" panose="02020603050405020304" pitchFamily="18" charset="0"/>
              </a:rPr>
              <a:t>1</a:t>
            </a:r>
            <a:r>
              <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x </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Î </a:t>
            </a:r>
            <a:r>
              <a:rPr lang="it-IT" sz="2000" dirty="0">
                <a:solidFill>
                  <a:srgbClr val="002060"/>
                </a:solidFill>
                <a:latin typeface="+mj-lt"/>
                <a:ea typeface="Calibri" panose="020F0502020204030204" pitchFamily="34" charset="0"/>
                <a:cs typeface="Symbol" panose="05050102010706020507" pitchFamily="18" charset="2"/>
              </a:rPr>
              <a:t>(</a:t>
            </a:r>
            <a:r>
              <a:rPr lang="it-IT" sz="2000" dirty="0">
                <a:solidFill>
                  <a:srgbClr val="002060"/>
                </a:solidFill>
                <a:latin typeface="Symbol" panose="05050102010706020507" pitchFamily="18" charset="2"/>
                <a:ea typeface="Calibri" panose="020F0502020204030204" pitchFamily="34" charset="0"/>
                <a:cs typeface="Symbol" panose="05050102010706020507" pitchFamily="18" charset="2"/>
              </a:rPr>
              <a:t>a; b</a:t>
            </a:r>
            <a:r>
              <a:rPr lang="it-IT" sz="2000" dirty="0">
                <a:solidFill>
                  <a:srgbClr val="002060"/>
                </a:solidFill>
                <a:latin typeface="+mj-lt"/>
                <a:ea typeface="Calibri" panose="020F0502020204030204" pitchFamily="34" charset="0"/>
                <a:cs typeface="Symbol" panose="05050102010706020507" pitchFamily="18" charset="2"/>
              </a:rPr>
              <a:t>)</a:t>
            </a:r>
            <a:endParaRPr lang="it-IT" sz="2000" dirty="0">
              <a:solidFill>
                <a:srgbClr val="002060"/>
              </a:solidFill>
              <a:latin typeface="+mj-lt"/>
              <a:ea typeface="Calibri" panose="020F0502020204030204" pitchFamily="34" charset="0"/>
              <a:cs typeface="Times New Roman" panose="02020603050405020304" pitchFamily="18" charset="0"/>
            </a:endParaRPr>
          </a:p>
          <a:p>
            <a:pPr algn="ctr">
              <a:lnSpc>
                <a:spcPct val="115000"/>
              </a:lnSpc>
              <a:spcAft>
                <a:spcPts val="1000"/>
              </a:spcAft>
              <a:defRPr/>
            </a:pPr>
            <a:r>
              <a:rPr lang="it-IT" sz="2000" dirty="0">
                <a:solidFill>
                  <a:srgbClr val="002060"/>
                </a:solidFill>
                <a:latin typeface="Symbol" panose="05050102010706020507" pitchFamily="18" charset="2"/>
                <a:ea typeface="Calibri" panose="020F0502020204030204" pitchFamily="34" charset="0"/>
                <a:cs typeface="Times New Roman" panose="02020603050405020304" pitchFamily="18" charset="0"/>
              </a:rPr>
              <a:t> </a:t>
            </a:r>
            <a:endParaRPr 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cxnSp>
        <p:nvCxnSpPr>
          <p:cNvPr id="12" name="AutoShape 256"/>
          <p:cNvCxnSpPr>
            <a:cxnSpLocks noChangeShapeType="1"/>
          </p:cNvCxnSpPr>
          <p:nvPr/>
        </p:nvCxnSpPr>
        <p:spPr bwMode="auto">
          <a:xfrm>
            <a:off x="6318250" y="2333914"/>
            <a:ext cx="752475" cy="0"/>
          </a:xfrm>
          <a:prstGeom prst="straightConnector1">
            <a:avLst/>
          </a:prstGeom>
          <a:solidFill>
            <a:schemeClr val="accent3">
              <a:lumMod val="20000"/>
              <a:lumOff val="80000"/>
            </a:schemeClr>
          </a:solidFill>
          <a:ln w="9525">
            <a:solidFill>
              <a:srgbClr val="0070C0"/>
            </a:solidFill>
            <a:round/>
            <a:headEnd/>
            <a:tailEnd type="stealth" w="lg" len="lg"/>
          </a:ln>
        </p:spPr>
      </p:cxnSp>
      <p:sp>
        <p:nvSpPr>
          <p:cNvPr id="21" name="CasellaDiTesto 20"/>
          <p:cNvSpPr txBox="1"/>
          <p:nvPr/>
        </p:nvSpPr>
        <p:spPr>
          <a:xfrm>
            <a:off x="36513" y="3613150"/>
            <a:ext cx="9070975" cy="677863"/>
          </a:xfrm>
          <a:prstGeom prst="rect">
            <a:avLst/>
          </a:prstGeom>
          <a:solidFill>
            <a:schemeClr val="accent3">
              <a:lumMod val="20000"/>
              <a:lumOff val="80000"/>
            </a:schemeClr>
          </a:solidFill>
          <a:ln>
            <a:solidFill>
              <a:srgbClr val="0070C0"/>
            </a:solidFill>
          </a:ln>
        </p:spPr>
        <p:txBody>
          <a:bodyPr>
            <a:spAutoFit/>
          </a:bodyPr>
          <a:lstStyle/>
          <a:p>
            <a:pPr algn="ctr">
              <a:defRPr/>
            </a:pPr>
            <a:r>
              <a:rPr lang="it-IT" dirty="0">
                <a:solidFill>
                  <a:srgbClr val="002060"/>
                </a:solidFill>
                <a:latin typeface="+mj-lt"/>
              </a:rPr>
              <a:t>mentre le due proiezioni </a:t>
            </a:r>
            <a:r>
              <a:rPr lang="it-IT" sz="2000" dirty="0">
                <a:solidFill>
                  <a:srgbClr val="002060"/>
                </a:solidFill>
                <a:latin typeface="+mj-lt"/>
              </a:rPr>
              <a:t>x’ </a:t>
            </a:r>
            <a:r>
              <a:rPr lang="it-IT" dirty="0">
                <a:solidFill>
                  <a:srgbClr val="002060"/>
                </a:solidFill>
                <a:latin typeface="+mj-lt"/>
              </a:rPr>
              <a:t>e </a:t>
            </a:r>
            <a:r>
              <a:rPr lang="it-IT" sz="2000" dirty="0">
                <a:solidFill>
                  <a:srgbClr val="002060"/>
                </a:solidFill>
                <a:latin typeface="+mj-lt"/>
              </a:rPr>
              <a:t>x” </a:t>
            </a:r>
            <a:r>
              <a:rPr lang="it-IT" dirty="0">
                <a:solidFill>
                  <a:srgbClr val="002060"/>
                </a:solidFill>
                <a:latin typeface="+mj-lt"/>
              </a:rPr>
              <a:t>si determineranno collegando i piedi di queste due tracce con le omologhe tracce del semipiano di proiezione</a:t>
            </a:r>
            <a:endParaRPr lang="it-IT" dirty="0">
              <a:solidFill>
                <a:srgbClr val="002060"/>
              </a:solidFill>
            </a:endParaRPr>
          </a:p>
        </p:txBody>
      </p:sp>
      <p:sp>
        <p:nvSpPr>
          <p:cNvPr id="22" name="CasellaDiTesto 21"/>
          <p:cNvSpPr txBox="1"/>
          <p:nvPr/>
        </p:nvSpPr>
        <p:spPr>
          <a:xfrm>
            <a:off x="36513" y="4348163"/>
            <a:ext cx="9070975" cy="2482850"/>
          </a:xfrm>
          <a:prstGeom prst="rect">
            <a:avLst/>
          </a:prstGeom>
          <a:noFill/>
          <a:ln>
            <a:solidFill>
              <a:srgbClr val="0070C0"/>
            </a:solidFill>
          </a:ln>
        </p:spPr>
        <p:txBody>
          <a:bodyPr>
            <a:spAutoFit/>
          </a:bodyPr>
          <a:lstStyle/>
          <a:p>
            <a:pPr algn="ctr">
              <a:defRPr/>
            </a:pPr>
            <a:r>
              <a:rPr lang="it-IT" sz="2000" dirty="0">
                <a:solidFill>
                  <a:srgbClr val="002060"/>
                </a:solidFill>
                <a:latin typeface="+mj-lt"/>
              </a:rPr>
              <a:t>Quindi la retta x d’intersezione tra i due piani generici risulterà anch’essa una retta generica mantenendo le caratteristiche geometriche e descrittive dei due piani assegnati </a:t>
            </a:r>
            <a:r>
              <a:rPr lang="it-IT" sz="2400" dirty="0">
                <a:solidFill>
                  <a:srgbClr val="002060"/>
                </a:solidFill>
                <a:latin typeface="Symbol" panose="05050102010706020507" pitchFamily="18" charset="2"/>
              </a:rPr>
              <a:t>a</a:t>
            </a:r>
            <a:r>
              <a:rPr lang="it-IT" sz="2000" dirty="0">
                <a:solidFill>
                  <a:srgbClr val="002060"/>
                </a:solidFill>
                <a:latin typeface="+mj-lt"/>
              </a:rPr>
              <a:t> e </a:t>
            </a:r>
            <a:r>
              <a:rPr lang="it-IT" sz="2400" dirty="0">
                <a:solidFill>
                  <a:srgbClr val="002060"/>
                </a:solidFill>
                <a:latin typeface="Symbol" panose="05050102010706020507" pitchFamily="18" charset="2"/>
              </a:rPr>
              <a:t>b</a:t>
            </a:r>
            <a:r>
              <a:rPr lang="it-IT" sz="2000" dirty="0">
                <a:solidFill>
                  <a:srgbClr val="002060"/>
                </a:solidFill>
                <a:latin typeface="+mj-lt"/>
              </a:rPr>
              <a:t>.</a:t>
            </a:r>
          </a:p>
          <a:p>
            <a:pPr algn="ctr">
              <a:defRPr/>
            </a:pPr>
            <a:r>
              <a:rPr lang="it-IT" sz="2000" dirty="0">
                <a:solidFill>
                  <a:srgbClr val="002060"/>
                </a:solidFill>
                <a:latin typeface="+mj-lt"/>
              </a:rPr>
              <a:t>In forma geometrico-descrittiva l’intersezione dei due piani sarà espressa dalla seguente formalizzazione:</a:t>
            </a:r>
          </a:p>
          <a:p>
            <a:pPr>
              <a:defRPr/>
            </a:pPr>
            <a:endParaRPr lang="it-IT" sz="2000" dirty="0">
              <a:solidFill>
                <a:srgbClr val="002060"/>
              </a:solidFill>
              <a:latin typeface="+mj-lt"/>
            </a:endParaRPr>
          </a:p>
          <a:p>
            <a:pPr>
              <a:defRPr/>
            </a:pPr>
            <a:endParaRPr lang="it-IT" dirty="0"/>
          </a:p>
        </p:txBody>
      </p:sp>
      <p:sp>
        <p:nvSpPr>
          <p:cNvPr id="26636" name="Rectangle 397"/>
          <p:cNvSpPr>
            <a:spLocks noChangeArrowheads="1"/>
          </p:cNvSpPr>
          <p:nvPr/>
        </p:nvSpPr>
        <p:spPr bwMode="auto">
          <a:xfrm>
            <a:off x="817563" y="6061075"/>
            <a:ext cx="4529137" cy="674688"/>
          </a:xfrm>
          <a:prstGeom prst="rect">
            <a:avLst/>
          </a:prstGeom>
          <a:solidFill>
            <a:schemeClr val="accent3">
              <a:lumMod val="20000"/>
              <a:lumOff val="80000"/>
            </a:schemeClr>
          </a:solidFill>
          <a:ln w="3175">
            <a:solidFill>
              <a:srgbClr val="FF0000"/>
            </a:solidFill>
            <a:miter lim="800000"/>
            <a:headEnd/>
            <a:tailEnd/>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50000"/>
              </a:lnSpc>
              <a:defRPr/>
            </a:pPr>
            <a:r>
              <a:rPr lang="it-IT" altLang="it-IT" sz="2400" dirty="0">
                <a:solidFill>
                  <a:srgbClr val="FF000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dirty="0">
                <a:solidFill>
                  <a:srgbClr val="FF0000"/>
                </a:solidFill>
                <a:latin typeface="Courier New" panose="02070309020205020404" pitchFamily="49" charset="0"/>
                <a:cs typeface="Times New Roman" panose="02020603050405020304" pitchFamily="18" charset="0"/>
              </a:rPr>
              <a:t>(</a:t>
            </a:r>
            <a:r>
              <a:rPr lang="it-IT" altLang="it-IT" sz="2400" dirty="0">
                <a:solidFill>
                  <a:srgbClr val="FF000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rgbClr val="FF0000"/>
                </a:solidFill>
                <a:latin typeface="Courier New" panose="02070309020205020404" pitchFamily="49" charset="0"/>
                <a:cs typeface="Times New Roman" panose="02020603050405020304" pitchFamily="18" charset="0"/>
              </a:rPr>
              <a:t>+</a:t>
            </a:r>
            <a:r>
              <a:rPr lang="it-IT" altLang="it-IT" sz="2400" baseline="-25000" dirty="0">
                <a:solidFill>
                  <a:srgbClr val="FF0000"/>
                </a:solidFill>
                <a:latin typeface="Courier New" panose="02070309020205020404" pitchFamily="49" charset="0"/>
                <a:cs typeface="Times New Roman" panose="02020603050405020304" pitchFamily="18" charset="0"/>
              </a:rPr>
              <a:t>1</a:t>
            </a:r>
            <a:r>
              <a:rPr lang="it-IT" altLang="it-IT" sz="2400" dirty="0">
                <a:solidFill>
                  <a:srgbClr val="FF0000"/>
                </a:solidFill>
                <a:latin typeface="Comic Sans MS" panose="030F0702030302020204" pitchFamily="66" charset="0"/>
                <a:cs typeface="Times New Roman" panose="02020603050405020304" pitchFamily="18" charset="0"/>
              </a:rPr>
              <a:t>;</a:t>
            </a:r>
            <a:r>
              <a:rPr lang="it-IT" altLang="it-IT" sz="2400" dirty="0">
                <a:solidFill>
                  <a:srgbClr val="FF000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rgbClr val="FF0000"/>
                </a:solidFill>
                <a:latin typeface="Courier New" panose="02070309020205020404" pitchFamily="49" charset="0"/>
                <a:cs typeface="Times New Roman" panose="02020603050405020304" pitchFamily="18" charset="0"/>
              </a:rPr>
              <a:t>+</a:t>
            </a:r>
            <a:r>
              <a:rPr lang="it-IT" altLang="it-IT" sz="2400" baseline="-25000" dirty="0">
                <a:solidFill>
                  <a:srgbClr val="FF0000"/>
                </a:solidFill>
                <a:latin typeface="Courier New" panose="02070309020205020404" pitchFamily="49" charset="0"/>
                <a:cs typeface="Times New Roman" panose="02020603050405020304" pitchFamily="18" charset="0"/>
              </a:rPr>
              <a:t>2</a:t>
            </a:r>
            <a:r>
              <a:rPr lang="it-IT" altLang="it-IT" sz="2400" dirty="0">
                <a:solidFill>
                  <a:srgbClr val="FF0000"/>
                </a:solidFill>
                <a:latin typeface="Courier New" panose="02070309020205020404" pitchFamily="49" charset="0"/>
                <a:cs typeface="Times New Roman" panose="02020603050405020304" pitchFamily="18" charset="0"/>
              </a:rPr>
              <a:t>)</a:t>
            </a:r>
            <a:r>
              <a:rPr lang="it-IT" altLang="it-IT" sz="2400" dirty="0">
                <a:solidFill>
                  <a:srgbClr val="FF0000"/>
                </a:solidFill>
                <a:latin typeface="Symbol" panose="05050102010706020507" pitchFamily="18" charset="2"/>
                <a:cs typeface="Times New Roman" panose="02020603050405020304" pitchFamily="18" charset="0"/>
              </a:rPr>
              <a:t> </a:t>
            </a:r>
            <a:r>
              <a:rPr lang="it-IT" altLang="it-IT" sz="2400" dirty="0">
                <a:solidFill>
                  <a:schemeClr val="bg1"/>
                </a:solidFill>
                <a:latin typeface="Symbol" panose="05050102010706020507" pitchFamily="18" charset="2"/>
                <a:ea typeface="Times New Roman" panose="02020603050405020304" pitchFamily="18" charset="0"/>
                <a:cs typeface="Symbol" panose="05050102010706020507" pitchFamily="18" charset="2"/>
              </a:rPr>
              <a:t>Ç</a:t>
            </a:r>
            <a:r>
              <a:rPr lang="it-IT" altLang="it-IT" sz="2400" dirty="0">
                <a:solidFill>
                  <a:schemeClr val="bg1"/>
                </a:solidFill>
                <a:latin typeface="Symbol" panose="05050102010706020507" pitchFamily="18" charset="2"/>
                <a:cs typeface="Times New Roman" panose="02020603050405020304" pitchFamily="18" charset="0"/>
              </a:rPr>
              <a:t> </a:t>
            </a:r>
            <a:r>
              <a:rPr lang="it-IT" altLang="it-IT" sz="2400" dirty="0">
                <a:solidFill>
                  <a:srgbClr val="0070C0"/>
                </a:solidFill>
                <a:latin typeface="Symbol" panose="05050102010706020507" pitchFamily="18" charset="2"/>
                <a:cs typeface="Times New Roman" panose="02020603050405020304" pitchFamily="18" charset="0"/>
              </a:rPr>
              <a:t>b</a:t>
            </a:r>
            <a:r>
              <a:rPr lang="it-IT" altLang="it-IT" sz="2400" dirty="0">
                <a:solidFill>
                  <a:srgbClr val="0070C0"/>
                </a:solidFill>
                <a:latin typeface="Courier New" panose="02070309020205020404" pitchFamily="49" charset="0"/>
                <a:cs typeface="Times New Roman" panose="02020603050405020304" pitchFamily="18" charset="0"/>
              </a:rPr>
              <a:t>(</a:t>
            </a:r>
            <a:r>
              <a:rPr lang="it-IT" altLang="it-IT" sz="2400" dirty="0">
                <a:solidFill>
                  <a:srgbClr val="0070C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rgbClr val="0070C0"/>
                </a:solidFill>
                <a:latin typeface="Courier New" panose="02070309020205020404" pitchFamily="49" charset="0"/>
                <a:cs typeface="Times New Roman" panose="02020603050405020304" pitchFamily="18" charset="0"/>
              </a:rPr>
              <a:t>+</a:t>
            </a:r>
            <a:r>
              <a:rPr lang="it-IT" altLang="it-IT" sz="2400" baseline="-25000" dirty="0">
                <a:solidFill>
                  <a:srgbClr val="0070C0"/>
                </a:solidFill>
                <a:latin typeface="Courier New" panose="02070309020205020404" pitchFamily="49" charset="0"/>
                <a:cs typeface="Times New Roman" panose="02020603050405020304" pitchFamily="18" charset="0"/>
              </a:rPr>
              <a:t>1</a:t>
            </a:r>
            <a:r>
              <a:rPr lang="it-IT" altLang="it-IT" sz="2400" dirty="0">
                <a:solidFill>
                  <a:srgbClr val="0070C0"/>
                </a:solidFill>
                <a:latin typeface="Comic Sans MS" panose="030F0702030302020204" pitchFamily="66" charset="0"/>
                <a:cs typeface="Times New Roman" panose="02020603050405020304" pitchFamily="18" charset="0"/>
              </a:rPr>
              <a:t>;</a:t>
            </a:r>
            <a:r>
              <a:rPr lang="it-IT" altLang="it-IT" sz="2400" dirty="0">
                <a:solidFill>
                  <a:srgbClr val="0070C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rgbClr val="0070C0"/>
                </a:solidFill>
                <a:latin typeface="Courier New" panose="02070309020205020404" pitchFamily="49" charset="0"/>
                <a:cs typeface="Times New Roman" panose="02020603050405020304" pitchFamily="18" charset="0"/>
              </a:rPr>
              <a:t>+</a:t>
            </a:r>
            <a:r>
              <a:rPr lang="it-IT" altLang="it-IT" sz="2400" baseline="-25000" dirty="0">
                <a:solidFill>
                  <a:srgbClr val="0070C0"/>
                </a:solidFill>
                <a:latin typeface="Courier New" panose="02070309020205020404" pitchFamily="49" charset="0"/>
                <a:cs typeface="Times New Roman" panose="02020603050405020304" pitchFamily="18" charset="0"/>
              </a:rPr>
              <a:t>2</a:t>
            </a:r>
            <a:r>
              <a:rPr lang="it-IT" altLang="it-IT" sz="2400" dirty="0">
                <a:solidFill>
                  <a:srgbClr val="0070C0"/>
                </a:solidFill>
                <a:latin typeface="Symbol" panose="05050102010706020507" pitchFamily="18" charset="2"/>
                <a:cs typeface="Times New Roman" panose="02020603050405020304" pitchFamily="18" charset="0"/>
              </a:rPr>
              <a:t>)</a:t>
            </a:r>
            <a:endParaRPr lang="it-IT" altLang="it-IT" sz="2400" dirty="0">
              <a:solidFill>
                <a:srgbClr val="0070C0"/>
              </a:solidFill>
              <a:latin typeface="Courier New" panose="02070309020205020404" pitchFamily="49" charset="0"/>
              <a:cs typeface="Times New Roman" panose="02020603050405020304" pitchFamily="18" charset="0"/>
            </a:endParaRPr>
          </a:p>
          <a:p>
            <a:pPr>
              <a:lnSpc>
                <a:spcPct val="115000"/>
              </a:lnSpc>
              <a:spcAft>
                <a:spcPts val="1000"/>
              </a:spcAft>
              <a:defRPr/>
            </a:pPr>
            <a:r>
              <a:rPr lang="it-IT" altLang="it-IT" sz="2000" dirty="0">
                <a:solidFill>
                  <a:schemeClr val="bg1"/>
                </a:solidFill>
                <a:latin typeface="Symbol" panose="05050102010706020507" pitchFamily="18" charset="2"/>
                <a:cs typeface="Calibri" panose="020F0502020204030204" pitchFamily="34" charset="0"/>
              </a:rPr>
              <a:t> </a:t>
            </a:r>
            <a:endParaRPr lang="it-IT" altLang="it-IT" sz="2000" dirty="0">
              <a:solidFill>
                <a:schemeClr val="bg1"/>
              </a:solidFill>
              <a:latin typeface="Comic Sans MS" panose="030F0702030302020204" pitchFamily="66" charset="0"/>
              <a:cs typeface="Calibri" panose="020F0502020204030204" pitchFamily="34" charset="0"/>
            </a:endParaRPr>
          </a:p>
        </p:txBody>
      </p:sp>
      <p:sp>
        <p:nvSpPr>
          <p:cNvPr id="26637" name="Rectangle 398"/>
          <p:cNvSpPr>
            <a:spLocks noChangeArrowheads="1"/>
          </p:cNvSpPr>
          <p:nvPr/>
        </p:nvSpPr>
        <p:spPr bwMode="auto">
          <a:xfrm>
            <a:off x="6216650" y="6070600"/>
            <a:ext cx="2109788" cy="674688"/>
          </a:xfrm>
          <a:prstGeom prst="rect">
            <a:avLst/>
          </a:prstGeom>
          <a:solidFill>
            <a:schemeClr val="accent3">
              <a:lumMod val="20000"/>
              <a:lumOff val="80000"/>
            </a:schemeClr>
          </a:solidFill>
          <a:ln w="3175">
            <a:solidFill>
              <a:srgbClr val="FF0000"/>
            </a:solidFill>
            <a:miter lim="800000"/>
            <a:headEnd/>
            <a:tailEnd/>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50000"/>
              </a:lnSpc>
              <a:defRPr/>
            </a:pPr>
            <a:r>
              <a:rPr lang="it-IT" altLang="it-IT" sz="2400" dirty="0">
                <a:solidFill>
                  <a:schemeClr val="bg1"/>
                </a:solidFill>
                <a:latin typeface="Comic Sans MS" panose="030F0702030302020204" pitchFamily="66" charset="0"/>
                <a:cs typeface="Times New Roman" panose="02020603050405020304" pitchFamily="18" charset="0"/>
              </a:rPr>
              <a:t>x</a:t>
            </a:r>
            <a:r>
              <a:rPr lang="it-IT" altLang="it-IT" sz="2400" dirty="0">
                <a:solidFill>
                  <a:schemeClr val="bg1"/>
                </a:solidFill>
                <a:latin typeface="Courier New" panose="02070309020205020404" pitchFamily="49" charset="0"/>
                <a:cs typeface="Times New Roman" panose="02020603050405020304" pitchFamily="18" charset="0"/>
              </a:rPr>
              <a:t>(</a:t>
            </a:r>
            <a:r>
              <a:rPr lang="it-IT" altLang="it-IT" sz="2400" dirty="0">
                <a:solidFill>
                  <a:schemeClr val="bg1"/>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chemeClr val="bg1"/>
                </a:solidFill>
                <a:latin typeface="Courier New" panose="02070309020205020404" pitchFamily="49" charset="0"/>
                <a:cs typeface="Times New Roman" panose="02020603050405020304" pitchFamily="18" charset="0"/>
              </a:rPr>
              <a:t>+</a:t>
            </a:r>
            <a:r>
              <a:rPr lang="it-IT" altLang="it-IT" sz="2400" baseline="-25000" dirty="0">
                <a:solidFill>
                  <a:schemeClr val="bg1"/>
                </a:solidFill>
                <a:latin typeface="Courier New" panose="02070309020205020404" pitchFamily="49" charset="0"/>
                <a:cs typeface="Times New Roman" panose="02020603050405020304" pitchFamily="18" charset="0"/>
              </a:rPr>
              <a:t>1</a:t>
            </a:r>
            <a:r>
              <a:rPr lang="it-IT" altLang="it-IT" sz="2400" dirty="0">
                <a:solidFill>
                  <a:schemeClr val="bg1"/>
                </a:solidFill>
                <a:latin typeface="Comic Sans MS" panose="030F0702030302020204" pitchFamily="66" charset="0"/>
                <a:cs typeface="Times New Roman" panose="02020603050405020304" pitchFamily="18" charset="0"/>
              </a:rPr>
              <a:t>;</a:t>
            </a:r>
            <a:r>
              <a:rPr lang="it-IT" altLang="it-IT" sz="2400" dirty="0">
                <a:solidFill>
                  <a:schemeClr val="bg1"/>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chemeClr val="bg1"/>
                </a:solidFill>
                <a:latin typeface="Courier New" panose="02070309020205020404" pitchFamily="49" charset="0"/>
                <a:cs typeface="Times New Roman" panose="02020603050405020304" pitchFamily="18" charset="0"/>
              </a:rPr>
              <a:t>+</a:t>
            </a:r>
            <a:r>
              <a:rPr lang="it-IT" altLang="it-IT" sz="2400" baseline="-25000" dirty="0">
                <a:solidFill>
                  <a:schemeClr val="bg1"/>
                </a:solidFill>
                <a:latin typeface="Courier New" panose="02070309020205020404" pitchFamily="49" charset="0"/>
                <a:cs typeface="Times New Roman" panose="02020603050405020304" pitchFamily="18" charset="0"/>
              </a:rPr>
              <a:t>2</a:t>
            </a:r>
            <a:r>
              <a:rPr lang="it-IT" altLang="it-IT" sz="2400" dirty="0">
                <a:solidFill>
                  <a:schemeClr val="bg1"/>
                </a:solidFill>
                <a:latin typeface="Symbol" panose="05050102010706020507" pitchFamily="18" charset="2"/>
                <a:cs typeface="Times New Roman" panose="02020603050405020304" pitchFamily="18" charset="0"/>
              </a:rPr>
              <a:t>)</a:t>
            </a:r>
            <a:endParaRPr lang="it-IT" altLang="it-IT" sz="2400" dirty="0">
              <a:solidFill>
                <a:schemeClr val="bg1"/>
              </a:solidFill>
              <a:latin typeface="Courier New" panose="02070309020205020404" pitchFamily="49" charset="0"/>
              <a:cs typeface="Times New Roman" panose="02020603050405020304" pitchFamily="18" charset="0"/>
            </a:endParaRPr>
          </a:p>
          <a:p>
            <a:pPr>
              <a:lnSpc>
                <a:spcPct val="115000"/>
              </a:lnSpc>
              <a:spcAft>
                <a:spcPts val="1000"/>
              </a:spcAft>
              <a:defRPr/>
            </a:pPr>
            <a:r>
              <a:rPr lang="it-IT" altLang="it-IT" sz="20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 </a:t>
            </a:r>
          </a:p>
        </p:txBody>
      </p:sp>
      <p:cxnSp>
        <p:nvCxnSpPr>
          <p:cNvPr id="26638" name="AutoShape 399"/>
          <p:cNvCxnSpPr>
            <a:cxnSpLocks noChangeShapeType="1"/>
          </p:cNvCxnSpPr>
          <p:nvPr/>
        </p:nvCxnSpPr>
        <p:spPr bwMode="auto">
          <a:xfrm>
            <a:off x="5376863" y="6408738"/>
            <a:ext cx="842962" cy="0"/>
          </a:xfrm>
          <a:prstGeom prst="straightConnector1">
            <a:avLst/>
          </a:prstGeom>
          <a:noFill/>
          <a:ln w="9525">
            <a:solidFill>
              <a:srgbClr val="FF0000"/>
            </a:solidFill>
            <a:round/>
            <a:headEnd/>
            <a:tailEnd type="stealth" w="lg" len="lg"/>
          </a:ln>
          <a:extLst>
            <a:ext uri="{909E8E84-426E-40DD-AFC4-6F175D3DCCD1}">
              <a14:hiddenFill xmlns:a14="http://schemas.microsoft.com/office/drawing/2010/main">
                <a:noFill/>
              </a14:hiddenFill>
            </a:ext>
          </a:extLst>
        </p:spPr>
      </p:cxnSp>
      <p:pic>
        <p:nvPicPr>
          <p:cNvPr id="2" name="Immagine 1"/>
          <p:cNvPicPr>
            <a:picLocks noChangeAspect="1"/>
          </p:cNvPicPr>
          <p:nvPr/>
        </p:nvPicPr>
        <p:blipFill rotWithShape="1">
          <a:blip r:embed="rId2"/>
          <a:srcRect l="16452" t="10726" r="36531" b="9816"/>
          <a:stretch/>
        </p:blipFill>
        <p:spPr>
          <a:xfrm>
            <a:off x="33338" y="914400"/>
            <a:ext cx="4298950" cy="2533650"/>
          </a:xfrm>
          <a:prstGeom prst="rect">
            <a:avLst/>
          </a:prstGeom>
          <a:solidFill>
            <a:schemeClr val="accent3">
              <a:lumMod val="20000"/>
              <a:lumOff val="80000"/>
            </a:schemeClr>
          </a:solid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6627"/>
                                        </p:tgtEl>
                                        <p:attrNameLst>
                                          <p:attrName>style.visibility</p:attrName>
                                        </p:attrNameLst>
                                      </p:cBhvr>
                                      <p:to>
                                        <p:strVal val="visible"/>
                                      </p:to>
                                    </p:set>
                                    <p:anim calcmode="lin" valueType="num">
                                      <p:cBhvr additive="base">
                                        <p:cTn id="20" dur="1000" fill="hold"/>
                                        <p:tgtEl>
                                          <p:spTgt spid="26627"/>
                                        </p:tgtEl>
                                        <p:attrNameLst>
                                          <p:attrName>ppt_x</p:attrName>
                                        </p:attrNameLst>
                                      </p:cBhvr>
                                      <p:tavLst>
                                        <p:tav tm="0">
                                          <p:val>
                                            <p:strVal val="#ppt_x"/>
                                          </p:val>
                                        </p:tav>
                                        <p:tav tm="100000">
                                          <p:val>
                                            <p:strVal val="#ppt_x"/>
                                          </p:val>
                                        </p:tav>
                                      </p:tavLst>
                                    </p:anim>
                                    <p:anim calcmode="lin" valueType="num">
                                      <p:cBhvr additive="base">
                                        <p:cTn id="21" dur="1000" fill="hold"/>
                                        <p:tgtEl>
                                          <p:spTgt spid="26627"/>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1000" fill="hold"/>
                                        <p:tgtEl>
                                          <p:spTgt spid="8"/>
                                        </p:tgtEl>
                                        <p:attrNameLst>
                                          <p:attrName>ppt_x</p:attrName>
                                        </p:attrNameLst>
                                      </p:cBhvr>
                                      <p:tavLst>
                                        <p:tav tm="0">
                                          <p:val>
                                            <p:strVal val="0-#ppt_w/2"/>
                                          </p:val>
                                        </p:tav>
                                        <p:tav tm="100000">
                                          <p:val>
                                            <p:strVal val="#ppt_x"/>
                                          </p:val>
                                        </p:tav>
                                      </p:tavLst>
                                    </p:anim>
                                    <p:anim calcmode="lin" valueType="num">
                                      <p:cBhvr additive="base">
                                        <p:cTn id="27"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1000" fill="hold"/>
                                        <p:tgtEl>
                                          <p:spTgt spid="12"/>
                                        </p:tgtEl>
                                        <p:attrNameLst>
                                          <p:attrName>ppt_x</p:attrName>
                                        </p:attrNameLst>
                                      </p:cBhvr>
                                      <p:tavLst>
                                        <p:tav tm="0">
                                          <p:val>
                                            <p:strVal val="0-#ppt_w/2"/>
                                          </p:val>
                                        </p:tav>
                                        <p:tav tm="100000">
                                          <p:val>
                                            <p:strVal val="#ppt_x"/>
                                          </p:val>
                                        </p:tav>
                                      </p:tavLst>
                                    </p:anim>
                                    <p:anim calcmode="lin" valueType="num">
                                      <p:cBhvr additive="base">
                                        <p:cTn id="33"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1000" fill="hold"/>
                                        <p:tgtEl>
                                          <p:spTgt spid="11"/>
                                        </p:tgtEl>
                                        <p:attrNameLst>
                                          <p:attrName>ppt_x</p:attrName>
                                        </p:attrNameLst>
                                      </p:cBhvr>
                                      <p:tavLst>
                                        <p:tav tm="0">
                                          <p:val>
                                            <p:strVal val="1+#ppt_w/2"/>
                                          </p:val>
                                        </p:tav>
                                        <p:tav tm="100000">
                                          <p:val>
                                            <p:strVal val="#ppt_x"/>
                                          </p:val>
                                        </p:tav>
                                      </p:tavLst>
                                    </p:anim>
                                    <p:anim calcmode="lin" valueType="num">
                                      <p:cBhvr additive="base">
                                        <p:cTn id="39"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6626"/>
                                        </p:tgtEl>
                                        <p:attrNameLst>
                                          <p:attrName>style.visibility</p:attrName>
                                        </p:attrNameLst>
                                      </p:cBhvr>
                                      <p:to>
                                        <p:strVal val="visible"/>
                                      </p:to>
                                    </p:set>
                                    <p:anim calcmode="lin" valueType="num">
                                      <p:cBhvr additive="base">
                                        <p:cTn id="44" dur="1000" fill="hold"/>
                                        <p:tgtEl>
                                          <p:spTgt spid="26626"/>
                                        </p:tgtEl>
                                        <p:attrNameLst>
                                          <p:attrName>ppt_x</p:attrName>
                                        </p:attrNameLst>
                                      </p:cBhvr>
                                      <p:tavLst>
                                        <p:tav tm="0">
                                          <p:val>
                                            <p:strVal val="#ppt_x"/>
                                          </p:val>
                                        </p:tav>
                                        <p:tav tm="100000">
                                          <p:val>
                                            <p:strVal val="#ppt_x"/>
                                          </p:val>
                                        </p:tav>
                                      </p:tavLst>
                                    </p:anim>
                                    <p:anim calcmode="lin" valueType="num">
                                      <p:cBhvr additive="base">
                                        <p:cTn id="45" dur="1000" fill="hold"/>
                                        <p:tgtEl>
                                          <p:spTgt spid="26626"/>
                                        </p:tgtEl>
                                        <p:attrNameLst>
                                          <p:attrName>ppt_y</p:attrName>
                                        </p:attrNameLst>
                                      </p:cBhvr>
                                      <p:tavLst>
                                        <p:tav tm="0">
                                          <p:val>
                                            <p:strVal val="1+#ppt_h/2"/>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1000" fill="hold"/>
                                        <p:tgtEl>
                                          <p:spTgt spid="9"/>
                                        </p:tgtEl>
                                        <p:attrNameLst>
                                          <p:attrName>ppt_x</p:attrName>
                                        </p:attrNameLst>
                                      </p:cBhvr>
                                      <p:tavLst>
                                        <p:tav tm="0">
                                          <p:val>
                                            <p:strVal val="0-#ppt_w/2"/>
                                          </p:val>
                                        </p:tav>
                                        <p:tav tm="100000">
                                          <p:val>
                                            <p:strVal val="#ppt_x"/>
                                          </p:val>
                                        </p:tav>
                                      </p:tavLst>
                                    </p:anim>
                                    <p:anim calcmode="lin" valueType="num">
                                      <p:cBhvr additive="base">
                                        <p:cTn id="51"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8"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additive="base">
                                        <p:cTn id="56" dur="1000" fill="hold"/>
                                        <p:tgtEl>
                                          <p:spTgt spid="13"/>
                                        </p:tgtEl>
                                        <p:attrNameLst>
                                          <p:attrName>ppt_x</p:attrName>
                                        </p:attrNameLst>
                                      </p:cBhvr>
                                      <p:tavLst>
                                        <p:tav tm="0">
                                          <p:val>
                                            <p:strVal val="0-#ppt_w/2"/>
                                          </p:val>
                                        </p:tav>
                                        <p:tav tm="100000">
                                          <p:val>
                                            <p:strVal val="#ppt_x"/>
                                          </p:val>
                                        </p:tav>
                                      </p:tavLst>
                                    </p:anim>
                                    <p:anim calcmode="lin" valueType="num">
                                      <p:cBhvr additive="base">
                                        <p:cTn id="57"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additive="base">
                                        <p:cTn id="62" dur="1000" fill="hold"/>
                                        <p:tgtEl>
                                          <p:spTgt spid="10"/>
                                        </p:tgtEl>
                                        <p:attrNameLst>
                                          <p:attrName>ppt_x</p:attrName>
                                        </p:attrNameLst>
                                      </p:cBhvr>
                                      <p:tavLst>
                                        <p:tav tm="0">
                                          <p:val>
                                            <p:strVal val="1+#ppt_w/2"/>
                                          </p:val>
                                        </p:tav>
                                        <p:tav tm="100000">
                                          <p:val>
                                            <p:strVal val="#ppt_x"/>
                                          </p:val>
                                        </p:tav>
                                      </p:tavLst>
                                    </p:anim>
                                    <p:anim calcmode="lin" valueType="num">
                                      <p:cBhvr additive="base">
                                        <p:cTn id="63"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additive="base">
                                        <p:cTn id="68" dur="1000" fill="hold"/>
                                        <p:tgtEl>
                                          <p:spTgt spid="21"/>
                                        </p:tgtEl>
                                        <p:attrNameLst>
                                          <p:attrName>ppt_x</p:attrName>
                                        </p:attrNameLst>
                                      </p:cBhvr>
                                      <p:tavLst>
                                        <p:tav tm="0">
                                          <p:val>
                                            <p:strVal val="#ppt_x"/>
                                          </p:val>
                                        </p:tav>
                                        <p:tav tm="100000">
                                          <p:val>
                                            <p:strVal val="#ppt_x"/>
                                          </p:val>
                                        </p:tav>
                                      </p:tavLst>
                                    </p:anim>
                                    <p:anim calcmode="lin" valueType="num">
                                      <p:cBhvr additive="base">
                                        <p:cTn id="69" dur="10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22"/>
                                        </p:tgtEl>
                                        <p:attrNameLst>
                                          <p:attrName>style.visibility</p:attrName>
                                        </p:attrNameLst>
                                      </p:cBhvr>
                                      <p:to>
                                        <p:strVal val="visible"/>
                                      </p:to>
                                    </p:set>
                                    <p:anim calcmode="lin" valueType="num">
                                      <p:cBhvr additive="base">
                                        <p:cTn id="74" dur="1000" fill="hold"/>
                                        <p:tgtEl>
                                          <p:spTgt spid="22"/>
                                        </p:tgtEl>
                                        <p:attrNameLst>
                                          <p:attrName>ppt_x</p:attrName>
                                        </p:attrNameLst>
                                      </p:cBhvr>
                                      <p:tavLst>
                                        <p:tav tm="0">
                                          <p:val>
                                            <p:strVal val="#ppt_x"/>
                                          </p:val>
                                        </p:tav>
                                        <p:tav tm="100000">
                                          <p:val>
                                            <p:strVal val="#ppt_x"/>
                                          </p:val>
                                        </p:tav>
                                      </p:tavLst>
                                    </p:anim>
                                    <p:anim calcmode="lin" valueType="num">
                                      <p:cBhvr additive="base">
                                        <p:cTn id="75" dur="10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2" presetClass="entr" presetSubtype="8" fill="hold" grpId="0" nodeType="clickEffect">
                                  <p:stCondLst>
                                    <p:cond delay="0"/>
                                  </p:stCondLst>
                                  <p:childTnLst>
                                    <p:set>
                                      <p:cBhvr>
                                        <p:cTn id="79" dur="1" fill="hold">
                                          <p:stCondLst>
                                            <p:cond delay="0"/>
                                          </p:stCondLst>
                                        </p:cTn>
                                        <p:tgtEl>
                                          <p:spTgt spid="26636"/>
                                        </p:tgtEl>
                                        <p:attrNameLst>
                                          <p:attrName>style.visibility</p:attrName>
                                        </p:attrNameLst>
                                      </p:cBhvr>
                                      <p:to>
                                        <p:strVal val="visible"/>
                                      </p:to>
                                    </p:set>
                                    <p:anim calcmode="lin" valueType="num">
                                      <p:cBhvr additive="base">
                                        <p:cTn id="80" dur="1000" fill="hold"/>
                                        <p:tgtEl>
                                          <p:spTgt spid="26636"/>
                                        </p:tgtEl>
                                        <p:attrNameLst>
                                          <p:attrName>ppt_x</p:attrName>
                                        </p:attrNameLst>
                                      </p:cBhvr>
                                      <p:tavLst>
                                        <p:tav tm="0">
                                          <p:val>
                                            <p:strVal val="0-#ppt_w/2"/>
                                          </p:val>
                                        </p:tav>
                                        <p:tav tm="100000">
                                          <p:val>
                                            <p:strVal val="#ppt_x"/>
                                          </p:val>
                                        </p:tav>
                                      </p:tavLst>
                                    </p:anim>
                                    <p:anim calcmode="lin" valueType="num">
                                      <p:cBhvr additive="base">
                                        <p:cTn id="81" dur="1000" fill="hold"/>
                                        <p:tgtEl>
                                          <p:spTgt spid="26636"/>
                                        </p:tgtEl>
                                        <p:attrNameLst>
                                          <p:attrName>ppt_y</p:attrName>
                                        </p:attrNameLst>
                                      </p:cBhvr>
                                      <p:tavLst>
                                        <p:tav tm="0">
                                          <p:val>
                                            <p:strVal val="#ppt_y"/>
                                          </p:val>
                                        </p:tav>
                                        <p:tav tm="100000">
                                          <p:val>
                                            <p:strVal val="#ppt_y"/>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 presetClass="entr" presetSubtype="8" fill="hold" nodeType="clickEffect">
                                  <p:stCondLst>
                                    <p:cond delay="0"/>
                                  </p:stCondLst>
                                  <p:childTnLst>
                                    <p:set>
                                      <p:cBhvr>
                                        <p:cTn id="85" dur="1" fill="hold">
                                          <p:stCondLst>
                                            <p:cond delay="0"/>
                                          </p:stCondLst>
                                        </p:cTn>
                                        <p:tgtEl>
                                          <p:spTgt spid="26638"/>
                                        </p:tgtEl>
                                        <p:attrNameLst>
                                          <p:attrName>style.visibility</p:attrName>
                                        </p:attrNameLst>
                                      </p:cBhvr>
                                      <p:to>
                                        <p:strVal val="visible"/>
                                      </p:to>
                                    </p:set>
                                    <p:anim calcmode="lin" valueType="num">
                                      <p:cBhvr additive="base">
                                        <p:cTn id="86" dur="1000" fill="hold"/>
                                        <p:tgtEl>
                                          <p:spTgt spid="26638"/>
                                        </p:tgtEl>
                                        <p:attrNameLst>
                                          <p:attrName>ppt_x</p:attrName>
                                        </p:attrNameLst>
                                      </p:cBhvr>
                                      <p:tavLst>
                                        <p:tav tm="0">
                                          <p:val>
                                            <p:strVal val="0-#ppt_w/2"/>
                                          </p:val>
                                        </p:tav>
                                        <p:tav tm="100000">
                                          <p:val>
                                            <p:strVal val="#ppt_x"/>
                                          </p:val>
                                        </p:tav>
                                      </p:tavLst>
                                    </p:anim>
                                    <p:anim calcmode="lin" valueType="num">
                                      <p:cBhvr additive="base">
                                        <p:cTn id="87" dur="1000" fill="hold"/>
                                        <p:tgtEl>
                                          <p:spTgt spid="26638"/>
                                        </p:tgtEl>
                                        <p:attrNameLst>
                                          <p:attrName>ppt_y</p:attrName>
                                        </p:attrNameLst>
                                      </p:cBhvr>
                                      <p:tavLst>
                                        <p:tav tm="0">
                                          <p:val>
                                            <p:strVal val="#ppt_y"/>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2" fill="hold" grpId="0" nodeType="clickEffect">
                                  <p:stCondLst>
                                    <p:cond delay="0"/>
                                  </p:stCondLst>
                                  <p:childTnLst>
                                    <p:set>
                                      <p:cBhvr>
                                        <p:cTn id="91" dur="1" fill="hold">
                                          <p:stCondLst>
                                            <p:cond delay="0"/>
                                          </p:stCondLst>
                                        </p:cTn>
                                        <p:tgtEl>
                                          <p:spTgt spid="26637"/>
                                        </p:tgtEl>
                                        <p:attrNameLst>
                                          <p:attrName>style.visibility</p:attrName>
                                        </p:attrNameLst>
                                      </p:cBhvr>
                                      <p:to>
                                        <p:strVal val="visible"/>
                                      </p:to>
                                    </p:set>
                                    <p:anim calcmode="lin" valueType="num">
                                      <p:cBhvr additive="base">
                                        <p:cTn id="92" dur="1000" fill="hold"/>
                                        <p:tgtEl>
                                          <p:spTgt spid="26637"/>
                                        </p:tgtEl>
                                        <p:attrNameLst>
                                          <p:attrName>ppt_x</p:attrName>
                                        </p:attrNameLst>
                                      </p:cBhvr>
                                      <p:tavLst>
                                        <p:tav tm="0">
                                          <p:val>
                                            <p:strVal val="1+#ppt_w/2"/>
                                          </p:val>
                                        </p:tav>
                                        <p:tav tm="100000">
                                          <p:val>
                                            <p:strVal val="#ppt_x"/>
                                          </p:val>
                                        </p:tav>
                                      </p:tavLst>
                                    </p:anim>
                                    <p:anim calcmode="lin" valueType="num">
                                      <p:cBhvr additive="base">
                                        <p:cTn id="93" dur="1000" fill="hold"/>
                                        <p:tgtEl>
                                          <p:spTgt spid="266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nimBg="1"/>
      <p:bldP spid="26627" grpId="0" animBg="1"/>
      <p:bldP spid="6" grpId="0"/>
      <p:bldP spid="9" grpId="0" animBg="1"/>
      <p:bldP spid="10" grpId="0" animBg="1"/>
      <p:bldP spid="8" grpId="0" animBg="1"/>
      <p:bldP spid="11" grpId="0" animBg="1"/>
      <p:bldP spid="21" grpId="0" animBg="1"/>
      <p:bldP spid="22" grpId="0" animBg="1"/>
      <p:bldP spid="26636" grpId="0" animBg="1"/>
      <p:bldP spid="266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513" y="51955"/>
            <a:ext cx="9070975"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Esempio 2 – Intersezione tra piani diversi (1)</a:t>
            </a:r>
          </a:p>
        </p:txBody>
      </p:sp>
      <p:sp>
        <p:nvSpPr>
          <p:cNvPr id="4" name="CasellaDiTesto 3"/>
          <p:cNvSpPr txBox="1"/>
          <p:nvPr/>
        </p:nvSpPr>
        <p:spPr>
          <a:xfrm>
            <a:off x="36513" y="778164"/>
            <a:ext cx="9070975" cy="460375"/>
          </a:xfrm>
          <a:prstGeom prst="rect">
            <a:avLst/>
          </a:prstGeom>
          <a:noFill/>
        </p:spPr>
        <p:txBody>
          <a:bodyPr>
            <a:spAutoFit/>
          </a:bodyPr>
          <a:lstStyle/>
          <a:p>
            <a:pPr algn="ctr">
              <a:defRPr/>
            </a:pPr>
            <a:r>
              <a:rPr lang="it-IT" sz="2400" dirty="0">
                <a:solidFill>
                  <a:srgbClr val="002060"/>
                </a:solidFill>
                <a:latin typeface="+mj-lt"/>
              </a:rPr>
              <a:t>Intersezione tra piani geometricamente diversi</a:t>
            </a:r>
          </a:p>
        </p:txBody>
      </p:sp>
      <p:pic>
        <p:nvPicPr>
          <p:cNvPr id="2" name="Immagine 1"/>
          <p:cNvPicPr>
            <a:picLocks noChangeAspect="1"/>
          </p:cNvPicPr>
          <p:nvPr/>
        </p:nvPicPr>
        <p:blipFill rotWithShape="1">
          <a:blip r:embed="rId2"/>
          <a:srcRect l="16316" t="10390" r="36666" b="9635"/>
          <a:stretch/>
        </p:blipFill>
        <p:spPr>
          <a:xfrm>
            <a:off x="36513" y="1276350"/>
            <a:ext cx="4248150" cy="2520950"/>
          </a:xfrm>
          <a:prstGeom prst="rect">
            <a:avLst/>
          </a:prstGeom>
          <a:solidFill>
            <a:schemeClr val="accent3">
              <a:lumMod val="20000"/>
              <a:lumOff val="80000"/>
            </a:schemeClr>
          </a:solidFill>
        </p:spPr>
      </p:pic>
      <p:sp>
        <p:nvSpPr>
          <p:cNvPr id="5" name="CasellaDiTesto 4"/>
          <p:cNvSpPr txBox="1"/>
          <p:nvPr/>
        </p:nvSpPr>
        <p:spPr>
          <a:xfrm>
            <a:off x="4330700" y="1276350"/>
            <a:ext cx="4787900" cy="1939925"/>
          </a:xfrm>
          <a:prstGeom prst="rect">
            <a:avLst/>
          </a:prstGeom>
          <a:noFill/>
        </p:spPr>
        <p:txBody>
          <a:bodyPr>
            <a:spAutoFit/>
          </a:bodyPr>
          <a:lstStyle/>
          <a:p>
            <a:pPr>
              <a:defRPr/>
            </a:pPr>
            <a:r>
              <a:rPr lang="it-IT" sz="2000" dirty="0">
                <a:solidFill>
                  <a:srgbClr val="002060"/>
                </a:solidFill>
                <a:latin typeface="+mj-lt"/>
              </a:rPr>
              <a:t>Siano assegnati i piani seguenti </a:t>
            </a:r>
            <a:r>
              <a:rPr lang="it-IT" sz="2000" dirty="0">
                <a:solidFill>
                  <a:srgbClr val="002060"/>
                </a:solidFill>
                <a:latin typeface="Symbol" panose="05050102010706020507" pitchFamily="18" charset="2"/>
              </a:rPr>
              <a:t>a</a:t>
            </a:r>
            <a:r>
              <a:rPr lang="it-IT" sz="2000" dirty="0">
                <a:solidFill>
                  <a:srgbClr val="002060"/>
                </a:solidFill>
                <a:latin typeface="+mj-lt"/>
              </a:rPr>
              <a:t> (piano generico) e </a:t>
            </a:r>
            <a:r>
              <a:rPr lang="it-IT" sz="2000" dirty="0">
                <a:solidFill>
                  <a:srgbClr val="002060"/>
                </a:solidFill>
                <a:latin typeface="Symbol" panose="05050102010706020507" pitchFamily="18" charset="2"/>
              </a:rPr>
              <a:t>b</a:t>
            </a:r>
            <a:r>
              <a:rPr lang="it-IT" sz="2000" dirty="0">
                <a:solidFill>
                  <a:srgbClr val="002060"/>
                </a:solidFill>
                <a:latin typeface="+mj-lt"/>
              </a:rPr>
              <a:t> (piano proiettante in prima proiezione) collocati nello spazio del primo diedro con le seguenti formalizzazioni geometrico-descrittive</a:t>
            </a:r>
          </a:p>
        </p:txBody>
      </p:sp>
      <p:sp>
        <p:nvSpPr>
          <p:cNvPr id="7" name="Rectangle 285"/>
          <p:cNvSpPr>
            <a:spLocks noChangeArrowheads="1"/>
          </p:cNvSpPr>
          <p:nvPr/>
        </p:nvSpPr>
        <p:spPr bwMode="auto">
          <a:xfrm>
            <a:off x="4411663" y="3296084"/>
            <a:ext cx="1979612" cy="539750"/>
          </a:xfrm>
          <a:prstGeom prst="rect">
            <a:avLst/>
          </a:prstGeom>
          <a:solidFill>
            <a:schemeClr val="accent3">
              <a:lumMod val="20000"/>
              <a:lumOff val="80000"/>
            </a:schemeClr>
          </a:solidFill>
          <a:ln w="9525">
            <a:solidFill>
              <a:srgbClr val="0070C0"/>
            </a:solidFill>
            <a:miter lim="800000"/>
            <a:headEnd/>
            <a:tailEnd/>
          </a:ln>
        </p:spPr>
        <p:txBody>
          <a:bodyPr anchor="ctr" upright="1"/>
          <a:lstStyle/>
          <a:p>
            <a:pPr>
              <a:lnSpc>
                <a:spcPct val="150000"/>
              </a:lnSpc>
              <a:spcAft>
                <a:spcPts val="0"/>
              </a:spcAft>
              <a:defRPr/>
            </a:pPr>
            <a:r>
              <a:rPr lang="it-IT"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a:t>
            </a:r>
            <a:r>
              <a:rPr lang="it-IT"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1</a:t>
            </a:r>
            <a:r>
              <a:rPr lang="it-IT" sz="2400"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a:t>
            </a:r>
            <a:r>
              <a:rPr lang="it-IT"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2</a:t>
            </a:r>
            <a:r>
              <a:rPr lang="it-IT" sz="2400"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rPr>
              <a:t>)</a:t>
            </a:r>
            <a:endParaRPr lang="it-IT"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15000"/>
              </a:lnSpc>
              <a:spcAft>
                <a:spcPts val="1000"/>
              </a:spcAft>
              <a:defRPr/>
            </a:pPr>
            <a:r>
              <a:rPr lang="it-IT" sz="10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p>
        </p:txBody>
      </p:sp>
      <p:sp>
        <p:nvSpPr>
          <p:cNvPr id="8" name="Rectangle 286"/>
          <p:cNvSpPr>
            <a:spLocks noChangeArrowheads="1"/>
          </p:cNvSpPr>
          <p:nvPr/>
        </p:nvSpPr>
        <p:spPr bwMode="auto">
          <a:xfrm>
            <a:off x="7091363" y="3288146"/>
            <a:ext cx="2016125" cy="539750"/>
          </a:xfrm>
          <a:prstGeom prst="rect">
            <a:avLst/>
          </a:prstGeom>
          <a:solidFill>
            <a:schemeClr val="accent3">
              <a:lumMod val="20000"/>
              <a:lumOff val="80000"/>
            </a:schemeClr>
          </a:solidFill>
          <a:ln w="9525">
            <a:solidFill>
              <a:srgbClr val="0070C0"/>
            </a:solidFill>
            <a:miter lim="800000"/>
            <a:headEnd/>
            <a:tailEnd/>
          </a:ln>
        </p:spPr>
        <p:txBody>
          <a:bodyPr upright="1"/>
          <a:lstStyle/>
          <a:p>
            <a:pPr>
              <a:lnSpc>
                <a:spcPct val="115000"/>
              </a:lnSpc>
              <a:spcAft>
                <a:spcPts val="0"/>
              </a:spcAft>
              <a:defRPr/>
            </a:pPr>
            <a:r>
              <a:rPr lang="it-IT" sz="2400" dirty="0">
                <a:solidFill>
                  <a:srgbClr val="0070C0"/>
                </a:solidFill>
                <a:latin typeface="Symbol" panose="05050102010706020507" pitchFamily="18" charset="2"/>
                <a:ea typeface="Calibri" panose="020F0502020204030204" pitchFamily="34" charset="0"/>
                <a:cs typeface="Times New Roman" panose="02020603050405020304" pitchFamily="18" charset="0"/>
              </a:rPr>
              <a:t>b </a:t>
            </a:r>
            <a:r>
              <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r>
              <a:rPr lang="it-IT" sz="2400" dirty="0">
                <a:solidFill>
                  <a:srgbClr val="0070C0"/>
                </a:solidFill>
                <a:latin typeface="Symbol" panose="05050102010706020507" pitchFamily="18" charset="2"/>
                <a:ea typeface="Calibri" panose="020F0502020204030204" pitchFamily="34" charset="0"/>
                <a:cs typeface="Symbol" panose="05050102010706020507" pitchFamily="18" charset="2"/>
              </a:rPr>
              <a:t>^</a:t>
            </a:r>
            <a:r>
              <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sym typeface="Symbol" panose="05050102010706020507" pitchFamily="18" charset="2"/>
              </a:rPr>
              <a:t></a:t>
            </a:r>
            <a:r>
              <a:rPr lang="it-IT" sz="2400" baseline="30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r>
              <a:rPr lang="it-IT" sz="2400" baseline="-25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1</a:t>
            </a:r>
            <a:r>
              <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r>
              <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sym typeface="Symbol" panose="05050102010706020507" pitchFamily="18" charset="2"/>
              </a:rPr>
              <a:t></a:t>
            </a:r>
            <a:r>
              <a:rPr lang="it-IT" sz="2400" baseline="30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r>
              <a:rPr lang="it-IT" sz="2400" baseline="-25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2</a:t>
            </a:r>
            <a:r>
              <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p>
          <a:p>
            <a:pPr>
              <a:lnSpc>
                <a:spcPct val="115000"/>
              </a:lnSpc>
              <a:spcAft>
                <a:spcPts val="1000"/>
              </a:spcAft>
              <a:defRPr/>
            </a:pPr>
            <a:r>
              <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 </a:t>
            </a:r>
          </a:p>
        </p:txBody>
      </p:sp>
      <p:sp>
        <p:nvSpPr>
          <p:cNvPr id="6" name="Rettangolo 5"/>
          <p:cNvSpPr/>
          <p:nvPr/>
        </p:nvSpPr>
        <p:spPr>
          <a:xfrm>
            <a:off x="6573838" y="3391334"/>
            <a:ext cx="325437" cy="400050"/>
          </a:xfrm>
          <a:prstGeom prst="rect">
            <a:avLst/>
          </a:prstGeom>
        </p:spPr>
        <p:txBody>
          <a:bodyPr wrap="none">
            <a:spAutoFit/>
          </a:bodyPr>
          <a:lstStyle/>
          <a:p>
            <a:pPr>
              <a:defRPr/>
            </a:pPr>
            <a:r>
              <a:rPr lang="it-IT" sz="2000" dirty="0">
                <a:solidFill>
                  <a:srgbClr val="002060"/>
                </a:solidFill>
                <a:latin typeface="+mj-lt"/>
              </a:rPr>
              <a:t>e</a:t>
            </a:r>
          </a:p>
        </p:txBody>
      </p:sp>
      <p:pic>
        <p:nvPicPr>
          <p:cNvPr id="9" name="Immagine 8"/>
          <p:cNvPicPr>
            <a:picLocks noChangeAspect="1"/>
          </p:cNvPicPr>
          <p:nvPr/>
        </p:nvPicPr>
        <p:blipFill rotWithShape="1">
          <a:blip r:embed="rId3"/>
          <a:srcRect l="16442" t="10221" r="36891" b="9302"/>
          <a:stretch/>
        </p:blipFill>
        <p:spPr>
          <a:xfrm>
            <a:off x="15875" y="3833813"/>
            <a:ext cx="4267200" cy="2566987"/>
          </a:xfrm>
          <a:prstGeom prst="rect">
            <a:avLst/>
          </a:prstGeom>
          <a:solidFill>
            <a:schemeClr val="accent3">
              <a:lumMod val="20000"/>
              <a:lumOff val="80000"/>
            </a:schemeClr>
          </a:solidFill>
        </p:spPr>
      </p:pic>
      <p:sp>
        <p:nvSpPr>
          <p:cNvPr id="10" name="CasellaDiTesto 9"/>
          <p:cNvSpPr txBox="1"/>
          <p:nvPr/>
        </p:nvSpPr>
        <p:spPr>
          <a:xfrm>
            <a:off x="4411663" y="3930650"/>
            <a:ext cx="4695825" cy="1630363"/>
          </a:xfrm>
          <a:prstGeom prst="rect">
            <a:avLst/>
          </a:prstGeom>
          <a:noFill/>
        </p:spPr>
        <p:txBody>
          <a:bodyPr>
            <a:spAutoFit/>
          </a:bodyPr>
          <a:lstStyle/>
          <a:p>
            <a:pPr>
              <a:defRPr/>
            </a:pPr>
            <a:r>
              <a:rPr lang="it-IT" sz="2000" dirty="0">
                <a:solidFill>
                  <a:srgbClr val="002060"/>
                </a:solidFill>
                <a:latin typeface="+mj-lt"/>
              </a:rPr>
              <a:t>sviluppando l’operazione d’intersezione tra questi due piani si otterrà una retta x che avrà le seguenti caratteristiche geometrico-descrittive:</a:t>
            </a:r>
          </a:p>
        </p:txBody>
      </p:sp>
      <p:sp>
        <p:nvSpPr>
          <p:cNvPr id="14" name="Rectangle 287"/>
          <p:cNvSpPr>
            <a:spLocks noChangeArrowheads="1"/>
          </p:cNvSpPr>
          <p:nvPr/>
        </p:nvSpPr>
        <p:spPr bwMode="auto">
          <a:xfrm>
            <a:off x="4572000" y="5670550"/>
            <a:ext cx="1223963" cy="539750"/>
          </a:xfrm>
          <a:prstGeom prst="rect">
            <a:avLst/>
          </a:prstGeom>
          <a:solidFill>
            <a:schemeClr val="accent3">
              <a:lumMod val="20000"/>
              <a:lumOff val="80000"/>
            </a:schemeClr>
          </a:solidFill>
          <a:ln w="9525">
            <a:solidFill>
              <a:srgbClr val="0070C0"/>
            </a:solidFill>
            <a:miter lim="800000"/>
            <a:headEnd/>
            <a:tailEnd/>
          </a:ln>
        </p:spPr>
        <p:txBody>
          <a:bodyPr anchor="ctr" upright="1"/>
          <a:lstStyle/>
          <a:p>
            <a:pPr>
              <a:lnSpc>
                <a:spcPct val="150000"/>
              </a:lnSpc>
              <a:spcAft>
                <a:spcPts val="0"/>
              </a:spcAft>
              <a:defRPr/>
            </a:pPr>
            <a:r>
              <a:rPr lang="it-IT"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 </a:t>
            </a:r>
            <a:r>
              <a:rPr lang="it-IT" sz="2400" dirty="0">
                <a:solidFill>
                  <a:schemeClr val="bg1"/>
                </a:solidFill>
                <a:latin typeface="Symbol" panose="05050102010706020507" pitchFamily="18" charset="2"/>
                <a:ea typeface="Times New Roman" panose="02020603050405020304" pitchFamily="18" charset="0"/>
                <a:cs typeface="Symbol" panose="05050102010706020507" pitchFamily="18" charset="2"/>
              </a:rPr>
              <a:t>Ç </a:t>
            </a:r>
            <a:r>
              <a:rPr lang="it-IT" sz="24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 </a:t>
            </a:r>
            <a:r>
              <a:rPr lang="it-IT" sz="2400" dirty="0">
                <a:solidFill>
                  <a:srgbClr val="0070C0"/>
                </a:solidFill>
                <a:latin typeface="Symbol" panose="05050102010706020507" pitchFamily="18" charset="2"/>
                <a:ea typeface="Times New Roman" panose="02020603050405020304" pitchFamily="18" charset="0"/>
                <a:cs typeface="Times New Roman" panose="02020603050405020304" pitchFamily="18" charset="0"/>
              </a:rPr>
              <a:t>b</a:t>
            </a:r>
            <a:endPar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5" name="Rectangle 288"/>
          <p:cNvSpPr>
            <a:spLocks noChangeArrowheads="1"/>
          </p:cNvSpPr>
          <p:nvPr/>
        </p:nvSpPr>
        <p:spPr bwMode="auto">
          <a:xfrm>
            <a:off x="6673850" y="5670550"/>
            <a:ext cx="2124075" cy="539750"/>
          </a:xfrm>
          <a:prstGeom prst="rect">
            <a:avLst/>
          </a:prstGeom>
          <a:solidFill>
            <a:schemeClr val="accent3">
              <a:lumMod val="20000"/>
              <a:lumOff val="80000"/>
            </a:schemeClr>
          </a:solidFill>
          <a:ln w="9525">
            <a:solidFill>
              <a:srgbClr val="0070C0"/>
            </a:solidFill>
            <a:miter lim="800000"/>
            <a:headEnd/>
            <a:tailEnd/>
          </a:ln>
        </p:spPr>
        <p:txBody>
          <a:bodyPr anchor="ctr" upright="1"/>
          <a:lstStyle/>
          <a:p>
            <a:pPr algn="ctr">
              <a:lnSpc>
                <a:spcPct val="150000"/>
              </a:lnSpc>
              <a:spcAft>
                <a:spcPts val="0"/>
              </a:spcAft>
              <a:defRPr/>
            </a:pPr>
            <a:r>
              <a:rPr lang="it-IT" sz="24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x(</a:t>
            </a:r>
            <a:r>
              <a:rPr lang="it-IT" sz="24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1</a:t>
            </a:r>
            <a:r>
              <a:rPr lang="it-IT" sz="24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a:t>
            </a:r>
            <a:r>
              <a:rPr lang="it-IT" sz="24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2</a:t>
            </a:r>
            <a:r>
              <a:rPr lang="it-IT" sz="24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a:t>
            </a:r>
            <a:endParaRPr lang="it-IT" sz="2400" dirty="0">
              <a:solidFill>
                <a:schemeClr val="bg1"/>
              </a:solidFill>
              <a:latin typeface="Comic Sans MS" panose="030F0702030302020204" pitchFamily="66" charset="0"/>
              <a:ea typeface="Calibri" panose="020F0502020204030204" pitchFamily="34" charset="0"/>
              <a:cs typeface="Times New Roman" panose="02020603050405020304" pitchFamily="18" charset="0"/>
            </a:endParaRPr>
          </a:p>
        </p:txBody>
      </p:sp>
      <p:cxnSp>
        <p:nvCxnSpPr>
          <p:cNvPr id="16" name="AutoShape 289"/>
          <p:cNvCxnSpPr>
            <a:cxnSpLocks noChangeShapeType="1"/>
          </p:cNvCxnSpPr>
          <p:nvPr/>
        </p:nvCxnSpPr>
        <p:spPr bwMode="auto">
          <a:xfrm>
            <a:off x="5783263" y="5956300"/>
            <a:ext cx="903287" cy="0"/>
          </a:xfrm>
          <a:prstGeom prst="straightConnector1">
            <a:avLst/>
          </a:prstGeom>
          <a:solidFill>
            <a:schemeClr val="accent3">
              <a:lumMod val="20000"/>
              <a:lumOff val="80000"/>
            </a:schemeClr>
          </a:solidFill>
          <a:ln w="3175">
            <a:solidFill>
              <a:srgbClr val="0070C0"/>
            </a:solidFill>
            <a:round/>
            <a:headEnd/>
            <a:tailEnd type="stealth" w="lg" len="lg"/>
          </a:ln>
        </p:spPr>
      </p:cxnSp>
      <p:sp>
        <p:nvSpPr>
          <p:cNvPr id="12" name="CasellaDiTesto 11"/>
          <p:cNvSpPr txBox="1"/>
          <p:nvPr/>
        </p:nvSpPr>
        <p:spPr>
          <a:xfrm>
            <a:off x="17463" y="6422736"/>
            <a:ext cx="9109075" cy="369888"/>
          </a:xfrm>
          <a:prstGeom prst="rect">
            <a:avLst/>
          </a:prstGeom>
          <a:noFill/>
        </p:spPr>
        <p:txBody>
          <a:bodyPr>
            <a:spAutoFit/>
          </a:bodyPr>
          <a:lstStyle/>
          <a:p>
            <a:pPr>
              <a:defRPr/>
            </a:pPr>
            <a:r>
              <a:rPr lang="it-IT" dirty="0">
                <a:solidFill>
                  <a:srgbClr val="002060"/>
                </a:solidFill>
                <a:latin typeface="+mj-lt"/>
              </a:rPr>
              <a:t>Accade, infatti, quanto si ricava dall’analisi delle intersezioni tra le tracce dei piani.</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1000" fill="hold"/>
                                        <p:tgtEl>
                                          <p:spTgt spid="5"/>
                                        </p:tgtEl>
                                        <p:attrNameLst>
                                          <p:attrName>ppt_x</p:attrName>
                                        </p:attrNameLst>
                                      </p:cBhvr>
                                      <p:tavLst>
                                        <p:tav tm="0">
                                          <p:val>
                                            <p:strVal val="1+#ppt_w/2"/>
                                          </p:val>
                                        </p:tav>
                                        <p:tav tm="100000">
                                          <p:val>
                                            <p:strVal val="#ppt_x"/>
                                          </p:val>
                                        </p:tav>
                                      </p:tavLst>
                                    </p:anim>
                                    <p:anim calcmode="lin" valueType="num">
                                      <p:cBhvr additive="base">
                                        <p:cTn id="21"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1000" fill="hold"/>
                                        <p:tgtEl>
                                          <p:spTgt spid="7"/>
                                        </p:tgtEl>
                                        <p:attrNameLst>
                                          <p:attrName>ppt_x</p:attrName>
                                        </p:attrNameLst>
                                      </p:cBhvr>
                                      <p:tavLst>
                                        <p:tav tm="0">
                                          <p:val>
                                            <p:strVal val="0-#ppt_w/2"/>
                                          </p:val>
                                        </p:tav>
                                        <p:tav tm="100000">
                                          <p:val>
                                            <p:strVal val="#ppt_x"/>
                                          </p:val>
                                        </p:tav>
                                      </p:tavLst>
                                    </p:anim>
                                    <p:anim calcmode="lin" valueType="num">
                                      <p:cBhvr additive="base">
                                        <p:cTn id="27"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1000" fill="hold"/>
                                        <p:tgtEl>
                                          <p:spTgt spid="6"/>
                                        </p:tgtEl>
                                        <p:attrNameLst>
                                          <p:attrName>ppt_x</p:attrName>
                                        </p:attrNameLst>
                                      </p:cBhvr>
                                      <p:tavLst>
                                        <p:tav tm="0">
                                          <p:val>
                                            <p:strVal val="#ppt_x"/>
                                          </p:val>
                                        </p:tav>
                                        <p:tav tm="100000">
                                          <p:val>
                                            <p:strVal val="#ppt_x"/>
                                          </p:val>
                                        </p:tav>
                                      </p:tavLst>
                                    </p:anim>
                                    <p:anim calcmode="lin" valueType="num">
                                      <p:cBhvr additive="base">
                                        <p:cTn id="33"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1000" fill="hold"/>
                                        <p:tgtEl>
                                          <p:spTgt spid="8"/>
                                        </p:tgtEl>
                                        <p:attrNameLst>
                                          <p:attrName>ppt_x</p:attrName>
                                        </p:attrNameLst>
                                      </p:cBhvr>
                                      <p:tavLst>
                                        <p:tav tm="0">
                                          <p:val>
                                            <p:strVal val="1+#ppt_w/2"/>
                                          </p:val>
                                        </p:tav>
                                        <p:tav tm="100000">
                                          <p:val>
                                            <p:strVal val="#ppt_x"/>
                                          </p:val>
                                        </p:tav>
                                      </p:tavLst>
                                    </p:anim>
                                    <p:anim calcmode="lin" valueType="num">
                                      <p:cBhvr additive="base">
                                        <p:cTn id="39"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additive="base">
                                        <p:cTn id="44" dur="1000" fill="hold"/>
                                        <p:tgtEl>
                                          <p:spTgt spid="10"/>
                                        </p:tgtEl>
                                        <p:attrNameLst>
                                          <p:attrName>ppt_x</p:attrName>
                                        </p:attrNameLst>
                                      </p:cBhvr>
                                      <p:tavLst>
                                        <p:tav tm="0">
                                          <p:val>
                                            <p:strVal val="1+#ppt_w/2"/>
                                          </p:val>
                                        </p:tav>
                                        <p:tav tm="100000">
                                          <p:val>
                                            <p:strVal val="#ppt_x"/>
                                          </p:val>
                                        </p:tav>
                                      </p:tavLst>
                                    </p:anim>
                                    <p:anim calcmode="lin" valueType="num">
                                      <p:cBhvr additive="base">
                                        <p:cTn id="45"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2" presetClass="entr" presetSubtype="0" fill="hold"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1000"/>
                                        <p:tgtEl>
                                          <p:spTgt spid="9"/>
                                        </p:tgtEl>
                                      </p:cBhvr>
                                    </p:animEffect>
                                    <p:anim calcmode="lin" valueType="num">
                                      <p:cBhvr>
                                        <p:cTn id="51" dur="1000" fill="hold"/>
                                        <p:tgtEl>
                                          <p:spTgt spid="9"/>
                                        </p:tgtEl>
                                        <p:attrNameLst>
                                          <p:attrName>ppt_x</p:attrName>
                                        </p:attrNameLst>
                                      </p:cBhvr>
                                      <p:tavLst>
                                        <p:tav tm="0">
                                          <p:val>
                                            <p:strVal val="#ppt_x"/>
                                          </p:val>
                                        </p:tav>
                                        <p:tav tm="100000">
                                          <p:val>
                                            <p:strVal val="#ppt_x"/>
                                          </p:val>
                                        </p:tav>
                                      </p:tavLst>
                                    </p:anim>
                                    <p:anim calcmode="lin" valueType="num">
                                      <p:cBhvr>
                                        <p:cTn id="5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1000" fill="hold"/>
                                        <p:tgtEl>
                                          <p:spTgt spid="14"/>
                                        </p:tgtEl>
                                        <p:attrNameLst>
                                          <p:attrName>ppt_x</p:attrName>
                                        </p:attrNameLst>
                                      </p:cBhvr>
                                      <p:tavLst>
                                        <p:tav tm="0">
                                          <p:val>
                                            <p:strVal val="0-#ppt_w/2"/>
                                          </p:val>
                                        </p:tav>
                                        <p:tav tm="100000">
                                          <p:val>
                                            <p:strVal val="#ppt_x"/>
                                          </p:val>
                                        </p:tav>
                                      </p:tavLst>
                                    </p:anim>
                                    <p:anim calcmode="lin" valueType="num">
                                      <p:cBhvr additive="base">
                                        <p:cTn id="58"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8" fill="hold"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1000" fill="hold"/>
                                        <p:tgtEl>
                                          <p:spTgt spid="16"/>
                                        </p:tgtEl>
                                        <p:attrNameLst>
                                          <p:attrName>ppt_x</p:attrName>
                                        </p:attrNameLst>
                                      </p:cBhvr>
                                      <p:tavLst>
                                        <p:tav tm="0">
                                          <p:val>
                                            <p:strVal val="0-#ppt_w/2"/>
                                          </p:val>
                                        </p:tav>
                                        <p:tav tm="100000">
                                          <p:val>
                                            <p:strVal val="#ppt_x"/>
                                          </p:val>
                                        </p:tav>
                                      </p:tavLst>
                                    </p:anim>
                                    <p:anim calcmode="lin" valueType="num">
                                      <p:cBhvr additive="base">
                                        <p:cTn id="64"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1000" fill="hold"/>
                                        <p:tgtEl>
                                          <p:spTgt spid="15"/>
                                        </p:tgtEl>
                                        <p:attrNameLst>
                                          <p:attrName>ppt_x</p:attrName>
                                        </p:attrNameLst>
                                      </p:cBhvr>
                                      <p:tavLst>
                                        <p:tav tm="0">
                                          <p:val>
                                            <p:strVal val="1+#ppt_w/2"/>
                                          </p:val>
                                        </p:tav>
                                        <p:tav tm="100000">
                                          <p:val>
                                            <p:strVal val="#ppt_x"/>
                                          </p:val>
                                        </p:tav>
                                      </p:tavLst>
                                    </p:anim>
                                    <p:anim calcmode="lin" valueType="num">
                                      <p:cBhvr additive="base">
                                        <p:cTn id="70"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2"/>
                                        </p:tgtEl>
                                        <p:attrNameLst>
                                          <p:attrName>style.visibility</p:attrName>
                                        </p:attrNameLst>
                                      </p:cBhvr>
                                      <p:to>
                                        <p:strVal val="visible"/>
                                      </p:to>
                                    </p:set>
                                    <p:anim calcmode="lin" valueType="num">
                                      <p:cBhvr additive="base">
                                        <p:cTn id="75" dur="1000" fill="hold"/>
                                        <p:tgtEl>
                                          <p:spTgt spid="12"/>
                                        </p:tgtEl>
                                        <p:attrNameLst>
                                          <p:attrName>ppt_x</p:attrName>
                                        </p:attrNameLst>
                                      </p:cBhvr>
                                      <p:tavLst>
                                        <p:tav tm="0">
                                          <p:val>
                                            <p:strVal val="#ppt_x"/>
                                          </p:val>
                                        </p:tav>
                                        <p:tav tm="100000">
                                          <p:val>
                                            <p:strVal val="#ppt_x"/>
                                          </p:val>
                                        </p:tav>
                                      </p:tavLst>
                                    </p:anim>
                                    <p:anim calcmode="lin" valueType="num">
                                      <p:cBhvr additive="base">
                                        <p:cTn id="76"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animBg="1"/>
      <p:bldP spid="8" grpId="0" animBg="1"/>
      <p:bldP spid="6" grpId="0"/>
      <p:bldP spid="10" grpId="0"/>
      <p:bldP spid="14" grpId="0" animBg="1"/>
      <p:bldP spid="15" grpId="0" animBg="1"/>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513" y="51955"/>
            <a:ext cx="9070975"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Esempio 2 – Intersezione tra piani diversi (2)</a:t>
            </a:r>
          </a:p>
        </p:txBody>
      </p:sp>
      <p:sp>
        <p:nvSpPr>
          <p:cNvPr id="4" name="CasellaDiTesto 3"/>
          <p:cNvSpPr txBox="1"/>
          <p:nvPr/>
        </p:nvSpPr>
        <p:spPr>
          <a:xfrm>
            <a:off x="36000" y="869192"/>
            <a:ext cx="9072000" cy="1656000"/>
          </a:xfrm>
          <a:prstGeom prst="rect">
            <a:avLst/>
          </a:prstGeom>
          <a:noFill/>
          <a:ln>
            <a:solidFill>
              <a:srgbClr val="0070C0"/>
            </a:solidFill>
          </a:ln>
        </p:spPr>
        <p:txBody>
          <a:bodyPr>
            <a:spAutoFit/>
          </a:bodyPr>
          <a:lstStyle/>
          <a:p>
            <a:pPr>
              <a:defRPr/>
            </a:pPr>
            <a:r>
              <a:rPr lang="it-IT" sz="2400" dirty="0">
                <a:solidFill>
                  <a:srgbClr val="002060"/>
                </a:solidFill>
                <a:latin typeface="+mj-lt"/>
              </a:rPr>
              <a:t>a) rispetto al semipiano </a:t>
            </a:r>
            <a:r>
              <a:rPr lang="it-IT" sz="2400" dirty="0">
                <a:solidFill>
                  <a:srgbClr val="002060"/>
                </a:solidFill>
                <a:latin typeface="+mj-lt"/>
                <a:sym typeface="Symbol" panose="05050102010706020507" pitchFamily="18" charset="2"/>
              </a:rPr>
              <a:t></a:t>
            </a:r>
            <a:r>
              <a:rPr lang="it-IT" sz="2400" baseline="30000" dirty="0">
                <a:solidFill>
                  <a:srgbClr val="002060"/>
                </a:solidFill>
                <a:latin typeface="+mj-lt"/>
              </a:rPr>
              <a:t>+</a:t>
            </a:r>
            <a:r>
              <a:rPr lang="it-IT" sz="2400" baseline="-25000" dirty="0">
                <a:solidFill>
                  <a:srgbClr val="002060"/>
                </a:solidFill>
                <a:latin typeface="+mj-lt"/>
              </a:rPr>
              <a:t>1 </a:t>
            </a:r>
            <a:r>
              <a:rPr lang="it-IT" sz="2400" dirty="0">
                <a:solidFill>
                  <a:srgbClr val="002060"/>
                </a:solidFill>
                <a:latin typeface="+mj-lt"/>
              </a:rPr>
              <a:t>accade che</a:t>
            </a:r>
            <a:r>
              <a:rPr lang="it-IT" dirty="0">
                <a:solidFill>
                  <a:srgbClr val="002060"/>
                </a:solidFill>
              </a:rPr>
              <a:t>:</a:t>
            </a:r>
          </a:p>
          <a:p>
            <a:pPr marL="4000500" lvl="8" indent="-342900">
              <a:buFontTx/>
              <a:buAutoNum type="alphaLcParenR"/>
              <a:defRPr/>
            </a:pPr>
            <a:endParaRPr lang="it-IT" dirty="0">
              <a:solidFill>
                <a:srgbClr val="002060"/>
              </a:solidFill>
            </a:endParaRPr>
          </a:p>
          <a:p>
            <a:pPr marL="342900" indent="-342900">
              <a:buFontTx/>
              <a:buAutoNum type="alphaLcParenR"/>
              <a:defRPr/>
            </a:pPr>
            <a:endParaRPr lang="it-IT" dirty="0">
              <a:solidFill>
                <a:srgbClr val="002060"/>
              </a:solidFill>
            </a:endParaRPr>
          </a:p>
          <a:p>
            <a:pPr marL="342900" indent="-342900">
              <a:buFontTx/>
              <a:buAutoNum type="alphaLcParenR"/>
              <a:defRPr/>
            </a:pPr>
            <a:endParaRPr lang="it-IT" dirty="0">
              <a:solidFill>
                <a:srgbClr val="002060"/>
              </a:solidFill>
            </a:endParaRPr>
          </a:p>
          <a:p>
            <a:pPr marL="342900" indent="-342900">
              <a:buFontTx/>
              <a:buAutoNum type="alphaLcParenR"/>
              <a:defRPr/>
            </a:pPr>
            <a:endParaRPr lang="it-IT" dirty="0">
              <a:solidFill>
                <a:srgbClr val="002060"/>
              </a:solidFill>
            </a:endParaRPr>
          </a:p>
          <a:p>
            <a:pPr marL="342900" indent="-342900">
              <a:buFontTx/>
              <a:buAutoNum type="alphaLcParenR"/>
              <a:defRPr/>
            </a:pPr>
            <a:endParaRPr lang="it-IT" dirty="0">
              <a:solidFill>
                <a:srgbClr val="002060"/>
              </a:solidFill>
            </a:endParaRPr>
          </a:p>
        </p:txBody>
      </p:sp>
      <p:sp>
        <p:nvSpPr>
          <p:cNvPr id="5" name="CasellaDiTesto 4"/>
          <p:cNvSpPr txBox="1"/>
          <p:nvPr/>
        </p:nvSpPr>
        <p:spPr>
          <a:xfrm>
            <a:off x="0" y="1302328"/>
            <a:ext cx="9072563" cy="646113"/>
          </a:xfrm>
          <a:prstGeom prst="rect">
            <a:avLst/>
          </a:prstGeom>
          <a:noFill/>
          <a:ln>
            <a:noFill/>
          </a:ln>
        </p:spPr>
        <p:txBody>
          <a:bodyPr>
            <a:spAutoFit/>
          </a:bodyPr>
          <a:lstStyle/>
          <a:p>
            <a:pPr>
              <a:defRPr/>
            </a:pPr>
            <a:r>
              <a:rPr lang="it-IT" dirty="0">
                <a:solidFill>
                  <a:srgbClr val="002060"/>
                </a:solidFill>
                <a:latin typeface="+mj-lt"/>
              </a:rPr>
              <a:t>le due tracce dei piani intersecandosi in un punto reale generano un punto reale unito al semipiano medesimo come di seguito:</a:t>
            </a:r>
          </a:p>
        </p:txBody>
      </p:sp>
      <p:sp>
        <p:nvSpPr>
          <p:cNvPr id="8" name="Rectangle 313"/>
          <p:cNvSpPr>
            <a:spLocks noChangeArrowheads="1"/>
          </p:cNvSpPr>
          <p:nvPr/>
        </p:nvSpPr>
        <p:spPr bwMode="auto">
          <a:xfrm>
            <a:off x="581025" y="1984953"/>
            <a:ext cx="1598613" cy="511175"/>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250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1</a:t>
            </a:r>
            <a:r>
              <a:rPr lang="it-IT" sz="2400" dirty="0">
                <a:solidFill>
                  <a:srgbClr val="FF0000"/>
                </a:solidFill>
                <a:latin typeface="Symbol" panose="05050102010706020507" pitchFamily="18" charset="2"/>
                <a:ea typeface="Calibri" panose="020F0502020204030204" pitchFamily="34" charset="0"/>
                <a:cs typeface="Times New Roman" panose="02020603050405020304" pitchFamily="18" charset="0"/>
              </a:rPr>
              <a:t>a</a:t>
            </a:r>
            <a:r>
              <a:rPr lang="it-IT" sz="2400" dirty="0">
                <a:solidFill>
                  <a:schemeClr val="bg1"/>
                </a:solidFill>
                <a:latin typeface="Symbol" panose="05050102010706020507" pitchFamily="18" charset="2"/>
                <a:ea typeface="Calibri" panose="020F0502020204030204" pitchFamily="34" charset="0"/>
                <a:cs typeface="Times New Roman" panose="02020603050405020304" pitchFamily="18" charset="0"/>
              </a:rPr>
              <a:t> </a:t>
            </a:r>
            <a:r>
              <a:rPr lang="it-IT" sz="2400" dirty="0">
                <a:solidFill>
                  <a:schemeClr val="bg1"/>
                </a:solidFill>
                <a:latin typeface="Symbol" panose="05050102010706020507" pitchFamily="18" charset="2"/>
                <a:ea typeface="Calibri" panose="020F0502020204030204" pitchFamily="34" charset="0"/>
                <a:cs typeface="Symbol" panose="05050102010706020507" pitchFamily="18" charset="2"/>
              </a:rPr>
              <a:t>Ç</a:t>
            </a:r>
            <a:r>
              <a:rPr lang="it-IT" sz="2400" dirty="0">
                <a:solidFill>
                  <a:schemeClr val="bg1"/>
                </a:solidFill>
                <a:latin typeface="Symbol" panose="05050102010706020507" pitchFamily="18" charset="2"/>
                <a:ea typeface="Calibri" panose="020F0502020204030204" pitchFamily="34" charset="0"/>
                <a:cs typeface="Times New Roman" panose="02020603050405020304" pitchFamily="18" charset="0"/>
              </a:rPr>
              <a:t> </a:t>
            </a:r>
            <a:r>
              <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25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1</a:t>
            </a:r>
            <a:r>
              <a:rPr lang="it-IT" sz="2400" dirty="0">
                <a:solidFill>
                  <a:srgbClr val="0070C0"/>
                </a:solidFill>
                <a:latin typeface="Symbol" panose="05050102010706020507" pitchFamily="18" charset="2"/>
                <a:ea typeface="Calibri" panose="020F0502020204030204" pitchFamily="34" charset="0"/>
                <a:cs typeface="Times New Roman" panose="02020603050405020304" pitchFamily="18" charset="0"/>
              </a:rPr>
              <a:t>b</a:t>
            </a:r>
            <a:endPar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9" name="Rectangle 316"/>
          <p:cNvSpPr>
            <a:spLocks noChangeArrowheads="1"/>
          </p:cNvSpPr>
          <p:nvPr/>
        </p:nvSpPr>
        <p:spPr bwMode="auto">
          <a:xfrm>
            <a:off x="2728913" y="1972253"/>
            <a:ext cx="1800225" cy="511175"/>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0"/>
              </a:spcAft>
              <a:defRPr/>
            </a:pPr>
            <a:r>
              <a:rPr lang="it-IT" sz="24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25000" dirty="0">
                <a:solidFill>
                  <a:schemeClr val="bg1"/>
                </a:solidFill>
                <a:latin typeface="Symbol" panose="05050102010706020507" pitchFamily="18" charset="2"/>
                <a:ea typeface="Calibri" panose="020F0502020204030204" pitchFamily="34" charset="0"/>
                <a:cs typeface="Times New Roman" panose="02020603050405020304" pitchFamily="18" charset="0"/>
              </a:rPr>
              <a:t>1</a:t>
            </a:r>
            <a:r>
              <a:rPr lang="it-IT" sz="24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x </a:t>
            </a:r>
            <a:r>
              <a:rPr lang="it-IT" sz="2400" dirty="0">
                <a:solidFill>
                  <a:schemeClr val="bg1"/>
                </a:solidFill>
                <a:latin typeface="Symbol" panose="05050102010706020507" pitchFamily="18" charset="2"/>
                <a:ea typeface="Calibri" panose="020F0502020204030204" pitchFamily="34" charset="0"/>
                <a:cs typeface="Symbol" panose="05050102010706020507" pitchFamily="18" charset="2"/>
              </a:rPr>
              <a:t>Î (a; b)</a:t>
            </a:r>
            <a:endParaRPr lang="it-IT" sz="2400" dirty="0">
              <a:solidFill>
                <a:schemeClr val="bg1"/>
              </a:solidFill>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1000"/>
              </a:spcAft>
              <a:defRPr/>
            </a:pPr>
            <a:r>
              <a:rPr lang="it-IT" sz="2400" dirty="0">
                <a:solidFill>
                  <a:schemeClr val="bg1"/>
                </a:solidFill>
                <a:latin typeface="Symbol" panose="05050102010706020507" pitchFamily="18" charset="2"/>
                <a:ea typeface="Calibri" panose="020F0502020204030204" pitchFamily="34" charset="0"/>
                <a:cs typeface="Times New Roman" panose="02020603050405020304" pitchFamily="18" charset="0"/>
              </a:rPr>
              <a:t> </a:t>
            </a:r>
            <a:endParaRPr lang="it-IT" sz="2400" dirty="0">
              <a:solidFill>
                <a:schemeClr val="bg1"/>
              </a:solidFill>
              <a:latin typeface="Comic Sans MS" panose="030F0702030302020204" pitchFamily="66" charset="0"/>
              <a:ea typeface="Calibri" panose="020F0502020204030204" pitchFamily="34" charset="0"/>
              <a:cs typeface="Times New Roman" panose="02020603050405020304" pitchFamily="18" charset="0"/>
            </a:endParaRPr>
          </a:p>
        </p:txBody>
      </p:sp>
      <p:cxnSp>
        <p:nvCxnSpPr>
          <p:cNvPr id="10" name="AutoShape 317"/>
          <p:cNvCxnSpPr>
            <a:cxnSpLocks noChangeShapeType="1"/>
          </p:cNvCxnSpPr>
          <p:nvPr/>
        </p:nvCxnSpPr>
        <p:spPr bwMode="auto">
          <a:xfrm>
            <a:off x="2195513" y="2256416"/>
            <a:ext cx="512762" cy="0"/>
          </a:xfrm>
          <a:prstGeom prst="straightConnector1">
            <a:avLst/>
          </a:prstGeom>
          <a:solidFill>
            <a:schemeClr val="accent3">
              <a:lumMod val="20000"/>
              <a:lumOff val="80000"/>
            </a:schemeClr>
          </a:solidFill>
          <a:ln w="9525">
            <a:solidFill>
              <a:srgbClr val="0070C0"/>
            </a:solidFill>
            <a:round/>
            <a:headEnd/>
            <a:tailEnd type="stealth" w="lg" len="lg"/>
          </a:ln>
        </p:spPr>
      </p:cxnSp>
      <p:sp>
        <p:nvSpPr>
          <p:cNvPr id="11" name="Text Box 319"/>
          <p:cNvSpPr txBox="1">
            <a:spLocks noChangeArrowheads="1"/>
          </p:cNvSpPr>
          <p:nvPr/>
        </p:nvSpPr>
        <p:spPr bwMode="auto">
          <a:xfrm>
            <a:off x="5178425" y="1956378"/>
            <a:ext cx="3384550" cy="539750"/>
          </a:xfrm>
          <a:prstGeom prst="rect">
            <a:avLst/>
          </a:prstGeom>
          <a:solidFill>
            <a:schemeClr val="accent3">
              <a:lumMod val="20000"/>
              <a:lumOff val="80000"/>
            </a:schemeClr>
          </a:solidFill>
          <a:ln w="9525">
            <a:solidFill>
              <a:srgbClr val="0070C0"/>
            </a:solidFill>
            <a:miter lim="800000"/>
            <a:headEnd/>
            <a:tailEnd/>
          </a:ln>
        </p:spPr>
        <p:txBody>
          <a:bodyPr upright="1"/>
          <a:lstStyle/>
          <a:p>
            <a:pPr algn="ctr">
              <a:lnSpc>
                <a:spcPct val="115000"/>
              </a:lnSpc>
              <a:spcAft>
                <a:spcPts val="1000"/>
              </a:spcAft>
              <a:defRPr/>
            </a:pPr>
            <a:r>
              <a:rPr lang="it-IT" sz="24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Punto reale unito a </a:t>
            </a:r>
            <a:r>
              <a:rPr lang="it-IT" sz="2400" dirty="0">
                <a:solidFill>
                  <a:schemeClr val="bg1"/>
                </a:solidFill>
                <a:latin typeface="Symbol" panose="05050102010706020507" pitchFamily="18" charset="2"/>
                <a:ea typeface="Calibri" panose="020F0502020204030204" pitchFamily="34" charset="0"/>
                <a:cs typeface="Times New Roman" panose="02020603050405020304" pitchFamily="18" charset="0"/>
              </a:rPr>
              <a:t>p</a:t>
            </a:r>
            <a:r>
              <a:rPr lang="it-IT" sz="2400" baseline="-250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1</a:t>
            </a:r>
            <a:r>
              <a:rPr lang="it-IT" sz="2400" baseline="300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a:t>
            </a:r>
            <a:endParaRPr lang="it-IT" sz="2400" dirty="0">
              <a:solidFill>
                <a:schemeClr val="bg1"/>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2" name="CasellaDiTesto 11"/>
          <p:cNvSpPr txBox="1"/>
          <p:nvPr/>
        </p:nvSpPr>
        <p:spPr>
          <a:xfrm>
            <a:off x="36513" y="2614613"/>
            <a:ext cx="9070975" cy="2268537"/>
          </a:xfrm>
          <a:prstGeom prst="rect">
            <a:avLst/>
          </a:prstGeom>
          <a:noFill/>
          <a:ln>
            <a:solidFill>
              <a:srgbClr val="0070C0"/>
            </a:solidFill>
          </a:ln>
        </p:spPr>
        <p:txBody>
          <a:bodyPr>
            <a:spAutoFit/>
          </a:bodyPr>
          <a:lstStyle/>
          <a:p>
            <a:pPr>
              <a:defRPr/>
            </a:pPr>
            <a:r>
              <a:rPr lang="it-IT" sz="2400" dirty="0">
                <a:solidFill>
                  <a:srgbClr val="002060"/>
                </a:solidFill>
                <a:latin typeface="+mj-lt"/>
              </a:rPr>
              <a:t>b) rispetto al semipiano </a:t>
            </a:r>
            <a:r>
              <a:rPr lang="it-IT" sz="2400" dirty="0">
                <a:solidFill>
                  <a:srgbClr val="002060"/>
                </a:solidFill>
                <a:latin typeface="+mj-lt"/>
                <a:sym typeface="Symbol" panose="05050102010706020507" pitchFamily="18" charset="2"/>
              </a:rPr>
              <a:t></a:t>
            </a:r>
            <a:r>
              <a:rPr lang="it-IT" sz="2400" baseline="30000" dirty="0">
                <a:solidFill>
                  <a:srgbClr val="002060"/>
                </a:solidFill>
                <a:latin typeface="+mj-lt"/>
              </a:rPr>
              <a:t>+</a:t>
            </a:r>
            <a:r>
              <a:rPr lang="it-IT" sz="2400" baseline="-25000" dirty="0">
                <a:solidFill>
                  <a:srgbClr val="002060"/>
                </a:solidFill>
                <a:latin typeface="+mj-lt"/>
              </a:rPr>
              <a:t>2 </a:t>
            </a:r>
            <a:r>
              <a:rPr lang="it-IT" sz="2400" dirty="0">
                <a:solidFill>
                  <a:srgbClr val="002060"/>
                </a:solidFill>
                <a:latin typeface="+mj-lt"/>
              </a:rPr>
              <a:t>accade</a:t>
            </a:r>
            <a:r>
              <a:rPr lang="it-IT" sz="2400" baseline="-25000" dirty="0">
                <a:solidFill>
                  <a:srgbClr val="002060"/>
                </a:solidFill>
                <a:latin typeface="+mj-lt"/>
              </a:rPr>
              <a:t> </a:t>
            </a:r>
            <a:r>
              <a:rPr lang="it-IT" sz="2400" dirty="0">
                <a:solidFill>
                  <a:srgbClr val="002060"/>
                </a:solidFill>
                <a:latin typeface="+mj-lt"/>
              </a:rPr>
              <a:t>che:</a:t>
            </a:r>
          </a:p>
          <a:p>
            <a:pPr>
              <a:defRPr/>
            </a:pPr>
            <a:endParaRPr lang="it-IT" sz="2400" dirty="0">
              <a:solidFill>
                <a:srgbClr val="002060"/>
              </a:solidFill>
              <a:latin typeface="+mj-lt"/>
            </a:endParaRPr>
          </a:p>
          <a:p>
            <a:pPr>
              <a:defRPr/>
            </a:pPr>
            <a:endParaRPr lang="it-IT" sz="2400" dirty="0">
              <a:solidFill>
                <a:srgbClr val="002060"/>
              </a:solidFill>
              <a:latin typeface="+mj-lt"/>
            </a:endParaRPr>
          </a:p>
          <a:p>
            <a:pPr>
              <a:defRPr/>
            </a:pPr>
            <a:endParaRPr lang="it-IT" sz="2400" dirty="0">
              <a:solidFill>
                <a:srgbClr val="002060"/>
              </a:solidFill>
              <a:latin typeface="+mj-lt"/>
            </a:endParaRPr>
          </a:p>
          <a:p>
            <a:pPr>
              <a:defRPr/>
            </a:pPr>
            <a:endParaRPr lang="it-IT" dirty="0"/>
          </a:p>
          <a:p>
            <a:pPr>
              <a:defRPr/>
            </a:pPr>
            <a:endParaRPr lang="it-IT" dirty="0"/>
          </a:p>
          <a:p>
            <a:pPr>
              <a:defRPr/>
            </a:pPr>
            <a:endParaRPr lang="it-IT" dirty="0"/>
          </a:p>
        </p:txBody>
      </p:sp>
      <p:sp>
        <p:nvSpPr>
          <p:cNvPr id="13" name="CasellaDiTesto 12"/>
          <p:cNvSpPr txBox="1"/>
          <p:nvPr/>
        </p:nvSpPr>
        <p:spPr>
          <a:xfrm>
            <a:off x="36513" y="3033713"/>
            <a:ext cx="9070975" cy="1231900"/>
          </a:xfrm>
          <a:prstGeom prst="rect">
            <a:avLst/>
          </a:prstGeom>
          <a:noFill/>
        </p:spPr>
        <p:txBody>
          <a:bodyPr>
            <a:spAutoFit/>
          </a:bodyPr>
          <a:lstStyle/>
          <a:p>
            <a:pPr>
              <a:defRPr/>
            </a:pPr>
            <a:r>
              <a:rPr lang="it-IT" dirty="0">
                <a:solidFill>
                  <a:srgbClr val="002060"/>
                </a:solidFill>
                <a:latin typeface="+mj-lt"/>
              </a:rPr>
              <a:t>poiché il piano </a:t>
            </a:r>
            <a:r>
              <a:rPr lang="it-IT" dirty="0">
                <a:solidFill>
                  <a:srgbClr val="002060"/>
                </a:solidFill>
                <a:latin typeface="Symbol" panose="05050102010706020507" pitchFamily="18" charset="2"/>
              </a:rPr>
              <a:t>b</a:t>
            </a:r>
            <a:r>
              <a:rPr lang="it-IT" dirty="0">
                <a:solidFill>
                  <a:srgbClr val="002060"/>
                </a:solidFill>
                <a:latin typeface="+mj-lt"/>
              </a:rPr>
              <a:t> risulta essere parallelo al semipiano medesimo la traccia del piano assume l’aspetto di una retta impropria. </a:t>
            </a:r>
          </a:p>
          <a:p>
            <a:pPr>
              <a:defRPr/>
            </a:pPr>
            <a:r>
              <a:rPr lang="it-IT" dirty="0">
                <a:solidFill>
                  <a:srgbClr val="002060"/>
                </a:solidFill>
                <a:latin typeface="+mj-lt"/>
              </a:rPr>
              <a:t>Pertanto la traccia seconda del piano </a:t>
            </a:r>
            <a:r>
              <a:rPr lang="it-IT" sz="2000" dirty="0">
                <a:solidFill>
                  <a:srgbClr val="002060"/>
                </a:solidFill>
                <a:latin typeface="Symbol" panose="05050102010706020507" pitchFamily="18" charset="2"/>
              </a:rPr>
              <a:t>a</a:t>
            </a:r>
            <a:r>
              <a:rPr lang="it-IT" dirty="0">
                <a:solidFill>
                  <a:srgbClr val="002060"/>
                </a:solidFill>
                <a:latin typeface="+mj-lt"/>
              </a:rPr>
              <a:t> intersecherà la traccia seconda del piano </a:t>
            </a:r>
            <a:r>
              <a:rPr lang="it-IT" dirty="0">
                <a:solidFill>
                  <a:srgbClr val="002060"/>
                </a:solidFill>
                <a:latin typeface="Symbol" panose="05050102010706020507" pitchFamily="18" charset="2"/>
              </a:rPr>
              <a:t>b</a:t>
            </a:r>
            <a:r>
              <a:rPr lang="it-IT" dirty="0">
                <a:solidFill>
                  <a:srgbClr val="002060"/>
                </a:solidFill>
                <a:latin typeface="+mj-lt"/>
              </a:rPr>
              <a:t> in un punto improprio del semipiano </a:t>
            </a:r>
            <a:r>
              <a:rPr lang="it-IT" dirty="0">
                <a:solidFill>
                  <a:srgbClr val="002060"/>
                </a:solidFill>
                <a:latin typeface="+mj-lt"/>
                <a:sym typeface="Symbol" panose="05050102010706020507" pitchFamily="18" charset="2"/>
              </a:rPr>
              <a:t></a:t>
            </a:r>
            <a:r>
              <a:rPr lang="it-IT" baseline="30000" dirty="0">
                <a:solidFill>
                  <a:srgbClr val="002060"/>
                </a:solidFill>
                <a:latin typeface="+mj-lt"/>
              </a:rPr>
              <a:t>+</a:t>
            </a:r>
            <a:r>
              <a:rPr lang="it-IT" baseline="-25000" dirty="0">
                <a:solidFill>
                  <a:srgbClr val="002060"/>
                </a:solidFill>
                <a:latin typeface="+mj-lt"/>
              </a:rPr>
              <a:t>2</a:t>
            </a:r>
            <a:r>
              <a:rPr lang="it-IT" dirty="0">
                <a:solidFill>
                  <a:srgbClr val="002060"/>
                </a:solidFill>
                <a:latin typeface="+mj-lt"/>
              </a:rPr>
              <a:t> come espresso di seguito</a:t>
            </a:r>
          </a:p>
        </p:txBody>
      </p:sp>
      <p:sp>
        <p:nvSpPr>
          <p:cNvPr id="15" name="Rectangle 314"/>
          <p:cNvSpPr>
            <a:spLocks noChangeArrowheads="1"/>
          </p:cNvSpPr>
          <p:nvPr/>
        </p:nvSpPr>
        <p:spPr bwMode="auto">
          <a:xfrm>
            <a:off x="293688" y="4306888"/>
            <a:ext cx="1619250" cy="511175"/>
          </a:xfrm>
          <a:prstGeom prst="rect">
            <a:avLst/>
          </a:prstGeom>
          <a:solidFill>
            <a:schemeClr val="accent3">
              <a:lumMod val="20000"/>
              <a:lumOff val="80000"/>
            </a:schemeClr>
          </a:solidFill>
          <a:ln w="3175">
            <a:solidFill>
              <a:srgbClr val="0070C0"/>
            </a:solidFill>
            <a:miter lim="800000"/>
            <a:headEnd/>
            <a:tailEnd/>
          </a:ln>
        </p:spPr>
        <p:txBody>
          <a:bodyPr upright="1"/>
          <a:lstStyle/>
          <a:p>
            <a:pPr algn="ctr">
              <a:lnSpc>
                <a:spcPct val="115000"/>
              </a:lnSpc>
              <a:spcAft>
                <a:spcPts val="1000"/>
              </a:spcAft>
              <a:defRPr/>
            </a:pPr>
            <a:r>
              <a:rPr lang="it-IT" sz="2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250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2</a:t>
            </a:r>
            <a:r>
              <a:rPr lang="it-IT" sz="2400" dirty="0">
                <a:solidFill>
                  <a:srgbClr val="FF0000"/>
                </a:solidFill>
                <a:latin typeface="Symbol" panose="05050102010706020507" pitchFamily="18" charset="2"/>
                <a:ea typeface="Calibri" panose="020F0502020204030204" pitchFamily="34" charset="0"/>
                <a:cs typeface="Times New Roman" panose="02020603050405020304" pitchFamily="18" charset="0"/>
              </a:rPr>
              <a:t>a</a:t>
            </a:r>
            <a:r>
              <a:rPr lang="it-IT" sz="2400" dirty="0">
                <a:solidFill>
                  <a:srgbClr val="002060"/>
                </a:solidFill>
                <a:latin typeface="Symbol" panose="05050102010706020507" pitchFamily="18" charset="2"/>
                <a:ea typeface="Calibri" panose="020F0502020204030204" pitchFamily="34" charset="0"/>
                <a:cs typeface="Times New Roman" panose="02020603050405020304" pitchFamily="18" charset="0"/>
              </a:rPr>
              <a:t> </a:t>
            </a:r>
            <a:r>
              <a:rPr lang="it-IT" sz="2400" dirty="0">
                <a:solidFill>
                  <a:srgbClr val="002060"/>
                </a:solidFill>
                <a:latin typeface="Symbol" panose="05050102010706020507" pitchFamily="18" charset="2"/>
                <a:ea typeface="Calibri" panose="020F0502020204030204" pitchFamily="34" charset="0"/>
                <a:cs typeface="Symbol" panose="05050102010706020507" pitchFamily="18" charset="2"/>
              </a:rPr>
              <a:t>Ç</a:t>
            </a:r>
            <a:r>
              <a:rPr lang="it-IT" sz="2400" dirty="0">
                <a:solidFill>
                  <a:srgbClr val="002060"/>
                </a:solidFill>
                <a:latin typeface="Symbol" panose="05050102010706020507" pitchFamily="18" charset="2"/>
                <a:ea typeface="Calibri" panose="020F0502020204030204" pitchFamily="34" charset="0"/>
                <a:cs typeface="Times New Roman" panose="02020603050405020304" pitchFamily="18" charset="0"/>
              </a:rPr>
              <a:t> </a:t>
            </a:r>
            <a:r>
              <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30000" dirty="0">
                <a:solidFill>
                  <a:srgbClr val="0070C0"/>
                </a:solidFill>
                <a:latin typeface="Symbol" panose="05050102010706020507" pitchFamily="18" charset="2"/>
                <a:ea typeface="Calibri" panose="020F0502020204030204" pitchFamily="34" charset="0"/>
                <a:cs typeface="Symbol" panose="05050102010706020507" pitchFamily="18" charset="2"/>
              </a:rPr>
              <a:t>¥</a:t>
            </a:r>
            <a:r>
              <a:rPr lang="it-IT" sz="2400" baseline="-25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2</a:t>
            </a:r>
            <a:r>
              <a:rPr lang="it-IT" sz="2400" dirty="0">
                <a:solidFill>
                  <a:srgbClr val="0070C0"/>
                </a:solidFill>
                <a:latin typeface="Symbol" panose="05050102010706020507" pitchFamily="18" charset="2"/>
                <a:ea typeface="Calibri" panose="020F0502020204030204" pitchFamily="34" charset="0"/>
                <a:cs typeface="Times New Roman" panose="02020603050405020304" pitchFamily="18" charset="0"/>
              </a:rPr>
              <a:t>b</a:t>
            </a:r>
            <a:endPar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defRPr/>
            </a:pPr>
            <a:r>
              <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 </a:t>
            </a:r>
          </a:p>
        </p:txBody>
      </p:sp>
      <p:sp>
        <p:nvSpPr>
          <p:cNvPr id="16" name="Rectangle 315"/>
          <p:cNvSpPr>
            <a:spLocks noChangeArrowheads="1"/>
          </p:cNvSpPr>
          <p:nvPr/>
        </p:nvSpPr>
        <p:spPr bwMode="auto">
          <a:xfrm>
            <a:off x="2419350" y="4306888"/>
            <a:ext cx="1944688" cy="511175"/>
          </a:xfrm>
          <a:prstGeom prst="rect">
            <a:avLst/>
          </a:prstGeom>
          <a:solidFill>
            <a:schemeClr val="accent3">
              <a:lumMod val="20000"/>
              <a:lumOff val="80000"/>
            </a:schemeClr>
          </a:solidFill>
          <a:ln w="3175">
            <a:solidFill>
              <a:srgbClr val="0070C0"/>
            </a:solidFill>
            <a:miter lim="800000"/>
            <a:headEnd/>
            <a:tailEnd/>
          </a:ln>
        </p:spPr>
        <p:txBody>
          <a:bodyPr upright="1"/>
          <a:lstStyle/>
          <a:p>
            <a:pPr>
              <a:lnSpc>
                <a:spcPct val="115000"/>
              </a:lnSpc>
              <a:spcAft>
                <a:spcPts val="0"/>
              </a:spcAft>
              <a:defRPr/>
            </a:pPr>
            <a:r>
              <a:rPr lang="it-IT" sz="2400">
                <a:solidFill>
                  <a:srgbClr val="002060"/>
                </a:solidFill>
                <a:latin typeface="Comic Sans MS" panose="030F0702030302020204" pitchFamily="66" charset="0"/>
                <a:ea typeface="Calibri" panose="020F0502020204030204" pitchFamily="34" charset="0"/>
                <a:cs typeface="Times New Roman" panose="02020603050405020304" pitchFamily="18" charset="0"/>
              </a:rPr>
              <a:t>T</a:t>
            </a:r>
            <a:r>
              <a:rPr lang="it-IT" sz="2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sz="2400" baseline="-25000">
                <a:solidFill>
                  <a:srgbClr val="002060"/>
                </a:solidFill>
                <a:latin typeface="Symbol" panose="05050102010706020507" pitchFamily="18" charset="2"/>
                <a:ea typeface="Calibri" panose="020F0502020204030204" pitchFamily="34" charset="0"/>
                <a:cs typeface="Times New Roman" panose="02020603050405020304" pitchFamily="18" charset="0"/>
              </a:rPr>
              <a:t>2</a:t>
            </a:r>
            <a:r>
              <a:rPr lang="it-IT" sz="2400">
                <a:solidFill>
                  <a:srgbClr val="002060"/>
                </a:solidFill>
                <a:latin typeface="Comic Sans MS" panose="030F0702030302020204" pitchFamily="66" charset="0"/>
                <a:ea typeface="Calibri" panose="020F0502020204030204" pitchFamily="34" charset="0"/>
                <a:cs typeface="Times New Roman" panose="02020603050405020304" pitchFamily="18" charset="0"/>
              </a:rPr>
              <a:t>x </a:t>
            </a:r>
            <a:r>
              <a:rPr lang="it-IT" sz="2400">
                <a:solidFill>
                  <a:srgbClr val="002060"/>
                </a:solidFill>
                <a:latin typeface="Symbol" panose="05050102010706020507" pitchFamily="18" charset="2"/>
                <a:ea typeface="Calibri" panose="020F0502020204030204" pitchFamily="34" charset="0"/>
                <a:cs typeface="Symbol" panose="05050102010706020507" pitchFamily="18" charset="2"/>
              </a:rPr>
              <a:t>Î (a; b)</a:t>
            </a:r>
            <a:endParaRPr lang="it-IT" sz="24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cxnSp>
        <p:nvCxnSpPr>
          <p:cNvPr id="17" name="AutoShape 318"/>
          <p:cNvCxnSpPr>
            <a:cxnSpLocks noChangeShapeType="1"/>
          </p:cNvCxnSpPr>
          <p:nvPr/>
        </p:nvCxnSpPr>
        <p:spPr bwMode="auto">
          <a:xfrm>
            <a:off x="1908175" y="4584700"/>
            <a:ext cx="511175" cy="0"/>
          </a:xfrm>
          <a:prstGeom prst="straightConnector1">
            <a:avLst/>
          </a:prstGeom>
          <a:solidFill>
            <a:schemeClr val="accent3">
              <a:lumMod val="20000"/>
              <a:lumOff val="80000"/>
            </a:schemeClr>
          </a:solidFill>
          <a:ln w="9525">
            <a:solidFill>
              <a:srgbClr val="0070C0"/>
            </a:solidFill>
            <a:round/>
            <a:headEnd/>
            <a:tailEnd type="stealth" w="lg" len="lg"/>
          </a:ln>
        </p:spPr>
      </p:cxnSp>
      <p:sp>
        <p:nvSpPr>
          <p:cNvPr id="18" name="Text Box 320"/>
          <p:cNvSpPr txBox="1">
            <a:spLocks noChangeArrowheads="1"/>
          </p:cNvSpPr>
          <p:nvPr/>
        </p:nvSpPr>
        <p:spPr bwMode="auto">
          <a:xfrm>
            <a:off x="4854575" y="4275138"/>
            <a:ext cx="3995738" cy="539750"/>
          </a:xfrm>
          <a:prstGeom prst="rect">
            <a:avLst/>
          </a:prstGeom>
          <a:solidFill>
            <a:schemeClr val="accent3">
              <a:lumMod val="20000"/>
              <a:lumOff val="80000"/>
            </a:schemeClr>
          </a:solidFill>
          <a:ln w="9525">
            <a:solidFill>
              <a:srgbClr val="0070C0"/>
            </a:solidFill>
            <a:miter lim="800000"/>
            <a:headEnd/>
            <a:tailEnd/>
          </a:ln>
        </p:spPr>
        <p:txBody>
          <a:bodyPr upright="1"/>
          <a:lstStyle/>
          <a:p>
            <a:pPr>
              <a:lnSpc>
                <a:spcPct val="115000"/>
              </a:lnSpc>
              <a:spcAft>
                <a:spcPts val="1000"/>
              </a:spcAft>
              <a:defRPr/>
            </a:pPr>
            <a:r>
              <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Punto improprio unito a </a:t>
            </a:r>
            <a:r>
              <a:rPr lang="it-IT" sz="2400" dirty="0">
                <a:solidFill>
                  <a:srgbClr val="002060"/>
                </a:solidFill>
                <a:latin typeface="Symbol" panose="05050102010706020507" pitchFamily="18" charset="2"/>
                <a:ea typeface="Calibri" panose="020F0502020204030204" pitchFamily="34" charset="0"/>
                <a:cs typeface="Times New Roman" panose="02020603050405020304" pitchFamily="18" charset="0"/>
              </a:rPr>
              <a:t>p</a:t>
            </a:r>
            <a:r>
              <a:rPr lang="it-IT" sz="2400" baseline="-25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sz="2400" baseline="30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endParaRPr lang="it-IT" sz="2400" dirty="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9" name="CasellaDiTesto 18"/>
          <p:cNvSpPr txBox="1"/>
          <p:nvPr/>
        </p:nvSpPr>
        <p:spPr>
          <a:xfrm>
            <a:off x="36513" y="4973638"/>
            <a:ext cx="9036050" cy="646112"/>
          </a:xfrm>
          <a:prstGeom prst="rect">
            <a:avLst/>
          </a:prstGeom>
          <a:noFill/>
        </p:spPr>
        <p:txBody>
          <a:bodyPr>
            <a:spAutoFit/>
          </a:bodyPr>
          <a:lstStyle/>
          <a:p>
            <a:pPr algn="ctr">
              <a:defRPr/>
            </a:pPr>
            <a:r>
              <a:rPr lang="it-IT" dirty="0">
                <a:solidFill>
                  <a:srgbClr val="002060"/>
                </a:solidFill>
                <a:latin typeface="+mj-lt"/>
              </a:rPr>
              <a:t>Per quanto attiene le proiezioni della retta risultante dall’operazione d’intersezione possiamo fare le seguenti considerazioni</a:t>
            </a:r>
            <a:endParaRPr lang="it-IT" dirty="0"/>
          </a:p>
        </p:txBody>
      </p:sp>
      <p:sp>
        <p:nvSpPr>
          <p:cNvPr id="28682" name="CasellaDiTesto 19"/>
          <p:cNvSpPr txBox="1">
            <a:spLocks noChangeArrowheads="1"/>
          </p:cNvSpPr>
          <p:nvPr/>
        </p:nvSpPr>
        <p:spPr bwMode="auto">
          <a:xfrm>
            <a:off x="36513" y="5776913"/>
            <a:ext cx="9070975" cy="1016000"/>
          </a:xfrm>
          <a:prstGeom prst="rect">
            <a:avLst/>
          </a:prstGeom>
          <a:solidFill>
            <a:schemeClr val="accent3">
              <a:lumMod val="20000"/>
              <a:lumOff val="80000"/>
            </a:schemeClr>
          </a:solidFill>
          <a:ln>
            <a:solidFill>
              <a:srgbClr val="0070C0"/>
            </a:solidFill>
          </a:ln>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defRPr/>
            </a:pPr>
            <a:r>
              <a:rPr lang="it-IT" altLang="it-IT" sz="20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Poiché la retta deve appartenere, contemporaneamente, ai due piani che s’intersecano, significa che deve possedere le caratteristiche geometrico-descrittive ricavante dai due piani per cui si può osservare quanto segue</a:t>
            </a:r>
            <a:endParaRPr lang="it-IT" altLang="it-IT" sz="2000" dirty="0">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ppt_x"/>
                                          </p:val>
                                        </p:tav>
                                        <p:tav tm="100000">
                                          <p:val>
                                            <p:strVal val="#ppt_x"/>
                                          </p:val>
                                        </p:tav>
                                      </p:tavLst>
                                    </p:anim>
                                    <p:anim calcmode="lin" valueType="num">
                                      <p:cBhvr additive="base">
                                        <p:cTn id="1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1000" fill="hold"/>
                                        <p:tgtEl>
                                          <p:spTgt spid="8"/>
                                        </p:tgtEl>
                                        <p:attrNameLst>
                                          <p:attrName>ppt_x</p:attrName>
                                        </p:attrNameLst>
                                      </p:cBhvr>
                                      <p:tavLst>
                                        <p:tav tm="0">
                                          <p:val>
                                            <p:strVal val="0-#ppt_w/2"/>
                                          </p:val>
                                        </p:tav>
                                        <p:tav tm="100000">
                                          <p:val>
                                            <p:strVal val="#ppt_x"/>
                                          </p:val>
                                        </p:tav>
                                      </p:tavLst>
                                    </p:anim>
                                    <p:anim calcmode="lin" valueType="num">
                                      <p:cBhvr additive="base">
                                        <p:cTn id="20"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1000" fill="hold"/>
                                        <p:tgtEl>
                                          <p:spTgt spid="10"/>
                                        </p:tgtEl>
                                        <p:attrNameLst>
                                          <p:attrName>ppt_x</p:attrName>
                                        </p:attrNameLst>
                                      </p:cBhvr>
                                      <p:tavLst>
                                        <p:tav tm="0">
                                          <p:val>
                                            <p:strVal val="0-#ppt_w/2"/>
                                          </p:val>
                                        </p:tav>
                                        <p:tav tm="100000">
                                          <p:val>
                                            <p:strVal val="#ppt_x"/>
                                          </p:val>
                                        </p:tav>
                                      </p:tavLst>
                                    </p:anim>
                                    <p:anim calcmode="lin" valueType="num">
                                      <p:cBhvr additive="base">
                                        <p:cTn id="26"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1+#ppt_w/2"/>
                                          </p:val>
                                        </p:tav>
                                        <p:tav tm="100000">
                                          <p:val>
                                            <p:strVal val="#ppt_x"/>
                                          </p:val>
                                        </p:tav>
                                      </p:tavLst>
                                    </p:anim>
                                    <p:anim calcmode="lin" valueType="num">
                                      <p:cBhvr additive="base">
                                        <p:cTn id="32"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1000" fill="hold"/>
                                        <p:tgtEl>
                                          <p:spTgt spid="11"/>
                                        </p:tgtEl>
                                        <p:attrNameLst>
                                          <p:attrName>ppt_x</p:attrName>
                                        </p:attrNameLst>
                                      </p:cBhvr>
                                      <p:tavLst>
                                        <p:tav tm="0">
                                          <p:val>
                                            <p:strVal val="1+#ppt_w/2"/>
                                          </p:val>
                                        </p:tav>
                                        <p:tav tm="100000">
                                          <p:val>
                                            <p:strVal val="#ppt_x"/>
                                          </p:val>
                                        </p:tav>
                                      </p:tavLst>
                                    </p:anim>
                                    <p:anim calcmode="lin" valueType="num">
                                      <p:cBhvr additive="base">
                                        <p:cTn id="38"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1000" fill="hold"/>
                                        <p:tgtEl>
                                          <p:spTgt spid="12"/>
                                        </p:tgtEl>
                                        <p:attrNameLst>
                                          <p:attrName>ppt_x</p:attrName>
                                        </p:attrNameLst>
                                      </p:cBhvr>
                                      <p:tavLst>
                                        <p:tav tm="0">
                                          <p:val>
                                            <p:strVal val="0-#ppt_w/2"/>
                                          </p:val>
                                        </p:tav>
                                        <p:tav tm="100000">
                                          <p:val>
                                            <p:strVal val="#ppt_x"/>
                                          </p:val>
                                        </p:tav>
                                      </p:tavLst>
                                    </p:anim>
                                    <p:anim calcmode="lin" valueType="num">
                                      <p:cBhvr additive="base">
                                        <p:cTn id="44"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1000" fill="hold"/>
                                        <p:tgtEl>
                                          <p:spTgt spid="13"/>
                                        </p:tgtEl>
                                        <p:attrNameLst>
                                          <p:attrName>ppt_x</p:attrName>
                                        </p:attrNameLst>
                                      </p:cBhvr>
                                      <p:tavLst>
                                        <p:tav tm="0">
                                          <p:val>
                                            <p:strVal val="#ppt_x"/>
                                          </p:val>
                                        </p:tav>
                                        <p:tav tm="100000">
                                          <p:val>
                                            <p:strVal val="#ppt_x"/>
                                          </p:val>
                                        </p:tav>
                                      </p:tavLst>
                                    </p:anim>
                                    <p:anim calcmode="lin" valueType="num">
                                      <p:cBhvr additive="base">
                                        <p:cTn id="50"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1000" fill="hold"/>
                                        <p:tgtEl>
                                          <p:spTgt spid="15"/>
                                        </p:tgtEl>
                                        <p:attrNameLst>
                                          <p:attrName>ppt_x</p:attrName>
                                        </p:attrNameLst>
                                      </p:cBhvr>
                                      <p:tavLst>
                                        <p:tav tm="0">
                                          <p:val>
                                            <p:strVal val="0-#ppt_w/2"/>
                                          </p:val>
                                        </p:tav>
                                        <p:tav tm="100000">
                                          <p:val>
                                            <p:strVal val="#ppt_x"/>
                                          </p:val>
                                        </p:tav>
                                      </p:tavLst>
                                    </p:anim>
                                    <p:anim calcmode="lin" valueType="num">
                                      <p:cBhvr additive="base">
                                        <p:cTn id="56"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1000" fill="hold"/>
                                        <p:tgtEl>
                                          <p:spTgt spid="17"/>
                                        </p:tgtEl>
                                        <p:attrNameLst>
                                          <p:attrName>ppt_x</p:attrName>
                                        </p:attrNameLst>
                                      </p:cBhvr>
                                      <p:tavLst>
                                        <p:tav tm="0">
                                          <p:val>
                                            <p:strVal val="0-#ppt_w/2"/>
                                          </p:val>
                                        </p:tav>
                                        <p:tav tm="100000">
                                          <p:val>
                                            <p:strVal val="#ppt_x"/>
                                          </p:val>
                                        </p:tav>
                                      </p:tavLst>
                                    </p:anim>
                                    <p:anim calcmode="lin" valueType="num">
                                      <p:cBhvr additive="base">
                                        <p:cTn id="62" dur="1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1000" fill="hold"/>
                                        <p:tgtEl>
                                          <p:spTgt spid="16"/>
                                        </p:tgtEl>
                                        <p:attrNameLst>
                                          <p:attrName>ppt_x</p:attrName>
                                        </p:attrNameLst>
                                      </p:cBhvr>
                                      <p:tavLst>
                                        <p:tav tm="0">
                                          <p:val>
                                            <p:strVal val="1+#ppt_w/2"/>
                                          </p:val>
                                        </p:tav>
                                        <p:tav tm="100000">
                                          <p:val>
                                            <p:strVal val="#ppt_x"/>
                                          </p:val>
                                        </p:tav>
                                      </p:tavLst>
                                    </p:anim>
                                    <p:anim calcmode="lin" valueType="num">
                                      <p:cBhvr additive="base">
                                        <p:cTn id="68"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1000" fill="hold"/>
                                        <p:tgtEl>
                                          <p:spTgt spid="18"/>
                                        </p:tgtEl>
                                        <p:attrNameLst>
                                          <p:attrName>ppt_x</p:attrName>
                                        </p:attrNameLst>
                                      </p:cBhvr>
                                      <p:tavLst>
                                        <p:tav tm="0">
                                          <p:val>
                                            <p:strVal val="1+#ppt_w/2"/>
                                          </p:val>
                                        </p:tav>
                                        <p:tav tm="100000">
                                          <p:val>
                                            <p:strVal val="#ppt_x"/>
                                          </p:val>
                                        </p:tav>
                                      </p:tavLst>
                                    </p:anim>
                                    <p:anim calcmode="lin" valueType="num">
                                      <p:cBhvr additive="base">
                                        <p:cTn id="74" dur="1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additive="base">
                                        <p:cTn id="79" dur="1000" fill="hold"/>
                                        <p:tgtEl>
                                          <p:spTgt spid="19"/>
                                        </p:tgtEl>
                                        <p:attrNameLst>
                                          <p:attrName>ppt_x</p:attrName>
                                        </p:attrNameLst>
                                      </p:cBhvr>
                                      <p:tavLst>
                                        <p:tav tm="0">
                                          <p:val>
                                            <p:strVal val="#ppt_x"/>
                                          </p:val>
                                        </p:tav>
                                        <p:tav tm="100000">
                                          <p:val>
                                            <p:strVal val="#ppt_x"/>
                                          </p:val>
                                        </p:tav>
                                      </p:tavLst>
                                    </p:anim>
                                    <p:anim calcmode="lin" valueType="num">
                                      <p:cBhvr additive="base">
                                        <p:cTn id="80"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8682"/>
                                        </p:tgtEl>
                                        <p:attrNameLst>
                                          <p:attrName>style.visibility</p:attrName>
                                        </p:attrNameLst>
                                      </p:cBhvr>
                                      <p:to>
                                        <p:strVal val="visible"/>
                                      </p:to>
                                    </p:set>
                                    <p:anim calcmode="lin" valueType="num">
                                      <p:cBhvr additive="base">
                                        <p:cTn id="85" dur="1000" fill="hold"/>
                                        <p:tgtEl>
                                          <p:spTgt spid="28682"/>
                                        </p:tgtEl>
                                        <p:attrNameLst>
                                          <p:attrName>ppt_x</p:attrName>
                                        </p:attrNameLst>
                                      </p:cBhvr>
                                      <p:tavLst>
                                        <p:tav tm="0">
                                          <p:val>
                                            <p:strVal val="#ppt_x"/>
                                          </p:val>
                                        </p:tav>
                                        <p:tav tm="100000">
                                          <p:val>
                                            <p:strVal val="#ppt_x"/>
                                          </p:val>
                                        </p:tav>
                                      </p:tavLst>
                                    </p:anim>
                                    <p:anim calcmode="lin" valueType="num">
                                      <p:cBhvr additive="base">
                                        <p:cTn id="86" dur="1000" fill="hold"/>
                                        <p:tgtEl>
                                          <p:spTgt spid="286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9" grpId="0" animBg="1"/>
      <p:bldP spid="11" grpId="0" animBg="1"/>
      <p:bldP spid="12" grpId="0" animBg="1"/>
      <p:bldP spid="13" grpId="0"/>
      <p:bldP spid="15" grpId="0" animBg="1"/>
      <p:bldP spid="16" grpId="0" animBg="1"/>
      <p:bldP spid="18" grpId="0" animBg="1"/>
      <p:bldP spid="19" grpId="0"/>
      <p:bldP spid="2868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513" y="51955"/>
            <a:ext cx="9070975"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Esempio 2 – Intersezione tra piani diversi (3)</a:t>
            </a:r>
          </a:p>
        </p:txBody>
      </p:sp>
      <p:sp>
        <p:nvSpPr>
          <p:cNvPr id="29699" name="CasellaDiTesto 3"/>
          <p:cNvSpPr txBox="1">
            <a:spLocks noChangeArrowheads="1"/>
          </p:cNvSpPr>
          <p:nvPr/>
        </p:nvSpPr>
        <p:spPr bwMode="auto">
          <a:xfrm>
            <a:off x="36513" y="846138"/>
            <a:ext cx="9070975" cy="2160587"/>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endParaRPr>
          </a:p>
        </p:txBody>
      </p:sp>
      <p:sp>
        <p:nvSpPr>
          <p:cNvPr id="5" name="CasellaDiTesto 4"/>
          <p:cNvSpPr txBox="1"/>
          <p:nvPr/>
        </p:nvSpPr>
        <p:spPr>
          <a:xfrm>
            <a:off x="36513" y="814388"/>
            <a:ext cx="9070975" cy="708025"/>
          </a:xfrm>
          <a:prstGeom prst="rect">
            <a:avLst/>
          </a:prstGeom>
          <a:noFill/>
        </p:spPr>
        <p:txBody>
          <a:bodyPr>
            <a:spAutoFit/>
          </a:bodyPr>
          <a:lstStyle/>
          <a:p>
            <a:pPr>
              <a:defRPr/>
            </a:pPr>
            <a:r>
              <a:rPr lang="it-IT" dirty="0">
                <a:solidFill>
                  <a:srgbClr val="FF0000"/>
                </a:solidFill>
                <a:latin typeface="+mj-lt"/>
              </a:rPr>
              <a:t>a) per rispondere al piano generico </a:t>
            </a:r>
            <a:r>
              <a:rPr lang="it-IT" sz="2000" dirty="0">
                <a:solidFill>
                  <a:srgbClr val="FF0000"/>
                </a:solidFill>
                <a:latin typeface="Symbol" panose="05050102010706020507" pitchFamily="18" charset="2"/>
              </a:rPr>
              <a:t>a</a:t>
            </a:r>
            <a:r>
              <a:rPr lang="it-IT" dirty="0">
                <a:solidFill>
                  <a:srgbClr val="FF0000"/>
                </a:solidFill>
                <a:latin typeface="+mj-lt"/>
              </a:rPr>
              <a:t> dovrà possedere i caratteri di genericità che questo piano ha sia nella relazione non </a:t>
            </a:r>
            <a:r>
              <a:rPr lang="it-IT" sz="2000" dirty="0">
                <a:solidFill>
                  <a:srgbClr val="FF0000"/>
                </a:solidFill>
                <a:latin typeface="Symbol" panose="05050102010706020507" pitchFamily="18" charset="2"/>
              </a:rPr>
              <a:t>p</a:t>
            </a:r>
            <a:r>
              <a:rPr lang="it-IT" baseline="-25000" dirty="0">
                <a:solidFill>
                  <a:srgbClr val="FF0000"/>
                </a:solidFill>
                <a:latin typeface="+mj-lt"/>
              </a:rPr>
              <a:t>1</a:t>
            </a:r>
            <a:r>
              <a:rPr lang="it-IT" dirty="0">
                <a:solidFill>
                  <a:srgbClr val="FF0000"/>
                </a:solidFill>
                <a:latin typeface="+mj-lt"/>
              </a:rPr>
              <a:t>+ che con </a:t>
            </a:r>
            <a:r>
              <a:rPr lang="it-IT" sz="2000" dirty="0">
                <a:solidFill>
                  <a:srgbClr val="FF0000"/>
                </a:solidFill>
                <a:latin typeface="Symbol" panose="05050102010706020507" pitchFamily="18" charset="2"/>
              </a:rPr>
              <a:t>p</a:t>
            </a:r>
            <a:r>
              <a:rPr lang="it-IT" baseline="-25000" dirty="0">
                <a:solidFill>
                  <a:srgbClr val="FF0000"/>
                </a:solidFill>
                <a:latin typeface="+mj-lt"/>
              </a:rPr>
              <a:t>2</a:t>
            </a:r>
            <a:r>
              <a:rPr lang="it-IT" dirty="0">
                <a:solidFill>
                  <a:srgbClr val="FF0000"/>
                </a:solidFill>
                <a:latin typeface="+mj-lt"/>
              </a:rPr>
              <a:t>+.</a:t>
            </a:r>
            <a:endParaRPr lang="it-IT" dirty="0">
              <a:solidFill>
                <a:srgbClr val="FF0000"/>
              </a:solidFill>
            </a:endParaRPr>
          </a:p>
        </p:txBody>
      </p:sp>
      <p:sp>
        <p:nvSpPr>
          <p:cNvPr id="6" name="CasellaDiTesto 5"/>
          <p:cNvSpPr txBox="1"/>
          <p:nvPr/>
        </p:nvSpPr>
        <p:spPr>
          <a:xfrm>
            <a:off x="36513" y="1457325"/>
            <a:ext cx="9070975" cy="1549400"/>
          </a:xfrm>
          <a:prstGeom prst="rect">
            <a:avLst/>
          </a:prstGeom>
          <a:noFill/>
        </p:spPr>
        <p:txBody>
          <a:bodyPr>
            <a:spAutoFit/>
          </a:bodyPr>
          <a:lstStyle/>
          <a:p>
            <a:pPr>
              <a:defRPr/>
            </a:pPr>
            <a:r>
              <a:rPr lang="it-IT" dirty="0">
                <a:solidFill>
                  <a:srgbClr val="0070C0"/>
                </a:solidFill>
                <a:latin typeface="+mj-lt"/>
              </a:rPr>
              <a:t>b) per rispondere ai caratteri del piano </a:t>
            </a:r>
            <a:r>
              <a:rPr lang="it-IT" sz="2000" dirty="0">
                <a:solidFill>
                  <a:srgbClr val="0070C0"/>
                </a:solidFill>
                <a:latin typeface="Symbol" panose="05050102010706020507" pitchFamily="18" charset="2"/>
              </a:rPr>
              <a:t>b</a:t>
            </a:r>
            <a:r>
              <a:rPr lang="it-IT" dirty="0">
                <a:solidFill>
                  <a:srgbClr val="0070C0"/>
                </a:solidFill>
                <a:latin typeface="+mj-lt"/>
              </a:rPr>
              <a:t> la retta dovrà essere parallela al semipiano </a:t>
            </a:r>
            <a:r>
              <a:rPr lang="it-IT" sz="2000" dirty="0">
                <a:solidFill>
                  <a:srgbClr val="0070C0"/>
                </a:solidFill>
                <a:latin typeface="Symbol" panose="05050102010706020507" pitchFamily="18" charset="2"/>
              </a:rPr>
              <a:t>p</a:t>
            </a:r>
            <a:r>
              <a:rPr lang="it-IT" baseline="-25000" dirty="0">
                <a:solidFill>
                  <a:srgbClr val="0070C0"/>
                </a:solidFill>
                <a:latin typeface="+mj-lt"/>
              </a:rPr>
              <a:t>2</a:t>
            </a:r>
            <a:r>
              <a:rPr lang="it-IT" dirty="0">
                <a:solidFill>
                  <a:srgbClr val="0070C0"/>
                </a:solidFill>
                <a:latin typeface="+mj-lt"/>
              </a:rPr>
              <a:t>+ passando per T</a:t>
            </a:r>
            <a:r>
              <a:rPr lang="it-IT" sz="2000" baseline="30000" dirty="0">
                <a:solidFill>
                  <a:srgbClr val="0070C0"/>
                </a:solidFill>
                <a:latin typeface="Symbol" panose="05050102010706020507" pitchFamily="18" charset="2"/>
              </a:rPr>
              <a:t>¥</a:t>
            </a:r>
            <a:r>
              <a:rPr lang="it-IT" baseline="-25000" dirty="0">
                <a:solidFill>
                  <a:srgbClr val="0070C0"/>
                </a:solidFill>
                <a:latin typeface="+mj-lt"/>
              </a:rPr>
              <a:t>2</a:t>
            </a:r>
            <a:r>
              <a:rPr lang="it-IT" dirty="0">
                <a:solidFill>
                  <a:srgbClr val="0070C0"/>
                </a:solidFill>
                <a:latin typeface="+mj-lt"/>
              </a:rPr>
              <a:t>x; mentre la condizione di ortogonalità rispetto al semipiano </a:t>
            </a:r>
            <a:r>
              <a:rPr lang="it-IT" sz="2000" dirty="0">
                <a:solidFill>
                  <a:srgbClr val="0070C0"/>
                </a:solidFill>
                <a:latin typeface="Symbol" panose="05050102010706020507" pitchFamily="18" charset="2"/>
              </a:rPr>
              <a:t>p</a:t>
            </a:r>
            <a:r>
              <a:rPr lang="it-IT" baseline="-25000" dirty="0">
                <a:solidFill>
                  <a:srgbClr val="0070C0"/>
                </a:solidFill>
                <a:latin typeface="+mj-lt"/>
              </a:rPr>
              <a:t>1</a:t>
            </a:r>
            <a:r>
              <a:rPr lang="it-IT" dirty="0">
                <a:solidFill>
                  <a:srgbClr val="0070C0"/>
                </a:solidFill>
                <a:latin typeface="+mj-lt"/>
              </a:rPr>
              <a:t>+ viene riassorbita dal carattere di genericità. </a:t>
            </a:r>
          </a:p>
          <a:p>
            <a:pPr>
              <a:defRPr/>
            </a:pPr>
            <a:r>
              <a:rPr lang="it-IT" dirty="0">
                <a:solidFill>
                  <a:srgbClr val="0070C0"/>
                </a:solidFill>
                <a:latin typeface="+mj-lt"/>
              </a:rPr>
              <a:t>Infatti la condizione di ortogonalità può essere intesa come una particolare e specifica relazione geometrica ricompresa tra tutti i caratteri di genericità</a:t>
            </a:r>
          </a:p>
        </p:txBody>
      </p:sp>
      <p:sp>
        <p:nvSpPr>
          <p:cNvPr id="29702" name="CasellaDiTesto 6"/>
          <p:cNvSpPr txBox="1">
            <a:spLocks noChangeArrowheads="1"/>
          </p:cNvSpPr>
          <p:nvPr/>
        </p:nvSpPr>
        <p:spPr bwMode="auto">
          <a:xfrm>
            <a:off x="36513" y="3190875"/>
            <a:ext cx="9070975" cy="244792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Quindi le proiezioni della retta risultante x( x’; x”) saranno tali da essere così caratterizzati (x’// </a:t>
            </a:r>
            <a:r>
              <a:rPr lang="it-IT" altLang="it-IT">
                <a:solidFill>
                  <a:srgbClr val="002060"/>
                </a:solidFill>
                <a:latin typeface="Symbol" panose="05050102010706020507" pitchFamily="18" charset="2"/>
                <a:ea typeface="Calibri" panose="020F0502020204030204" pitchFamily="34" charset="0"/>
                <a:cs typeface="Times New Roman" panose="02020603050405020304" pitchFamily="18" charset="0"/>
              </a:rPr>
              <a:t>p</a:t>
            </a:r>
            <a:r>
              <a:rPr lang="it-IT" altLang="it-IT" baseline="-2500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 passante per T</a:t>
            </a:r>
            <a:r>
              <a:rPr lang="it-IT" altLang="it-IT" baseline="-25000">
                <a:solidFill>
                  <a:srgbClr val="002060"/>
                </a:solidFill>
                <a:latin typeface="Comic Sans MS" panose="030F0702030302020204" pitchFamily="66" charset="0"/>
                <a:ea typeface="Calibri" panose="020F0502020204030204" pitchFamily="34" charset="0"/>
                <a:cs typeface="Times New Roman" panose="02020603050405020304" pitchFamily="18" charset="0"/>
              </a:rPr>
              <a:t>1</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x mentre (x”</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sym typeface="Symbol" panose="05050102010706020507" pitchFamily="18" charset="2"/>
              </a:rPr>
              <a:t></a:t>
            </a:r>
            <a:r>
              <a:rPr lang="it-IT" altLang="it-IT">
                <a:solidFill>
                  <a:srgbClr val="002060"/>
                </a:solidFill>
                <a:latin typeface="Symbol" panose="05050102010706020507" pitchFamily="18" charset="2"/>
                <a:ea typeface="Calibri" panose="020F0502020204030204" pitchFamily="34" charset="0"/>
                <a:cs typeface="Times New Roman" panose="02020603050405020304" pitchFamily="18" charset="0"/>
              </a:rPr>
              <a:t>p</a:t>
            </a:r>
            <a:r>
              <a:rPr lang="it-IT" altLang="it-IT" baseline="-25000">
                <a:solidFill>
                  <a:srgbClr val="002060"/>
                </a:solidFill>
                <a:latin typeface="Comic Sans MS" panose="030F0702030302020204" pitchFamily="66" charset="0"/>
                <a:ea typeface="Calibri" panose="020F0502020204030204" pitchFamily="34" charset="0"/>
                <a:cs typeface="Times New Roman" panose="02020603050405020304" pitchFamily="18" charset="0"/>
              </a:rPr>
              <a:t>1</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 e parallela alla t</a:t>
            </a:r>
            <a:r>
              <a:rPr lang="it-IT" altLang="it-IT" baseline="-2500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altLang="it-IT">
                <a:solidFill>
                  <a:srgbClr val="002060"/>
                </a:solidFill>
                <a:latin typeface="Symbol" panose="05050102010706020507" pitchFamily="18" charset="2"/>
                <a:ea typeface="Calibri" panose="020F0502020204030204" pitchFamily="34" charset="0"/>
                <a:cs typeface="Times New Roman" panose="02020603050405020304" pitchFamily="18" charset="0"/>
              </a:rPr>
              <a:t>a </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dovendo passare per la traccia impropria T</a:t>
            </a:r>
            <a:r>
              <a:rPr lang="it-IT" altLang="it-IT" sz="28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baseline="-25000">
                <a:solidFill>
                  <a:srgbClr val="002060"/>
                </a:solidFill>
                <a:latin typeface="Comic Sans MS" panose="030F0702030302020204" pitchFamily="66" charset="0"/>
                <a:ea typeface="Calibri" panose="020F0502020204030204" pitchFamily="34" charset="0"/>
                <a:cs typeface="Times New Roman" panose="02020603050405020304" pitchFamily="18" charset="0"/>
              </a:rPr>
              <a:t>2</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x</a:t>
            </a:r>
          </a:p>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latin typeface="Comic Sans MS" panose="030F0702030302020204" pitchFamily="66" charset="0"/>
              <a:cs typeface="Times New Roman" panose="02020603050405020304" pitchFamily="18" charset="0"/>
            </a:endParaRPr>
          </a:p>
          <a:p>
            <a:endParaRPr lang="it-IT" altLang="it-IT">
              <a:solidFill>
                <a:srgbClr val="002060"/>
              </a:solidFill>
            </a:endParaRPr>
          </a:p>
        </p:txBody>
      </p:sp>
      <p:cxnSp>
        <p:nvCxnSpPr>
          <p:cNvPr id="22" name="AutoShape 358"/>
          <p:cNvCxnSpPr>
            <a:cxnSpLocks noChangeShapeType="1"/>
          </p:cNvCxnSpPr>
          <p:nvPr/>
        </p:nvCxnSpPr>
        <p:spPr bwMode="auto">
          <a:xfrm>
            <a:off x="6943725" y="-4883150"/>
            <a:ext cx="279400" cy="0"/>
          </a:xfrm>
          <a:prstGeom prst="straightConnector1">
            <a:avLst/>
          </a:prstGeom>
          <a:solidFill>
            <a:schemeClr val="accent3">
              <a:lumMod val="20000"/>
              <a:lumOff val="80000"/>
            </a:schemeClr>
          </a:solidFill>
          <a:ln w="9525">
            <a:solidFill>
              <a:srgbClr val="0070C0"/>
            </a:solidFill>
            <a:round/>
            <a:headEnd/>
            <a:tailEnd type="stealth" w="med" len="med"/>
          </a:ln>
        </p:spPr>
      </p:cxnSp>
      <p:sp>
        <p:nvSpPr>
          <p:cNvPr id="23" name="CasellaDiTesto 22"/>
          <p:cNvSpPr txBox="1"/>
          <p:nvPr/>
        </p:nvSpPr>
        <p:spPr>
          <a:xfrm>
            <a:off x="36513" y="5783263"/>
            <a:ext cx="9070975" cy="1008062"/>
          </a:xfrm>
          <a:prstGeom prst="rect">
            <a:avLst/>
          </a:prstGeom>
          <a:noFill/>
          <a:ln>
            <a:solidFill>
              <a:srgbClr val="0070C0"/>
            </a:solidFill>
          </a:ln>
        </p:spPr>
        <p:txBody>
          <a:bodyPr>
            <a:spAutoFit/>
          </a:bodyPr>
          <a:lstStyle/>
          <a:p>
            <a:pPr algn="ctr">
              <a:defRPr/>
            </a:pPr>
            <a:r>
              <a:rPr lang="it-IT" dirty="0">
                <a:solidFill>
                  <a:srgbClr val="002060"/>
                </a:solidFill>
                <a:latin typeface="+mj-lt"/>
              </a:rPr>
              <a:t>In forma geometrico-descrittiva l’intersezione dei due piani sarà</a:t>
            </a:r>
          </a:p>
          <a:p>
            <a:pPr algn="ctr">
              <a:defRPr/>
            </a:pPr>
            <a:endParaRPr lang="it-IT" dirty="0">
              <a:solidFill>
                <a:srgbClr val="002060"/>
              </a:solidFill>
              <a:latin typeface="+mj-lt"/>
            </a:endParaRPr>
          </a:p>
          <a:p>
            <a:pPr>
              <a:defRPr/>
            </a:pPr>
            <a:endParaRPr lang="it-IT" dirty="0">
              <a:solidFill>
                <a:srgbClr val="002060"/>
              </a:solidFill>
              <a:latin typeface="+mj-lt"/>
            </a:endParaRPr>
          </a:p>
        </p:txBody>
      </p:sp>
      <p:sp>
        <p:nvSpPr>
          <p:cNvPr id="24" name="Rectangle 402"/>
          <p:cNvSpPr>
            <a:spLocks noChangeArrowheads="1"/>
          </p:cNvSpPr>
          <p:nvPr/>
        </p:nvSpPr>
        <p:spPr bwMode="auto">
          <a:xfrm>
            <a:off x="879475" y="6135688"/>
            <a:ext cx="4498975" cy="574675"/>
          </a:xfrm>
          <a:prstGeom prst="rect">
            <a:avLst/>
          </a:prstGeom>
          <a:solidFill>
            <a:schemeClr val="accent3">
              <a:lumMod val="20000"/>
              <a:lumOff val="80000"/>
            </a:schemeClr>
          </a:solidFill>
          <a:ln w="3175">
            <a:solidFill>
              <a:srgbClr val="0070C0"/>
            </a:solidFill>
            <a:miter lim="800000"/>
            <a:headEnd/>
            <a:tailEnd/>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50000"/>
              </a:lnSpc>
              <a:defRPr/>
            </a:pPr>
            <a:r>
              <a:rPr lang="it-IT" altLang="it-IT" sz="2400" dirty="0">
                <a:solidFill>
                  <a:srgbClr val="FF000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dirty="0">
                <a:solidFill>
                  <a:srgbClr val="FF0000"/>
                </a:solidFill>
                <a:latin typeface="Symbol" panose="05050102010706020507" pitchFamily="18" charset="2"/>
                <a:cs typeface="Times New Roman" panose="02020603050405020304" pitchFamily="18" charset="0"/>
              </a:rPr>
              <a:t>(</a:t>
            </a:r>
            <a:r>
              <a:rPr lang="it-IT" altLang="it-IT" sz="2400" dirty="0">
                <a:solidFill>
                  <a:srgbClr val="FF000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rgbClr val="FF0000"/>
                </a:solidFill>
                <a:latin typeface="Courier New" panose="02070309020205020404" pitchFamily="49" charset="0"/>
                <a:cs typeface="Times New Roman" panose="02020603050405020304" pitchFamily="18" charset="0"/>
              </a:rPr>
              <a:t>+</a:t>
            </a:r>
            <a:r>
              <a:rPr lang="it-IT" altLang="it-IT" sz="2400" baseline="-25000" dirty="0">
                <a:solidFill>
                  <a:srgbClr val="FF0000"/>
                </a:solidFill>
                <a:latin typeface="Courier New" panose="02070309020205020404" pitchFamily="49" charset="0"/>
                <a:cs typeface="Times New Roman" panose="02020603050405020304" pitchFamily="18" charset="0"/>
              </a:rPr>
              <a:t>1</a:t>
            </a:r>
            <a:r>
              <a:rPr lang="it-IT" altLang="it-IT" sz="2400" dirty="0">
                <a:solidFill>
                  <a:srgbClr val="FF0000"/>
                </a:solidFill>
                <a:latin typeface="Comic Sans MS" panose="030F0702030302020204" pitchFamily="66" charset="0"/>
                <a:cs typeface="Times New Roman" panose="02020603050405020304" pitchFamily="18" charset="0"/>
              </a:rPr>
              <a:t>;</a:t>
            </a:r>
            <a:r>
              <a:rPr lang="it-IT" altLang="it-IT" sz="2400" dirty="0">
                <a:solidFill>
                  <a:srgbClr val="FF000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rgbClr val="FF0000"/>
                </a:solidFill>
                <a:latin typeface="Courier New" panose="02070309020205020404" pitchFamily="49" charset="0"/>
                <a:cs typeface="Times New Roman" panose="02020603050405020304" pitchFamily="18" charset="0"/>
              </a:rPr>
              <a:t>+</a:t>
            </a:r>
            <a:r>
              <a:rPr lang="it-IT" altLang="it-IT" sz="2400" baseline="-25000" dirty="0">
                <a:solidFill>
                  <a:srgbClr val="FF0000"/>
                </a:solidFill>
                <a:latin typeface="Courier New" panose="02070309020205020404" pitchFamily="49" charset="0"/>
                <a:cs typeface="Times New Roman" panose="02020603050405020304" pitchFamily="18" charset="0"/>
              </a:rPr>
              <a:t>2</a:t>
            </a:r>
            <a:r>
              <a:rPr lang="it-IT" altLang="it-IT" sz="2400" dirty="0">
                <a:solidFill>
                  <a:srgbClr val="FF0000"/>
                </a:solidFill>
                <a:latin typeface="Symbol" panose="05050102010706020507" pitchFamily="18" charset="2"/>
                <a:cs typeface="Times New Roman" panose="02020603050405020304" pitchFamily="18" charset="0"/>
              </a:rPr>
              <a:t>) </a:t>
            </a:r>
            <a:r>
              <a:rPr lang="it-IT" altLang="it-IT" sz="2400" dirty="0">
                <a:solidFill>
                  <a:schemeClr val="bg1"/>
                </a:solidFill>
                <a:latin typeface="Symbol" panose="05050102010706020507" pitchFamily="18" charset="2"/>
                <a:ea typeface="Times New Roman" panose="02020603050405020304" pitchFamily="18" charset="0"/>
                <a:cs typeface="Symbol" panose="05050102010706020507" pitchFamily="18" charset="2"/>
              </a:rPr>
              <a:t>Ç</a:t>
            </a:r>
            <a:r>
              <a:rPr lang="it-IT" altLang="it-IT" sz="2400" dirty="0">
                <a:solidFill>
                  <a:schemeClr val="bg1"/>
                </a:solidFill>
                <a:latin typeface="Symbol" panose="05050102010706020507" pitchFamily="18" charset="2"/>
                <a:cs typeface="Times New Roman" panose="02020603050405020304" pitchFamily="18" charset="0"/>
              </a:rPr>
              <a:t> </a:t>
            </a:r>
            <a:r>
              <a:rPr lang="it-IT" altLang="it-IT" sz="2400" dirty="0">
                <a:solidFill>
                  <a:srgbClr val="0070C0"/>
                </a:solidFill>
                <a:latin typeface="Symbol" panose="05050102010706020507" pitchFamily="18" charset="2"/>
                <a:cs typeface="Times New Roman" panose="02020603050405020304" pitchFamily="18" charset="0"/>
              </a:rPr>
              <a:t>b(^</a:t>
            </a:r>
            <a:r>
              <a:rPr lang="it-IT" altLang="it-IT" sz="2400" dirty="0">
                <a:solidFill>
                  <a:srgbClr val="0070C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rgbClr val="0070C0"/>
                </a:solidFill>
                <a:latin typeface="Courier New" panose="02070309020205020404" pitchFamily="49" charset="0"/>
                <a:cs typeface="Times New Roman" panose="02020603050405020304" pitchFamily="18" charset="0"/>
              </a:rPr>
              <a:t>+</a:t>
            </a:r>
            <a:r>
              <a:rPr lang="it-IT" altLang="it-IT" sz="2400" baseline="-25000" dirty="0">
                <a:solidFill>
                  <a:srgbClr val="0070C0"/>
                </a:solidFill>
                <a:latin typeface="Courier New" panose="02070309020205020404" pitchFamily="49" charset="0"/>
                <a:cs typeface="Times New Roman" panose="02020603050405020304" pitchFamily="18" charset="0"/>
              </a:rPr>
              <a:t>1</a:t>
            </a:r>
            <a:r>
              <a:rPr lang="it-IT" altLang="it-IT" sz="2400" dirty="0">
                <a:solidFill>
                  <a:srgbClr val="0070C0"/>
                </a:solidFill>
                <a:latin typeface="Comic Sans MS" panose="030F0702030302020204" pitchFamily="66" charset="0"/>
                <a:cs typeface="Times New Roman" panose="02020603050405020304" pitchFamily="18" charset="0"/>
              </a:rPr>
              <a:t>;</a:t>
            </a:r>
            <a:r>
              <a:rPr lang="it-IT" altLang="it-IT" sz="2400" dirty="0">
                <a:solidFill>
                  <a:srgbClr val="0070C0"/>
                </a:solidFill>
                <a:latin typeface="Courier New" panose="02070309020205020404" pitchFamily="49" charset="0"/>
                <a:cs typeface="Times New Roman" panose="02020603050405020304" pitchFamily="18" charset="0"/>
              </a:rPr>
              <a:t>//</a:t>
            </a:r>
            <a:r>
              <a:rPr lang="it-IT" altLang="it-IT" sz="2400" dirty="0">
                <a:solidFill>
                  <a:srgbClr val="0070C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400" baseline="30000" dirty="0">
                <a:solidFill>
                  <a:srgbClr val="0070C0"/>
                </a:solidFill>
                <a:latin typeface="Courier New" panose="02070309020205020404" pitchFamily="49" charset="0"/>
                <a:cs typeface="Times New Roman" panose="02020603050405020304" pitchFamily="18" charset="0"/>
              </a:rPr>
              <a:t>+</a:t>
            </a:r>
            <a:r>
              <a:rPr lang="it-IT" altLang="it-IT" sz="2400" baseline="-25000" dirty="0">
                <a:solidFill>
                  <a:srgbClr val="0070C0"/>
                </a:solidFill>
                <a:latin typeface="Courier New" panose="02070309020205020404" pitchFamily="49" charset="0"/>
                <a:cs typeface="Times New Roman" panose="02020603050405020304" pitchFamily="18" charset="0"/>
              </a:rPr>
              <a:t>2</a:t>
            </a:r>
            <a:r>
              <a:rPr lang="it-IT" altLang="it-IT" sz="2400" dirty="0">
                <a:solidFill>
                  <a:srgbClr val="0070C0"/>
                </a:solidFill>
                <a:latin typeface="Symbol" panose="05050102010706020507" pitchFamily="18" charset="2"/>
                <a:cs typeface="Times New Roman" panose="02020603050405020304" pitchFamily="18" charset="0"/>
              </a:rPr>
              <a:t>)</a:t>
            </a:r>
            <a:endParaRPr lang="it-IT" altLang="it-IT" sz="2400" dirty="0">
              <a:solidFill>
                <a:srgbClr val="0070C0"/>
              </a:solidFill>
              <a:latin typeface="Symbol" panose="05050102010706020507" pitchFamily="18" charset="2"/>
              <a:cs typeface="Calibri" panose="020F0502020204030204" pitchFamily="34" charset="0"/>
            </a:endParaRPr>
          </a:p>
        </p:txBody>
      </p:sp>
      <p:sp>
        <p:nvSpPr>
          <p:cNvPr id="25" name="Rectangle 403"/>
          <p:cNvSpPr>
            <a:spLocks noChangeArrowheads="1"/>
          </p:cNvSpPr>
          <p:nvPr/>
        </p:nvSpPr>
        <p:spPr bwMode="auto">
          <a:xfrm>
            <a:off x="6069013" y="6157913"/>
            <a:ext cx="2195512" cy="574675"/>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ctr">
              <a:lnSpc>
                <a:spcPct val="150000"/>
              </a:lnSpc>
              <a:spcAft>
                <a:spcPts val="0"/>
              </a:spcAft>
              <a:defRPr/>
            </a:pPr>
            <a:r>
              <a:rPr lang="it-IT" sz="24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x</a:t>
            </a:r>
            <a:r>
              <a:rPr lang="it-IT" sz="24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a:t>
            </a:r>
            <a:r>
              <a:rPr lang="it-IT" sz="24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1</a:t>
            </a:r>
            <a:r>
              <a:rPr lang="it-IT" sz="24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a:t>
            </a:r>
            <a:r>
              <a:rPr lang="it-IT" sz="24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400"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400"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2</a:t>
            </a:r>
            <a:r>
              <a:rPr lang="it-IT" sz="24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a:t>
            </a:r>
            <a:endParaRPr lang="it-IT" sz="2400" dirty="0">
              <a:solidFill>
                <a:schemeClr val="bg1"/>
              </a:solidFill>
              <a:latin typeface="Symbol" panose="05050102010706020507" pitchFamily="18" charset="2"/>
              <a:ea typeface="Calibri" panose="020F0502020204030204" pitchFamily="34" charset="0"/>
              <a:cs typeface="Times New Roman" panose="02020603050405020304" pitchFamily="18" charset="0"/>
            </a:endParaRPr>
          </a:p>
        </p:txBody>
      </p:sp>
      <p:cxnSp>
        <p:nvCxnSpPr>
          <p:cNvPr id="26" name="AutoShape 404"/>
          <p:cNvCxnSpPr>
            <a:cxnSpLocks noChangeShapeType="1"/>
          </p:cNvCxnSpPr>
          <p:nvPr/>
        </p:nvCxnSpPr>
        <p:spPr bwMode="auto">
          <a:xfrm>
            <a:off x="5360988" y="6480175"/>
            <a:ext cx="684212" cy="0"/>
          </a:xfrm>
          <a:prstGeom prst="straightConnector1">
            <a:avLst/>
          </a:prstGeom>
          <a:solidFill>
            <a:schemeClr val="accent3">
              <a:lumMod val="20000"/>
              <a:lumOff val="80000"/>
            </a:schemeClr>
          </a:solidFill>
          <a:ln w="9525">
            <a:solidFill>
              <a:srgbClr val="0070C0"/>
            </a:solidFill>
            <a:round/>
            <a:headEnd/>
            <a:tailEnd type="stealth" w="lg" len="lg"/>
          </a:ln>
        </p:spPr>
      </p:cxnSp>
      <p:sp>
        <p:nvSpPr>
          <p:cNvPr id="9" name="Rectangle 345"/>
          <p:cNvSpPr>
            <a:spLocks noChangeArrowheads="1"/>
          </p:cNvSpPr>
          <p:nvPr/>
        </p:nvSpPr>
        <p:spPr bwMode="auto">
          <a:xfrm>
            <a:off x="68263" y="4635500"/>
            <a:ext cx="3563937" cy="447675"/>
          </a:xfrm>
          <a:prstGeom prst="rect">
            <a:avLst/>
          </a:prstGeom>
          <a:solidFill>
            <a:schemeClr val="accent3">
              <a:lumMod val="20000"/>
              <a:lumOff val="80000"/>
            </a:schemeClr>
          </a:solidFill>
          <a:ln w="3175">
            <a:solidFill>
              <a:srgbClr val="0070C0"/>
            </a:solidFill>
            <a:miter lim="800000"/>
            <a:headEnd/>
            <a:tailEnd/>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50000"/>
              </a:lnSpc>
              <a:defRPr/>
            </a:pPr>
            <a:r>
              <a:rPr lang="it-IT" altLang="it-IT" sz="2000" dirty="0">
                <a:solidFill>
                  <a:srgbClr val="FF000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000" dirty="0">
                <a:solidFill>
                  <a:srgbClr val="FF0000"/>
                </a:solidFill>
                <a:latin typeface="Symbol" panose="05050102010706020507" pitchFamily="18" charset="2"/>
                <a:cs typeface="Times New Roman" panose="02020603050405020304" pitchFamily="18" charset="0"/>
              </a:rPr>
              <a:t>(</a:t>
            </a:r>
            <a:r>
              <a:rPr lang="it-IT" altLang="it-IT" sz="2000" dirty="0">
                <a:solidFill>
                  <a:srgbClr val="FF000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000" baseline="30000" dirty="0">
                <a:solidFill>
                  <a:srgbClr val="FF0000"/>
                </a:solidFill>
                <a:latin typeface="Courier New" panose="02070309020205020404" pitchFamily="49" charset="0"/>
                <a:cs typeface="Times New Roman" panose="02020603050405020304" pitchFamily="18" charset="0"/>
              </a:rPr>
              <a:t>+</a:t>
            </a:r>
            <a:r>
              <a:rPr lang="it-IT" altLang="it-IT" sz="2000" baseline="-25000" dirty="0">
                <a:solidFill>
                  <a:srgbClr val="FF0000"/>
                </a:solidFill>
                <a:latin typeface="Courier New" panose="02070309020205020404" pitchFamily="49" charset="0"/>
                <a:cs typeface="Times New Roman" panose="02020603050405020304" pitchFamily="18" charset="0"/>
              </a:rPr>
              <a:t>1</a:t>
            </a:r>
            <a:r>
              <a:rPr lang="it-IT" altLang="it-IT" sz="2000" dirty="0">
                <a:solidFill>
                  <a:srgbClr val="FF0000"/>
                </a:solidFill>
                <a:latin typeface="Comic Sans MS" panose="030F0702030302020204" pitchFamily="66" charset="0"/>
                <a:cs typeface="Times New Roman" panose="02020603050405020304" pitchFamily="18" charset="0"/>
              </a:rPr>
              <a:t>;</a:t>
            </a:r>
            <a:r>
              <a:rPr lang="it-IT" altLang="it-IT" sz="2000" dirty="0">
                <a:solidFill>
                  <a:srgbClr val="FF000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000" baseline="30000" dirty="0">
                <a:solidFill>
                  <a:srgbClr val="FF0000"/>
                </a:solidFill>
                <a:latin typeface="Courier New" panose="02070309020205020404" pitchFamily="49" charset="0"/>
                <a:cs typeface="Times New Roman" panose="02020603050405020304" pitchFamily="18" charset="0"/>
              </a:rPr>
              <a:t>+</a:t>
            </a:r>
            <a:r>
              <a:rPr lang="it-IT" altLang="it-IT" sz="2000" baseline="-25000" dirty="0">
                <a:solidFill>
                  <a:srgbClr val="FF0000"/>
                </a:solidFill>
                <a:latin typeface="Courier New" panose="02070309020205020404" pitchFamily="49" charset="0"/>
                <a:cs typeface="Times New Roman" panose="02020603050405020304" pitchFamily="18" charset="0"/>
              </a:rPr>
              <a:t>2</a:t>
            </a:r>
            <a:r>
              <a:rPr lang="it-IT" altLang="it-IT" sz="2000" dirty="0">
                <a:solidFill>
                  <a:srgbClr val="FF0000"/>
                </a:solidFill>
                <a:latin typeface="Symbol" panose="05050102010706020507" pitchFamily="18" charset="2"/>
                <a:cs typeface="Times New Roman" panose="02020603050405020304" pitchFamily="18" charset="0"/>
              </a:rPr>
              <a:t>) </a:t>
            </a:r>
            <a:r>
              <a:rPr lang="it-IT" altLang="it-IT" sz="2000" dirty="0">
                <a:solidFill>
                  <a:schemeClr val="bg1"/>
                </a:solidFill>
                <a:latin typeface="Symbol" panose="05050102010706020507" pitchFamily="18" charset="2"/>
                <a:ea typeface="Times New Roman" panose="02020603050405020304" pitchFamily="18" charset="0"/>
                <a:cs typeface="Symbol" panose="05050102010706020507" pitchFamily="18" charset="2"/>
              </a:rPr>
              <a:t>Ç </a:t>
            </a:r>
            <a:r>
              <a:rPr lang="it-IT" altLang="it-IT" sz="2000" dirty="0">
                <a:solidFill>
                  <a:srgbClr val="0070C0"/>
                </a:solidFill>
                <a:latin typeface="Symbol" panose="05050102010706020507" pitchFamily="18" charset="2"/>
                <a:cs typeface="Times New Roman" panose="02020603050405020304" pitchFamily="18" charset="0"/>
              </a:rPr>
              <a:t>b(^</a:t>
            </a:r>
            <a:r>
              <a:rPr lang="it-IT" altLang="it-IT" sz="2000" dirty="0">
                <a:solidFill>
                  <a:srgbClr val="0070C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000" baseline="30000" dirty="0">
                <a:solidFill>
                  <a:srgbClr val="0070C0"/>
                </a:solidFill>
                <a:latin typeface="Courier New" panose="02070309020205020404" pitchFamily="49" charset="0"/>
                <a:cs typeface="Times New Roman" panose="02020603050405020304" pitchFamily="18" charset="0"/>
              </a:rPr>
              <a:t>+</a:t>
            </a:r>
            <a:r>
              <a:rPr lang="it-IT" altLang="it-IT" sz="2000" baseline="-25000" dirty="0">
                <a:solidFill>
                  <a:srgbClr val="0070C0"/>
                </a:solidFill>
                <a:latin typeface="Courier New" panose="02070309020205020404" pitchFamily="49" charset="0"/>
                <a:cs typeface="Times New Roman" panose="02020603050405020304" pitchFamily="18" charset="0"/>
              </a:rPr>
              <a:t>1</a:t>
            </a:r>
            <a:r>
              <a:rPr lang="it-IT" altLang="it-IT" sz="2000" dirty="0">
                <a:solidFill>
                  <a:srgbClr val="0070C0"/>
                </a:solidFill>
                <a:latin typeface="Comic Sans MS" panose="030F0702030302020204" pitchFamily="66" charset="0"/>
                <a:cs typeface="Times New Roman" panose="02020603050405020304" pitchFamily="18" charset="0"/>
              </a:rPr>
              <a:t>;</a:t>
            </a:r>
            <a:r>
              <a:rPr lang="it-IT" altLang="it-IT" sz="2000" dirty="0">
                <a:solidFill>
                  <a:srgbClr val="0070C0"/>
                </a:solidFill>
                <a:latin typeface="Courier New" panose="02070309020205020404" pitchFamily="49" charset="0"/>
                <a:cs typeface="Times New Roman" panose="02020603050405020304" pitchFamily="18" charset="0"/>
              </a:rPr>
              <a:t>//</a:t>
            </a:r>
            <a:r>
              <a:rPr lang="it-IT" altLang="it-IT" sz="2000" dirty="0">
                <a:solidFill>
                  <a:srgbClr val="0070C0"/>
                </a:solidFill>
                <a:latin typeface="Courier New" panose="02070309020205020404" pitchFamily="49" charset="0"/>
                <a:cs typeface="Times New Roman" panose="02020603050405020304" pitchFamily="18" charset="0"/>
                <a:sym typeface="Symbol" panose="05050102010706020507" pitchFamily="18" charset="2"/>
              </a:rPr>
              <a:t></a:t>
            </a:r>
            <a:r>
              <a:rPr lang="it-IT" altLang="it-IT" sz="2000" baseline="30000" dirty="0">
                <a:solidFill>
                  <a:srgbClr val="0070C0"/>
                </a:solidFill>
                <a:latin typeface="Courier New" panose="02070309020205020404" pitchFamily="49" charset="0"/>
                <a:cs typeface="Times New Roman" panose="02020603050405020304" pitchFamily="18" charset="0"/>
              </a:rPr>
              <a:t>+</a:t>
            </a:r>
            <a:r>
              <a:rPr lang="it-IT" altLang="it-IT" sz="2000" baseline="-25000" dirty="0">
                <a:solidFill>
                  <a:srgbClr val="0070C0"/>
                </a:solidFill>
                <a:latin typeface="Courier New" panose="02070309020205020404" pitchFamily="49" charset="0"/>
                <a:cs typeface="Times New Roman" panose="02020603050405020304" pitchFamily="18" charset="0"/>
              </a:rPr>
              <a:t>2</a:t>
            </a:r>
            <a:r>
              <a:rPr lang="it-IT" altLang="it-IT" sz="2000" dirty="0">
                <a:solidFill>
                  <a:srgbClr val="0070C0"/>
                </a:solidFill>
                <a:latin typeface="Symbol" panose="05050102010706020507" pitchFamily="18" charset="2"/>
                <a:cs typeface="Times New Roman" panose="02020603050405020304" pitchFamily="18" charset="0"/>
              </a:rPr>
              <a:t>)</a:t>
            </a:r>
            <a:endParaRPr lang="it-IT" altLang="it-IT" sz="2000" dirty="0">
              <a:solidFill>
                <a:srgbClr val="0070C0"/>
              </a:solidFill>
              <a:latin typeface="Symbol" panose="05050102010706020507" pitchFamily="18" charset="2"/>
              <a:cs typeface="Calibri" panose="020F0502020204030204" pitchFamily="34" charset="0"/>
            </a:endParaRPr>
          </a:p>
        </p:txBody>
      </p:sp>
      <p:sp>
        <p:nvSpPr>
          <p:cNvPr id="10" name="Rectangle 346"/>
          <p:cNvSpPr>
            <a:spLocks noChangeArrowheads="1"/>
          </p:cNvSpPr>
          <p:nvPr/>
        </p:nvSpPr>
        <p:spPr bwMode="auto">
          <a:xfrm>
            <a:off x="3676650" y="4140200"/>
            <a:ext cx="1255713" cy="449263"/>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ctr">
              <a:lnSpc>
                <a:spcPct val="115000"/>
              </a:lnSpc>
              <a:spcAft>
                <a:spcPts val="1000"/>
              </a:spcAft>
              <a:defRPr/>
            </a:pPr>
            <a:r>
              <a:rPr lang="it-IT" sz="20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1</a:t>
            </a:r>
            <a:r>
              <a:rPr lang="it-IT" sz="2000" dirty="0">
                <a:solidFill>
                  <a:srgbClr val="FF0000"/>
                </a:solidFill>
                <a:latin typeface="Symbol" panose="05050102010706020507" pitchFamily="18" charset="2"/>
                <a:ea typeface="Calibri" panose="020F0502020204030204" pitchFamily="34" charset="0"/>
                <a:cs typeface="Times New Roman" panose="02020603050405020304" pitchFamily="18" charset="0"/>
              </a:rPr>
              <a:t>a</a:t>
            </a:r>
            <a:r>
              <a:rPr lang="it-IT" sz="2000" dirty="0">
                <a:solidFill>
                  <a:schemeClr val="bg1"/>
                </a:solidFill>
                <a:latin typeface="Symbol" panose="05050102010706020507" pitchFamily="18" charset="2"/>
                <a:ea typeface="Calibri" panose="020F0502020204030204" pitchFamily="34" charset="0"/>
                <a:cs typeface="Symbol" panose="05050102010706020507" pitchFamily="18" charset="2"/>
              </a:rPr>
              <a:t>Ç</a:t>
            </a:r>
            <a:r>
              <a:rPr lang="it-IT" sz="2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1</a:t>
            </a:r>
            <a:r>
              <a:rPr lang="it-IT" sz="2000" dirty="0">
                <a:solidFill>
                  <a:srgbClr val="0070C0"/>
                </a:solidFill>
                <a:latin typeface="Symbol" panose="05050102010706020507" pitchFamily="18" charset="2"/>
                <a:ea typeface="Calibri" panose="020F0502020204030204" pitchFamily="34" charset="0"/>
                <a:cs typeface="Times New Roman" panose="02020603050405020304" pitchFamily="18" charset="0"/>
              </a:rPr>
              <a:t>b</a:t>
            </a:r>
            <a:endParaRPr lang="it-IT" sz="2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1" name="Rectangle 347"/>
          <p:cNvSpPr>
            <a:spLocks noChangeArrowheads="1"/>
          </p:cNvSpPr>
          <p:nvPr/>
        </p:nvSpPr>
        <p:spPr bwMode="auto">
          <a:xfrm>
            <a:off x="3668713" y="5151438"/>
            <a:ext cx="1255712" cy="449262"/>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ctr">
              <a:lnSpc>
                <a:spcPct val="115000"/>
              </a:lnSpc>
              <a:spcAft>
                <a:spcPts val="1000"/>
              </a:spcAft>
              <a:defRPr/>
            </a:pPr>
            <a:r>
              <a:rPr lang="it-IT" sz="20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2</a:t>
            </a:r>
            <a:r>
              <a:rPr lang="it-IT" sz="2000" dirty="0">
                <a:solidFill>
                  <a:srgbClr val="FF0000"/>
                </a:solidFill>
                <a:latin typeface="Symbol" panose="05050102010706020507" pitchFamily="18" charset="2"/>
                <a:ea typeface="Calibri" panose="020F0502020204030204" pitchFamily="34" charset="0"/>
                <a:cs typeface="Times New Roman" panose="02020603050405020304" pitchFamily="18" charset="0"/>
              </a:rPr>
              <a:t>a</a:t>
            </a:r>
            <a:r>
              <a:rPr lang="it-IT" sz="2000" dirty="0">
                <a:solidFill>
                  <a:schemeClr val="bg1"/>
                </a:solidFill>
                <a:latin typeface="Symbol" panose="05050102010706020507" pitchFamily="18" charset="2"/>
                <a:ea typeface="Calibri" panose="020F0502020204030204" pitchFamily="34" charset="0"/>
                <a:cs typeface="Symbol" panose="05050102010706020507" pitchFamily="18" charset="2"/>
              </a:rPr>
              <a:t>Ç</a:t>
            </a:r>
            <a:r>
              <a:rPr lang="it-IT" sz="2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30000" dirty="0">
                <a:solidFill>
                  <a:srgbClr val="0070C0"/>
                </a:solidFill>
                <a:latin typeface="Symbol" panose="05050102010706020507" pitchFamily="18" charset="2"/>
                <a:ea typeface="Calibri" panose="020F0502020204030204" pitchFamily="34" charset="0"/>
                <a:cs typeface="Symbol" panose="05050102010706020507" pitchFamily="18" charset="2"/>
              </a:rPr>
              <a:t>¥</a:t>
            </a:r>
            <a:r>
              <a:rPr lang="it-IT" sz="2000" baseline="-25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2</a:t>
            </a:r>
            <a:r>
              <a:rPr lang="it-IT" sz="2000" dirty="0">
                <a:solidFill>
                  <a:srgbClr val="0070C0"/>
                </a:solidFill>
                <a:latin typeface="Symbol" panose="05050102010706020507" pitchFamily="18" charset="2"/>
                <a:ea typeface="Calibri" panose="020F0502020204030204" pitchFamily="34" charset="0"/>
                <a:cs typeface="Times New Roman" panose="02020603050405020304" pitchFamily="18" charset="0"/>
              </a:rPr>
              <a:t>b</a:t>
            </a:r>
            <a:endParaRPr lang="it-IT" sz="2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2" name="Rectangle 348"/>
          <p:cNvSpPr>
            <a:spLocks noChangeArrowheads="1"/>
          </p:cNvSpPr>
          <p:nvPr/>
        </p:nvSpPr>
        <p:spPr bwMode="auto">
          <a:xfrm>
            <a:off x="5240338" y="5154613"/>
            <a:ext cx="715962" cy="449262"/>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ctr">
              <a:lnSpc>
                <a:spcPct val="115000"/>
              </a:lnSpc>
              <a:spcAft>
                <a:spcPts val="1000"/>
              </a:spcAft>
              <a:defRPr/>
            </a:pPr>
            <a:r>
              <a:rPr lang="it-IT" sz="20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30000" dirty="0">
                <a:solidFill>
                  <a:schemeClr val="bg1"/>
                </a:solidFill>
                <a:latin typeface="Symbol" panose="05050102010706020507" pitchFamily="18" charset="2"/>
                <a:ea typeface="Calibri" panose="020F0502020204030204" pitchFamily="34" charset="0"/>
                <a:cs typeface="Symbol" panose="05050102010706020507" pitchFamily="18" charset="2"/>
              </a:rPr>
              <a:t>¥</a:t>
            </a:r>
            <a:r>
              <a:rPr lang="it-IT" sz="2000" baseline="-25000" dirty="0">
                <a:solidFill>
                  <a:schemeClr val="bg1"/>
                </a:solidFill>
                <a:latin typeface="Symbol" panose="05050102010706020507" pitchFamily="18" charset="2"/>
                <a:ea typeface="Calibri" panose="020F0502020204030204" pitchFamily="34" charset="0"/>
                <a:cs typeface="Times New Roman" panose="02020603050405020304" pitchFamily="18" charset="0"/>
              </a:rPr>
              <a:t>2</a:t>
            </a:r>
            <a:r>
              <a:rPr lang="it-IT" sz="20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x</a:t>
            </a:r>
          </a:p>
        </p:txBody>
      </p:sp>
      <p:sp>
        <p:nvSpPr>
          <p:cNvPr id="13" name="Rectangle 349"/>
          <p:cNvSpPr>
            <a:spLocks noChangeArrowheads="1"/>
          </p:cNvSpPr>
          <p:nvPr/>
        </p:nvSpPr>
        <p:spPr bwMode="auto">
          <a:xfrm>
            <a:off x="5240338" y="4140200"/>
            <a:ext cx="609600" cy="449263"/>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ctr">
              <a:lnSpc>
                <a:spcPct val="115000"/>
              </a:lnSpc>
              <a:spcAft>
                <a:spcPts val="1000"/>
              </a:spcAft>
              <a:defRPr/>
            </a:pPr>
            <a:r>
              <a:rPr lang="it-IT" sz="20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T</a:t>
            </a:r>
            <a:r>
              <a:rPr lang="it-IT" sz="2000" baseline="-25000" dirty="0">
                <a:solidFill>
                  <a:schemeClr val="bg1"/>
                </a:solidFill>
                <a:latin typeface="Symbol" panose="05050102010706020507" pitchFamily="18" charset="2"/>
                <a:ea typeface="Calibri" panose="020F0502020204030204" pitchFamily="34" charset="0"/>
                <a:cs typeface="Times New Roman" panose="02020603050405020304" pitchFamily="18" charset="0"/>
              </a:rPr>
              <a:t>1</a:t>
            </a:r>
            <a:r>
              <a:rPr lang="it-IT" sz="2000" dirty="0">
                <a:solidFill>
                  <a:schemeClr val="bg1"/>
                </a:solidFill>
                <a:latin typeface="Comic Sans MS" panose="030F0702030302020204" pitchFamily="66" charset="0"/>
                <a:ea typeface="Calibri" panose="020F0502020204030204" pitchFamily="34" charset="0"/>
                <a:cs typeface="Times New Roman" panose="02020603050405020304" pitchFamily="18" charset="0"/>
              </a:rPr>
              <a:t>x</a:t>
            </a:r>
          </a:p>
        </p:txBody>
      </p:sp>
      <p:cxnSp>
        <p:nvCxnSpPr>
          <p:cNvPr id="14" name="AutoShape 350"/>
          <p:cNvCxnSpPr>
            <a:cxnSpLocks noChangeShapeType="1"/>
            <a:stCxn id="9" idx="0"/>
          </p:cNvCxnSpPr>
          <p:nvPr/>
        </p:nvCxnSpPr>
        <p:spPr bwMode="auto">
          <a:xfrm rot="5400000" flipH="1" flipV="1">
            <a:off x="2661444" y="3586956"/>
            <a:ext cx="238125" cy="1858963"/>
          </a:xfrm>
          <a:prstGeom prst="bentConnector2">
            <a:avLst/>
          </a:prstGeom>
          <a:solidFill>
            <a:schemeClr val="accent3">
              <a:lumMod val="20000"/>
              <a:lumOff val="80000"/>
            </a:schemeClr>
          </a:solidFill>
          <a:ln w="9525">
            <a:solidFill>
              <a:srgbClr val="0070C0"/>
            </a:solidFill>
            <a:miter lim="800000"/>
            <a:headEnd/>
            <a:tailEnd type="stealth" w="lg" len="lg"/>
          </a:ln>
        </p:spPr>
      </p:cxnSp>
      <p:cxnSp>
        <p:nvCxnSpPr>
          <p:cNvPr id="15" name="AutoShape 351"/>
          <p:cNvCxnSpPr>
            <a:cxnSpLocks noChangeShapeType="1"/>
            <a:stCxn id="9" idx="2"/>
            <a:endCxn id="11" idx="1"/>
          </p:cNvCxnSpPr>
          <p:nvPr/>
        </p:nvCxnSpPr>
        <p:spPr bwMode="auto">
          <a:xfrm rot="16200000" flipH="1">
            <a:off x="2613025" y="4321175"/>
            <a:ext cx="293688" cy="1817688"/>
          </a:xfrm>
          <a:prstGeom prst="bentConnector2">
            <a:avLst/>
          </a:prstGeom>
          <a:solidFill>
            <a:schemeClr val="accent3">
              <a:lumMod val="20000"/>
              <a:lumOff val="80000"/>
            </a:schemeClr>
          </a:solidFill>
          <a:ln w="9525">
            <a:solidFill>
              <a:srgbClr val="0070C0"/>
            </a:solidFill>
            <a:miter lim="800000"/>
            <a:headEnd/>
            <a:tailEnd type="stealth" w="lg" len="lg"/>
          </a:ln>
        </p:spPr>
      </p:cxnSp>
      <p:cxnSp>
        <p:nvCxnSpPr>
          <p:cNvPr id="16" name="AutoShape 352"/>
          <p:cNvCxnSpPr>
            <a:cxnSpLocks noChangeShapeType="1"/>
          </p:cNvCxnSpPr>
          <p:nvPr/>
        </p:nvCxnSpPr>
        <p:spPr bwMode="auto">
          <a:xfrm>
            <a:off x="4919663" y="4375150"/>
            <a:ext cx="323850" cy="0"/>
          </a:xfrm>
          <a:prstGeom prst="straightConnector1">
            <a:avLst/>
          </a:prstGeom>
          <a:solidFill>
            <a:schemeClr val="accent3">
              <a:lumMod val="20000"/>
              <a:lumOff val="80000"/>
            </a:schemeClr>
          </a:solidFill>
          <a:ln w="9525">
            <a:solidFill>
              <a:srgbClr val="0070C0"/>
            </a:solidFill>
            <a:round/>
            <a:headEnd/>
            <a:tailEnd type="stealth" w="lg" len="lg"/>
          </a:ln>
        </p:spPr>
      </p:cxnSp>
      <p:cxnSp>
        <p:nvCxnSpPr>
          <p:cNvPr id="17" name="AutoShape 353"/>
          <p:cNvCxnSpPr>
            <a:cxnSpLocks noChangeShapeType="1"/>
          </p:cNvCxnSpPr>
          <p:nvPr/>
        </p:nvCxnSpPr>
        <p:spPr bwMode="auto">
          <a:xfrm>
            <a:off x="4924425" y="5383213"/>
            <a:ext cx="287338" cy="0"/>
          </a:xfrm>
          <a:prstGeom prst="straightConnector1">
            <a:avLst/>
          </a:prstGeom>
          <a:solidFill>
            <a:schemeClr val="accent3">
              <a:lumMod val="20000"/>
              <a:lumOff val="80000"/>
            </a:schemeClr>
          </a:solidFill>
          <a:ln w="9525">
            <a:solidFill>
              <a:srgbClr val="0070C0"/>
            </a:solidFill>
            <a:round/>
            <a:headEnd/>
            <a:tailEnd type="stealth" w="lg" len="lg"/>
          </a:ln>
        </p:spPr>
      </p:cxnSp>
      <p:sp>
        <p:nvSpPr>
          <p:cNvPr id="18" name="Rectangle 354"/>
          <p:cNvSpPr>
            <a:spLocks noChangeArrowheads="1"/>
          </p:cNvSpPr>
          <p:nvPr/>
        </p:nvSpPr>
        <p:spPr bwMode="auto">
          <a:xfrm>
            <a:off x="6016625" y="4637088"/>
            <a:ext cx="933450" cy="449262"/>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ctr">
              <a:lnSpc>
                <a:spcPct val="115000"/>
              </a:lnSpc>
              <a:spcAft>
                <a:spcPts val="1000"/>
              </a:spcAft>
              <a:defRPr/>
            </a:pPr>
            <a:r>
              <a:rPr lang="it-IT" sz="2000">
                <a:solidFill>
                  <a:schemeClr val="bg1"/>
                </a:solidFill>
                <a:latin typeface="Comic Sans MS" panose="030F0702030302020204" pitchFamily="66" charset="0"/>
                <a:ea typeface="Calibri" panose="020F0502020204030204" pitchFamily="34" charset="0"/>
                <a:cs typeface="Times New Roman" panose="02020603050405020304" pitchFamily="18" charset="0"/>
              </a:rPr>
              <a:t>x'</a:t>
            </a:r>
            <a:r>
              <a:rPr lang="it-IT" sz="2000">
                <a:solidFill>
                  <a:schemeClr val="bg1"/>
                </a:solidFill>
                <a:latin typeface="Symbol" panose="05050102010706020507" pitchFamily="18" charset="2"/>
                <a:ea typeface="Calibri" panose="020F0502020204030204" pitchFamily="34" charset="0"/>
                <a:cs typeface="Times New Roman" panose="02020603050405020304" pitchFamily="18" charset="0"/>
              </a:rPr>
              <a:t> </a:t>
            </a:r>
            <a:r>
              <a:rPr lang="it-IT" sz="2000">
                <a:solidFill>
                  <a:schemeClr val="bg1"/>
                </a:solidFill>
                <a:latin typeface="Comic Sans MS" panose="030F0702030302020204" pitchFamily="66" charset="0"/>
                <a:ea typeface="Calibri" panose="020F0502020204030204" pitchFamily="34" charset="0"/>
                <a:cs typeface="Times New Roman" panose="02020603050405020304" pitchFamily="18" charset="0"/>
              </a:rPr>
              <a:t>; x"</a:t>
            </a:r>
          </a:p>
        </p:txBody>
      </p:sp>
      <p:cxnSp>
        <p:nvCxnSpPr>
          <p:cNvPr id="19" name="AutoShape 355"/>
          <p:cNvCxnSpPr>
            <a:cxnSpLocks noChangeShapeType="1"/>
            <a:stCxn id="13" idx="3"/>
            <a:endCxn id="18" idx="0"/>
          </p:cNvCxnSpPr>
          <p:nvPr/>
        </p:nvCxnSpPr>
        <p:spPr bwMode="auto">
          <a:xfrm>
            <a:off x="5849938" y="4364038"/>
            <a:ext cx="633412" cy="273050"/>
          </a:xfrm>
          <a:prstGeom prst="bentConnector2">
            <a:avLst/>
          </a:prstGeom>
          <a:solidFill>
            <a:schemeClr val="accent3">
              <a:lumMod val="20000"/>
              <a:lumOff val="80000"/>
            </a:schemeClr>
          </a:solidFill>
          <a:ln w="3175">
            <a:solidFill>
              <a:srgbClr val="0070C0"/>
            </a:solidFill>
            <a:miter lim="800000"/>
            <a:headEnd/>
            <a:tailEnd type="stealth" w="lg" len="lg"/>
          </a:ln>
        </p:spPr>
      </p:cxnSp>
      <p:cxnSp>
        <p:nvCxnSpPr>
          <p:cNvPr id="20" name="AutoShape 356"/>
          <p:cNvCxnSpPr>
            <a:cxnSpLocks noChangeShapeType="1"/>
          </p:cNvCxnSpPr>
          <p:nvPr/>
        </p:nvCxnSpPr>
        <p:spPr bwMode="auto">
          <a:xfrm flipV="1">
            <a:off x="5956300" y="5083175"/>
            <a:ext cx="522288" cy="300038"/>
          </a:xfrm>
          <a:prstGeom prst="bentConnector3">
            <a:avLst>
              <a:gd name="adj1" fmla="val 100954"/>
            </a:avLst>
          </a:prstGeom>
          <a:solidFill>
            <a:schemeClr val="accent3">
              <a:lumMod val="20000"/>
              <a:lumOff val="80000"/>
            </a:schemeClr>
          </a:solidFill>
          <a:ln w="3175">
            <a:solidFill>
              <a:srgbClr val="0070C0"/>
            </a:solidFill>
            <a:miter lim="800000"/>
            <a:headEnd/>
            <a:tailEnd type="stealth" w="lg" len="lg"/>
          </a:ln>
        </p:spPr>
      </p:cxnSp>
      <p:sp>
        <p:nvSpPr>
          <p:cNvPr id="21" name="Rectangle 357"/>
          <p:cNvSpPr>
            <a:spLocks noChangeArrowheads="1"/>
          </p:cNvSpPr>
          <p:nvPr/>
        </p:nvSpPr>
        <p:spPr bwMode="auto">
          <a:xfrm>
            <a:off x="7212013" y="4638675"/>
            <a:ext cx="1863725" cy="449263"/>
          </a:xfrm>
          <a:prstGeom prst="rect">
            <a:avLst/>
          </a:prstGeom>
          <a:solidFill>
            <a:schemeClr val="accent3">
              <a:lumMod val="20000"/>
              <a:lumOff val="80000"/>
            </a:schemeClr>
          </a:solidFill>
          <a:ln w="3175">
            <a:solidFill>
              <a:srgbClr val="0070C0"/>
            </a:solidFill>
            <a:miter lim="800000"/>
            <a:headEnd/>
            <a:tailEnd/>
          </a:ln>
        </p:spPr>
        <p:txBody>
          <a:bodyPr anchor="ctr" upright="1"/>
          <a:lstStyle/>
          <a:p>
            <a:pPr algn="ctr">
              <a:lnSpc>
                <a:spcPct val="150000"/>
              </a:lnSpc>
              <a:spcAft>
                <a:spcPts val="0"/>
              </a:spcAft>
              <a:defRPr/>
            </a:pP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x</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a:t>
            </a:r>
            <a:r>
              <a:rPr lang="it-IT" sz="2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000"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000"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1</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a:t>
            </a:r>
            <a:r>
              <a:rPr lang="it-IT" sz="2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sym typeface="Symbol" panose="05050102010706020507" pitchFamily="18" charset="2"/>
              </a:rPr>
              <a:t></a:t>
            </a:r>
            <a:r>
              <a:rPr lang="it-IT" sz="2000" baseline="30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a:t>
            </a:r>
            <a:r>
              <a:rPr lang="it-IT" sz="2000" baseline="-25000" dirty="0">
                <a:solidFill>
                  <a:schemeClr val="bg1"/>
                </a:solidFill>
                <a:latin typeface="Courier New" panose="02070309020205020404" pitchFamily="49" charset="0"/>
                <a:ea typeface="Times New Roman" panose="02020603050405020304" pitchFamily="18" charset="0"/>
                <a:cs typeface="Times New Roman" panose="02020603050405020304" pitchFamily="18" charset="0"/>
              </a:rPr>
              <a:t>2</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a:t>
            </a:r>
            <a:endParaRPr lang="it-IT" sz="2000" dirty="0">
              <a:solidFill>
                <a:schemeClr val="bg1"/>
              </a:solidFill>
              <a:latin typeface="Symbol" panose="05050102010706020507" pitchFamily="18" charset="2"/>
              <a:ea typeface="Calibri" panose="020F0502020204030204" pitchFamily="34" charset="0"/>
              <a:cs typeface="Times New Roman" panose="02020603050405020304" pitchFamily="18" charset="0"/>
            </a:endParaRPr>
          </a:p>
        </p:txBody>
      </p:sp>
      <p:cxnSp>
        <p:nvCxnSpPr>
          <p:cNvPr id="28" name="AutoShape 352"/>
          <p:cNvCxnSpPr>
            <a:cxnSpLocks noChangeShapeType="1"/>
          </p:cNvCxnSpPr>
          <p:nvPr/>
        </p:nvCxnSpPr>
        <p:spPr bwMode="auto">
          <a:xfrm>
            <a:off x="6964363" y="4894263"/>
            <a:ext cx="279400" cy="0"/>
          </a:xfrm>
          <a:prstGeom prst="straightConnector1">
            <a:avLst/>
          </a:prstGeom>
          <a:solidFill>
            <a:schemeClr val="accent3">
              <a:lumMod val="20000"/>
              <a:lumOff val="80000"/>
            </a:schemeClr>
          </a:solidFill>
          <a:ln w="9525">
            <a:solidFill>
              <a:srgbClr val="0070C0"/>
            </a:solidFill>
            <a:round/>
            <a:headEnd/>
            <a:tailEnd type="stealth" w="lg" len="lg"/>
          </a:ln>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 calcmode="lin" valueType="num">
                                      <p:cBhvr additive="base">
                                        <p:cTn id="7" dur="1000" fill="hold"/>
                                        <p:tgtEl>
                                          <p:spTgt spid="29699"/>
                                        </p:tgtEl>
                                        <p:attrNameLst>
                                          <p:attrName>ppt_x</p:attrName>
                                        </p:attrNameLst>
                                      </p:cBhvr>
                                      <p:tavLst>
                                        <p:tav tm="0">
                                          <p:val>
                                            <p:strVal val="0-#ppt_w/2"/>
                                          </p:val>
                                        </p:tav>
                                        <p:tav tm="100000">
                                          <p:val>
                                            <p:strVal val="#ppt_x"/>
                                          </p:val>
                                        </p:tav>
                                      </p:tavLst>
                                    </p:anim>
                                    <p:anim calcmode="lin" valueType="num">
                                      <p:cBhvr additive="base">
                                        <p:cTn id="8" dur="1000" fill="hold"/>
                                        <p:tgtEl>
                                          <p:spTgt spid="2969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29702"/>
                                        </p:tgtEl>
                                        <p:attrNameLst>
                                          <p:attrName>style.visibility</p:attrName>
                                        </p:attrNameLst>
                                      </p:cBhvr>
                                      <p:to>
                                        <p:strVal val="visible"/>
                                      </p:to>
                                    </p:set>
                                    <p:anim calcmode="lin" valueType="num">
                                      <p:cBhvr additive="base">
                                        <p:cTn id="27" dur="1000" fill="hold"/>
                                        <p:tgtEl>
                                          <p:spTgt spid="29702"/>
                                        </p:tgtEl>
                                        <p:attrNameLst>
                                          <p:attrName>ppt_x</p:attrName>
                                        </p:attrNameLst>
                                      </p:cBhvr>
                                      <p:tavLst>
                                        <p:tav tm="0">
                                          <p:val>
                                            <p:strVal val="0-#ppt_w/2"/>
                                          </p:val>
                                        </p:tav>
                                        <p:tav tm="100000">
                                          <p:val>
                                            <p:strVal val="#ppt_x"/>
                                          </p:val>
                                        </p:tav>
                                      </p:tavLst>
                                    </p:anim>
                                    <p:anim calcmode="lin" valueType="num">
                                      <p:cBhvr additive="base">
                                        <p:cTn id="28" dur="1000" fill="hold"/>
                                        <p:tgtEl>
                                          <p:spTgt spid="29702"/>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strips(downLeft)">
                                      <p:cBhvr>
                                        <p:cTn id="33" dur="1000"/>
                                        <p:tgtEl>
                                          <p:spTgt spid="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8" presetClass="entr" presetSubtype="6"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strips(downRight)">
                                      <p:cBhvr>
                                        <p:cTn id="38" dur="1000"/>
                                        <p:tgtEl>
                                          <p:spTgt spid="1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3"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strips(upRight)">
                                      <p:cBhvr>
                                        <p:cTn id="43" dur="1000"/>
                                        <p:tgtEl>
                                          <p:spTgt spid="1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8" presetClass="entr" presetSubtype="12"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strips(downLeft)">
                                      <p:cBhvr>
                                        <p:cTn id="48" dur="1000"/>
                                        <p:tgtEl>
                                          <p:spTgt spid="10"/>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8" presetClass="entr" presetSubtype="12"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strips(downLeft)">
                                      <p:cBhvr>
                                        <p:cTn id="53" dur="1000"/>
                                        <p:tgtEl>
                                          <p:spTgt spid="1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8" presetClass="entr" presetSubtype="6" fill="hold"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strips(downRight)">
                                      <p:cBhvr>
                                        <p:cTn id="58" dur="1000"/>
                                        <p:tgtEl>
                                          <p:spTgt spid="1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8" presetClass="entr" presetSubtype="3" fill="hold"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strips(upRight)">
                                      <p:cBhvr>
                                        <p:cTn id="63" dur="1000"/>
                                        <p:tgtEl>
                                          <p:spTgt spid="1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8" presetClass="entr" presetSubtype="12"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strips(downLeft)">
                                      <p:cBhvr>
                                        <p:cTn id="68" dur="1000"/>
                                        <p:tgtEl>
                                          <p:spTgt spid="13"/>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8" presetClass="entr" presetSubtype="12" fill="hold" grpId="0" nodeType="click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strips(downLeft)">
                                      <p:cBhvr>
                                        <p:cTn id="73" dur="1000"/>
                                        <p:tgtEl>
                                          <p:spTgt spid="12"/>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8" presetClass="entr" presetSubtype="6" fill="hold" nodeType="clickEffect">
                                  <p:stCondLst>
                                    <p:cond delay="0"/>
                                  </p:stCondLst>
                                  <p:childTnLst>
                                    <p:set>
                                      <p:cBhvr>
                                        <p:cTn id="77" dur="1" fill="hold">
                                          <p:stCondLst>
                                            <p:cond delay="0"/>
                                          </p:stCondLst>
                                        </p:cTn>
                                        <p:tgtEl>
                                          <p:spTgt spid="19"/>
                                        </p:tgtEl>
                                        <p:attrNameLst>
                                          <p:attrName>style.visibility</p:attrName>
                                        </p:attrNameLst>
                                      </p:cBhvr>
                                      <p:to>
                                        <p:strVal val="visible"/>
                                      </p:to>
                                    </p:set>
                                    <p:animEffect transition="in" filter="strips(downRight)">
                                      <p:cBhvr>
                                        <p:cTn id="78" dur="1000"/>
                                        <p:tgtEl>
                                          <p:spTgt spid="19"/>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8" presetClass="entr" presetSubtype="3" fill="hold" nodeType="clickEffect">
                                  <p:stCondLst>
                                    <p:cond delay="0"/>
                                  </p:stCondLst>
                                  <p:childTnLst>
                                    <p:set>
                                      <p:cBhvr>
                                        <p:cTn id="82" dur="1" fill="hold">
                                          <p:stCondLst>
                                            <p:cond delay="0"/>
                                          </p:stCondLst>
                                        </p:cTn>
                                        <p:tgtEl>
                                          <p:spTgt spid="20"/>
                                        </p:tgtEl>
                                        <p:attrNameLst>
                                          <p:attrName>style.visibility</p:attrName>
                                        </p:attrNameLst>
                                      </p:cBhvr>
                                      <p:to>
                                        <p:strVal val="visible"/>
                                      </p:to>
                                    </p:set>
                                    <p:animEffect transition="in" filter="strips(upRight)">
                                      <p:cBhvr>
                                        <p:cTn id="83" dur="1000"/>
                                        <p:tgtEl>
                                          <p:spTgt spid="20"/>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8" presetClass="entr" presetSubtype="12" fill="hold" grpId="0" nodeType="clickEffect">
                                  <p:stCondLst>
                                    <p:cond delay="0"/>
                                  </p:stCondLst>
                                  <p:childTnLst>
                                    <p:set>
                                      <p:cBhvr>
                                        <p:cTn id="87" dur="1" fill="hold">
                                          <p:stCondLst>
                                            <p:cond delay="0"/>
                                          </p:stCondLst>
                                        </p:cTn>
                                        <p:tgtEl>
                                          <p:spTgt spid="18"/>
                                        </p:tgtEl>
                                        <p:attrNameLst>
                                          <p:attrName>style.visibility</p:attrName>
                                        </p:attrNameLst>
                                      </p:cBhvr>
                                      <p:to>
                                        <p:strVal val="visible"/>
                                      </p:to>
                                    </p:set>
                                    <p:animEffect transition="in" filter="strips(downLeft)">
                                      <p:cBhvr>
                                        <p:cTn id="88" dur="1000"/>
                                        <p:tgtEl>
                                          <p:spTgt spid="18"/>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8" presetClass="entr" presetSubtype="12" fill="hold" nodeType="click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strips(downLeft)">
                                      <p:cBhvr>
                                        <p:cTn id="93" dur="1000"/>
                                        <p:tgtEl>
                                          <p:spTgt spid="28"/>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8" presetClass="entr" presetSubtype="12"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strips(downLeft)">
                                      <p:cBhvr>
                                        <p:cTn id="98" dur="1000"/>
                                        <p:tgtEl>
                                          <p:spTgt spid="21"/>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1000" fill="hold"/>
                                        <p:tgtEl>
                                          <p:spTgt spid="23"/>
                                        </p:tgtEl>
                                        <p:attrNameLst>
                                          <p:attrName>ppt_x</p:attrName>
                                        </p:attrNameLst>
                                      </p:cBhvr>
                                      <p:tavLst>
                                        <p:tav tm="0">
                                          <p:val>
                                            <p:strVal val="#ppt_x"/>
                                          </p:val>
                                        </p:tav>
                                        <p:tav tm="100000">
                                          <p:val>
                                            <p:strVal val="#ppt_x"/>
                                          </p:val>
                                        </p:tav>
                                      </p:tavLst>
                                    </p:anim>
                                    <p:anim calcmode="lin" valueType="num">
                                      <p:cBhvr additive="base">
                                        <p:cTn id="104" dur="10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24"/>
                                        </p:tgtEl>
                                        <p:attrNameLst>
                                          <p:attrName>style.visibility</p:attrName>
                                        </p:attrNameLst>
                                      </p:cBhvr>
                                      <p:to>
                                        <p:strVal val="visible"/>
                                      </p:to>
                                    </p:set>
                                    <p:anim calcmode="lin" valueType="num">
                                      <p:cBhvr additive="base">
                                        <p:cTn id="109" dur="1000" fill="hold"/>
                                        <p:tgtEl>
                                          <p:spTgt spid="24"/>
                                        </p:tgtEl>
                                        <p:attrNameLst>
                                          <p:attrName>ppt_x</p:attrName>
                                        </p:attrNameLst>
                                      </p:cBhvr>
                                      <p:tavLst>
                                        <p:tav tm="0">
                                          <p:val>
                                            <p:strVal val="0-#ppt_w/2"/>
                                          </p:val>
                                        </p:tav>
                                        <p:tav tm="100000">
                                          <p:val>
                                            <p:strVal val="#ppt_x"/>
                                          </p:val>
                                        </p:tav>
                                      </p:tavLst>
                                    </p:anim>
                                    <p:anim calcmode="lin" valueType="num">
                                      <p:cBhvr additive="base">
                                        <p:cTn id="110" dur="10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8" fill="hold" nodeType="clickEffect">
                                  <p:stCondLst>
                                    <p:cond delay="0"/>
                                  </p:stCondLst>
                                  <p:childTnLst>
                                    <p:set>
                                      <p:cBhvr>
                                        <p:cTn id="114" dur="1" fill="hold">
                                          <p:stCondLst>
                                            <p:cond delay="0"/>
                                          </p:stCondLst>
                                        </p:cTn>
                                        <p:tgtEl>
                                          <p:spTgt spid="26"/>
                                        </p:tgtEl>
                                        <p:attrNameLst>
                                          <p:attrName>style.visibility</p:attrName>
                                        </p:attrNameLst>
                                      </p:cBhvr>
                                      <p:to>
                                        <p:strVal val="visible"/>
                                      </p:to>
                                    </p:set>
                                    <p:anim calcmode="lin" valueType="num">
                                      <p:cBhvr additive="base">
                                        <p:cTn id="115" dur="1000" fill="hold"/>
                                        <p:tgtEl>
                                          <p:spTgt spid="26"/>
                                        </p:tgtEl>
                                        <p:attrNameLst>
                                          <p:attrName>ppt_x</p:attrName>
                                        </p:attrNameLst>
                                      </p:cBhvr>
                                      <p:tavLst>
                                        <p:tav tm="0">
                                          <p:val>
                                            <p:strVal val="0-#ppt_w/2"/>
                                          </p:val>
                                        </p:tav>
                                        <p:tav tm="100000">
                                          <p:val>
                                            <p:strVal val="#ppt_x"/>
                                          </p:val>
                                        </p:tav>
                                      </p:tavLst>
                                    </p:anim>
                                    <p:anim calcmode="lin" valueType="num">
                                      <p:cBhvr additive="base">
                                        <p:cTn id="116" dur="10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2" fill="hold" grpId="0" nodeType="clickEffect">
                                  <p:stCondLst>
                                    <p:cond delay="0"/>
                                  </p:stCondLst>
                                  <p:childTnLst>
                                    <p:set>
                                      <p:cBhvr>
                                        <p:cTn id="120" dur="1" fill="hold">
                                          <p:stCondLst>
                                            <p:cond delay="0"/>
                                          </p:stCondLst>
                                        </p:cTn>
                                        <p:tgtEl>
                                          <p:spTgt spid="25"/>
                                        </p:tgtEl>
                                        <p:attrNameLst>
                                          <p:attrName>style.visibility</p:attrName>
                                        </p:attrNameLst>
                                      </p:cBhvr>
                                      <p:to>
                                        <p:strVal val="visible"/>
                                      </p:to>
                                    </p:set>
                                    <p:anim calcmode="lin" valueType="num">
                                      <p:cBhvr additive="base">
                                        <p:cTn id="121" dur="1000" fill="hold"/>
                                        <p:tgtEl>
                                          <p:spTgt spid="25"/>
                                        </p:tgtEl>
                                        <p:attrNameLst>
                                          <p:attrName>ppt_x</p:attrName>
                                        </p:attrNameLst>
                                      </p:cBhvr>
                                      <p:tavLst>
                                        <p:tav tm="0">
                                          <p:val>
                                            <p:strVal val="1+#ppt_w/2"/>
                                          </p:val>
                                        </p:tav>
                                        <p:tav tm="100000">
                                          <p:val>
                                            <p:strVal val="#ppt_x"/>
                                          </p:val>
                                        </p:tav>
                                      </p:tavLst>
                                    </p:anim>
                                    <p:anim calcmode="lin" valueType="num">
                                      <p:cBhvr additive="base">
                                        <p:cTn id="122" dur="10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animBg="1"/>
      <p:bldP spid="5" grpId="0"/>
      <p:bldP spid="6" grpId="0"/>
      <p:bldP spid="29702" grpId="0" animBg="1"/>
      <p:bldP spid="23" grpId="0" animBg="1"/>
      <p:bldP spid="24" grpId="0" animBg="1"/>
      <p:bldP spid="25" grpId="0" animBg="1"/>
      <p:bldP spid="9" grpId="0" animBg="1"/>
      <p:bldP spid="10" grpId="0" animBg="1"/>
      <p:bldP spid="11" grpId="0" animBg="1"/>
      <p:bldP spid="12" grpId="0" animBg="1"/>
      <p:bldP spid="13" grpId="0" animBg="1"/>
      <p:bldP spid="18" grpId="0" animBg="1"/>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1">
            <a:extLst>
              <a:ext uri="{FF2B5EF4-FFF2-40B4-BE49-F238E27FC236}">
                <a16:creationId xmlns:a16="http://schemas.microsoft.com/office/drawing/2014/main" id="{883E4D1F-7C8D-4C5D-8BA4-D84751E01D37}"/>
              </a:ext>
            </a:extLst>
          </p:cNvPr>
          <p:cNvSpPr>
            <a:spLocks noChangeArrowheads="1"/>
          </p:cNvSpPr>
          <p:nvPr/>
        </p:nvSpPr>
        <p:spPr bwMode="auto">
          <a:xfrm>
            <a:off x="36515" y="2751140"/>
            <a:ext cx="9070975" cy="1354137"/>
          </a:xfrm>
          <a:prstGeom prst="rect">
            <a:avLst/>
          </a:prstGeom>
          <a:noFill/>
          <a:ln w="317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fontAlgn="auto" hangingPunct="1">
              <a:spcBef>
                <a:spcPct val="0"/>
              </a:spcBef>
              <a:spcAft>
                <a:spcPts val="0"/>
              </a:spcAft>
              <a:buFontTx/>
              <a:buNone/>
            </a:pPr>
            <a:r>
              <a:rPr lang="it-IT" altLang="it-IT" sz="1800" dirty="0">
                <a:solidFill>
                  <a:srgbClr val="0066FF"/>
                </a:solidFill>
                <a:latin typeface="Comic Sans MS" panose="030F0702030302020204" pitchFamily="66" charset="0"/>
              </a:rPr>
              <a:t>Per maggiore completezza ed approfondimento degli argomenti si può</a:t>
            </a:r>
          </a:p>
          <a:p>
            <a:pPr algn="ctr" eaLnBrk="1" fontAlgn="auto" hangingPunct="1">
              <a:spcBef>
                <a:spcPct val="0"/>
              </a:spcBef>
              <a:spcAft>
                <a:spcPts val="0"/>
              </a:spcAft>
              <a:buFontTx/>
              <a:buNone/>
            </a:pPr>
            <a:r>
              <a:rPr lang="it-IT" altLang="it-IT" sz="1800" dirty="0">
                <a:solidFill>
                  <a:srgbClr val="0066FF"/>
                </a:solidFill>
                <a:latin typeface="Comic Sans MS" panose="030F0702030302020204" pitchFamily="66" charset="0"/>
              </a:rPr>
              <a:t> consultare il seguente sito</a:t>
            </a:r>
          </a:p>
          <a:p>
            <a:pPr algn="ctr" eaLnBrk="1" fontAlgn="auto" hangingPunct="1">
              <a:spcBef>
                <a:spcPct val="0"/>
              </a:spcBef>
              <a:spcAft>
                <a:spcPts val="0"/>
              </a:spcAft>
              <a:buFontTx/>
              <a:buNone/>
            </a:pPr>
            <a:endParaRPr lang="it-IT" altLang="it-IT" sz="1800" dirty="0">
              <a:solidFill>
                <a:srgbClr val="0066FF"/>
              </a:solidFill>
              <a:latin typeface="Comic Sans MS" panose="030F0702030302020204" pitchFamily="66" charset="0"/>
            </a:endParaRPr>
          </a:p>
          <a:p>
            <a:pPr algn="ctr" eaLnBrk="1" fontAlgn="auto" hangingPunct="1">
              <a:spcBef>
                <a:spcPct val="0"/>
              </a:spcBef>
              <a:spcAft>
                <a:spcPts val="0"/>
              </a:spcAft>
              <a:buFontTx/>
              <a:buNone/>
            </a:pPr>
            <a:r>
              <a:rPr lang="it-IT" altLang="it-IT" sz="2800" dirty="0">
                <a:solidFill>
                  <a:schemeClr val="accent1">
                    <a:lumMod val="60000"/>
                    <a:lumOff val="40000"/>
                  </a:schemeClr>
                </a:solidFill>
                <a:latin typeface="Comic Sans MS" panose="030F0702030302020204" pitchFamily="66" charset="0"/>
                <a:hlinkClick r:id="rId2">
                  <a:extLst>
                    <a:ext uri="{A12FA001-AC4F-418D-AE19-62706E023703}">
                      <ahyp:hlinkClr xmlns:ahyp="http://schemas.microsoft.com/office/drawing/2018/hyperlinkcolor" val="tx"/>
                    </a:ext>
                  </a:extLst>
                </a:hlinkClick>
              </a:rPr>
              <a:t>https://www.eliofragassi.it/</a:t>
            </a:r>
            <a:endParaRPr lang="it-IT" altLang="it-IT" sz="2800" dirty="0">
              <a:solidFill>
                <a:schemeClr val="accent1">
                  <a:lumMod val="60000"/>
                  <a:lumOff val="40000"/>
                </a:schemeClr>
              </a:solidFill>
              <a:latin typeface="Comic Sans MS" panose="030F0702030302020204" pitchFamily="66"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txBox="1">
            <a:spLocks noGrp="1" noChangeArrowheads="1"/>
          </p:cNvSpPr>
          <p:nvPr>
            <p:ph type="title"/>
          </p:nvPr>
        </p:nvSpPr>
        <p:spPr>
          <a:xfrm>
            <a:off x="36513" y="31173"/>
            <a:ext cx="9070975" cy="720725"/>
          </a:xfrm>
          <a:ln w="12700" cmpd="dbl">
            <a:solidFill>
              <a:srgbClr val="0070C0"/>
            </a:solidFill>
          </a:ln>
        </p:spPr>
        <p:txBody>
          <a:bodyPr/>
          <a:lstStyle/>
          <a:p>
            <a:pPr eaLnBrk="1" hangingPunct="1">
              <a:defRPr/>
            </a:pPr>
            <a:r>
              <a:rPr lang="it-IT" kern="0" dirty="0">
                <a:solidFill>
                  <a:srgbClr val="002060"/>
                </a:solidFill>
              </a:rPr>
              <a:t>Geometria descrittiva dinamica</a:t>
            </a:r>
          </a:p>
        </p:txBody>
      </p:sp>
      <p:sp>
        <p:nvSpPr>
          <p:cNvPr id="5123" name="CasellaDiTesto 3"/>
          <p:cNvSpPr txBox="1">
            <a:spLocks noChangeArrowheads="1"/>
          </p:cNvSpPr>
          <p:nvPr/>
        </p:nvSpPr>
        <p:spPr bwMode="auto">
          <a:xfrm>
            <a:off x="36513" y="775566"/>
            <a:ext cx="9070975" cy="461963"/>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2400">
                <a:solidFill>
                  <a:srgbClr val="002060"/>
                </a:solidFill>
                <a:latin typeface="Comic Sans MS" panose="030F0702030302020204" pitchFamily="66" charset="0"/>
              </a:rPr>
              <a:t>Le intersezioni: presentazione</a:t>
            </a:r>
          </a:p>
        </p:txBody>
      </p:sp>
      <p:sp>
        <p:nvSpPr>
          <p:cNvPr id="5124" name="CasellaDiTesto 3"/>
          <p:cNvSpPr txBox="1">
            <a:spLocks noChangeArrowheads="1"/>
          </p:cNvSpPr>
          <p:nvPr/>
        </p:nvSpPr>
        <p:spPr bwMode="auto">
          <a:xfrm>
            <a:off x="36513" y="1289195"/>
            <a:ext cx="9070975" cy="1200150"/>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r>
              <a:rPr lang="it-IT" altLang="it-IT">
                <a:solidFill>
                  <a:srgbClr val="002060"/>
                </a:solidFill>
                <a:latin typeface="Comic Sans MS" panose="030F0702030302020204" pitchFamily="66" charset="0"/>
              </a:rPr>
              <a:t>Nel campo della geometria descrittiva le intersezioni sono operazioni grafico-geometriche che si organizzano tra gli elementi primari ed hanno come scopo la ricerca e l’ottenimento di un risultato che, a sua volta, è un nuovo elemento geometrico.</a:t>
            </a:r>
          </a:p>
        </p:txBody>
      </p:sp>
      <p:sp>
        <p:nvSpPr>
          <p:cNvPr id="5125" name="CasellaDiTesto 4"/>
          <p:cNvSpPr txBox="1">
            <a:spLocks noChangeArrowheads="1"/>
          </p:cNvSpPr>
          <p:nvPr/>
        </p:nvSpPr>
        <p:spPr bwMode="auto">
          <a:xfrm>
            <a:off x="36513" y="2529032"/>
            <a:ext cx="9070975" cy="1754188"/>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r>
              <a:rPr lang="it-IT" altLang="it-IT">
                <a:solidFill>
                  <a:srgbClr val="002060"/>
                </a:solidFill>
                <a:latin typeface="Comic Sans MS" panose="030F0702030302020204" pitchFamily="66" charset="0"/>
              </a:rPr>
              <a:t>Poiché con l’operazione d’intersezione si studiano e ricercano i rapporti concreti  tra gli elementi, di norma il risultato di questa operazione consiste nella ricerca e caratterizzazione descrittiva di un elemento geometrico che caratterizza gli elementi stessi che entrano in relazione. Pertanto il risultato di questa operazione sarà costituito da un nuovo elemento geometrico avente le caratteristiche degli elementi che lo hanno generato.</a:t>
            </a:r>
            <a:endParaRPr lang="it-IT" altLang="it-IT">
              <a:solidFill>
                <a:srgbClr val="002060"/>
              </a:solidFill>
              <a:latin typeface="Arial" panose="020B0604020202020204" pitchFamily="34" charset="0"/>
            </a:endParaRPr>
          </a:p>
        </p:txBody>
      </p:sp>
      <p:sp>
        <p:nvSpPr>
          <p:cNvPr id="5126" name="CasellaDiTesto 5"/>
          <p:cNvSpPr txBox="1">
            <a:spLocks noChangeArrowheads="1"/>
          </p:cNvSpPr>
          <p:nvPr/>
        </p:nvSpPr>
        <p:spPr bwMode="auto">
          <a:xfrm>
            <a:off x="36513" y="4325938"/>
            <a:ext cx="9070975" cy="2484437"/>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600">
                <a:solidFill>
                  <a:srgbClr val="002060"/>
                </a:solidFill>
                <a:latin typeface="Comic Sans MS" panose="030F0702030302020204" pitchFamily="66" charset="0"/>
              </a:rPr>
              <a:t>Le intersezioni possono realizzarsi tra elementi geometrici uguali o tra elementi geometrici diversi; quindi possiamo avere:</a:t>
            </a:r>
          </a:p>
          <a:p>
            <a:pPr eaLnBrk="1" hangingPunct="1"/>
            <a:endParaRPr lang="it-IT" altLang="it-IT">
              <a:solidFill>
                <a:srgbClr val="002060"/>
              </a:solidFill>
              <a:latin typeface="Comic Sans MS" panose="030F0702030302020204" pitchFamily="66" charset="0"/>
            </a:endParaRPr>
          </a:p>
          <a:p>
            <a:pPr eaLnBrk="1" hangingPunct="1"/>
            <a:endParaRPr lang="it-IT" altLang="it-IT">
              <a:solidFill>
                <a:schemeClr val="accent1"/>
              </a:solidFill>
              <a:latin typeface="Comic Sans MS" panose="030F0702030302020204" pitchFamily="66" charset="0"/>
            </a:endParaRPr>
          </a:p>
          <a:p>
            <a:pPr eaLnBrk="1" hangingPunct="1"/>
            <a:endParaRPr lang="it-IT" altLang="it-IT">
              <a:solidFill>
                <a:schemeClr val="accent1"/>
              </a:solidFill>
              <a:latin typeface="Comic Sans MS" panose="030F0702030302020204" pitchFamily="66" charset="0"/>
            </a:endParaRPr>
          </a:p>
          <a:p>
            <a:pPr eaLnBrk="1" hangingPunct="1"/>
            <a:endParaRPr lang="it-IT" altLang="it-IT">
              <a:solidFill>
                <a:schemeClr val="accent1"/>
              </a:solidFill>
              <a:latin typeface="Comic Sans MS" panose="030F0702030302020204" pitchFamily="66" charset="0"/>
            </a:endParaRPr>
          </a:p>
          <a:p>
            <a:pPr eaLnBrk="1" hangingPunct="1"/>
            <a:endParaRPr lang="it-IT" altLang="it-IT">
              <a:solidFill>
                <a:schemeClr val="accent1"/>
              </a:solidFill>
              <a:latin typeface="Comic Sans MS" panose="030F0702030302020204" pitchFamily="66" charset="0"/>
            </a:endParaRPr>
          </a:p>
          <a:p>
            <a:pPr eaLnBrk="1" hangingPunct="1"/>
            <a:endParaRPr lang="it-IT" altLang="it-IT">
              <a:latin typeface="Arial" panose="020B0604020202020204" pitchFamily="34" charset="0"/>
            </a:endParaRPr>
          </a:p>
        </p:txBody>
      </p:sp>
      <p:sp>
        <p:nvSpPr>
          <p:cNvPr id="5127" name="CasellaDiTesto 6"/>
          <p:cNvSpPr txBox="1">
            <a:spLocks noChangeArrowheads="1"/>
          </p:cNvSpPr>
          <p:nvPr/>
        </p:nvSpPr>
        <p:spPr bwMode="auto">
          <a:xfrm>
            <a:off x="34925" y="4973638"/>
            <a:ext cx="4248150" cy="900112"/>
          </a:xfrm>
          <a:prstGeom prst="rect">
            <a:avLst/>
          </a:prstGeom>
          <a:solidFill>
            <a:schemeClr val="accent3">
              <a:lumMod val="20000"/>
              <a:lumOff val="80000"/>
            </a:schemeClr>
          </a:solidFill>
          <a:ln w="9525">
            <a:solidFill>
              <a:srgbClr val="0070C0"/>
            </a:solidFill>
            <a:miter lim="800000"/>
            <a:headEnd/>
            <a:tailEnd/>
          </a:ln>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r>
              <a:rPr lang="it-IT" altLang="it-IT" sz="1600">
                <a:solidFill>
                  <a:srgbClr val="002060"/>
                </a:solidFill>
                <a:latin typeface="Comic Sans MS" panose="030F0702030302020204" pitchFamily="66" charset="0"/>
              </a:rPr>
              <a:t>a)  intersezioni tra elementi uguali</a:t>
            </a:r>
          </a:p>
          <a:p>
            <a:pPr eaLnBrk="1" hangingPunct="1">
              <a:defRPr/>
            </a:pPr>
            <a:endParaRPr lang="it-IT" altLang="it-IT" sz="1600">
              <a:solidFill>
                <a:srgbClr val="002060"/>
              </a:solidFill>
              <a:latin typeface="Comic Sans MS" panose="030F0702030302020204" pitchFamily="66" charset="0"/>
            </a:endParaRPr>
          </a:p>
          <a:p>
            <a:pPr eaLnBrk="1" hangingPunct="1">
              <a:defRPr/>
            </a:pPr>
            <a:endParaRPr lang="it-IT" altLang="it-IT" sz="1600">
              <a:solidFill>
                <a:schemeClr val="accent1"/>
              </a:solidFill>
              <a:latin typeface="Comic Sans MS" panose="030F0702030302020204" pitchFamily="66" charset="0"/>
            </a:endParaRPr>
          </a:p>
          <a:p>
            <a:pPr eaLnBrk="1" hangingPunct="1">
              <a:defRPr/>
            </a:pPr>
            <a:endParaRPr lang="it-IT" altLang="it-IT">
              <a:latin typeface="Arial" panose="020B0604020202020204" pitchFamily="34" charset="0"/>
            </a:endParaRPr>
          </a:p>
        </p:txBody>
      </p:sp>
      <p:sp>
        <p:nvSpPr>
          <p:cNvPr id="5128" name="CasellaDiTesto 7"/>
          <p:cNvSpPr txBox="1">
            <a:spLocks noChangeArrowheads="1"/>
          </p:cNvSpPr>
          <p:nvPr/>
        </p:nvSpPr>
        <p:spPr bwMode="auto">
          <a:xfrm>
            <a:off x="44450" y="5262563"/>
            <a:ext cx="3959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buFont typeface="Arial" panose="020B0604020202020204" pitchFamily="34" charset="0"/>
              <a:buChar char="•"/>
            </a:pPr>
            <a:r>
              <a:rPr lang="it-IT" altLang="it-IT" sz="1600">
                <a:solidFill>
                  <a:schemeClr val="accent1"/>
                </a:solidFill>
                <a:latin typeface="Comic Sans MS" panose="030F0702030302020204" pitchFamily="66" charset="0"/>
              </a:rPr>
              <a:t> </a:t>
            </a:r>
            <a:r>
              <a:rPr lang="it-IT" altLang="it-IT" sz="1600">
                <a:solidFill>
                  <a:srgbClr val="002060"/>
                </a:solidFill>
                <a:latin typeface="Comic Sans MS" panose="030F0702030302020204" pitchFamily="66" charset="0"/>
              </a:rPr>
              <a:t>Intersezioni tra rette</a:t>
            </a:r>
          </a:p>
          <a:p>
            <a:pPr eaLnBrk="1" hangingPunct="1">
              <a:buFont typeface="Arial" panose="020B0604020202020204" pitchFamily="34" charset="0"/>
              <a:buChar char="•"/>
            </a:pPr>
            <a:r>
              <a:rPr lang="it-IT" altLang="it-IT" sz="1600">
                <a:solidFill>
                  <a:srgbClr val="002060"/>
                </a:solidFill>
                <a:latin typeface="Comic Sans MS" panose="030F0702030302020204" pitchFamily="66" charset="0"/>
              </a:rPr>
              <a:t> Intersezioni tra piani</a:t>
            </a:r>
          </a:p>
        </p:txBody>
      </p:sp>
      <p:sp>
        <p:nvSpPr>
          <p:cNvPr id="5129" name="CasellaDiTesto 8"/>
          <p:cNvSpPr txBox="1">
            <a:spLocks noChangeArrowheads="1"/>
          </p:cNvSpPr>
          <p:nvPr/>
        </p:nvSpPr>
        <p:spPr bwMode="auto">
          <a:xfrm>
            <a:off x="5075238" y="4973638"/>
            <a:ext cx="4032250" cy="900112"/>
          </a:xfrm>
          <a:prstGeom prst="rect">
            <a:avLst/>
          </a:prstGeom>
          <a:solidFill>
            <a:schemeClr val="accent3">
              <a:lumMod val="20000"/>
              <a:lumOff val="80000"/>
            </a:schemeClr>
          </a:solidFill>
          <a:ln w="9525">
            <a:solidFill>
              <a:srgbClr val="0070C0"/>
            </a:solidFill>
            <a:miter lim="800000"/>
            <a:headEnd/>
            <a:tailEnd/>
          </a:ln>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defRPr/>
            </a:pPr>
            <a:r>
              <a:rPr lang="it-IT" altLang="it-IT" sz="1600">
                <a:solidFill>
                  <a:srgbClr val="002060"/>
                </a:solidFill>
                <a:latin typeface="Comic Sans MS" panose="030F0702030302020204" pitchFamily="66" charset="0"/>
              </a:rPr>
              <a:t>b)  intersezioni tra elementi diversi</a:t>
            </a:r>
          </a:p>
          <a:p>
            <a:pPr eaLnBrk="1" hangingPunct="1">
              <a:defRPr/>
            </a:pPr>
            <a:endParaRPr lang="it-IT" altLang="it-IT">
              <a:latin typeface="Arial" panose="020B0604020202020204" pitchFamily="34" charset="0"/>
            </a:endParaRPr>
          </a:p>
          <a:p>
            <a:pPr eaLnBrk="1" hangingPunct="1">
              <a:defRPr/>
            </a:pPr>
            <a:endParaRPr lang="it-IT" altLang="it-IT">
              <a:latin typeface="Arial" panose="020B0604020202020204" pitchFamily="34" charset="0"/>
            </a:endParaRPr>
          </a:p>
          <a:p>
            <a:pPr eaLnBrk="1" hangingPunct="1">
              <a:defRPr/>
            </a:pPr>
            <a:endParaRPr lang="it-IT" altLang="it-IT">
              <a:latin typeface="Arial" panose="020B0604020202020204" pitchFamily="34" charset="0"/>
            </a:endParaRPr>
          </a:p>
        </p:txBody>
      </p:sp>
      <p:sp>
        <p:nvSpPr>
          <p:cNvPr id="5130" name="CasellaDiTesto 9"/>
          <p:cNvSpPr txBox="1">
            <a:spLocks noChangeArrowheads="1"/>
          </p:cNvSpPr>
          <p:nvPr/>
        </p:nvSpPr>
        <p:spPr bwMode="auto">
          <a:xfrm>
            <a:off x="5065713" y="5334000"/>
            <a:ext cx="36718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buFont typeface="Arial" panose="020B0604020202020204" pitchFamily="34" charset="0"/>
              <a:buChar char="•"/>
            </a:pPr>
            <a:r>
              <a:rPr lang="it-IT" altLang="it-IT" sz="1600">
                <a:solidFill>
                  <a:srgbClr val="002060"/>
                </a:solidFill>
                <a:latin typeface="Comic Sans MS" panose="030F0702030302020204" pitchFamily="66" charset="0"/>
              </a:rPr>
              <a:t>  Intersezioni tra rette e piani</a:t>
            </a:r>
            <a:endParaRPr lang="it-IT" altLang="it-IT" sz="1600">
              <a:solidFill>
                <a:srgbClr val="002060"/>
              </a:solidFill>
              <a:latin typeface="Arial" panose="020B0604020202020204" pitchFamily="34" charset="0"/>
            </a:endParaRPr>
          </a:p>
        </p:txBody>
      </p:sp>
      <p:sp>
        <p:nvSpPr>
          <p:cNvPr id="5131" name="CasellaDiTesto 10"/>
          <p:cNvSpPr txBox="1">
            <a:spLocks noChangeArrowheads="1"/>
          </p:cNvSpPr>
          <p:nvPr/>
        </p:nvSpPr>
        <p:spPr bwMode="auto">
          <a:xfrm>
            <a:off x="36513" y="5981700"/>
            <a:ext cx="9070975" cy="831850"/>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r>
              <a:rPr lang="it-IT" altLang="it-IT" sz="1600">
                <a:solidFill>
                  <a:srgbClr val="002060"/>
                </a:solidFill>
                <a:latin typeface="Comic Sans MS" panose="030F0702030302020204" pitchFamily="66" charset="0"/>
              </a:rPr>
              <a:t>Nel caso delle intersezioni tra elementi uguali i risultati saranno ricercati come di seguito sviluppando semplici algoritmi grafici relativi alle differenti situazioni nel caso di rette o di piani.</a:t>
            </a:r>
            <a:endParaRPr lang="it-IT" altLang="it-IT">
              <a:solidFill>
                <a:srgbClr val="002060"/>
              </a:solidFill>
              <a:latin typeface="Comic Sans MS" panose="030F0702030302020204" pitchFamily="66"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2000" fill="hold"/>
                                        <p:tgtEl>
                                          <p:spTgt spid="5123"/>
                                        </p:tgtEl>
                                        <p:attrNameLst>
                                          <p:attrName>ppt_x</p:attrName>
                                        </p:attrNameLst>
                                      </p:cBhvr>
                                      <p:tavLst>
                                        <p:tav tm="0">
                                          <p:val>
                                            <p:strVal val="#ppt_x-.2"/>
                                          </p:val>
                                        </p:tav>
                                        <p:tav tm="100000">
                                          <p:val>
                                            <p:strVal val="#ppt_x"/>
                                          </p:val>
                                        </p:tav>
                                      </p:tavLst>
                                    </p:anim>
                                    <p:anim calcmode="lin" valueType="num">
                                      <p:cBhvr>
                                        <p:cTn id="8" dur="2000" fill="hold"/>
                                        <p:tgtEl>
                                          <p:spTgt spid="5123"/>
                                        </p:tgtEl>
                                        <p:attrNameLst>
                                          <p:attrName>ppt_y</p:attrName>
                                        </p:attrNameLst>
                                      </p:cBhvr>
                                      <p:tavLst>
                                        <p:tav tm="0">
                                          <p:val>
                                            <p:strVal val="#ppt_y"/>
                                          </p:val>
                                        </p:tav>
                                        <p:tav tm="100000">
                                          <p:val>
                                            <p:strVal val="#ppt_y"/>
                                          </p:val>
                                        </p:tav>
                                      </p:tavLst>
                                    </p:anim>
                                    <p:animEffect transition="in" filter="wipe(right)" prLst="gradientSize: 0.1">
                                      <p:cBhvr>
                                        <p:cTn id="9" dur="2000"/>
                                        <p:tgtEl>
                                          <p:spTgt spid="512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5124"/>
                                        </p:tgtEl>
                                        <p:attrNameLst>
                                          <p:attrName>style.visibility</p:attrName>
                                        </p:attrNameLst>
                                      </p:cBhvr>
                                      <p:to>
                                        <p:strVal val="visible"/>
                                      </p:to>
                                    </p:set>
                                    <p:anim calcmode="lin" valueType="num">
                                      <p:cBhvr additive="base">
                                        <p:cTn id="14" dur="2000" fill="hold"/>
                                        <p:tgtEl>
                                          <p:spTgt spid="5124"/>
                                        </p:tgtEl>
                                        <p:attrNameLst>
                                          <p:attrName>ppt_x</p:attrName>
                                        </p:attrNameLst>
                                      </p:cBhvr>
                                      <p:tavLst>
                                        <p:tav tm="0">
                                          <p:val>
                                            <p:strVal val="0-#ppt_w/2"/>
                                          </p:val>
                                        </p:tav>
                                        <p:tav tm="100000">
                                          <p:val>
                                            <p:strVal val="#ppt_x"/>
                                          </p:val>
                                        </p:tav>
                                      </p:tavLst>
                                    </p:anim>
                                    <p:anim calcmode="lin" valueType="num">
                                      <p:cBhvr additive="base">
                                        <p:cTn id="15" dur="2000" fill="hold"/>
                                        <p:tgtEl>
                                          <p:spTgt spid="5124"/>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5125"/>
                                        </p:tgtEl>
                                        <p:attrNameLst>
                                          <p:attrName>style.visibility</p:attrName>
                                        </p:attrNameLst>
                                      </p:cBhvr>
                                      <p:to>
                                        <p:strVal val="visible"/>
                                      </p:to>
                                    </p:set>
                                    <p:anim calcmode="lin" valueType="num">
                                      <p:cBhvr additive="base">
                                        <p:cTn id="20" dur="2000" fill="hold"/>
                                        <p:tgtEl>
                                          <p:spTgt spid="5125"/>
                                        </p:tgtEl>
                                        <p:attrNameLst>
                                          <p:attrName>ppt_x</p:attrName>
                                        </p:attrNameLst>
                                      </p:cBhvr>
                                      <p:tavLst>
                                        <p:tav tm="0">
                                          <p:val>
                                            <p:strVal val="1+#ppt_w/2"/>
                                          </p:val>
                                        </p:tav>
                                        <p:tav tm="100000">
                                          <p:val>
                                            <p:strVal val="#ppt_x"/>
                                          </p:val>
                                        </p:tav>
                                      </p:tavLst>
                                    </p:anim>
                                    <p:anim calcmode="lin" valueType="num">
                                      <p:cBhvr additive="base">
                                        <p:cTn id="21" dur="2000" fill="hold"/>
                                        <p:tgtEl>
                                          <p:spTgt spid="5125"/>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126"/>
                                        </p:tgtEl>
                                        <p:attrNameLst>
                                          <p:attrName>style.visibility</p:attrName>
                                        </p:attrNameLst>
                                      </p:cBhvr>
                                      <p:to>
                                        <p:strVal val="visible"/>
                                      </p:to>
                                    </p:set>
                                    <p:anim calcmode="lin" valueType="num">
                                      <p:cBhvr additive="base">
                                        <p:cTn id="26" dur="2000" fill="hold"/>
                                        <p:tgtEl>
                                          <p:spTgt spid="5126"/>
                                        </p:tgtEl>
                                        <p:attrNameLst>
                                          <p:attrName>ppt_x</p:attrName>
                                        </p:attrNameLst>
                                      </p:cBhvr>
                                      <p:tavLst>
                                        <p:tav tm="0">
                                          <p:val>
                                            <p:strVal val="#ppt_x"/>
                                          </p:val>
                                        </p:tav>
                                        <p:tav tm="100000">
                                          <p:val>
                                            <p:strVal val="#ppt_x"/>
                                          </p:val>
                                        </p:tav>
                                      </p:tavLst>
                                    </p:anim>
                                    <p:anim calcmode="lin" valueType="num">
                                      <p:cBhvr additive="base">
                                        <p:cTn id="27" dur="2000" fill="hold"/>
                                        <p:tgtEl>
                                          <p:spTgt spid="5126"/>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5127"/>
                                        </p:tgtEl>
                                        <p:attrNameLst>
                                          <p:attrName>style.visibility</p:attrName>
                                        </p:attrNameLst>
                                      </p:cBhvr>
                                      <p:to>
                                        <p:strVal val="visible"/>
                                      </p:to>
                                    </p:set>
                                    <p:anim calcmode="lin" valueType="num">
                                      <p:cBhvr additive="base">
                                        <p:cTn id="32" dur="2000" fill="hold"/>
                                        <p:tgtEl>
                                          <p:spTgt spid="5127"/>
                                        </p:tgtEl>
                                        <p:attrNameLst>
                                          <p:attrName>ppt_x</p:attrName>
                                        </p:attrNameLst>
                                      </p:cBhvr>
                                      <p:tavLst>
                                        <p:tav tm="0">
                                          <p:val>
                                            <p:strVal val="0-#ppt_w/2"/>
                                          </p:val>
                                        </p:tav>
                                        <p:tav tm="100000">
                                          <p:val>
                                            <p:strVal val="#ppt_x"/>
                                          </p:val>
                                        </p:tav>
                                      </p:tavLst>
                                    </p:anim>
                                    <p:anim calcmode="lin" valueType="num">
                                      <p:cBhvr additive="base">
                                        <p:cTn id="33" dur="2000" fill="hold"/>
                                        <p:tgtEl>
                                          <p:spTgt spid="5127"/>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5129"/>
                                        </p:tgtEl>
                                        <p:attrNameLst>
                                          <p:attrName>style.visibility</p:attrName>
                                        </p:attrNameLst>
                                      </p:cBhvr>
                                      <p:to>
                                        <p:strVal val="visible"/>
                                      </p:to>
                                    </p:set>
                                    <p:anim calcmode="lin" valueType="num">
                                      <p:cBhvr additive="base">
                                        <p:cTn id="38" dur="2000" fill="hold"/>
                                        <p:tgtEl>
                                          <p:spTgt spid="5129"/>
                                        </p:tgtEl>
                                        <p:attrNameLst>
                                          <p:attrName>ppt_x</p:attrName>
                                        </p:attrNameLst>
                                      </p:cBhvr>
                                      <p:tavLst>
                                        <p:tav tm="0">
                                          <p:val>
                                            <p:strVal val="1+#ppt_w/2"/>
                                          </p:val>
                                        </p:tav>
                                        <p:tav tm="100000">
                                          <p:val>
                                            <p:strVal val="#ppt_x"/>
                                          </p:val>
                                        </p:tav>
                                      </p:tavLst>
                                    </p:anim>
                                    <p:anim calcmode="lin" valueType="num">
                                      <p:cBhvr additive="base">
                                        <p:cTn id="39" dur="2000" fill="hold"/>
                                        <p:tgtEl>
                                          <p:spTgt spid="5129"/>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4" fill="hold" grpId="0" nodeType="clickEffect">
                                  <p:stCondLst>
                                    <p:cond delay="0"/>
                                  </p:stCondLst>
                                  <p:childTnLst>
                                    <p:set>
                                      <p:cBhvr>
                                        <p:cTn id="43" dur="1" fill="hold">
                                          <p:stCondLst>
                                            <p:cond delay="0"/>
                                          </p:stCondLst>
                                        </p:cTn>
                                        <p:tgtEl>
                                          <p:spTgt spid="5128"/>
                                        </p:tgtEl>
                                        <p:attrNameLst>
                                          <p:attrName>style.visibility</p:attrName>
                                        </p:attrNameLst>
                                      </p:cBhvr>
                                      <p:to>
                                        <p:strVal val="visible"/>
                                      </p:to>
                                    </p:set>
                                    <p:animEffect transition="in" filter="slide(fromBottom)">
                                      <p:cBhvr>
                                        <p:cTn id="44" dur="2000"/>
                                        <p:tgtEl>
                                          <p:spTgt spid="512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5130"/>
                                        </p:tgtEl>
                                        <p:attrNameLst>
                                          <p:attrName>style.visibility</p:attrName>
                                        </p:attrNameLst>
                                      </p:cBhvr>
                                      <p:to>
                                        <p:strVal val="visible"/>
                                      </p:to>
                                    </p:set>
                                    <p:animEffect transition="in" filter="slide(fromBottom)">
                                      <p:cBhvr>
                                        <p:cTn id="49" dur="2000"/>
                                        <p:tgtEl>
                                          <p:spTgt spid="513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5131"/>
                                        </p:tgtEl>
                                        <p:attrNameLst>
                                          <p:attrName>style.visibility</p:attrName>
                                        </p:attrNameLst>
                                      </p:cBhvr>
                                      <p:to>
                                        <p:strVal val="visible"/>
                                      </p:to>
                                    </p:set>
                                    <p:anim calcmode="lin" valueType="num">
                                      <p:cBhvr additive="base">
                                        <p:cTn id="54" dur="2000" fill="hold"/>
                                        <p:tgtEl>
                                          <p:spTgt spid="5131"/>
                                        </p:tgtEl>
                                        <p:attrNameLst>
                                          <p:attrName>ppt_x</p:attrName>
                                        </p:attrNameLst>
                                      </p:cBhvr>
                                      <p:tavLst>
                                        <p:tav tm="0">
                                          <p:val>
                                            <p:strVal val="#ppt_x"/>
                                          </p:val>
                                        </p:tav>
                                        <p:tav tm="100000">
                                          <p:val>
                                            <p:strVal val="#ppt_x"/>
                                          </p:val>
                                        </p:tav>
                                      </p:tavLst>
                                    </p:anim>
                                    <p:anim calcmode="lin" valueType="num">
                                      <p:cBhvr additive="base">
                                        <p:cTn id="55" dur="2000" fill="hold"/>
                                        <p:tgtEl>
                                          <p:spTgt spid="5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124" grpId="0" animBg="1"/>
      <p:bldP spid="5125" grpId="0" animBg="1"/>
      <p:bldP spid="5126" grpId="0" animBg="1"/>
      <p:bldP spid="5127" grpId="0" animBg="1"/>
      <p:bldP spid="5128" grpId="0"/>
      <p:bldP spid="5129" grpId="0" animBg="1"/>
      <p:bldP spid="5130" grpId="0"/>
      <p:bldP spid="51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6"/>
          <p:cNvSpPr>
            <a:spLocks noGrp="1"/>
          </p:cNvSpPr>
          <p:nvPr>
            <p:ph type="title"/>
          </p:nvPr>
        </p:nvSpPr>
        <p:spPr bwMode="auto">
          <a:xfrm>
            <a:off x="36513" y="51955"/>
            <a:ext cx="9070975"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2700" cap="none" dirty="0">
                <a:ln>
                  <a:noFill/>
                </a:ln>
                <a:solidFill>
                  <a:srgbClr val="002060"/>
                </a:solidFill>
              </a:rPr>
            </a:br>
            <a:r>
              <a:rPr lang="it-IT" altLang="it-IT" sz="2200" cap="none" dirty="0">
                <a:ln>
                  <a:noFill/>
                </a:ln>
                <a:solidFill>
                  <a:srgbClr val="002060"/>
                </a:solidFill>
              </a:rPr>
              <a:t>Intersezioni tra piani -introduzione (1)</a:t>
            </a:r>
          </a:p>
        </p:txBody>
      </p:sp>
      <p:sp>
        <p:nvSpPr>
          <p:cNvPr id="10243" name="CasellaDiTesto 1"/>
          <p:cNvSpPr txBox="1">
            <a:spLocks noChangeArrowheads="1"/>
          </p:cNvSpPr>
          <p:nvPr/>
        </p:nvSpPr>
        <p:spPr bwMode="auto">
          <a:xfrm>
            <a:off x="36513" y="819150"/>
            <a:ext cx="9070975" cy="6011863"/>
          </a:xfrm>
          <a:prstGeom prst="rect">
            <a:avLst/>
          </a:prstGeom>
          <a:noFill/>
          <a:ln w="31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sz="2200">
                <a:solidFill>
                  <a:srgbClr val="002060"/>
                </a:solidFill>
                <a:latin typeface="Comic Sans MS" panose="030F0702030302020204" pitchFamily="66" charset="0"/>
              </a:rPr>
              <a:t>Ricordiamo, anzitutto, che un piano si considera generato da una retta che si muove nello spazio parallelamente a se stessa secondo una direzione definita  le cui espressioni insiemistica e descrittiva sono le seguenti:</a:t>
            </a:r>
          </a:p>
          <a:p>
            <a:pPr algn="ctr"/>
            <a:endParaRPr lang="it-IT" altLang="it-IT" sz="22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a:p>
            <a:endParaRPr lang="it-IT" altLang="it-IT" sz="2000">
              <a:solidFill>
                <a:srgbClr val="0070C0"/>
              </a:solidFill>
              <a:latin typeface="Comic Sans MS" panose="030F0702030302020204" pitchFamily="66" charset="0"/>
            </a:endParaRPr>
          </a:p>
        </p:txBody>
      </p:sp>
      <p:sp>
        <p:nvSpPr>
          <p:cNvPr id="1024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endParaRPr lang="it-IT" altLang="it-IT"/>
          </a:p>
        </p:txBody>
      </p:sp>
      <p:sp>
        <p:nvSpPr>
          <p:cNvPr id="10245" name="Rectangle 6"/>
          <p:cNvSpPr>
            <a:spLocks noChangeArrowheads="1"/>
          </p:cNvSpPr>
          <p:nvPr/>
        </p:nvSpPr>
        <p:spPr bwMode="auto">
          <a:xfrm>
            <a:off x="2270125" y="5862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endParaRPr lang="it-IT" altLang="it-IT"/>
          </a:p>
        </p:txBody>
      </p:sp>
      <p:sp>
        <p:nvSpPr>
          <p:cNvPr id="10246" name="Rectangle 7"/>
          <p:cNvSpPr>
            <a:spLocks noChangeArrowheads="1"/>
          </p:cNvSpPr>
          <p:nvPr/>
        </p:nvSpPr>
        <p:spPr bwMode="auto">
          <a:xfrm flipV="1">
            <a:off x="-5638800" y="1747838"/>
            <a:ext cx="4178300" cy="124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endParaRPr lang="it-IT" altLang="it-IT"/>
          </a:p>
        </p:txBody>
      </p:sp>
      <p:sp>
        <p:nvSpPr>
          <p:cNvPr id="10247" name="Rectangle 8"/>
          <p:cNvSpPr>
            <a:spLocks noChangeArrowheads="1"/>
          </p:cNvSpPr>
          <p:nvPr/>
        </p:nvSpPr>
        <p:spPr bwMode="auto">
          <a:xfrm>
            <a:off x="-4957763" y="2117725"/>
            <a:ext cx="4227513" cy="874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endParaRPr lang="it-IT" altLang="it-IT"/>
          </a:p>
        </p:txBody>
      </p:sp>
      <p:graphicFrame>
        <p:nvGraphicFramePr>
          <p:cNvPr id="10248" name="Oggetto 7"/>
          <p:cNvGraphicFramePr>
            <a:graphicFrameLocks noChangeAspect="1"/>
          </p:cNvGraphicFramePr>
          <p:nvPr/>
        </p:nvGraphicFramePr>
        <p:xfrm>
          <a:off x="312738" y="2452688"/>
          <a:ext cx="4868862" cy="720725"/>
        </p:xfrm>
        <a:graphic>
          <a:graphicData uri="http://schemas.openxmlformats.org/presentationml/2006/ole">
            <mc:AlternateContent xmlns:mc="http://schemas.openxmlformats.org/markup-compatibility/2006">
              <mc:Choice xmlns:v="urn:schemas-microsoft-com:vml" Requires="v">
                <p:oleObj spid="_x0000_s10347" name="Equazione" r:id="rId4" imgW="1802618" imgH="266584" progId="Equation.3">
                  <p:embed/>
                </p:oleObj>
              </mc:Choice>
              <mc:Fallback>
                <p:oleObj name="Equazione" r:id="rId4" imgW="1802618" imgH="266584" progId="Equation.3">
                  <p:embed/>
                  <p:pic>
                    <p:nvPicPr>
                      <p:cNvPr id="0" name="Oggetto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738" y="2452688"/>
                        <a:ext cx="4868862" cy="720725"/>
                      </a:xfrm>
                      <a:prstGeom prst="rect">
                        <a:avLst/>
                      </a:prstGeom>
                      <a:solidFill>
                        <a:srgbClr val="C3F7ED"/>
                      </a:solidFill>
                      <a:ln w="3175">
                        <a:solidFill>
                          <a:srgbClr val="0070C0"/>
                        </a:solidFill>
                        <a:miter lim="800000"/>
                        <a:headEnd/>
                        <a:tailEnd/>
                      </a:ln>
                    </p:spPr>
                  </p:pic>
                </p:oleObj>
              </mc:Fallback>
            </mc:AlternateContent>
          </a:graphicData>
        </a:graphic>
      </p:graphicFrame>
      <p:sp>
        <p:nvSpPr>
          <p:cNvPr id="10249" name="CasellaDiTesto 8"/>
          <p:cNvSpPr txBox="1">
            <a:spLocks noChangeArrowheads="1"/>
          </p:cNvSpPr>
          <p:nvPr/>
        </p:nvSpPr>
        <p:spPr bwMode="auto">
          <a:xfrm>
            <a:off x="5400675" y="2614613"/>
            <a:ext cx="32400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2000" dirty="0">
                <a:solidFill>
                  <a:srgbClr val="002060"/>
                </a:solidFill>
                <a:latin typeface="Comic Sans MS" panose="030F0702030302020204" pitchFamily="66" charset="0"/>
              </a:rPr>
              <a:t>(espressione insiemistica</a:t>
            </a:r>
            <a:r>
              <a:rPr lang="it-IT" altLang="it-IT" sz="2000" dirty="0">
                <a:solidFill>
                  <a:srgbClr val="002060"/>
                </a:solidFill>
              </a:rPr>
              <a:t>)</a:t>
            </a:r>
          </a:p>
        </p:txBody>
      </p:sp>
      <p:graphicFrame>
        <p:nvGraphicFramePr>
          <p:cNvPr id="10250" name="Oggetto 11"/>
          <p:cNvGraphicFramePr>
            <a:graphicFrameLocks noChangeAspect="1"/>
          </p:cNvGraphicFramePr>
          <p:nvPr/>
        </p:nvGraphicFramePr>
        <p:xfrm>
          <a:off x="312738" y="3619500"/>
          <a:ext cx="2763837" cy="1079500"/>
        </p:xfrm>
        <a:graphic>
          <a:graphicData uri="http://schemas.openxmlformats.org/presentationml/2006/ole">
            <mc:AlternateContent xmlns:mc="http://schemas.openxmlformats.org/markup-compatibility/2006">
              <mc:Choice xmlns:v="urn:schemas-microsoft-com:vml" Requires="v">
                <p:oleObj spid="_x0000_s10348" name="Equazione" r:id="rId6" imgW="1104900" imgH="431800" progId="Equation.3">
                  <p:embed/>
                </p:oleObj>
              </mc:Choice>
              <mc:Fallback>
                <p:oleObj name="Equazione" r:id="rId6" imgW="1104900" imgH="431800" progId="Equation.3">
                  <p:embed/>
                  <p:pic>
                    <p:nvPicPr>
                      <p:cNvPr id="0" name="Oggetto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738" y="3619500"/>
                        <a:ext cx="2763837" cy="1079500"/>
                      </a:xfrm>
                      <a:prstGeom prst="rect">
                        <a:avLst/>
                      </a:prstGeom>
                      <a:solidFill>
                        <a:srgbClr val="C3F7ED"/>
                      </a:solidFill>
                      <a:ln w="3175">
                        <a:solidFill>
                          <a:srgbClr val="0070C0"/>
                        </a:solidFill>
                        <a:miter lim="800000"/>
                        <a:headEnd/>
                        <a:tailEnd/>
                      </a:ln>
                    </p:spPr>
                  </p:pic>
                </p:oleObj>
              </mc:Fallback>
            </mc:AlternateContent>
          </a:graphicData>
        </a:graphic>
      </p:graphicFrame>
      <p:sp>
        <p:nvSpPr>
          <p:cNvPr id="10251" name="CasellaDiTesto 14"/>
          <p:cNvSpPr txBox="1">
            <a:spLocks noChangeArrowheads="1"/>
          </p:cNvSpPr>
          <p:nvPr/>
        </p:nvSpPr>
        <p:spPr bwMode="auto">
          <a:xfrm>
            <a:off x="3352800" y="3913188"/>
            <a:ext cx="32400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2000">
                <a:solidFill>
                  <a:srgbClr val="002060"/>
                </a:solidFill>
                <a:latin typeface="Comic Sans MS" panose="030F0702030302020204" pitchFamily="66" charset="0"/>
              </a:rPr>
              <a:t>(espressione descrittiva</a:t>
            </a:r>
            <a:r>
              <a:rPr lang="it-IT" altLang="it-IT" sz="2000">
                <a:solidFill>
                  <a:srgbClr val="002060"/>
                </a:solidFill>
              </a:rPr>
              <a:t>)</a:t>
            </a:r>
          </a:p>
        </p:txBody>
      </p:sp>
      <p:sp>
        <p:nvSpPr>
          <p:cNvPr id="10252" name="CasellaDiTesto 13"/>
          <p:cNvSpPr txBox="1">
            <a:spLocks noChangeArrowheads="1"/>
          </p:cNvSpPr>
          <p:nvPr/>
        </p:nvSpPr>
        <p:spPr bwMode="auto">
          <a:xfrm>
            <a:off x="36513" y="5181600"/>
            <a:ext cx="9070975" cy="162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sz="2000">
                <a:solidFill>
                  <a:srgbClr val="002060"/>
                </a:solidFill>
                <a:latin typeface="Comic Sans MS" panose="030F0702030302020204" pitchFamily="66" charset="0"/>
              </a:rPr>
              <a:t>mentre la formalizzazione globale geometrico-descrittiva è la seguente</a:t>
            </a:r>
          </a:p>
          <a:p>
            <a:endParaRPr lang="it-IT" altLang="it-IT" sz="2000">
              <a:solidFill>
                <a:srgbClr val="002060"/>
              </a:solidFill>
              <a:latin typeface="Comic Sans MS" panose="030F0702030302020204" pitchFamily="66" charset="0"/>
            </a:endParaRPr>
          </a:p>
          <a:p>
            <a:endParaRPr lang="it-IT" altLang="it-IT" sz="2000">
              <a:solidFill>
                <a:srgbClr val="002060"/>
              </a:solidFill>
              <a:latin typeface="Comic Sans MS" panose="030F0702030302020204" pitchFamily="66" charset="0"/>
            </a:endParaRPr>
          </a:p>
          <a:p>
            <a:endParaRPr lang="it-IT" altLang="it-IT" sz="2000">
              <a:solidFill>
                <a:srgbClr val="002060"/>
              </a:solidFill>
              <a:latin typeface="Comic Sans MS" panose="030F0702030302020204" pitchFamily="66" charset="0"/>
            </a:endParaRPr>
          </a:p>
          <a:p>
            <a:endParaRPr lang="it-IT" altLang="it-IT" sz="2000">
              <a:solidFill>
                <a:srgbClr val="002060"/>
              </a:solidFill>
              <a:latin typeface="Comic Sans MS" panose="030F0702030302020204" pitchFamily="66" charset="0"/>
            </a:endParaRPr>
          </a:p>
        </p:txBody>
      </p:sp>
      <p:graphicFrame>
        <p:nvGraphicFramePr>
          <p:cNvPr id="10253" name="Oggetto 16"/>
          <p:cNvGraphicFramePr>
            <a:graphicFrameLocks noChangeAspect="1"/>
          </p:cNvGraphicFramePr>
          <p:nvPr/>
        </p:nvGraphicFramePr>
        <p:xfrm>
          <a:off x="1585913" y="5653088"/>
          <a:ext cx="5972175" cy="1079500"/>
        </p:xfrm>
        <a:graphic>
          <a:graphicData uri="http://schemas.openxmlformats.org/presentationml/2006/ole">
            <mc:AlternateContent xmlns:mc="http://schemas.openxmlformats.org/markup-compatibility/2006">
              <mc:Choice xmlns:v="urn:schemas-microsoft-com:vml" Requires="v">
                <p:oleObj spid="_x0000_s10349" name="Equazione" r:id="rId8" imgW="2387600" imgH="431800" progId="Equation.3">
                  <p:embed/>
                </p:oleObj>
              </mc:Choice>
              <mc:Fallback>
                <p:oleObj name="Equazione" r:id="rId8" imgW="2387600" imgH="431800" progId="Equation.3">
                  <p:embed/>
                  <p:pic>
                    <p:nvPicPr>
                      <p:cNvPr id="0" name="Oggetto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5913" y="5653088"/>
                        <a:ext cx="5972175" cy="1079500"/>
                      </a:xfrm>
                      <a:prstGeom prst="rect">
                        <a:avLst/>
                      </a:prstGeom>
                      <a:solidFill>
                        <a:srgbClr val="C3F7ED"/>
                      </a:solidFill>
                      <a:ln w="3175">
                        <a:solidFill>
                          <a:srgbClr val="0070C0"/>
                        </a:solidFill>
                        <a:miter lim="800000"/>
                        <a:headEnd/>
                        <a:tailEnd/>
                      </a:ln>
                    </p:spPr>
                  </p:pic>
                </p:oleObj>
              </mc:Fallback>
            </mc:AlternateContent>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additive="base">
                                        <p:cTn id="7" dur="1000" fill="hold"/>
                                        <p:tgtEl>
                                          <p:spTgt spid="10243"/>
                                        </p:tgtEl>
                                        <p:attrNameLst>
                                          <p:attrName>ppt_x</p:attrName>
                                        </p:attrNameLst>
                                      </p:cBhvr>
                                      <p:tavLst>
                                        <p:tav tm="0">
                                          <p:val>
                                            <p:strVal val="#ppt_x"/>
                                          </p:val>
                                        </p:tav>
                                        <p:tav tm="100000">
                                          <p:val>
                                            <p:strVal val="#ppt_x"/>
                                          </p:val>
                                        </p:tav>
                                      </p:tavLst>
                                    </p:anim>
                                    <p:anim calcmode="lin" valueType="num">
                                      <p:cBhvr additive="base">
                                        <p:cTn id="8" dur="1000" fill="hold"/>
                                        <p:tgtEl>
                                          <p:spTgt spid="1024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248"/>
                                        </p:tgtEl>
                                        <p:attrNameLst>
                                          <p:attrName>style.visibility</p:attrName>
                                        </p:attrNameLst>
                                      </p:cBhvr>
                                      <p:to>
                                        <p:strVal val="visible"/>
                                      </p:to>
                                    </p:set>
                                    <p:anim calcmode="lin" valueType="num">
                                      <p:cBhvr additive="base">
                                        <p:cTn id="13" dur="1000" fill="hold"/>
                                        <p:tgtEl>
                                          <p:spTgt spid="10248"/>
                                        </p:tgtEl>
                                        <p:attrNameLst>
                                          <p:attrName>ppt_x</p:attrName>
                                        </p:attrNameLst>
                                      </p:cBhvr>
                                      <p:tavLst>
                                        <p:tav tm="0">
                                          <p:val>
                                            <p:strVal val="0-#ppt_w/2"/>
                                          </p:val>
                                        </p:tav>
                                        <p:tav tm="100000">
                                          <p:val>
                                            <p:strVal val="#ppt_x"/>
                                          </p:val>
                                        </p:tav>
                                      </p:tavLst>
                                    </p:anim>
                                    <p:anim calcmode="lin" valueType="num">
                                      <p:cBhvr additive="base">
                                        <p:cTn id="14" dur="1000" fill="hold"/>
                                        <p:tgtEl>
                                          <p:spTgt spid="1024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249"/>
                                        </p:tgtEl>
                                        <p:attrNameLst>
                                          <p:attrName>style.visibility</p:attrName>
                                        </p:attrNameLst>
                                      </p:cBhvr>
                                      <p:to>
                                        <p:strVal val="visible"/>
                                      </p:to>
                                    </p:set>
                                    <p:anim calcmode="lin" valueType="num">
                                      <p:cBhvr additive="base">
                                        <p:cTn id="19" dur="1000" fill="hold"/>
                                        <p:tgtEl>
                                          <p:spTgt spid="10249"/>
                                        </p:tgtEl>
                                        <p:attrNameLst>
                                          <p:attrName>ppt_x</p:attrName>
                                        </p:attrNameLst>
                                      </p:cBhvr>
                                      <p:tavLst>
                                        <p:tav tm="0">
                                          <p:val>
                                            <p:strVal val="1+#ppt_w/2"/>
                                          </p:val>
                                        </p:tav>
                                        <p:tav tm="100000">
                                          <p:val>
                                            <p:strVal val="#ppt_x"/>
                                          </p:val>
                                        </p:tav>
                                      </p:tavLst>
                                    </p:anim>
                                    <p:anim calcmode="lin" valueType="num">
                                      <p:cBhvr additive="base">
                                        <p:cTn id="20" dur="1000" fill="hold"/>
                                        <p:tgtEl>
                                          <p:spTgt spid="1024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0250"/>
                                        </p:tgtEl>
                                        <p:attrNameLst>
                                          <p:attrName>style.visibility</p:attrName>
                                        </p:attrNameLst>
                                      </p:cBhvr>
                                      <p:to>
                                        <p:strVal val="visible"/>
                                      </p:to>
                                    </p:set>
                                    <p:anim calcmode="lin" valueType="num">
                                      <p:cBhvr additive="base">
                                        <p:cTn id="25" dur="1000" fill="hold"/>
                                        <p:tgtEl>
                                          <p:spTgt spid="10250"/>
                                        </p:tgtEl>
                                        <p:attrNameLst>
                                          <p:attrName>ppt_x</p:attrName>
                                        </p:attrNameLst>
                                      </p:cBhvr>
                                      <p:tavLst>
                                        <p:tav tm="0">
                                          <p:val>
                                            <p:strVal val="0-#ppt_w/2"/>
                                          </p:val>
                                        </p:tav>
                                        <p:tav tm="100000">
                                          <p:val>
                                            <p:strVal val="#ppt_x"/>
                                          </p:val>
                                        </p:tav>
                                      </p:tavLst>
                                    </p:anim>
                                    <p:anim calcmode="lin" valueType="num">
                                      <p:cBhvr additive="base">
                                        <p:cTn id="26" dur="1000" fill="hold"/>
                                        <p:tgtEl>
                                          <p:spTgt spid="1025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251"/>
                                        </p:tgtEl>
                                        <p:attrNameLst>
                                          <p:attrName>style.visibility</p:attrName>
                                        </p:attrNameLst>
                                      </p:cBhvr>
                                      <p:to>
                                        <p:strVal val="visible"/>
                                      </p:to>
                                    </p:set>
                                    <p:anim calcmode="lin" valueType="num">
                                      <p:cBhvr additive="base">
                                        <p:cTn id="31" dur="1000" fill="hold"/>
                                        <p:tgtEl>
                                          <p:spTgt spid="10251"/>
                                        </p:tgtEl>
                                        <p:attrNameLst>
                                          <p:attrName>ppt_x</p:attrName>
                                        </p:attrNameLst>
                                      </p:cBhvr>
                                      <p:tavLst>
                                        <p:tav tm="0">
                                          <p:val>
                                            <p:strVal val="1+#ppt_w/2"/>
                                          </p:val>
                                        </p:tav>
                                        <p:tav tm="100000">
                                          <p:val>
                                            <p:strVal val="#ppt_x"/>
                                          </p:val>
                                        </p:tav>
                                      </p:tavLst>
                                    </p:anim>
                                    <p:anim calcmode="lin" valueType="num">
                                      <p:cBhvr additive="base">
                                        <p:cTn id="32" dur="1000" fill="hold"/>
                                        <p:tgtEl>
                                          <p:spTgt spid="1025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252"/>
                                        </p:tgtEl>
                                        <p:attrNameLst>
                                          <p:attrName>style.visibility</p:attrName>
                                        </p:attrNameLst>
                                      </p:cBhvr>
                                      <p:to>
                                        <p:strVal val="visible"/>
                                      </p:to>
                                    </p:set>
                                    <p:anim calcmode="lin" valueType="num">
                                      <p:cBhvr additive="base">
                                        <p:cTn id="37" dur="1000" fill="hold"/>
                                        <p:tgtEl>
                                          <p:spTgt spid="10252"/>
                                        </p:tgtEl>
                                        <p:attrNameLst>
                                          <p:attrName>ppt_x</p:attrName>
                                        </p:attrNameLst>
                                      </p:cBhvr>
                                      <p:tavLst>
                                        <p:tav tm="0">
                                          <p:val>
                                            <p:strVal val="#ppt_x"/>
                                          </p:val>
                                        </p:tav>
                                        <p:tav tm="100000">
                                          <p:val>
                                            <p:strVal val="#ppt_x"/>
                                          </p:val>
                                        </p:tav>
                                      </p:tavLst>
                                    </p:anim>
                                    <p:anim calcmode="lin" valueType="num">
                                      <p:cBhvr additive="base">
                                        <p:cTn id="38" dur="1000" fill="hold"/>
                                        <p:tgtEl>
                                          <p:spTgt spid="1025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0253"/>
                                        </p:tgtEl>
                                        <p:attrNameLst>
                                          <p:attrName>style.visibility</p:attrName>
                                        </p:attrNameLst>
                                      </p:cBhvr>
                                      <p:to>
                                        <p:strVal val="visible"/>
                                      </p:to>
                                    </p:set>
                                    <p:anim calcmode="lin" valueType="num">
                                      <p:cBhvr additive="base">
                                        <p:cTn id="43" dur="1000" fill="hold"/>
                                        <p:tgtEl>
                                          <p:spTgt spid="10253"/>
                                        </p:tgtEl>
                                        <p:attrNameLst>
                                          <p:attrName>ppt_x</p:attrName>
                                        </p:attrNameLst>
                                      </p:cBhvr>
                                      <p:tavLst>
                                        <p:tav tm="0">
                                          <p:val>
                                            <p:strVal val="#ppt_x"/>
                                          </p:val>
                                        </p:tav>
                                        <p:tav tm="100000">
                                          <p:val>
                                            <p:strVal val="#ppt_x"/>
                                          </p:val>
                                        </p:tav>
                                      </p:tavLst>
                                    </p:anim>
                                    <p:anim calcmode="lin" valueType="num">
                                      <p:cBhvr additive="base">
                                        <p:cTn id="44" dur="1000" fill="hold"/>
                                        <p:tgtEl>
                                          <p:spTgt spid="102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P spid="10249" grpId="0"/>
      <p:bldP spid="10251" grpId="0"/>
      <p:bldP spid="1025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513" y="41564"/>
            <a:ext cx="9070975" cy="720725"/>
          </a:xfrm>
          <a:ln w="31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introduzione (2)</a:t>
            </a:r>
          </a:p>
        </p:txBody>
      </p:sp>
      <p:sp>
        <p:nvSpPr>
          <p:cNvPr id="12291" name="CasellaDiTesto 3"/>
          <p:cNvSpPr txBox="1">
            <a:spLocks noChangeArrowheads="1"/>
          </p:cNvSpPr>
          <p:nvPr/>
        </p:nvSpPr>
        <p:spPr bwMode="auto">
          <a:xfrm>
            <a:off x="36513" y="785813"/>
            <a:ext cx="9070975" cy="1016000"/>
          </a:xfrm>
          <a:prstGeom prst="rect">
            <a:avLst/>
          </a:prstGeom>
          <a:noFill/>
          <a:ln w="31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rPr>
              <a:t>Particolarizzando l’espressione di cui sopra riferendola a due rette distinte in assoluto |a| e |b|, la stessa si trasforma nelle due seguenti espressioni specifiche</a:t>
            </a:r>
          </a:p>
        </p:txBody>
      </p:sp>
      <p:graphicFrame>
        <p:nvGraphicFramePr>
          <p:cNvPr id="12292" name="Oggetto 4"/>
          <p:cNvGraphicFramePr>
            <a:graphicFrameLocks noChangeAspect="1"/>
          </p:cNvGraphicFramePr>
          <p:nvPr/>
        </p:nvGraphicFramePr>
        <p:xfrm>
          <a:off x="2189163" y="1914525"/>
          <a:ext cx="4765675" cy="719138"/>
        </p:xfrm>
        <a:graphic>
          <a:graphicData uri="http://schemas.openxmlformats.org/presentationml/2006/ole">
            <mc:AlternateContent xmlns:mc="http://schemas.openxmlformats.org/markup-compatibility/2006">
              <mc:Choice xmlns:v="urn:schemas-microsoft-com:vml" Requires="v">
                <p:oleObj spid="_x0000_s12365" name="Equazione" r:id="rId3" imgW="2857500" imgH="431800" progId="Equation.3">
                  <p:embed/>
                </p:oleObj>
              </mc:Choice>
              <mc:Fallback>
                <p:oleObj name="Equazione" r:id="rId3" imgW="2857500" imgH="431800" progId="Equation.3">
                  <p:embed/>
                  <p:pic>
                    <p:nvPicPr>
                      <p:cNvPr id="0" name="Oggetto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9163" y="1914525"/>
                        <a:ext cx="4765675" cy="719138"/>
                      </a:xfrm>
                      <a:prstGeom prst="rect">
                        <a:avLst/>
                      </a:prstGeom>
                      <a:solidFill>
                        <a:srgbClr val="C3F7ED"/>
                      </a:solidFill>
                      <a:ln w="3175">
                        <a:solidFill>
                          <a:srgbClr val="0070C0"/>
                        </a:solidFill>
                        <a:miter lim="800000"/>
                        <a:headEnd/>
                        <a:tailEnd/>
                      </a:ln>
                    </p:spPr>
                  </p:pic>
                </p:oleObj>
              </mc:Fallback>
            </mc:AlternateContent>
          </a:graphicData>
        </a:graphic>
      </p:graphicFrame>
      <p:sp>
        <p:nvSpPr>
          <p:cNvPr id="12293" name="CasellaDiTesto 5"/>
          <p:cNvSpPr txBox="1">
            <a:spLocks noChangeArrowheads="1"/>
          </p:cNvSpPr>
          <p:nvPr/>
        </p:nvSpPr>
        <p:spPr bwMode="auto">
          <a:xfrm>
            <a:off x="417513" y="1943100"/>
            <a:ext cx="1439862" cy="646113"/>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rPr>
              <a:t>Per la retta  |a| si ha</a:t>
            </a:r>
          </a:p>
        </p:txBody>
      </p:sp>
      <p:sp>
        <p:nvSpPr>
          <p:cNvPr id="12294" name="CasellaDiTesto 6"/>
          <p:cNvSpPr txBox="1">
            <a:spLocks noChangeArrowheads="1"/>
          </p:cNvSpPr>
          <p:nvPr/>
        </p:nvSpPr>
        <p:spPr bwMode="auto">
          <a:xfrm>
            <a:off x="7059613" y="2070100"/>
            <a:ext cx="1476375" cy="369888"/>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rPr>
              <a:t>che si legge</a:t>
            </a:r>
          </a:p>
        </p:txBody>
      </p:sp>
      <p:sp>
        <p:nvSpPr>
          <p:cNvPr id="12295" name="CasellaDiTesto 7"/>
          <p:cNvSpPr txBox="1">
            <a:spLocks noChangeArrowheads="1"/>
          </p:cNvSpPr>
          <p:nvPr/>
        </p:nvSpPr>
        <p:spPr bwMode="auto">
          <a:xfrm>
            <a:off x="36513" y="2671763"/>
            <a:ext cx="90709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la retta |a| in assoluto in movimento definito ed orientato implica l’esistenza del piano </a:t>
            </a:r>
            <a:r>
              <a:rPr lang="it-IT" altLang="it-IT" sz="2000">
                <a:solidFill>
                  <a:srgbClr val="002060"/>
                </a:solidFill>
                <a:latin typeface="Symbol" panose="05050102010706020507" pitchFamily="18" charset="2"/>
                <a:ea typeface="Calibri" panose="020F0502020204030204" pitchFamily="34" charset="0"/>
                <a:cs typeface="Times New Roman" panose="02020603050405020304" pitchFamily="18" charset="0"/>
              </a:rPr>
              <a:t>a</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 costituito dalla sommatoria dell’insieme delle posizioni della retta a che si sposta in modo parallelo a se stessa.</a:t>
            </a:r>
            <a:endParaRPr lang="it-IT" altLang="it-IT">
              <a:solidFill>
                <a:srgbClr val="002060"/>
              </a:solidFill>
              <a:ea typeface="Calibri" panose="020F0502020204030204" pitchFamily="34" charset="0"/>
              <a:cs typeface="Times New Roman" panose="02020603050405020304" pitchFamily="18" charset="0"/>
            </a:endParaRPr>
          </a:p>
        </p:txBody>
      </p:sp>
      <p:sp>
        <p:nvSpPr>
          <p:cNvPr id="9" name="Rettangolo 8"/>
          <p:cNvSpPr/>
          <p:nvPr/>
        </p:nvSpPr>
        <p:spPr>
          <a:xfrm>
            <a:off x="36513" y="1865313"/>
            <a:ext cx="9070975" cy="1763712"/>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0" name="Rettangolo 9"/>
          <p:cNvSpPr/>
          <p:nvPr/>
        </p:nvSpPr>
        <p:spPr>
          <a:xfrm>
            <a:off x="36513" y="3683000"/>
            <a:ext cx="9070975" cy="1727200"/>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2298" name="CasellaDiTesto 10"/>
          <p:cNvSpPr txBox="1">
            <a:spLocks noChangeArrowheads="1"/>
          </p:cNvSpPr>
          <p:nvPr/>
        </p:nvSpPr>
        <p:spPr bwMode="auto">
          <a:xfrm>
            <a:off x="382588" y="3792538"/>
            <a:ext cx="1439862" cy="647700"/>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rPr>
              <a:t>Per la retta  |b| si ha</a:t>
            </a:r>
          </a:p>
        </p:txBody>
      </p:sp>
      <p:sp>
        <p:nvSpPr>
          <p:cNvPr id="12299" name="CasellaDiTesto 11"/>
          <p:cNvSpPr txBox="1">
            <a:spLocks noChangeArrowheads="1"/>
          </p:cNvSpPr>
          <p:nvPr/>
        </p:nvSpPr>
        <p:spPr bwMode="auto">
          <a:xfrm>
            <a:off x="7067550" y="3921125"/>
            <a:ext cx="1474788" cy="369888"/>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rPr>
              <a:t>che si legge</a:t>
            </a:r>
          </a:p>
        </p:txBody>
      </p:sp>
      <p:graphicFrame>
        <p:nvGraphicFramePr>
          <p:cNvPr id="12300" name="Oggetto 12"/>
          <p:cNvGraphicFramePr>
            <a:graphicFrameLocks noChangeAspect="1"/>
          </p:cNvGraphicFramePr>
          <p:nvPr/>
        </p:nvGraphicFramePr>
        <p:xfrm>
          <a:off x="2168525" y="3760788"/>
          <a:ext cx="4806950" cy="720725"/>
        </p:xfrm>
        <a:graphic>
          <a:graphicData uri="http://schemas.openxmlformats.org/presentationml/2006/ole">
            <mc:AlternateContent xmlns:mc="http://schemas.openxmlformats.org/markup-compatibility/2006">
              <mc:Choice xmlns:v="urn:schemas-microsoft-com:vml" Requires="v">
                <p:oleObj spid="_x0000_s12366" name="Equazione" r:id="rId5" imgW="2882900" imgH="431800" progId="Equation.3">
                  <p:embed/>
                </p:oleObj>
              </mc:Choice>
              <mc:Fallback>
                <p:oleObj name="Equazione" r:id="rId5" imgW="2882900" imgH="431800" progId="Equation.3">
                  <p:embed/>
                  <p:pic>
                    <p:nvPicPr>
                      <p:cNvPr id="0" name="Oggetto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8525" y="3760788"/>
                        <a:ext cx="4806950" cy="720725"/>
                      </a:xfrm>
                      <a:prstGeom prst="rect">
                        <a:avLst/>
                      </a:prstGeom>
                      <a:solidFill>
                        <a:srgbClr val="C3F7ED"/>
                      </a:solidFill>
                      <a:ln w="9525">
                        <a:solidFill>
                          <a:srgbClr val="0070C0"/>
                        </a:solidFill>
                        <a:miter lim="800000"/>
                        <a:headEnd/>
                        <a:tailEnd/>
                      </a:ln>
                    </p:spPr>
                  </p:pic>
                </p:oleObj>
              </mc:Fallback>
            </mc:AlternateContent>
          </a:graphicData>
        </a:graphic>
      </p:graphicFrame>
      <p:sp>
        <p:nvSpPr>
          <p:cNvPr id="12301" name="CasellaDiTesto 13"/>
          <p:cNvSpPr txBox="1">
            <a:spLocks noChangeArrowheads="1"/>
          </p:cNvSpPr>
          <p:nvPr/>
        </p:nvSpPr>
        <p:spPr bwMode="auto">
          <a:xfrm>
            <a:off x="36513" y="4514850"/>
            <a:ext cx="9070975"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la retta |b| in assoluto in movimento definito ed orientato implica l’esistenza del piano </a:t>
            </a:r>
            <a:r>
              <a:rPr lang="it-IT" altLang="it-IT" sz="2000">
                <a:solidFill>
                  <a:srgbClr val="002060"/>
                </a:solidFill>
                <a:latin typeface="Symbol" panose="05050102010706020507" pitchFamily="18" charset="2"/>
                <a:ea typeface="Calibri" panose="020F0502020204030204" pitchFamily="34" charset="0"/>
                <a:cs typeface="Times New Roman" panose="02020603050405020304" pitchFamily="18" charset="0"/>
              </a:rPr>
              <a:t>b</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 costituito dalla sommatoria dell’insieme delle posizioni della retta b che si sposta in modo parallelo a se stessa.</a:t>
            </a:r>
            <a:endParaRPr lang="it-IT" altLang="it-IT">
              <a:solidFill>
                <a:srgbClr val="002060"/>
              </a:solidFill>
              <a:ea typeface="Calibri" panose="020F0502020204030204" pitchFamily="34" charset="0"/>
              <a:cs typeface="Times New Roman" panose="02020603050405020304" pitchFamily="18" charset="0"/>
            </a:endParaRPr>
          </a:p>
        </p:txBody>
      </p:sp>
      <p:sp>
        <p:nvSpPr>
          <p:cNvPr id="12302" name="CasellaDiTesto 14"/>
          <p:cNvSpPr txBox="1">
            <a:spLocks noChangeArrowheads="1"/>
          </p:cNvSpPr>
          <p:nvPr/>
        </p:nvSpPr>
        <p:spPr bwMode="auto">
          <a:xfrm>
            <a:off x="36513" y="5467927"/>
            <a:ext cx="9070975" cy="134302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spcAft>
                <a:spcPts val="1000"/>
              </a:spcAft>
            </a:pP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Poiché sia l’insieme </a:t>
            </a:r>
            <a:r>
              <a:rPr lang="it-IT" altLang="it-IT">
                <a:solidFill>
                  <a:srgbClr val="002060"/>
                </a:solidFill>
                <a:latin typeface="Symbol" panose="05050102010706020507" pitchFamily="18" charset="2"/>
                <a:ea typeface="Calibri" panose="020F0502020204030204" pitchFamily="34" charset="0"/>
                <a:cs typeface="Times New Roman" panose="02020603050405020304" pitchFamily="18" charset="0"/>
              </a:rPr>
              <a:t>a</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 che l’insieme </a:t>
            </a:r>
            <a:r>
              <a:rPr lang="it-IT" altLang="it-IT">
                <a:solidFill>
                  <a:srgbClr val="002060"/>
                </a:solidFill>
                <a:latin typeface="Symbol" panose="05050102010706020507" pitchFamily="18" charset="2"/>
                <a:ea typeface="Calibri" panose="020F0502020204030204" pitchFamily="34" charset="0"/>
                <a:cs typeface="Times New Roman" panose="02020603050405020304" pitchFamily="18" charset="0"/>
              </a:rPr>
              <a:t>b</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 sono costituiti da rette, l’elemento risultante dalla loro intersezione sarà anch’esso una retta statica che avrà caratteristiche descrittive derivanti dai due insiemi  </a:t>
            </a:r>
            <a:r>
              <a:rPr lang="it-IT" altLang="it-IT">
                <a:solidFill>
                  <a:srgbClr val="002060"/>
                </a:solidFill>
                <a:latin typeface="Symbol" panose="05050102010706020507" pitchFamily="18" charset="2"/>
                <a:ea typeface="Calibri" panose="020F0502020204030204" pitchFamily="34" charset="0"/>
                <a:cs typeface="Times New Roman" panose="02020603050405020304" pitchFamily="18" charset="0"/>
              </a:rPr>
              <a:t>a</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 e </a:t>
            </a:r>
            <a:r>
              <a:rPr lang="it-IT" altLang="it-IT">
                <a:solidFill>
                  <a:srgbClr val="002060"/>
                </a:solidFill>
                <a:latin typeface="Symbol" panose="05050102010706020507" pitchFamily="18" charset="2"/>
                <a:ea typeface="Calibri" panose="020F0502020204030204" pitchFamily="34" charset="0"/>
                <a:cs typeface="Times New Roman" panose="02020603050405020304" pitchFamily="18" charset="0"/>
              </a:rPr>
              <a:t>b</a:t>
            </a: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 , che s’intersecano, secondo la tipologia grafica già definita  nello studio della retta.</a:t>
            </a:r>
            <a:endParaRPr lang="it-IT" altLang="it-IT">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additive="base">
                                        <p:cTn id="7" dur="1000" fill="hold"/>
                                        <p:tgtEl>
                                          <p:spTgt spid="12291"/>
                                        </p:tgtEl>
                                        <p:attrNameLst>
                                          <p:attrName>ppt_x</p:attrName>
                                        </p:attrNameLst>
                                      </p:cBhvr>
                                      <p:tavLst>
                                        <p:tav tm="0">
                                          <p:val>
                                            <p:strVal val="0-#ppt_w/2"/>
                                          </p:val>
                                        </p:tav>
                                        <p:tav tm="100000">
                                          <p:val>
                                            <p:strVal val="#ppt_x"/>
                                          </p:val>
                                        </p:tav>
                                      </p:tavLst>
                                    </p:anim>
                                    <p:anim calcmode="lin" valueType="num">
                                      <p:cBhvr additive="base">
                                        <p:cTn id="8" dur="1000" fill="hold"/>
                                        <p:tgtEl>
                                          <p:spTgt spid="1229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fill="hold"/>
                                        <p:tgtEl>
                                          <p:spTgt spid="9"/>
                                        </p:tgtEl>
                                        <p:attrNameLst>
                                          <p:attrName>ppt_x</p:attrName>
                                        </p:attrNameLst>
                                      </p:cBhvr>
                                      <p:tavLst>
                                        <p:tav tm="0">
                                          <p:val>
                                            <p:strVal val="0-#ppt_w/2"/>
                                          </p:val>
                                        </p:tav>
                                        <p:tav tm="100000">
                                          <p:val>
                                            <p:strVal val="#ppt_x"/>
                                          </p:val>
                                        </p:tav>
                                      </p:tavLst>
                                    </p:anim>
                                    <p:anim calcmode="lin" valueType="num">
                                      <p:cBhvr additive="base">
                                        <p:cTn id="14"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293"/>
                                        </p:tgtEl>
                                        <p:attrNameLst>
                                          <p:attrName>style.visibility</p:attrName>
                                        </p:attrNameLst>
                                      </p:cBhvr>
                                      <p:to>
                                        <p:strVal val="visible"/>
                                      </p:to>
                                    </p:set>
                                    <p:animEffect transition="in" filter="fade">
                                      <p:cBhvr>
                                        <p:cTn id="19" dur="1000"/>
                                        <p:tgtEl>
                                          <p:spTgt spid="12293"/>
                                        </p:tgtEl>
                                      </p:cBhvr>
                                    </p:animEffect>
                                    <p:anim calcmode="lin" valueType="num">
                                      <p:cBhvr>
                                        <p:cTn id="20" dur="1000" fill="hold"/>
                                        <p:tgtEl>
                                          <p:spTgt spid="12293"/>
                                        </p:tgtEl>
                                        <p:attrNameLst>
                                          <p:attrName>ppt_x</p:attrName>
                                        </p:attrNameLst>
                                      </p:cBhvr>
                                      <p:tavLst>
                                        <p:tav tm="0">
                                          <p:val>
                                            <p:strVal val="#ppt_x"/>
                                          </p:val>
                                        </p:tav>
                                        <p:tav tm="100000">
                                          <p:val>
                                            <p:strVal val="#ppt_x"/>
                                          </p:val>
                                        </p:tav>
                                      </p:tavLst>
                                    </p:anim>
                                    <p:anim calcmode="lin" valueType="num">
                                      <p:cBhvr>
                                        <p:cTn id="21" dur="1000" fill="hold"/>
                                        <p:tgtEl>
                                          <p:spTgt spid="12293"/>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12292"/>
                                        </p:tgtEl>
                                        <p:attrNameLst>
                                          <p:attrName>style.visibility</p:attrName>
                                        </p:attrNameLst>
                                      </p:cBhvr>
                                      <p:to>
                                        <p:strVal val="visible"/>
                                      </p:to>
                                    </p:set>
                                    <p:animEffect transition="in" filter="fade">
                                      <p:cBhvr>
                                        <p:cTn id="26" dur="1000"/>
                                        <p:tgtEl>
                                          <p:spTgt spid="12292"/>
                                        </p:tgtEl>
                                      </p:cBhvr>
                                    </p:animEffect>
                                    <p:anim calcmode="lin" valueType="num">
                                      <p:cBhvr>
                                        <p:cTn id="27" dur="1000" fill="hold"/>
                                        <p:tgtEl>
                                          <p:spTgt spid="12292"/>
                                        </p:tgtEl>
                                        <p:attrNameLst>
                                          <p:attrName>ppt_x</p:attrName>
                                        </p:attrNameLst>
                                      </p:cBhvr>
                                      <p:tavLst>
                                        <p:tav tm="0">
                                          <p:val>
                                            <p:strVal val="#ppt_x"/>
                                          </p:val>
                                        </p:tav>
                                        <p:tav tm="100000">
                                          <p:val>
                                            <p:strVal val="#ppt_x"/>
                                          </p:val>
                                        </p:tav>
                                      </p:tavLst>
                                    </p:anim>
                                    <p:anim calcmode="lin" valueType="num">
                                      <p:cBhvr>
                                        <p:cTn id="28" dur="1000" fill="hold"/>
                                        <p:tgtEl>
                                          <p:spTgt spid="12292"/>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2294"/>
                                        </p:tgtEl>
                                        <p:attrNameLst>
                                          <p:attrName>style.visibility</p:attrName>
                                        </p:attrNameLst>
                                      </p:cBhvr>
                                      <p:to>
                                        <p:strVal val="visible"/>
                                      </p:to>
                                    </p:set>
                                    <p:animEffect transition="in" filter="fade">
                                      <p:cBhvr>
                                        <p:cTn id="33" dur="1000"/>
                                        <p:tgtEl>
                                          <p:spTgt spid="12294"/>
                                        </p:tgtEl>
                                      </p:cBhvr>
                                    </p:animEffect>
                                    <p:anim calcmode="lin" valueType="num">
                                      <p:cBhvr>
                                        <p:cTn id="34" dur="1000" fill="hold"/>
                                        <p:tgtEl>
                                          <p:spTgt spid="12294"/>
                                        </p:tgtEl>
                                        <p:attrNameLst>
                                          <p:attrName>ppt_x</p:attrName>
                                        </p:attrNameLst>
                                      </p:cBhvr>
                                      <p:tavLst>
                                        <p:tav tm="0">
                                          <p:val>
                                            <p:strVal val="#ppt_x"/>
                                          </p:val>
                                        </p:tav>
                                        <p:tav tm="100000">
                                          <p:val>
                                            <p:strVal val="#ppt_x"/>
                                          </p:val>
                                        </p:tav>
                                      </p:tavLst>
                                    </p:anim>
                                    <p:anim calcmode="lin" valueType="num">
                                      <p:cBhvr>
                                        <p:cTn id="35" dur="1000" fill="hold"/>
                                        <p:tgtEl>
                                          <p:spTgt spid="12294"/>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2295"/>
                                        </p:tgtEl>
                                        <p:attrNameLst>
                                          <p:attrName>style.visibility</p:attrName>
                                        </p:attrNameLst>
                                      </p:cBhvr>
                                      <p:to>
                                        <p:strVal val="visible"/>
                                      </p:to>
                                    </p:set>
                                    <p:animEffect transition="in" filter="fade">
                                      <p:cBhvr>
                                        <p:cTn id="40" dur="1000"/>
                                        <p:tgtEl>
                                          <p:spTgt spid="12295"/>
                                        </p:tgtEl>
                                      </p:cBhvr>
                                    </p:animEffect>
                                    <p:anim calcmode="lin" valueType="num">
                                      <p:cBhvr>
                                        <p:cTn id="41" dur="1000" fill="hold"/>
                                        <p:tgtEl>
                                          <p:spTgt spid="12295"/>
                                        </p:tgtEl>
                                        <p:attrNameLst>
                                          <p:attrName>ppt_x</p:attrName>
                                        </p:attrNameLst>
                                      </p:cBhvr>
                                      <p:tavLst>
                                        <p:tav tm="0">
                                          <p:val>
                                            <p:strVal val="#ppt_x"/>
                                          </p:val>
                                        </p:tav>
                                        <p:tav tm="100000">
                                          <p:val>
                                            <p:strVal val="#ppt_x"/>
                                          </p:val>
                                        </p:tav>
                                      </p:tavLst>
                                    </p:anim>
                                    <p:anim calcmode="lin" valueType="num">
                                      <p:cBhvr>
                                        <p:cTn id="42" dur="1000" fill="hold"/>
                                        <p:tgtEl>
                                          <p:spTgt spid="12295"/>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1000" fill="hold"/>
                                        <p:tgtEl>
                                          <p:spTgt spid="10"/>
                                        </p:tgtEl>
                                        <p:attrNameLst>
                                          <p:attrName>ppt_x</p:attrName>
                                        </p:attrNameLst>
                                      </p:cBhvr>
                                      <p:tavLst>
                                        <p:tav tm="0">
                                          <p:val>
                                            <p:strVal val="0-#ppt_w/2"/>
                                          </p:val>
                                        </p:tav>
                                        <p:tav tm="100000">
                                          <p:val>
                                            <p:strVal val="#ppt_x"/>
                                          </p:val>
                                        </p:tav>
                                      </p:tavLst>
                                    </p:anim>
                                    <p:anim calcmode="lin" valueType="num">
                                      <p:cBhvr additive="base">
                                        <p:cTn id="48"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2298"/>
                                        </p:tgtEl>
                                        <p:attrNameLst>
                                          <p:attrName>style.visibility</p:attrName>
                                        </p:attrNameLst>
                                      </p:cBhvr>
                                      <p:to>
                                        <p:strVal val="visible"/>
                                      </p:to>
                                    </p:set>
                                    <p:animEffect transition="in" filter="fade">
                                      <p:cBhvr>
                                        <p:cTn id="53" dur="1000"/>
                                        <p:tgtEl>
                                          <p:spTgt spid="12298"/>
                                        </p:tgtEl>
                                      </p:cBhvr>
                                    </p:animEffect>
                                    <p:anim calcmode="lin" valueType="num">
                                      <p:cBhvr>
                                        <p:cTn id="54" dur="1000" fill="hold"/>
                                        <p:tgtEl>
                                          <p:spTgt spid="12298"/>
                                        </p:tgtEl>
                                        <p:attrNameLst>
                                          <p:attrName>ppt_x</p:attrName>
                                        </p:attrNameLst>
                                      </p:cBhvr>
                                      <p:tavLst>
                                        <p:tav tm="0">
                                          <p:val>
                                            <p:strVal val="#ppt_x"/>
                                          </p:val>
                                        </p:tav>
                                        <p:tav tm="100000">
                                          <p:val>
                                            <p:strVal val="#ppt_x"/>
                                          </p:val>
                                        </p:tav>
                                      </p:tavLst>
                                    </p:anim>
                                    <p:anim calcmode="lin" valueType="num">
                                      <p:cBhvr>
                                        <p:cTn id="55" dur="1000" fill="hold"/>
                                        <p:tgtEl>
                                          <p:spTgt spid="12298"/>
                                        </p:tgtEl>
                                        <p:attrNameLst>
                                          <p:attrName>ppt_y</p:attrName>
                                        </p:attrNameLst>
                                      </p:cBhvr>
                                      <p:tavLst>
                                        <p:tav tm="0">
                                          <p:val>
                                            <p:strVal val="#ppt_y+.1"/>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42" presetClass="entr" presetSubtype="0" fill="hold" nodeType="clickEffect">
                                  <p:stCondLst>
                                    <p:cond delay="0"/>
                                  </p:stCondLst>
                                  <p:childTnLst>
                                    <p:set>
                                      <p:cBhvr>
                                        <p:cTn id="59" dur="1" fill="hold">
                                          <p:stCondLst>
                                            <p:cond delay="0"/>
                                          </p:stCondLst>
                                        </p:cTn>
                                        <p:tgtEl>
                                          <p:spTgt spid="12300"/>
                                        </p:tgtEl>
                                        <p:attrNameLst>
                                          <p:attrName>style.visibility</p:attrName>
                                        </p:attrNameLst>
                                      </p:cBhvr>
                                      <p:to>
                                        <p:strVal val="visible"/>
                                      </p:to>
                                    </p:set>
                                    <p:animEffect transition="in" filter="fade">
                                      <p:cBhvr>
                                        <p:cTn id="60" dur="1000"/>
                                        <p:tgtEl>
                                          <p:spTgt spid="12300"/>
                                        </p:tgtEl>
                                      </p:cBhvr>
                                    </p:animEffect>
                                    <p:anim calcmode="lin" valueType="num">
                                      <p:cBhvr>
                                        <p:cTn id="61" dur="1000" fill="hold"/>
                                        <p:tgtEl>
                                          <p:spTgt spid="12300"/>
                                        </p:tgtEl>
                                        <p:attrNameLst>
                                          <p:attrName>ppt_x</p:attrName>
                                        </p:attrNameLst>
                                      </p:cBhvr>
                                      <p:tavLst>
                                        <p:tav tm="0">
                                          <p:val>
                                            <p:strVal val="#ppt_x"/>
                                          </p:val>
                                        </p:tav>
                                        <p:tav tm="100000">
                                          <p:val>
                                            <p:strVal val="#ppt_x"/>
                                          </p:val>
                                        </p:tav>
                                      </p:tavLst>
                                    </p:anim>
                                    <p:anim calcmode="lin" valueType="num">
                                      <p:cBhvr>
                                        <p:cTn id="62" dur="1000" fill="hold"/>
                                        <p:tgtEl>
                                          <p:spTgt spid="12300"/>
                                        </p:tgtEl>
                                        <p:attrNameLst>
                                          <p:attrName>ppt_y</p:attrName>
                                        </p:attrNameLst>
                                      </p:cBhvr>
                                      <p:tavLst>
                                        <p:tav tm="0">
                                          <p:val>
                                            <p:strVal val="#ppt_y+.1"/>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2299"/>
                                        </p:tgtEl>
                                        <p:attrNameLst>
                                          <p:attrName>style.visibility</p:attrName>
                                        </p:attrNameLst>
                                      </p:cBhvr>
                                      <p:to>
                                        <p:strVal val="visible"/>
                                      </p:to>
                                    </p:set>
                                    <p:animEffect transition="in" filter="fade">
                                      <p:cBhvr>
                                        <p:cTn id="67" dur="1000"/>
                                        <p:tgtEl>
                                          <p:spTgt spid="12299"/>
                                        </p:tgtEl>
                                      </p:cBhvr>
                                    </p:animEffect>
                                    <p:anim calcmode="lin" valueType="num">
                                      <p:cBhvr>
                                        <p:cTn id="68" dur="1000" fill="hold"/>
                                        <p:tgtEl>
                                          <p:spTgt spid="12299"/>
                                        </p:tgtEl>
                                        <p:attrNameLst>
                                          <p:attrName>ppt_x</p:attrName>
                                        </p:attrNameLst>
                                      </p:cBhvr>
                                      <p:tavLst>
                                        <p:tav tm="0">
                                          <p:val>
                                            <p:strVal val="#ppt_x"/>
                                          </p:val>
                                        </p:tav>
                                        <p:tav tm="100000">
                                          <p:val>
                                            <p:strVal val="#ppt_x"/>
                                          </p:val>
                                        </p:tav>
                                      </p:tavLst>
                                    </p:anim>
                                    <p:anim calcmode="lin" valueType="num">
                                      <p:cBhvr>
                                        <p:cTn id="69" dur="1000" fill="hold"/>
                                        <p:tgtEl>
                                          <p:spTgt spid="12299"/>
                                        </p:tgtEl>
                                        <p:attrNameLst>
                                          <p:attrName>ppt_y</p:attrName>
                                        </p:attrNameLst>
                                      </p:cBhvr>
                                      <p:tavLst>
                                        <p:tav tm="0">
                                          <p:val>
                                            <p:strVal val="#ppt_y+.1"/>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2301"/>
                                        </p:tgtEl>
                                        <p:attrNameLst>
                                          <p:attrName>style.visibility</p:attrName>
                                        </p:attrNameLst>
                                      </p:cBhvr>
                                      <p:to>
                                        <p:strVal val="visible"/>
                                      </p:to>
                                    </p:set>
                                    <p:animEffect transition="in" filter="fade">
                                      <p:cBhvr>
                                        <p:cTn id="74" dur="1000"/>
                                        <p:tgtEl>
                                          <p:spTgt spid="12301"/>
                                        </p:tgtEl>
                                      </p:cBhvr>
                                    </p:animEffect>
                                    <p:anim calcmode="lin" valueType="num">
                                      <p:cBhvr>
                                        <p:cTn id="75" dur="1000" fill="hold"/>
                                        <p:tgtEl>
                                          <p:spTgt spid="12301"/>
                                        </p:tgtEl>
                                        <p:attrNameLst>
                                          <p:attrName>ppt_x</p:attrName>
                                        </p:attrNameLst>
                                      </p:cBhvr>
                                      <p:tavLst>
                                        <p:tav tm="0">
                                          <p:val>
                                            <p:strVal val="#ppt_x"/>
                                          </p:val>
                                        </p:tav>
                                        <p:tav tm="100000">
                                          <p:val>
                                            <p:strVal val="#ppt_x"/>
                                          </p:val>
                                        </p:tav>
                                      </p:tavLst>
                                    </p:anim>
                                    <p:anim calcmode="lin" valueType="num">
                                      <p:cBhvr>
                                        <p:cTn id="76" dur="1000" fill="hold"/>
                                        <p:tgtEl>
                                          <p:spTgt spid="12301"/>
                                        </p:tgtEl>
                                        <p:attrNameLst>
                                          <p:attrName>ppt_y</p:attrName>
                                        </p:attrNameLst>
                                      </p:cBhvr>
                                      <p:tavLst>
                                        <p:tav tm="0">
                                          <p:val>
                                            <p:strVal val="#ppt_y+.1"/>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2302"/>
                                        </p:tgtEl>
                                        <p:attrNameLst>
                                          <p:attrName>style.visibility</p:attrName>
                                        </p:attrNameLst>
                                      </p:cBhvr>
                                      <p:to>
                                        <p:strVal val="visible"/>
                                      </p:to>
                                    </p:set>
                                    <p:anim calcmode="lin" valueType="num">
                                      <p:cBhvr additive="base">
                                        <p:cTn id="81" dur="1000" fill="hold"/>
                                        <p:tgtEl>
                                          <p:spTgt spid="12302"/>
                                        </p:tgtEl>
                                        <p:attrNameLst>
                                          <p:attrName>ppt_x</p:attrName>
                                        </p:attrNameLst>
                                      </p:cBhvr>
                                      <p:tavLst>
                                        <p:tav tm="0">
                                          <p:val>
                                            <p:strVal val="#ppt_x"/>
                                          </p:val>
                                        </p:tav>
                                        <p:tav tm="100000">
                                          <p:val>
                                            <p:strVal val="#ppt_x"/>
                                          </p:val>
                                        </p:tav>
                                      </p:tavLst>
                                    </p:anim>
                                    <p:anim calcmode="lin" valueType="num">
                                      <p:cBhvr additive="base">
                                        <p:cTn id="82" dur="1000" fill="hold"/>
                                        <p:tgtEl>
                                          <p:spTgt spid="123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nimBg="1"/>
      <p:bldP spid="12293" grpId="0" animBg="1"/>
      <p:bldP spid="12294" grpId="0" animBg="1"/>
      <p:bldP spid="12295" grpId="0"/>
      <p:bldP spid="9" grpId="0" animBg="1"/>
      <p:bldP spid="10" grpId="0" animBg="1"/>
      <p:bldP spid="12298" grpId="0" animBg="1"/>
      <p:bldP spid="12299" grpId="0" animBg="1"/>
      <p:bldP spid="12301" grpId="0"/>
      <p:bldP spid="1230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000" y="20782"/>
            <a:ext cx="9072000"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introduzione (3)</a:t>
            </a:r>
          </a:p>
        </p:txBody>
      </p:sp>
      <p:sp>
        <p:nvSpPr>
          <p:cNvPr id="13315" name="CasellaDiTesto 3"/>
          <p:cNvSpPr txBox="1">
            <a:spLocks noChangeArrowheads="1"/>
          </p:cNvSpPr>
          <p:nvPr/>
        </p:nvSpPr>
        <p:spPr bwMode="auto">
          <a:xfrm>
            <a:off x="36513" y="769938"/>
            <a:ext cx="9070975" cy="604837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Definito quanto sopra l’espressione insiemistica dell’intersezione tra due piani assume la seguente forma</a:t>
            </a:r>
          </a:p>
          <a:p>
            <a:pPr algn="ctr"/>
            <a:endPar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latin typeface="Comic Sans MS" panose="030F0702030302020204" pitchFamily="66" charset="0"/>
              <a:ea typeface="Calibri" panose="020F0502020204030204" pitchFamily="34" charset="0"/>
              <a:cs typeface="Times New Roman" panose="02020603050405020304" pitchFamily="18" charset="0"/>
            </a:endParaRPr>
          </a:p>
          <a:p>
            <a:pPr algn="ctr"/>
            <a:endParaRPr lang="it-IT" altLang="it-IT" sz="2000">
              <a:solidFill>
                <a:srgbClr val="002060"/>
              </a:solidFill>
              <a:ea typeface="Calibri" panose="020F0502020204030204" pitchFamily="34" charset="0"/>
              <a:cs typeface="Times New Roman" panose="02020603050405020304" pitchFamily="18" charset="0"/>
            </a:endParaRPr>
          </a:p>
          <a:p>
            <a:pPr algn="ctr"/>
            <a:endParaRPr lang="it-IT" altLang="it-IT" sz="2000">
              <a:solidFill>
                <a:srgbClr val="002060"/>
              </a:solidFill>
              <a:ea typeface="Calibri" panose="020F0502020204030204" pitchFamily="34" charset="0"/>
              <a:cs typeface="Times New Roman" panose="02020603050405020304" pitchFamily="18" charset="0"/>
            </a:endParaRPr>
          </a:p>
        </p:txBody>
      </p:sp>
      <p:sp>
        <p:nvSpPr>
          <p:cNvPr id="13316" name="CasellaDiTesto 5"/>
          <p:cNvSpPr txBox="1">
            <a:spLocks noChangeArrowheads="1"/>
          </p:cNvSpPr>
          <p:nvPr/>
        </p:nvSpPr>
        <p:spPr bwMode="auto">
          <a:xfrm>
            <a:off x="11255375" y="26765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endParaRPr lang="it-IT" altLang="it-IT"/>
          </a:p>
        </p:txBody>
      </p:sp>
      <p:graphicFrame>
        <p:nvGraphicFramePr>
          <p:cNvPr id="13317" name="Oggetto 6"/>
          <p:cNvGraphicFramePr>
            <a:graphicFrameLocks noChangeAspect="1"/>
          </p:cNvGraphicFramePr>
          <p:nvPr/>
        </p:nvGraphicFramePr>
        <p:xfrm>
          <a:off x="2217738" y="2378075"/>
          <a:ext cx="4708525" cy="647700"/>
        </p:xfrm>
        <a:graphic>
          <a:graphicData uri="http://schemas.openxmlformats.org/presentationml/2006/ole">
            <mc:AlternateContent xmlns:mc="http://schemas.openxmlformats.org/markup-compatibility/2006">
              <mc:Choice xmlns:v="urn:schemas-microsoft-com:vml" Requires="v">
                <p:oleObj spid="_x0000_s13394" name="Equazione" r:id="rId4" imgW="3136900" imgH="431800" progId="Equation.3">
                  <p:embed/>
                </p:oleObj>
              </mc:Choice>
              <mc:Fallback>
                <p:oleObj name="Equazione" r:id="rId4" imgW="3136900" imgH="431800" progId="Equation.3">
                  <p:embed/>
                  <p:pic>
                    <p:nvPicPr>
                      <p:cNvPr id="0" name="Oggetto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7738" y="2378075"/>
                        <a:ext cx="4708525" cy="647700"/>
                      </a:xfrm>
                      <a:prstGeom prst="rect">
                        <a:avLst/>
                      </a:prstGeom>
                      <a:solidFill>
                        <a:srgbClr val="C3F7ED"/>
                      </a:solidFill>
                      <a:ln w="3175">
                        <a:solidFill>
                          <a:srgbClr val="0070C0"/>
                        </a:solidFill>
                        <a:miter lim="800000"/>
                        <a:headEnd/>
                        <a:tailEnd/>
                      </a:ln>
                    </p:spPr>
                  </p:pic>
                </p:oleObj>
              </mc:Fallback>
            </mc:AlternateContent>
          </a:graphicData>
        </a:graphic>
      </p:graphicFrame>
      <p:graphicFrame>
        <p:nvGraphicFramePr>
          <p:cNvPr id="13318" name="Oggetto 8"/>
          <p:cNvGraphicFramePr>
            <a:graphicFrameLocks noChangeAspect="1"/>
          </p:cNvGraphicFramePr>
          <p:nvPr/>
        </p:nvGraphicFramePr>
        <p:xfrm>
          <a:off x="1152525" y="1395413"/>
          <a:ext cx="6838950" cy="541337"/>
        </p:xfrm>
        <a:graphic>
          <a:graphicData uri="http://schemas.openxmlformats.org/presentationml/2006/ole">
            <mc:AlternateContent xmlns:mc="http://schemas.openxmlformats.org/markup-compatibility/2006">
              <mc:Choice xmlns:v="urn:schemas-microsoft-com:vml" Requires="v">
                <p:oleObj spid="_x0000_s13395" name="Equazione" r:id="rId6" imgW="3378200" imgH="266700" progId="Equation.3">
                  <p:embed/>
                </p:oleObj>
              </mc:Choice>
              <mc:Fallback>
                <p:oleObj name="Equazione" r:id="rId6" imgW="3378200" imgH="266700" progId="Equation.3">
                  <p:embed/>
                  <p:pic>
                    <p:nvPicPr>
                      <p:cNvPr id="0" name="Oggetto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52525" y="1395413"/>
                        <a:ext cx="6838950" cy="541337"/>
                      </a:xfrm>
                      <a:prstGeom prst="rect">
                        <a:avLst/>
                      </a:prstGeom>
                      <a:solidFill>
                        <a:srgbClr val="C3F7ED"/>
                      </a:solidFill>
                      <a:ln w="3175">
                        <a:solidFill>
                          <a:srgbClr val="0070C0"/>
                        </a:solidFill>
                        <a:miter lim="800000"/>
                        <a:headEnd/>
                        <a:tailEnd/>
                      </a:ln>
                    </p:spPr>
                  </p:pic>
                </p:oleObj>
              </mc:Fallback>
            </mc:AlternateContent>
          </a:graphicData>
        </a:graphic>
      </p:graphicFrame>
      <p:sp>
        <p:nvSpPr>
          <p:cNvPr id="13319" name="CasellaDiTesto 9"/>
          <p:cNvSpPr txBox="1">
            <a:spLocks noChangeArrowheads="1"/>
          </p:cNvSpPr>
          <p:nvPr/>
        </p:nvSpPr>
        <p:spPr bwMode="auto">
          <a:xfrm>
            <a:off x="109538" y="3035300"/>
            <a:ext cx="89249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risolvendo  le due espressioni di cui sopra dal punto di vista geometrico otteniamo la sintesi dell’espressione descrittiva di cui si discute</a:t>
            </a:r>
            <a:endParaRPr lang="it-IT" altLang="it-IT">
              <a:solidFill>
                <a:srgbClr val="002060"/>
              </a:solidFill>
              <a:ea typeface="Calibri" panose="020F0502020204030204" pitchFamily="34" charset="0"/>
              <a:cs typeface="Times New Roman" panose="02020603050405020304" pitchFamily="18" charset="0"/>
            </a:endParaRPr>
          </a:p>
        </p:txBody>
      </p:sp>
      <p:sp>
        <p:nvSpPr>
          <p:cNvPr id="11" name="Text Box 13"/>
          <p:cNvSpPr txBox="1">
            <a:spLocks noChangeArrowheads="1"/>
          </p:cNvSpPr>
          <p:nvPr/>
        </p:nvSpPr>
        <p:spPr bwMode="auto">
          <a:xfrm>
            <a:off x="85229" y="3741181"/>
            <a:ext cx="3240000" cy="576000"/>
          </a:xfrm>
          <a:prstGeom prst="rect">
            <a:avLst/>
          </a:prstGeom>
          <a:solidFill>
            <a:schemeClr val="accent3">
              <a:lumMod val="20000"/>
              <a:lumOff val="80000"/>
            </a:schemeClr>
          </a:solidFill>
          <a:ln w="3175">
            <a:solidFill>
              <a:srgbClr val="FF0000"/>
            </a:solidFill>
            <a:miter lim="800000"/>
            <a:headEnd/>
            <a:tailEnd/>
          </a:ln>
        </p:spPr>
        <p:txBody>
          <a:bodyPr upright="1"/>
          <a:lstStyle/>
          <a:p>
            <a:pPr algn="ctr">
              <a:lnSpc>
                <a:spcPct val="115000"/>
              </a:lnSpc>
              <a:spcAft>
                <a:spcPts val="1000"/>
              </a:spcAft>
              <a:defRPr/>
            </a:pPr>
            <a:r>
              <a:rPr lang="it-IT" sz="2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a:t>
            </a:r>
            <a:r>
              <a:rPr lang="it-IT" sz="2400" dirty="0">
                <a:solidFill>
                  <a:srgbClr val="FF0000"/>
                </a:solidFill>
                <a:latin typeface="Symbol" panose="05050102010706020507" pitchFamily="18" charset="2"/>
                <a:ea typeface="Calibri" panose="020F0502020204030204" pitchFamily="34" charset="0"/>
                <a:cs typeface="Times New Roman" panose="02020603050405020304" pitchFamily="18" charset="0"/>
              </a:rPr>
              <a:t>a  </a:t>
            </a:r>
            <a:r>
              <a:rPr lang="it-IT" sz="2400" dirty="0">
                <a:solidFill>
                  <a:srgbClr val="FF0000"/>
                </a:solidFill>
                <a:latin typeface="Symbol" panose="05050102010706020507" pitchFamily="18" charset="2"/>
                <a:ea typeface="Calibri" panose="020F0502020204030204" pitchFamily="34" charset="0"/>
                <a:cs typeface="Symbol" panose="05050102010706020507" pitchFamily="18" charset="2"/>
              </a:rPr>
              <a:t>Ç </a:t>
            </a:r>
            <a:r>
              <a:rPr lang="it-IT" sz="2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t-IT" sz="2400" dirty="0">
                <a:solidFill>
                  <a:srgbClr val="FF0000"/>
                </a:solidFill>
                <a:latin typeface="Symbol" panose="05050102010706020507" pitchFamily="18" charset="2"/>
                <a:ea typeface="Calibri" panose="020F0502020204030204" pitchFamily="34" charset="0"/>
                <a:cs typeface="Times New Roman" panose="02020603050405020304" pitchFamily="18" charset="0"/>
              </a:rPr>
              <a:t>b</a:t>
            </a:r>
            <a:r>
              <a:rPr lang="it-IT" sz="2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t-IT" sz="2400" dirty="0">
                <a:solidFill>
                  <a:srgbClr val="FF0000"/>
                </a:solidFill>
                <a:latin typeface="Symbol" panose="05050102010706020507" pitchFamily="18" charset="2"/>
                <a:ea typeface="Calibri" panose="020F0502020204030204" pitchFamily="34" charset="0"/>
                <a:cs typeface="Times New Roman" panose="02020603050405020304" pitchFamily="18" charset="0"/>
              </a:rPr>
              <a:t> </a:t>
            </a:r>
            <a:r>
              <a:rPr lang="it-IT" sz="2400" dirty="0">
                <a:solidFill>
                  <a:srgbClr val="FF0000"/>
                </a:solidFill>
                <a:latin typeface="Symbol" panose="05050102010706020507" pitchFamily="18" charset="2"/>
                <a:ea typeface="Calibri" panose="020F0502020204030204" pitchFamily="34" charset="0"/>
                <a:cs typeface="Symbol" panose="05050102010706020507" pitchFamily="18" charset="2"/>
              </a:rPr>
              <a:t>® </a:t>
            </a:r>
            <a:r>
              <a:rPr lang="it-IT" sz="2400" dirty="0">
                <a:solidFill>
                  <a:srgbClr val="FF0000"/>
                </a:solidFill>
                <a:latin typeface="Comic Sans MS" panose="030F0702030302020204" pitchFamily="66" charset="0"/>
                <a:ea typeface="Calibri" panose="020F0502020204030204" pitchFamily="34" charset="0"/>
                <a:cs typeface="Symbol" panose="05050102010706020507" pitchFamily="18" charset="2"/>
              </a:rPr>
              <a:t>x </a:t>
            </a:r>
            <a:r>
              <a:rPr lang="it-IT" sz="2400" dirty="0">
                <a:solidFill>
                  <a:srgbClr val="FF0000"/>
                </a:solidFill>
                <a:latin typeface="Symbol" panose="05050102010706020507" pitchFamily="18" charset="2"/>
                <a:ea typeface="Calibri" panose="020F0502020204030204" pitchFamily="34" charset="0"/>
                <a:cs typeface="Symbol" panose="05050102010706020507" pitchFamily="18" charset="2"/>
              </a:rPr>
              <a:t>Î </a:t>
            </a:r>
            <a:r>
              <a:rPr lang="it-IT" sz="2400" dirty="0">
                <a:solidFill>
                  <a:srgbClr val="FF0000"/>
                </a:solidFill>
                <a:latin typeface="Comic Sans MS" panose="030F0702030302020204" pitchFamily="66" charset="0"/>
                <a:ea typeface="Calibri" panose="020F0502020204030204" pitchFamily="34" charset="0"/>
                <a:cs typeface="Symbol" panose="05050102010706020507" pitchFamily="18" charset="2"/>
              </a:rPr>
              <a:t>(</a:t>
            </a:r>
            <a:r>
              <a:rPr lang="it-IT" sz="2400" dirty="0">
                <a:solidFill>
                  <a:srgbClr val="FF0000"/>
                </a:solidFill>
                <a:latin typeface="Symbol" panose="05050102010706020507" pitchFamily="18" charset="2"/>
                <a:ea typeface="Calibri" panose="020F0502020204030204" pitchFamily="34" charset="0"/>
                <a:cs typeface="Symbol" panose="05050102010706020507" pitchFamily="18" charset="2"/>
              </a:rPr>
              <a:t>a; b</a:t>
            </a:r>
            <a:r>
              <a:rPr lang="it-IT" sz="2400" dirty="0">
                <a:solidFill>
                  <a:srgbClr val="FF0000"/>
                </a:solidFill>
                <a:latin typeface="Comic Sans MS" panose="030F0702030302020204" pitchFamily="66" charset="0"/>
                <a:ea typeface="Calibri" panose="020F0502020204030204" pitchFamily="34" charset="0"/>
                <a:cs typeface="Symbol" panose="05050102010706020507" pitchFamily="18" charset="2"/>
              </a:rPr>
              <a:t>)</a:t>
            </a:r>
            <a:endParaRPr lang="it-IT" sz="2400" dirty="0">
              <a:solidFill>
                <a:srgbClr val="FF0000"/>
              </a:solidFill>
              <a:latin typeface="Comic Sans MS" panose="030F0702030302020204" pitchFamily="66" charset="0"/>
              <a:cs typeface="Times New Roman" panose="02020603050405020304" pitchFamily="18" charset="0"/>
            </a:endParaRPr>
          </a:p>
          <a:p>
            <a:pPr algn="ctr">
              <a:lnSpc>
                <a:spcPct val="115000"/>
              </a:lnSpc>
              <a:spcAft>
                <a:spcPts val="1000"/>
              </a:spcAft>
              <a:defRPr/>
            </a:pPr>
            <a:endParaRPr lang="it-IT" sz="2800" dirty="0">
              <a:ln>
                <a:solidFill>
                  <a:srgbClr val="0070C0"/>
                </a:solidFill>
              </a:ln>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3321" name="CasellaDiTesto 11"/>
          <p:cNvSpPr txBox="1">
            <a:spLocks noChangeArrowheads="1"/>
          </p:cNvSpPr>
          <p:nvPr/>
        </p:nvSpPr>
        <p:spPr bwMode="auto">
          <a:xfrm>
            <a:off x="3365500" y="3625850"/>
            <a:ext cx="359886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pPr>
            <a:r>
              <a:rPr lang="it-IT" altLang="it-IT">
                <a:solidFill>
                  <a:srgbClr val="002060"/>
                </a:solidFill>
                <a:latin typeface="Comic Sans MS" panose="030F0702030302020204" pitchFamily="66" charset="0"/>
                <a:ea typeface="Calibri" panose="020F0502020204030204" pitchFamily="34" charset="0"/>
                <a:cs typeface="MS Shell Dlg 2" panose="020B0604030504040204" pitchFamily="34" charset="0"/>
              </a:rPr>
              <a:t>che sviluppata nelle condizioni di appartenenza diventa</a:t>
            </a:r>
            <a:endParaRPr lang="it-IT" altLang="it-IT">
              <a:ea typeface="Calibri" panose="020F0502020204030204" pitchFamily="34" charset="0"/>
              <a:cs typeface="MS Shell Dlg 2" panose="020B0604030504040204" pitchFamily="34" charset="0"/>
            </a:endParaRPr>
          </a:p>
        </p:txBody>
      </p:sp>
      <p:sp>
        <p:nvSpPr>
          <p:cNvPr id="14" name="Text Box 14"/>
          <p:cNvSpPr txBox="1">
            <a:spLocks noChangeArrowheads="1"/>
          </p:cNvSpPr>
          <p:nvPr/>
        </p:nvSpPr>
        <p:spPr bwMode="auto">
          <a:xfrm>
            <a:off x="4117975" y="4538663"/>
            <a:ext cx="2808288" cy="539750"/>
          </a:xfrm>
          <a:prstGeom prst="rect">
            <a:avLst/>
          </a:prstGeom>
          <a:solidFill>
            <a:schemeClr val="accent3">
              <a:lumMod val="20000"/>
              <a:lumOff val="80000"/>
            </a:schemeClr>
          </a:solidFill>
          <a:ln w="3175">
            <a:solidFill>
              <a:srgbClr val="FF0000"/>
            </a:solidFill>
            <a:miter lim="800000"/>
            <a:headEnd/>
            <a:tailEnd/>
          </a:ln>
        </p:spPr>
        <p:txBody>
          <a:bodyPr upright="1"/>
          <a:lstStyle/>
          <a:p>
            <a:pPr algn="ctr">
              <a:lnSpc>
                <a:spcPct val="115000"/>
              </a:lnSpc>
              <a:spcAft>
                <a:spcPts val="1000"/>
              </a:spcAft>
              <a:defRPr/>
            </a:pPr>
            <a:r>
              <a:rPr lang="it-IT" sz="22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a:t>
            </a:r>
            <a:r>
              <a:rPr lang="it-IT" sz="2200" dirty="0">
                <a:solidFill>
                  <a:srgbClr val="FF0000"/>
                </a:solidFill>
                <a:latin typeface="Symbol" panose="05050102010706020507" pitchFamily="18" charset="2"/>
                <a:ea typeface="Calibri" panose="020F0502020204030204" pitchFamily="34" charset="0"/>
                <a:cs typeface="Times New Roman" panose="02020603050405020304" pitchFamily="18" charset="0"/>
              </a:rPr>
              <a:t>a </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Ç</a:t>
            </a:r>
            <a:r>
              <a:rPr lang="it-IT" sz="22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t-IT" sz="2200" dirty="0">
                <a:solidFill>
                  <a:srgbClr val="FF0000"/>
                </a:solidFill>
                <a:latin typeface="Symbol" panose="05050102010706020507" pitchFamily="18" charset="2"/>
                <a:ea typeface="Calibri" panose="020F0502020204030204" pitchFamily="34" charset="0"/>
                <a:cs typeface="Times New Roman" panose="02020603050405020304" pitchFamily="18" charset="0"/>
              </a:rPr>
              <a:t>b</a:t>
            </a:r>
            <a:r>
              <a:rPr lang="it-IT" sz="22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t-IT" sz="2200" dirty="0">
                <a:solidFill>
                  <a:srgbClr val="FF0000"/>
                </a:solidFill>
                <a:latin typeface="Symbol" panose="05050102010706020507" pitchFamily="18" charset="2"/>
                <a:ea typeface="Calibri" panose="020F0502020204030204" pitchFamily="34" charset="0"/>
                <a:cs typeface="Times New Roman" panose="02020603050405020304" pitchFamily="18" charset="0"/>
              </a:rPr>
              <a:t> </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 </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x</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 Î </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a; b</a:t>
            </a:r>
            <a:r>
              <a:rPr lang="it-IT" sz="2400" dirty="0">
                <a:solidFill>
                  <a:srgbClr val="FF0000"/>
                </a:solidFill>
                <a:latin typeface="Comic Sans MS" panose="030F0702030302020204" pitchFamily="66" charset="0"/>
                <a:ea typeface="Calibri" panose="020F0502020204030204" pitchFamily="34" charset="0"/>
                <a:cs typeface="Symbol" panose="05050102010706020507" pitchFamily="18" charset="2"/>
              </a:rPr>
              <a:t>)</a:t>
            </a:r>
            <a:endParaRPr lang="it-IT" sz="2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5" name="Text Box 15"/>
          <p:cNvSpPr txBox="1">
            <a:spLocks noChangeArrowheads="1"/>
          </p:cNvSpPr>
          <p:nvPr/>
        </p:nvSpPr>
        <p:spPr bwMode="auto">
          <a:xfrm>
            <a:off x="7000973" y="3938588"/>
            <a:ext cx="2051800" cy="539504"/>
          </a:xfrm>
          <a:prstGeom prst="rect">
            <a:avLst/>
          </a:prstGeom>
          <a:solidFill>
            <a:schemeClr val="accent3">
              <a:lumMod val="20000"/>
              <a:lumOff val="80000"/>
            </a:schemeClr>
          </a:solidFill>
          <a:ln w="3175">
            <a:solidFill>
              <a:srgbClr val="FF0000"/>
            </a:solidFill>
            <a:miter lim="800000"/>
            <a:headEnd/>
            <a:tailEnd/>
          </a:ln>
        </p:spPr>
        <p:txBody>
          <a:bodyPr upright="1"/>
          <a:lstStyle/>
          <a:p>
            <a:pPr defTabSz="914400" eaLnBrk="1" fontAlgn="auto" hangingPunct="1">
              <a:lnSpc>
                <a:spcPct val="115000"/>
              </a:lnSpc>
              <a:spcBef>
                <a:spcPts val="0"/>
              </a:spcBef>
              <a:spcAft>
                <a:spcPts val="1000"/>
              </a:spcAft>
              <a:defRPr/>
            </a:pPr>
            <a:r>
              <a:rPr lang="it-IT" sz="2200" dirty="0">
                <a:solidFill>
                  <a:srgbClr val="FF0000"/>
                </a:solidFill>
                <a:latin typeface="Comic Sans MS" panose="030F0702030302020204" pitchFamily="66" charset="0"/>
                <a:ea typeface="Calibri" panose="020F0502020204030204" pitchFamily="34" charset="0"/>
                <a:cs typeface="MS Shell Dlg 2" panose="020B0604030504040204" pitchFamily="34" charset="0"/>
              </a:rPr>
              <a:t>T</a:t>
            </a:r>
            <a:r>
              <a:rPr lang="it-IT" sz="2200" baseline="-25000" dirty="0">
                <a:solidFill>
                  <a:srgbClr val="FF0000"/>
                </a:solidFill>
                <a:latin typeface="Comic Sans MS" panose="030F0702030302020204" pitchFamily="66" charset="0"/>
                <a:ea typeface="Calibri" panose="020F0502020204030204" pitchFamily="34" charset="0"/>
                <a:cs typeface="MS Shell Dlg 2" panose="020B0604030504040204" pitchFamily="34" charset="0"/>
              </a:rPr>
              <a:t>1x</a:t>
            </a:r>
            <a:r>
              <a:rPr lang="it-IT" sz="2200" dirty="0">
                <a:solidFill>
                  <a:srgbClr val="FF0000"/>
                </a:solidFill>
                <a:latin typeface="Comic Sans MS" panose="030F0702030302020204" pitchFamily="66" charset="0"/>
                <a:ea typeface="Calibri" panose="020F0502020204030204" pitchFamily="34" charset="0"/>
                <a:cs typeface="MS Shell Dlg 2" panose="020B0604030504040204" pitchFamily="34" charset="0"/>
              </a:rPr>
              <a:t> </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Î </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 </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t</a:t>
            </a:r>
            <a:r>
              <a:rPr lang="it-IT" sz="2200" baseline="-25000" dirty="0">
                <a:solidFill>
                  <a:srgbClr val="FF0000"/>
                </a:solidFill>
                <a:latin typeface="Comic Sans MS" panose="030F0702030302020204" pitchFamily="66" charset="0"/>
                <a:ea typeface="Calibri" panose="020F0502020204030204" pitchFamily="34" charset="0"/>
                <a:cs typeface="Symbol" panose="05050102010706020507" pitchFamily="18" charset="2"/>
              </a:rPr>
              <a:t>1</a:t>
            </a:r>
            <a:r>
              <a:rPr lang="it-IT" sz="2200" baseline="-25000" dirty="0">
                <a:solidFill>
                  <a:srgbClr val="FF0000"/>
                </a:solidFill>
                <a:latin typeface="Symbol" panose="05050102010706020507" pitchFamily="18" charset="2"/>
                <a:ea typeface="Calibri" panose="020F0502020204030204" pitchFamily="34" charset="0"/>
                <a:cs typeface="Symbol" panose="05050102010706020507" pitchFamily="18" charset="2"/>
              </a:rPr>
              <a:t>a </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 </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t</a:t>
            </a:r>
            <a:r>
              <a:rPr lang="it-IT" sz="2200" baseline="-25000" dirty="0">
                <a:solidFill>
                  <a:srgbClr val="FF0000"/>
                </a:solidFill>
                <a:latin typeface="Comic Sans MS" panose="030F0702030302020204" pitchFamily="66" charset="0"/>
                <a:ea typeface="Calibri" panose="020F0502020204030204" pitchFamily="34" charset="0"/>
                <a:cs typeface="Symbol" panose="05050102010706020507" pitchFamily="18" charset="2"/>
              </a:rPr>
              <a:t>1</a:t>
            </a:r>
            <a:r>
              <a:rPr lang="it-IT" sz="2200" baseline="-25000" dirty="0">
                <a:solidFill>
                  <a:srgbClr val="FF0000"/>
                </a:solidFill>
                <a:latin typeface="Symbol" panose="05050102010706020507" pitchFamily="18" charset="2"/>
                <a:ea typeface="Calibri" panose="020F0502020204030204" pitchFamily="34" charset="0"/>
                <a:cs typeface="Symbol" panose="05050102010706020507" pitchFamily="18" charset="2"/>
              </a:rPr>
              <a:t>b</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a:t>
            </a:r>
            <a:endParaRPr lang="it-IT" sz="2200" kern="0" dirty="0">
              <a:ln>
                <a:solidFill>
                  <a:srgbClr val="0070C0"/>
                </a:solidFill>
              </a:ln>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6" name="Text Box 16"/>
          <p:cNvSpPr txBox="1">
            <a:spLocks noChangeArrowheads="1"/>
          </p:cNvSpPr>
          <p:nvPr/>
        </p:nvSpPr>
        <p:spPr bwMode="auto">
          <a:xfrm>
            <a:off x="6968891" y="5202484"/>
            <a:ext cx="2087797" cy="539504"/>
          </a:xfrm>
          <a:prstGeom prst="rect">
            <a:avLst/>
          </a:prstGeom>
          <a:solidFill>
            <a:schemeClr val="accent3">
              <a:lumMod val="20000"/>
              <a:lumOff val="80000"/>
            </a:schemeClr>
          </a:solidFill>
          <a:ln w="3175">
            <a:solidFill>
              <a:srgbClr val="FF0000"/>
            </a:solidFill>
            <a:miter lim="800000"/>
            <a:headEnd/>
            <a:tailEnd/>
          </a:ln>
        </p:spPr>
        <p:txBody>
          <a:bodyPr upright="1"/>
          <a:lstStyle/>
          <a:p>
            <a:pPr>
              <a:lnSpc>
                <a:spcPct val="115000"/>
              </a:lnSpc>
              <a:spcAft>
                <a:spcPts val="0"/>
              </a:spcAft>
              <a:defRPr/>
            </a:pPr>
            <a:r>
              <a:rPr lang="it-IT" sz="2200" dirty="0">
                <a:solidFill>
                  <a:srgbClr val="FF0000"/>
                </a:solidFill>
                <a:latin typeface="Comic Sans MS" panose="030F0702030302020204" pitchFamily="66" charset="0"/>
                <a:ea typeface="Calibri" panose="020F0502020204030204" pitchFamily="34" charset="0"/>
                <a:cs typeface="MS Shell Dlg 2" panose="020B0604030504040204" pitchFamily="34" charset="0"/>
              </a:rPr>
              <a:t>T</a:t>
            </a:r>
            <a:r>
              <a:rPr lang="it-IT" sz="2200" baseline="-25000" dirty="0">
                <a:solidFill>
                  <a:srgbClr val="FF0000"/>
                </a:solidFill>
                <a:latin typeface="Comic Sans MS" panose="030F0702030302020204" pitchFamily="66" charset="0"/>
                <a:ea typeface="Calibri" panose="020F0502020204030204" pitchFamily="34" charset="0"/>
                <a:cs typeface="MS Shell Dlg 2" panose="020B0604030504040204" pitchFamily="34" charset="0"/>
              </a:rPr>
              <a:t>2x</a:t>
            </a:r>
            <a:r>
              <a:rPr lang="it-IT" sz="2200" dirty="0">
                <a:solidFill>
                  <a:srgbClr val="FF0000"/>
                </a:solidFill>
                <a:latin typeface="Comic Sans MS" panose="030F0702030302020204" pitchFamily="66" charset="0"/>
                <a:ea typeface="Calibri" panose="020F0502020204030204" pitchFamily="34" charset="0"/>
                <a:cs typeface="MS Shell Dlg 2" panose="020B0604030504040204" pitchFamily="34" charset="0"/>
              </a:rPr>
              <a:t> </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Î </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 </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t</a:t>
            </a:r>
            <a:r>
              <a:rPr lang="it-IT" sz="2200" baseline="-25000" dirty="0">
                <a:solidFill>
                  <a:srgbClr val="FF0000"/>
                </a:solidFill>
                <a:latin typeface="Comic Sans MS" panose="030F0702030302020204" pitchFamily="66" charset="0"/>
                <a:ea typeface="Calibri" panose="020F0502020204030204" pitchFamily="34" charset="0"/>
                <a:cs typeface="Symbol" panose="05050102010706020507" pitchFamily="18" charset="2"/>
              </a:rPr>
              <a:t>2</a:t>
            </a:r>
            <a:r>
              <a:rPr lang="it-IT" sz="2200" baseline="-25000" dirty="0">
                <a:solidFill>
                  <a:srgbClr val="FF0000"/>
                </a:solidFill>
                <a:latin typeface="Symbol" panose="05050102010706020507" pitchFamily="18" charset="2"/>
                <a:ea typeface="Calibri" panose="020F0502020204030204" pitchFamily="34" charset="0"/>
                <a:cs typeface="Symbol" panose="05050102010706020507" pitchFamily="18" charset="2"/>
              </a:rPr>
              <a:t>a </a:t>
            </a:r>
            <a:r>
              <a:rPr lang="it-IT" sz="2200" dirty="0">
                <a:solidFill>
                  <a:srgbClr val="FF0000"/>
                </a:solidFill>
                <a:latin typeface="Symbol" panose="05050102010706020507" pitchFamily="18" charset="2"/>
                <a:ea typeface="Calibri" panose="020F0502020204030204" pitchFamily="34" charset="0"/>
                <a:cs typeface="Symbol" panose="05050102010706020507" pitchFamily="18" charset="2"/>
              </a:rPr>
              <a:t>;</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t</a:t>
            </a:r>
            <a:r>
              <a:rPr lang="it-IT" sz="2200" baseline="-25000" dirty="0">
                <a:solidFill>
                  <a:srgbClr val="FF0000"/>
                </a:solidFill>
                <a:latin typeface="Comic Sans MS" panose="030F0702030302020204" pitchFamily="66" charset="0"/>
                <a:ea typeface="Calibri" panose="020F0502020204030204" pitchFamily="34" charset="0"/>
                <a:cs typeface="Symbol" panose="05050102010706020507" pitchFamily="18" charset="2"/>
              </a:rPr>
              <a:t>2</a:t>
            </a:r>
            <a:r>
              <a:rPr lang="it-IT" sz="2200" baseline="-25000" dirty="0">
                <a:solidFill>
                  <a:srgbClr val="FF0000"/>
                </a:solidFill>
                <a:latin typeface="Symbol" panose="05050102010706020507" pitchFamily="18" charset="2"/>
                <a:ea typeface="Calibri" panose="020F0502020204030204" pitchFamily="34" charset="0"/>
                <a:cs typeface="Symbol" panose="05050102010706020507" pitchFamily="18" charset="2"/>
              </a:rPr>
              <a:t>b</a:t>
            </a:r>
            <a:r>
              <a:rPr lang="it-IT" sz="2200" dirty="0">
                <a:solidFill>
                  <a:srgbClr val="FF0000"/>
                </a:solidFill>
                <a:latin typeface="Comic Sans MS" panose="030F0702030302020204" pitchFamily="66" charset="0"/>
                <a:ea typeface="Calibri" panose="020F0502020204030204" pitchFamily="34" charset="0"/>
                <a:cs typeface="Symbol" panose="05050102010706020507" pitchFamily="18" charset="2"/>
              </a:rPr>
              <a:t>)</a:t>
            </a:r>
            <a:endParaRPr lang="it-IT" sz="2200" dirty="0">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a:p>
            <a:pPr defTabSz="914400" eaLnBrk="1" fontAlgn="auto" hangingPunct="1">
              <a:lnSpc>
                <a:spcPct val="115000"/>
              </a:lnSpc>
              <a:spcBef>
                <a:spcPts val="0"/>
              </a:spcBef>
              <a:spcAft>
                <a:spcPts val="1000"/>
              </a:spcAft>
              <a:defRPr/>
            </a:pPr>
            <a:endParaRPr lang="it-IT" sz="2400" kern="0" dirty="0">
              <a:ln>
                <a:solidFill>
                  <a:srgbClr val="0070C0"/>
                </a:solidFill>
              </a:ln>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7" name="AutoShape 28"/>
          <p:cNvSpPr>
            <a:spLocks/>
          </p:cNvSpPr>
          <p:nvPr/>
        </p:nvSpPr>
        <p:spPr bwMode="auto">
          <a:xfrm rot="5400000">
            <a:off x="6071394" y="3772694"/>
            <a:ext cx="215900" cy="1296988"/>
          </a:xfrm>
          <a:prstGeom prst="leftBrace">
            <a:avLst>
              <a:gd name="adj1" fmla="val 50088"/>
              <a:gd name="adj2" fmla="val 50000"/>
            </a:avLst>
          </a:prstGeom>
          <a:noFill/>
          <a:ln w="3175">
            <a:solidFill>
              <a:srgbClr val="FF0000"/>
            </a:solidFill>
            <a:round/>
            <a:headEnd/>
            <a:tailEnd/>
          </a:ln>
        </p:spPr>
        <p:txBody>
          <a:bodyPr upright="1"/>
          <a:lstStyle/>
          <a:p>
            <a:pPr defTabSz="914400" eaLnBrk="1" fontAlgn="auto" hangingPunct="1">
              <a:spcBef>
                <a:spcPts val="0"/>
              </a:spcBef>
              <a:spcAft>
                <a:spcPts val="0"/>
              </a:spcAft>
              <a:defRPr/>
            </a:pPr>
            <a:endParaRPr lang="it-IT" kern="0">
              <a:ln>
                <a:solidFill>
                  <a:srgbClr val="0070C0"/>
                </a:solidFill>
              </a:ln>
              <a:solidFill>
                <a:srgbClr val="FF0000"/>
              </a:solidFill>
            </a:endParaRPr>
          </a:p>
        </p:txBody>
      </p:sp>
      <p:sp>
        <p:nvSpPr>
          <p:cNvPr id="18" name="AutoShape 29"/>
          <p:cNvSpPr>
            <a:spLocks/>
          </p:cNvSpPr>
          <p:nvPr/>
        </p:nvSpPr>
        <p:spPr bwMode="auto">
          <a:xfrm rot="16200000">
            <a:off x="6069013" y="4545013"/>
            <a:ext cx="215900" cy="1295400"/>
          </a:xfrm>
          <a:prstGeom prst="leftBrace">
            <a:avLst>
              <a:gd name="adj1" fmla="val 50088"/>
              <a:gd name="adj2" fmla="val 50000"/>
            </a:avLst>
          </a:prstGeom>
          <a:noFill/>
          <a:ln w="3175">
            <a:solidFill>
              <a:srgbClr val="FF0000"/>
            </a:solidFill>
            <a:round/>
            <a:headEnd/>
            <a:tailEnd/>
          </a:ln>
        </p:spPr>
        <p:txBody>
          <a:bodyPr upright="1"/>
          <a:lstStyle/>
          <a:p>
            <a:pPr defTabSz="914400" eaLnBrk="1" fontAlgn="auto" hangingPunct="1">
              <a:spcBef>
                <a:spcPts val="0"/>
              </a:spcBef>
              <a:spcAft>
                <a:spcPts val="0"/>
              </a:spcAft>
              <a:defRPr/>
            </a:pPr>
            <a:endParaRPr lang="it-IT" kern="0">
              <a:ln>
                <a:solidFill>
                  <a:srgbClr val="0070C0"/>
                </a:solidFill>
              </a:ln>
              <a:solidFill>
                <a:srgbClr val="FF0000"/>
              </a:solidFill>
            </a:endParaRPr>
          </a:p>
        </p:txBody>
      </p:sp>
      <p:cxnSp>
        <p:nvCxnSpPr>
          <p:cNvPr id="19" name="AutoShape 33"/>
          <p:cNvCxnSpPr>
            <a:cxnSpLocks noChangeShapeType="1"/>
          </p:cNvCxnSpPr>
          <p:nvPr/>
        </p:nvCxnSpPr>
        <p:spPr bwMode="auto">
          <a:xfrm rot="5400000" flipH="1" flipV="1">
            <a:off x="6540501" y="3854450"/>
            <a:ext cx="88900" cy="828675"/>
          </a:xfrm>
          <a:prstGeom prst="bentConnector4">
            <a:avLst>
              <a:gd name="adj1" fmla="val 99989"/>
              <a:gd name="adj2" fmla="val 56859"/>
            </a:avLst>
          </a:prstGeom>
          <a:solidFill>
            <a:schemeClr val="accent3">
              <a:lumMod val="20000"/>
              <a:lumOff val="80000"/>
            </a:schemeClr>
          </a:solidFill>
          <a:ln w="3175">
            <a:solidFill>
              <a:srgbClr val="FF0000"/>
            </a:solidFill>
            <a:miter lim="800000"/>
            <a:headEnd/>
            <a:tailEnd type="stealth" w="lg" len="lg"/>
          </a:ln>
        </p:spPr>
      </p:cxnSp>
      <p:cxnSp>
        <p:nvCxnSpPr>
          <p:cNvPr id="20" name="AutoShape 34"/>
          <p:cNvCxnSpPr>
            <a:cxnSpLocks noChangeShapeType="1"/>
            <a:stCxn id="18" idx="1"/>
          </p:cNvCxnSpPr>
          <p:nvPr/>
        </p:nvCxnSpPr>
        <p:spPr bwMode="auto">
          <a:xfrm rot="16200000" flipH="1">
            <a:off x="6483351" y="4994275"/>
            <a:ext cx="176212" cy="788987"/>
          </a:xfrm>
          <a:prstGeom prst="bentConnector4">
            <a:avLst>
              <a:gd name="adj1" fmla="val 100581"/>
              <a:gd name="adj2" fmla="val 56838"/>
            </a:avLst>
          </a:prstGeom>
          <a:solidFill>
            <a:schemeClr val="accent3">
              <a:lumMod val="20000"/>
              <a:lumOff val="80000"/>
            </a:schemeClr>
          </a:solidFill>
          <a:ln w="3175">
            <a:solidFill>
              <a:srgbClr val="FF0000"/>
            </a:solidFill>
            <a:miter lim="800000"/>
            <a:headEnd/>
            <a:tailEnd type="stealth" w="lg" len="lg"/>
          </a:ln>
        </p:spPr>
      </p:cxnSp>
      <p:sp>
        <p:nvSpPr>
          <p:cNvPr id="13323" name="CasellaDiTesto 24"/>
          <p:cNvSpPr txBox="1">
            <a:spLocks noChangeArrowheads="1"/>
          </p:cNvSpPr>
          <p:nvPr/>
        </p:nvSpPr>
        <p:spPr bwMode="auto">
          <a:xfrm>
            <a:off x="758825" y="4581525"/>
            <a:ext cx="2663825"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A conclusione di questa introduzione possiamo  dare la seguente enunciazione verbale</a:t>
            </a:r>
            <a:endParaRPr lang="it-IT" altLang="it-IT">
              <a:solidFill>
                <a:srgbClr val="002060"/>
              </a:solidFill>
              <a:ea typeface="Calibri" panose="020F0502020204030204" pitchFamily="34" charset="0"/>
              <a:cs typeface="Times New Roman" panose="02020603050405020304" pitchFamily="18" charset="0"/>
            </a:endParaRPr>
          </a:p>
        </p:txBody>
      </p:sp>
      <p:sp>
        <p:nvSpPr>
          <p:cNvPr id="13324" name="CasellaDiTesto 29"/>
          <p:cNvSpPr txBox="1">
            <a:spLocks noChangeArrowheads="1"/>
          </p:cNvSpPr>
          <p:nvPr/>
        </p:nvSpPr>
        <p:spPr bwMode="auto">
          <a:xfrm>
            <a:off x="36513" y="5889625"/>
            <a:ext cx="9070975" cy="922338"/>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it-IT" altLang="it-IT">
                <a:solidFill>
                  <a:srgbClr val="FF0000"/>
                </a:solidFill>
                <a:latin typeface="Comic Sans MS" panose="030F0702030302020204" pitchFamily="66" charset="0"/>
                <a:ea typeface="Calibri" panose="020F0502020204030204" pitchFamily="34" charset="0"/>
                <a:cs typeface="Times New Roman" panose="02020603050405020304" pitchFamily="18" charset="0"/>
              </a:rPr>
              <a:t>Due piani, comunque posti nello spazio, s’intersecano dando luogo ad una retta le cui caratteristiche geometriche come le caratteristiche descrittive deriveranno da quelle degli elementi che s’intersecano</a:t>
            </a:r>
            <a:endParaRPr lang="it-IT" altLang="it-IT">
              <a:solidFill>
                <a:srgbClr val="FF0000"/>
              </a:solidFill>
              <a:ea typeface="Calibri" panose="020F0502020204030204" pitchFamily="34" charset="0"/>
              <a:cs typeface="Times New Roman" panose="02020603050405020304" pitchFamily="18" charset="0"/>
            </a:endParaRPr>
          </a:p>
        </p:txBody>
      </p:sp>
      <p:sp>
        <p:nvSpPr>
          <p:cNvPr id="2" name="CasellaDiTesto 1"/>
          <p:cNvSpPr txBox="1">
            <a:spLocks noChangeArrowheads="1"/>
          </p:cNvSpPr>
          <p:nvPr/>
        </p:nvSpPr>
        <p:spPr bwMode="auto">
          <a:xfrm>
            <a:off x="2303463" y="1955800"/>
            <a:ext cx="4537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a:solidFill>
                  <a:srgbClr val="002060"/>
                </a:solidFill>
                <a:latin typeface="Comic Sans MS" panose="030F0702030302020204" pitchFamily="66" charset="0"/>
                <a:ea typeface="Calibri" panose="020F0502020204030204" pitchFamily="34" charset="0"/>
                <a:cs typeface="Times New Roman" panose="02020603050405020304" pitchFamily="18" charset="0"/>
              </a:rPr>
              <a:t>Mentre l’espressione descrittiva diventa</a:t>
            </a:r>
            <a:endParaRPr lang="it-IT" altLang="it-IT">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1000" fill="hold"/>
                                        <p:tgtEl>
                                          <p:spTgt spid="13315"/>
                                        </p:tgtEl>
                                        <p:attrNameLst>
                                          <p:attrName>ppt_x</p:attrName>
                                        </p:attrNameLst>
                                      </p:cBhvr>
                                      <p:tavLst>
                                        <p:tav tm="0">
                                          <p:val>
                                            <p:strVal val="0-#ppt_w/2"/>
                                          </p:val>
                                        </p:tav>
                                        <p:tav tm="100000">
                                          <p:val>
                                            <p:strVal val="#ppt_x"/>
                                          </p:val>
                                        </p:tav>
                                      </p:tavLst>
                                    </p:anim>
                                    <p:anim calcmode="lin" valueType="num">
                                      <p:cBhvr additive="base">
                                        <p:cTn id="8" dur="1000" fill="hold"/>
                                        <p:tgtEl>
                                          <p:spTgt spid="1331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13318"/>
                                        </p:tgtEl>
                                        <p:attrNameLst>
                                          <p:attrName>style.visibility</p:attrName>
                                        </p:attrNameLst>
                                      </p:cBhvr>
                                      <p:to>
                                        <p:strVal val="visible"/>
                                      </p:to>
                                    </p:set>
                                    <p:animEffect transition="in" filter="fade">
                                      <p:cBhvr>
                                        <p:cTn id="13" dur="1000"/>
                                        <p:tgtEl>
                                          <p:spTgt spid="13318"/>
                                        </p:tgtEl>
                                      </p:cBhvr>
                                    </p:animEffect>
                                    <p:anim calcmode="lin" valueType="num">
                                      <p:cBhvr>
                                        <p:cTn id="14" dur="1000" fill="hold"/>
                                        <p:tgtEl>
                                          <p:spTgt spid="13318"/>
                                        </p:tgtEl>
                                        <p:attrNameLst>
                                          <p:attrName>ppt_x</p:attrName>
                                        </p:attrNameLst>
                                      </p:cBhvr>
                                      <p:tavLst>
                                        <p:tav tm="0">
                                          <p:val>
                                            <p:strVal val="#ppt_x"/>
                                          </p:val>
                                        </p:tav>
                                        <p:tav tm="100000">
                                          <p:val>
                                            <p:strVal val="#ppt_x"/>
                                          </p:val>
                                        </p:tav>
                                      </p:tavLst>
                                    </p:anim>
                                    <p:anim calcmode="lin" valueType="num">
                                      <p:cBhvr>
                                        <p:cTn id="15" dur="1000" fill="hold"/>
                                        <p:tgtEl>
                                          <p:spTgt spid="13318"/>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1000" fill="hold"/>
                                        <p:tgtEl>
                                          <p:spTgt spid="2"/>
                                        </p:tgtEl>
                                        <p:attrNameLst>
                                          <p:attrName>ppt_x</p:attrName>
                                        </p:attrNameLst>
                                      </p:cBhvr>
                                      <p:tavLst>
                                        <p:tav tm="0">
                                          <p:val>
                                            <p:strVal val="0-#ppt_w/2"/>
                                          </p:val>
                                        </p:tav>
                                        <p:tav tm="100000">
                                          <p:val>
                                            <p:strVal val="#ppt_x"/>
                                          </p:val>
                                        </p:tav>
                                      </p:tavLst>
                                    </p:anim>
                                    <p:anim calcmode="lin" valueType="num">
                                      <p:cBhvr additive="base">
                                        <p:cTn id="21"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13317"/>
                                        </p:tgtEl>
                                        <p:attrNameLst>
                                          <p:attrName>style.visibility</p:attrName>
                                        </p:attrNameLst>
                                      </p:cBhvr>
                                      <p:to>
                                        <p:strVal val="visible"/>
                                      </p:to>
                                    </p:set>
                                    <p:animEffect transition="in" filter="fade">
                                      <p:cBhvr>
                                        <p:cTn id="26" dur="1000"/>
                                        <p:tgtEl>
                                          <p:spTgt spid="13317"/>
                                        </p:tgtEl>
                                      </p:cBhvr>
                                    </p:animEffect>
                                    <p:anim calcmode="lin" valueType="num">
                                      <p:cBhvr>
                                        <p:cTn id="27" dur="1000" fill="hold"/>
                                        <p:tgtEl>
                                          <p:spTgt spid="13317"/>
                                        </p:tgtEl>
                                        <p:attrNameLst>
                                          <p:attrName>ppt_x</p:attrName>
                                        </p:attrNameLst>
                                      </p:cBhvr>
                                      <p:tavLst>
                                        <p:tav tm="0">
                                          <p:val>
                                            <p:strVal val="#ppt_x"/>
                                          </p:val>
                                        </p:tav>
                                        <p:tav tm="100000">
                                          <p:val>
                                            <p:strVal val="#ppt_x"/>
                                          </p:val>
                                        </p:tav>
                                      </p:tavLst>
                                    </p:anim>
                                    <p:anim calcmode="lin" valueType="num">
                                      <p:cBhvr>
                                        <p:cTn id="28" dur="1000" fill="hold"/>
                                        <p:tgtEl>
                                          <p:spTgt spid="13317"/>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319"/>
                                        </p:tgtEl>
                                        <p:attrNameLst>
                                          <p:attrName>style.visibility</p:attrName>
                                        </p:attrNameLst>
                                      </p:cBhvr>
                                      <p:to>
                                        <p:strVal val="visible"/>
                                      </p:to>
                                    </p:set>
                                    <p:anim calcmode="lin" valueType="num">
                                      <p:cBhvr additive="base">
                                        <p:cTn id="33" dur="1000" fill="hold"/>
                                        <p:tgtEl>
                                          <p:spTgt spid="13319"/>
                                        </p:tgtEl>
                                        <p:attrNameLst>
                                          <p:attrName>ppt_x</p:attrName>
                                        </p:attrNameLst>
                                      </p:cBhvr>
                                      <p:tavLst>
                                        <p:tav tm="0">
                                          <p:val>
                                            <p:strVal val="#ppt_x"/>
                                          </p:val>
                                        </p:tav>
                                        <p:tav tm="100000">
                                          <p:val>
                                            <p:strVal val="#ppt_x"/>
                                          </p:val>
                                        </p:tav>
                                      </p:tavLst>
                                    </p:anim>
                                    <p:anim calcmode="lin" valueType="num">
                                      <p:cBhvr additive="base">
                                        <p:cTn id="34" dur="1000" fill="hold"/>
                                        <p:tgtEl>
                                          <p:spTgt spid="13319"/>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42" presetClass="entr" presetSubtype="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3321"/>
                                        </p:tgtEl>
                                        <p:attrNameLst>
                                          <p:attrName>style.visibility</p:attrName>
                                        </p:attrNameLst>
                                      </p:cBhvr>
                                      <p:to>
                                        <p:strVal val="visible"/>
                                      </p:to>
                                    </p:set>
                                    <p:animEffect transition="in" filter="fade">
                                      <p:cBhvr>
                                        <p:cTn id="46" dur="1000"/>
                                        <p:tgtEl>
                                          <p:spTgt spid="13321"/>
                                        </p:tgtEl>
                                      </p:cBhvr>
                                    </p:animEffect>
                                    <p:anim calcmode="lin" valueType="num">
                                      <p:cBhvr>
                                        <p:cTn id="47" dur="1000" fill="hold"/>
                                        <p:tgtEl>
                                          <p:spTgt spid="13321"/>
                                        </p:tgtEl>
                                        <p:attrNameLst>
                                          <p:attrName>ppt_x</p:attrName>
                                        </p:attrNameLst>
                                      </p:cBhvr>
                                      <p:tavLst>
                                        <p:tav tm="0">
                                          <p:val>
                                            <p:strVal val="#ppt_x"/>
                                          </p:val>
                                        </p:tav>
                                        <p:tav tm="100000">
                                          <p:val>
                                            <p:strVal val="#ppt_x"/>
                                          </p:val>
                                        </p:tav>
                                      </p:tavLst>
                                    </p:anim>
                                    <p:anim calcmode="lin" valueType="num">
                                      <p:cBhvr>
                                        <p:cTn id="48" dur="1000" fill="hold"/>
                                        <p:tgtEl>
                                          <p:spTgt spid="13321"/>
                                        </p:tgtEl>
                                        <p:attrNameLst>
                                          <p:attrName>ppt_y</p:attrName>
                                        </p:attrNameLst>
                                      </p:cBhvr>
                                      <p:tavLst>
                                        <p:tav tm="0">
                                          <p:val>
                                            <p:strVal val="#ppt_y+.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1000"/>
                                        <p:tgtEl>
                                          <p:spTgt spid="14"/>
                                        </p:tgtEl>
                                      </p:cBhvr>
                                    </p:animEffect>
                                    <p:anim calcmode="lin" valueType="num">
                                      <p:cBhvr>
                                        <p:cTn id="54" dur="1000" fill="hold"/>
                                        <p:tgtEl>
                                          <p:spTgt spid="14"/>
                                        </p:tgtEl>
                                        <p:attrNameLst>
                                          <p:attrName>ppt_x</p:attrName>
                                        </p:attrNameLst>
                                      </p:cBhvr>
                                      <p:tavLst>
                                        <p:tav tm="0">
                                          <p:val>
                                            <p:strVal val="#ppt_x"/>
                                          </p:val>
                                        </p:tav>
                                        <p:tav tm="100000">
                                          <p:val>
                                            <p:strVal val="#ppt_x"/>
                                          </p:val>
                                        </p:tav>
                                      </p:tavLst>
                                    </p:anim>
                                    <p:anim calcmode="lin" valueType="num">
                                      <p:cBhvr>
                                        <p:cTn id="5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47"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1000"/>
                                        <p:tgtEl>
                                          <p:spTgt spid="17"/>
                                        </p:tgtEl>
                                      </p:cBhvr>
                                    </p:animEffect>
                                    <p:anim calcmode="lin" valueType="num">
                                      <p:cBhvr>
                                        <p:cTn id="61" dur="1000" fill="hold"/>
                                        <p:tgtEl>
                                          <p:spTgt spid="17"/>
                                        </p:tgtEl>
                                        <p:attrNameLst>
                                          <p:attrName>ppt_x</p:attrName>
                                        </p:attrNameLst>
                                      </p:cBhvr>
                                      <p:tavLst>
                                        <p:tav tm="0">
                                          <p:val>
                                            <p:strVal val="#ppt_x"/>
                                          </p:val>
                                        </p:tav>
                                        <p:tav tm="100000">
                                          <p:val>
                                            <p:strVal val="#ppt_x"/>
                                          </p:val>
                                        </p:tav>
                                      </p:tavLst>
                                    </p:anim>
                                    <p:anim calcmode="lin" valueType="num">
                                      <p:cBhvr>
                                        <p:cTn id="6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18" presetClass="entr" presetSubtype="6" fill="hold" nodeType="click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strips(downRight)">
                                      <p:cBhvr>
                                        <p:cTn id="74" dur="1000"/>
                                        <p:tgtEl>
                                          <p:spTgt spid="19"/>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nodeType="click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1000" fill="hold"/>
                                        <p:tgtEl>
                                          <p:spTgt spid="15"/>
                                        </p:tgtEl>
                                        <p:attrNameLst>
                                          <p:attrName>ppt_x</p:attrName>
                                        </p:attrNameLst>
                                      </p:cBhvr>
                                      <p:tavLst>
                                        <p:tav tm="0">
                                          <p:val>
                                            <p:strVal val="1+#ppt_w/2"/>
                                          </p:val>
                                        </p:tav>
                                        <p:tav tm="100000">
                                          <p:val>
                                            <p:strVal val="#ppt_x"/>
                                          </p:val>
                                        </p:tav>
                                      </p:tavLst>
                                    </p:anim>
                                    <p:anim calcmode="lin" valueType="num">
                                      <p:cBhvr additive="base">
                                        <p:cTn id="80"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18" presetClass="entr" presetSubtype="3" fill="hold" nodeType="click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strips(upRight)">
                                      <p:cBhvr>
                                        <p:cTn id="85" dur="1000"/>
                                        <p:tgtEl>
                                          <p:spTgt spid="20"/>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2" fill="hold" nodeType="click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additive="base">
                                        <p:cTn id="90" dur="1000" fill="hold"/>
                                        <p:tgtEl>
                                          <p:spTgt spid="16"/>
                                        </p:tgtEl>
                                        <p:attrNameLst>
                                          <p:attrName>ppt_x</p:attrName>
                                        </p:attrNameLst>
                                      </p:cBhvr>
                                      <p:tavLst>
                                        <p:tav tm="0">
                                          <p:val>
                                            <p:strVal val="1+#ppt_w/2"/>
                                          </p:val>
                                        </p:tav>
                                        <p:tav tm="100000">
                                          <p:val>
                                            <p:strVal val="#ppt_x"/>
                                          </p:val>
                                        </p:tav>
                                      </p:tavLst>
                                    </p:anim>
                                    <p:anim calcmode="lin" valueType="num">
                                      <p:cBhvr additive="base">
                                        <p:cTn id="91"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13323"/>
                                        </p:tgtEl>
                                        <p:attrNameLst>
                                          <p:attrName>style.visibility</p:attrName>
                                        </p:attrNameLst>
                                      </p:cBhvr>
                                      <p:to>
                                        <p:strVal val="visible"/>
                                      </p:to>
                                    </p:set>
                                    <p:animEffect transition="in" filter="fade">
                                      <p:cBhvr>
                                        <p:cTn id="96" dur="1000"/>
                                        <p:tgtEl>
                                          <p:spTgt spid="13323"/>
                                        </p:tgtEl>
                                      </p:cBhvr>
                                    </p:animEffect>
                                    <p:anim calcmode="lin" valueType="num">
                                      <p:cBhvr>
                                        <p:cTn id="97" dur="1000" fill="hold"/>
                                        <p:tgtEl>
                                          <p:spTgt spid="13323"/>
                                        </p:tgtEl>
                                        <p:attrNameLst>
                                          <p:attrName>ppt_x</p:attrName>
                                        </p:attrNameLst>
                                      </p:cBhvr>
                                      <p:tavLst>
                                        <p:tav tm="0">
                                          <p:val>
                                            <p:strVal val="#ppt_x"/>
                                          </p:val>
                                        </p:tav>
                                        <p:tav tm="100000">
                                          <p:val>
                                            <p:strVal val="#ppt_x"/>
                                          </p:val>
                                        </p:tav>
                                      </p:tavLst>
                                    </p:anim>
                                    <p:anim calcmode="lin" valueType="num">
                                      <p:cBhvr>
                                        <p:cTn id="98" dur="1000" fill="hold"/>
                                        <p:tgtEl>
                                          <p:spTgt spid="13323"/>
                                        </p:tgtEl>
                                        <p:attrNameLst>
                                          <p:attrName>ppt_y</p:attrName>
                                        </p:attrNameLst>
                                      </p:cBhvr>
                                      <p:tavLst>
                                        <p:tav tm="0">
                                          <p:val>
                                            <p:strVal val="#ppt_y+.1"/>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3324"/>
                                        </p:tgtEl>
                                        <p:attrNameLst>
                                          <p:attrName>style.visibility</p:attrName>
                                        </p:attrNameLst>
                                      </p:cBhvr>
                                      <p:to>
                                        <p:strVal val="visible"/>
                                      </p:to>
                                    </p:set>
                                    <p:anim calcmode="lin" valueType="num">
                                      <p:cBhvr additive="base">
                                        <p:cTn id="103" dur="1000" fill="hold"/>
                                        <p:tgtEl>
                                          <p:spTgt spid="13324"/>
                                        </p:tgtEl>
                                        <p:attrNameLst>
                                          <p:attrName>ppt_x</p:attrName>
                                        </p:attrNameLst>
                                      </p:cBhvr>
                                      <p:tavLst>
                                        <p:tav tm="0">
                                          <p:val>
                                            <p:strVal val="#ppt_x"/>
                                          </p:val>
                                        </p:tav>
                                        <p:tav tm="100000">
                                          <p:val>
                                            <p:strVal val="#ppt_x"/>
                                          </p:val>
                                        </p:tav>
                                      </p:tavLst>
                                    </p:anim>
                                    <p:anim calcmode="lin" valueType="num">
                                      <p:cBhvr additive="base">
                                        <p:cTn id="104" dur="1000" fill="hold"/>
                                        <p:tgtEl>
                                          <p:spTgt spid="133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p:bldP spid="13319" grpId="0"/>
      <p:bldP spid="13321" grpId="0"/>
      <p:bldP spid="14" grpId="0" animBg="1"/>
      <p:bldP spid="17" grpId="0" animBg="1"/>
      <p:bldP spid="18" grpId="0" animBg="1"/>
      <p:bldP spid="13323" grpId="0"/>
      <p:bldP spid="13324"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513" y="23091"/>
            <a:ext cx="9070975" cy="719138"/>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Tipologia delle rette</a:t>
            </a:r>
          </a:p>
        </p:txBody>
      </p:sp>
      <p:graphicFrame>
        <p:nvGraphicFramePr>
          <p:cNvPr id="6" name="Tabella 5"/>
          <p:cNvGraphicFramePr>
            <a:graphicFrameLocks noGrp="1"/>
          </p:cNvGraphicFramePr>
          <p:nvPr/>
        </p:nvGraphicFramePr>
        <p:xfrm>
          <a:off x="36000" y="1294631"/>
          <a:ext cx="9072000" cy="5523264"/>
        </p:xfrm>
        <a:graphic>
          <a:graphicData uri="http://schemas.openxmlformats.org/drawingml/2006/table">
            <a:tbl>
              <a:tblPr firstRow="1" bandRow="1">
                <a:tableStyleId>{5C22544A-7EE6-4342-B048-85BDC9FD1C3A}</a:tableStyleId>
              </a:tblPr>
              <a:tblGrid>
                <a:gridCol w="1455916">
                  <a:extLst>
                    <a:ext uri="{9D8B030D-6E8A-4147-A177-3AD203B41FA5}">
                      <a16:colId xmlns:a16="http://schemas.microsoft.com/office/drawing/2014/main" val="3938679837"/>
                    </a:ext>
                  </a:extLst>
                </a:gridCol>
                <a:gridCol w="385010">
                  <a:extLst>
                    <a:ext uri="{9D8B030D-6E8A-4147-A177-3AD203B41FA5}">
                      <a16:colId xmlns:a16="http://schemas.microsoft.com/office/drawing/2014/main" val="224398604"/>
                    </a:ext>
                  </a:extLst>
                </a:gridCol>
                <a:gridCol w="1310408">
                  <a:extLst>
                    <a:ext uri="{9D8B030D-6E8A-4147-A177-3AD203B41FA5}">
                      <a16:colId xmlns:a16="http://schemas.microsoft.com/office/drawing/2014/main" val="3532315123"/>
                    </a:ext>
                  </a:extLst>
                </a:gridCol>
                <a:gridCol w="1310408">
                  <a:extLst>
                    <a:ext uri="{9D8B030D-6E8A-4147-A177-3AD203B41FA5}">
                      <a16:colId xmlns:a16="http://schemas.microsoft.com/office/drawing/2014/main" val="2036970247"/>
                    </a:ext>
                  </a:extLst>
                </a:gridCol>
                <a:gridCol w="1310408">
                  <a:extLst>
                    <a:ext uri="{9D8B030D-6E8A-4147-A177-3AD203B41FA5}">
                      <a16:colId xmlns:a16="http://schemas.microsoft.com/office/drawing/2014/main" val="3247028887"/>
                    </a:ext>
                  </a:extLst>
                </a:gridCol>
                <a:gridCol w="1310408">
                  <a:extLst>
                    <a:ext uri="{9D8B030D-6E8A-4147-A177-3AD203B41FA5}">
                      <a16:colId xmlns:a16="http://schemas.microsoft.com/office/drawing/2014/main" val="3743632954"/>
                    </a:ext>
                  </a:extLst>
                </a:gridCol>
                <a:gridCol w="1989442">
                  <a:extLst>
                    <a:ext uri="{9D8B030D-6E8A-4147-A177-3AD203B41FA5}">
                      <a16:colId xmlns:a16="http://schemas.microsoft.com/office/drawing/2014/main" val="4280869431"/>
                    </a:ext>
                  </a:extLst>
                </a:gridCol>
              </a:tblGrid>
              <a:tr h="235181">
                <a:tc gridSpan="7">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4489104"/>
                  </a:ext>
                </a:extLst>
              </a:tr>
              <a:tr h="235181">
                <a:tc rowSpan="2">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rowSpan="2">
                  <a:txBody>
                    <a:bodyPr/>
                    <a:lstStyle/>
                    <a:p>
                      <a:endParaRPr lang="it-IT" sz="1100" spc="0" dirty="0">
                        <a:solidFill>
                          <a:srgbClr val="002060"/>
                        </a:solidFill>
                        <a:latin typeface="Comic Sans MS" panose="030F0702030302020204" pitchFamily="66" charset="0"/>
                      </a:endParaRPr>
                    </a:p>
                  </a:txBody>
                  <a:tcPr vert="vert"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gridSpan="4">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735601658"/>
                  </a:ext>
                </a:extLst>
              </a:tr>
              <a:tr h="187459">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378106"/>
                  </a:ext>
                </a:extLst>
              </a:tr>
              <a:tr h="593253">
                <a:tc>
                  <a:txBody>
                    <a:bodyPr/>
                    <a:lstStyle/>
                    <a:p>
                      <a:endParaRPr lang="it-IT" sz="1100" baseline="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400" dirty="0">
                        <a:solidFill>
                          <a:srgbClr val="002060"/>
                        </a:solidFill>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37651316"/>
                  </a:ext>
                </a:extLst>
              </a:tr>
              <a:tr h="593253">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994955807"/>
                  </a:ext>
                </a:extLst>
              </a:tr>
              <a:tr h="59325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it-IT" sz="1100" dirty="0">
                        <a:solidFill>
                          <a:srgbClr val="002060"/>
                        </a:solidFill>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822514917"/>
                  </a:ext>
                </a:extLst>
              </a:tr>
              <a:tr h="593253">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202262707"/>
                  </a:ext>
                </a:extLst>
              </a:tr>
              <a:tr h="593253">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998627779"/>
                  </a:ext>
                </a:extLst>
              </a:tr>
              <a:tr h="593253">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419570480"/>
                  </a:ext>
                </a:extLst>
              </a:tr>
              <a:tr h="593253">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600" baseline="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313464633"/>
                  </a:ext>
                </a:extLst>
              </a:tr>
              <a:tr h="593253">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22934489"/>
                  </a:ext>
                </a:extLst>
              </a:tr>
            </a:tbl>
          </a:graphicData>
        </a:graphic>
      </p:graphicFrame>
      <p:sp>
        <p:nvSpPr>
          <p:cNvPr id="15364" name="CasellaDiTesto 6"/>
          <p:cNvSpPr txBox="1">
            <a:spLocks noChangeArrowheads="1"/>
          </p:cNvSpPr>
          <p:nvPr/>
        </p:nvSpPr>
        <p:spPr bwMode="auto">
          <a:xfrm>
            <a:off x="36513" y="758825"/>
            <a:ext cx="9070975" cy="501650"/>
          </a:xfrm>
          <a:prstGeom prst="rect">
            <a:avLst/>
          </a:prstGeom>
          <a:noFill/>
          <a:ln w="31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15000"/>
              </a:lnSpc>
            </a:pP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Prima di procedere allo studio dettagliato delle relative operazioni d’intersezione tra piani è bene ricordare e ricapitolare sia la tipologia delle rette che quella del piano.</a:t>
            </a:r>
            <a:endParaRPr lang="it-IT" altLang="it-IT" sz="1200">
              <a:ea typeface="Calibri" panose="020F0502020204030204" pitchFamily="34" charset="0"/>
              <a:cs typeface="Times New Roman" panose="02020603050405020304" pitchFamily="18" charset="0"/>
            </a:endParaRPr>
          </a:p>
        </p:txBody>
      </p:sp>
      <p:sp>
        <p:nvSpPr>
          <p:cNvPr id="15365" name="CasellaDiTesto 15"/>
          <p:cNvSpPr txBox="1">
            <a:spLocks noChangeArrowheads="1"/>
          </p:cNvSpPr>
          <p:nvPr/>
        </p:nvSpPr>
        <p:spPr bwMode="auto">
          <a:xfrm>
            <a:off x="1893888" y="3398838"/>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c(</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66" name="CasellaDiTesto 6"/>
          <p:cNvSpPr txBox="1">
            <a:spLocks noChangeArrowheads="1"/>
          </p:cNvSpPr>
          <p:nvPr/>
        </p:nvSpPr>
        <p:spPr bwMode="auto">
          <a:xfrm>
            <a:off x="1885950" y="2206625"/>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67" name="CasellaDiTesto 1"/>
          <p:cNvSpPr txBox="1">
            <a:spLocks noChangeArrowheads="1"/>
          </p:cNvSpPr>
          <p:nvPr/>
        </p:nvSpPr>
        <p:spPr bwMode="auto">
          <a:xfrm>
            <a:off x="3189288" y="2206625"/>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68" name="CasellaDiTesto 3"/>
          <p:cNvSpPr txBox="1">
            <a:spLocks noChangeArrowheads="1"/>
          </p:cNvSpPr>
          <p:nvPr/>
        </p:nvSpPr>
        <p:spPr bwMode="auto">
          <a:xfrm>
            <a:off x="4506913" y="2206625"/>
            <a:ext cx="12954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69" name="CasellaDiTesto 4"/>
          <p:cNvSpPr txBox="1">
            <a:spLocks noChangeArrowheads="1"/>
          </p:cNvSpPr>
          <p:nvPr/>
        </p:nvSpPr>
        <p:spPr bwMode="auto">
          <a:xfrm>
            <a:off x="5811838" y="2211388"/>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70" name="CasellaDiTesto 6"/>
          <p:cNvSpPr txBox="1">
            <a:spLocks noChangeArrowheads="1"/>
          </p:cNvSpPr>
          <p:nvPr/>
        </p:nvSpPr>
        <p:spPr bwMode="auto">
          <a:xfrm>
            <a:off x="41275" y="2249488"/>
            <a:ext cx="14398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100">
                <a:solidFill>
                  <a:srgbClr val="002060"/>
                </a:solidFill>
                <a:latin typeface="Comic Sans MS" panose="030F0702030302020204" pitchFamily="66" charset="0"/>
                <a:ea typeface="Calibri" panose="020F0502020204030204" pitchFamily="34" charset="0"/>
                <a:cs typeface="Times New Roman" panose="02020603050405020304" pitchFamily="18" charset="0"/>
              </a:rPr>
              <a:t>Retta generica</a:t>
            </a:r>
            <a:endParaRPr lang="it-IT" altLang="it-IT" sz="1100">
              <a:solidFill>
                <a:srgbClr val="002060"/>
              </a:solidFill>
              <a:ea typeface="Calibri" panose="020F0502020204030204" pitchFamily="34" charset="0"/>
              <a:cs typeface="Times New Roman" panose="02020603050405020304" pitchFamily="18" charset="0"/>
            </a:endParaRPr>
          </a:p>
        </p:txBody>
      </p:sp>
      <p:sp>
        <p:nvSpPr>
          <p:cNvPr id="8" name="CasellaDiTesto 7"/>
          <p:cNvSpPr txBox="1"/>
          <p:nvPr/>
        </p:nvSpPr>
        <p:spPr>
          <a:xfrm rot="5400000">
            <a:off x="1387078" y="1587530"/>
            <a:ext cx="612000" cy="360000"/>
          </a:xfrm>
          <a:prstGeom prst="rect">
            <a:avLst/>
          </a:prstGeom>
          <a:noFill/>
        </p:spPr>
        <p:txBody>
          <a:bodyPr vert="vert270">
            <a:spAutoFit/>
          </a:bodyPr>
          <a:lstStyle/>
          <a:p>
            <a:pPr>
              <a:defRPr/>
            </a:pPr>
            <a:r>
              <a:rPr lang="it-IT" sz="1100" dirty="0">
                <a:solidFill>
                  <a:srgbClr val="002060"/>
                </a:solidFill>
                <a:latin typeface="+mj-lt"/>
              </a:rPr>
              <a:t>Didascalia</a:t>
            </a:r>
          </a:p>
        </p:txBody>
      </p:sp>
      <p:sp>
        <p:nvSpPr>
          <p:cNvPr id="15372" name="CasellaDiTesto 8"/>
          <p:cNvSpPr txBox="1">
            <a:spLocks noChangeArrowheads="1"/>
          </p:cNvSpPr>
          <p:nvPr/>
        </p:nvSpPr>
        <p:spPr bwMode="auto">
          <a:xfrm>
            <a:off x="41275" y="1692275"/>
            <a:ext cx="14398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100">
                <a:solidFill>
                  <a:srgbClr val="002060"/>
                </a:solidFill>
                <a:latin typeface="Comic Sans MS" panose="030F0702030302020204" pitchFamily="66" charset="0"/>
                <a:ea typeface="Calibri" panose="020F0502020204030204" pitchFamily="34" charset="0"/>
                <a:cs typeface="Times New Roman" panose="02020603050405020304" pitchFamily="18" charset="0"/>
              </a:rPr>
              <a:t>Nome della retta</a:t>
            </a:r>
            <a:endParaRPr lang="it-IT" altLang="it-IT" sz="1100">
              <a:solidFill>
                <a:srgbClr val="002060"/>
              </a:solidFill>
              <a:ea typeface="Calibri" panose="020F0502020204030204" pitchFamily="34" charset="0"/>
              <a:cs typeface="Times New Roman" panose="02020603050405020304" pitchFamily="18" charset="0"/>
            </a:endParaRPr>
          </a:p>
        </p:txBody>
      </p:sp>
      <p:sp>
        <p:nvSpPr>
          <p:cNvPr id="10" name="CasellaDiTesto 9"/>
          <p:cNvSpPr txBox="1"/>
          <p:nvPr/>
        </p:nvSpPr>
        <p:spPr>
          <a:xfrm>
            <a:off x="3189288" y="1263650"/>
            <a:ext cx="2814637" cy="306388"/>
          </a:xfrm>
          <a:prstGeom prst="rect">
            <a:avLst/>
          </a:prstGeom>
          <a:noFill/>
        </p:spPr>
        <p:txBody>
          <a:bodyPr>
            <a:spAutoFit/>
          </a:bodyPr>
          <a:lstStyle/>
          <a:p>
            <a:pPr>
              <a:defRPr/>
            </a:pPr>
            <a:r>
              <a:rPr lang="it-IT" sz="1400" dirty="0">
                <a:solidFill>
                  <a:srgbClr val="002060"/>
                </a:solidFill>
                <a:latin typeface="+mj-lt"/>
              </a:rPr>
              <a:t>TIPOLOGIA DELLE  RETTE</a:t>
            </a:r>
          </a:p>
        </p:txBody>
      </p:sp>
      <p:sp>
        <p:nvSpPr>
          <p:cNvPr id="15374" name="CasellaDiTesto 11"/>
          <p:cNvSpPr txBox="1">
            <a:spLocks noChangeArrowheads="1"/>
          </p:cNvSpPr>
          <p:nvPr/>
        </p:nvSpPr>
        <p:spPr bwMode="auto">
          <a:xfrm>
            <a:off x="2700338" y="1552575"/>
            <a:ext cx="3724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CARATTERISTICHE GEOMETRICO  - DESCRITTIVE</a:t>
            </a:r>
          </a:p>
          <a:p>
            <a:endParaRPr lang="it-IT" altLang="it-IT"/>
          </a:p>
        </p:txBody>
      </p:sp>
      <p:sp>
        <p:nvSpPr>
          <p:cNvPr id="15375" name="CasellaDiTesto 13"/>
          <p:cNvSpPr txBox="1">
            <a:spLocks noChangeArrowheads="1"/>
          </p:cNvSpPr>
          <p:nvPr/>
        </p:nvSpPr>
        <p:spPr bwMode="auto">
          <a:xfrm>
            <a:off x="1878013" y="1808163"/>
            <a:ext cx="1295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Primo diedro</a:t>
            </a:r>
          </a:p>
          <a:p>
            <a:endParaRPr lang="it-IT" altLang="it-IT"/>
          </a:p>
        </p:txBody>
      </p:sp>
      <p:sp>
        <p:nvSpPr>
          <p:cNvPr id="15376" name="CasellaDiTesto 15"/>
          <p:cNvSpPr txBox="1">
            <a:spLocks noChangeArrowheads="1"/>
          </p:cNvSpPr>
          <p:nvPr/>
        </p:nvSpPr>
        <p:spPr bwMode="auto">
          <a:xfrm>
            <a:off x="3198813" y="1812925"/>
            <a:ext cx="1295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Secondo diedro</a:t>
            </a:r>
          </a:p>
          <a:p>
            <a:endParaRPr lang="it-IT" altLang="it-IT"/>
          </a:p>
        </p:txBody>
      </p:sp>
      <p:sp>
        <p:nvSpPr>
          <p:cNvPr id="15377" name="CasellaDiTesto 16"/>
          <p:cNvSpPr txBox="1">
            <a:spLocks noChangeArrowheads="1"/>
          </p:cNvSpPr>
          <p:nvPr/>
        </p:nvSpPr>
        <p:spPr bwMode="auto">
          <a:xfrm>
            <a:off x="4516438" y="1811338"/>
            <a:ext cx="1295400"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Terzo diedro</a:t>
            </a:r>
          </a:p>
          <a:p>
            <a:endParaRPr lang="it-IT" altLang="it-IT"/>
          </a:p>
        </p:txBody>
      </p:sp>
      <p:sp>
        <p:nvSpPr>
          <p:cNvPr id="15378" name="CasellaDiTesto 17"/>
          <p:cNvSpPr txBox="1">
            <a:spLocks noChangeArrowheads="1"/>
          </p:cNvSpPr>
          <p:nvPr/>
        </p:nvSpPr>
        <p:spPr bwMode="auto">
          <a:xfrm>
            <a:off x="5822950" y="1804988"/>
            <a:ext cx="12954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Quarto diedro</a:t>
            </a:r>
          </a:p>
          <a:p>
            <a:endParaRPr lang="it-IT" altLang="it-IT"/>
          </a:p>
        </p:txBody>
      </p:sp>
      <p:sp>
        <p:nvSpPr>
          <p:cNvPr id="15379" name="CasellaDiTesto 18"/>
          <p:cNvSpPr txBox="1">
            <a:spLocks noChangeArrowheads="1"/>
          </p:cNvSpPr>
          <p:nvPr/>
        </p:nvSpPr>
        <p:spPr bwMode="auto">
          <a:xfrm>
            <a:off x="7113588" y="1587500"/>
            <a:ext cx="19796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Esemplificazione grafica nel primo diedro</a:t>
            </a:r>
            <a:endParaRPr lang="it-IT" altLang="it-IT"/>
          </a:p>
        </p:txBody>
      </p:sp>
      <p:sp>
        <p:nvSpPr>
          <p:cNvPr id="15380" name="CasellaDiTesto 19"/>
          <p:cNvSpPr txBox="1">
            <a:spLocks noChangeArrowheads="1"/>
          </p:cNvSpPr>
          <p:nvPr/>
        </p:nvSpPr>
        <p:spPr bwMode="auto">
          <a:xfrm>
            <a:off x="41275" y="2743200"/>
            <a:ext cx="143986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Retta proiettante in prima</a:t>
            </a:r>
            <a:endParaRPr lang="it-IT" altLang="it-IT"/>
          </a:p>
        </p:txBody>
      </p:sp>
      <p:sp>
        <p:nvSpPr>
          <p:cNvPr id="15381" name="CasellaDiTesto 20"/>
          <p:cNvSpPr txBox="1">
            <a:spLocks noChangeArrowheads="1"/>
          </p:cNvSpPr>
          <p:nvPr/>
        </p:nvSpPr>
        <p:spPr bwMode="auto">
          <a:xfrm>
            <a:off x="1493838" y="2206625"/>
            <a:ext cx="3540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600">
                <a:solidFill>
                  <a:srgbClr val="002060"/>
                </a:solidFill>
                <a:latin typeface="Comic Sans MS" panose="030F0702030302020204" pitchFamily="66" charset="0"/>
              </a:rPr>
              <a:t>a</a:t>
            </a:r>
            <a:endParaRPr lang="it-IT" altLang="it-IT"/>
          </a:p>
        </p:txBody>
      </p:sp>
      <p:sp>
        <p:nvSpPr>
          <p:cNvPr id="15382" name="CasellaDiTesto 24"/>
          <p:cNvSpPr txBox="1">
            <a:spLocks noChangeArrowheads="1"/>
          </p:cNvSpPr>
          <p:nvPr/>
        </p:nvSpPr>
        <p:spPr bwMode="auto">
          <a:xfrm>
            <a:off x="1506538" y="2797175"/>
            <a:ext cx="3540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600">
                <a:solidFill>
                  <a:srgbClr val="002060"/>
                </a:solidFill>
                <a:latin typeface="Comic Sans MS" panose="030F0702030302020204" pitchFamily="66" charset="0"/>
              </a:rPr>
              <a:t>b</a:t>
            </a:r>
            <a:endParaRPr lang="it-IT" altLang="it-IT"/>
          </a:p>
        </p:txBody>
      </p:sp>
      <p:sp>
        <p:nvSpPr>
          <p:cNvPr id="15383" name="CasellaDiTesto 1"/>
          <p:cNvSpPr txBox="1">
            <a:spLocks noChangeArrowheads="1"/>
          </p:cNvSpPr>
          <p:nvPr/>
        </p:nvSpPr>
        <p:spPr bwMode="auto">
          <a:xfrm>
            <a:off x="1893888" y="2836863"/>
            <a:ext cx="129540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b(</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84" name="CasellaDiTesto 3"/>
          <p:cNvSpPr txBox="1">
            <a:spLocks noChangeArrowheads="1"/>
          </p:cNvSpPr>
          <p:nvPr/>
        </p:nvSpPr>
        <p:spPr bwMode="auto">
          <a:xfrm>
            <a:off x="3206750" y="2827338"/>
            <a:ext cx="1296988"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b(</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85" name="CasellaDiTesto 4"/>
          <p:cNvSpPr txBox="1">
            <a:spLocks noChangeArrowheads="1"/>
          </p:cNvSpPr>
          <p:nvPr/>
        </p:nvSpPr>
        <p:spPr bwMode="auto">
          <a:xfrm>
            <a:off x="4503738" y="2832100"/>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b(</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86" name="CasellaDiTesto 6"/>
          <p:cNvSpPr txBox="1">
            <a:spLocks noChangeArrowheads="1"/>
          </p:cNvSpPr>
          <p:nvPr/>
        </p:nvSpPr>
        <p:spPr bwMode="auto">
          <a:xfrm>
            <a:off x="5821363" y="2841625"/>
            <a:ext cx="129698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b(</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87" name="CasellaDiTesto 8"/>
          <p:cNvSpPr txBox="1">
            <a:spLocks noChangeArrowheads="1"/>
          </p:cNvSpPr>
          <p:nvPr/>
        </p:nvSpPr>
        <p:spPr bwMode="auto">
          <a:xfrm>
            <a:off x="3194050" y="3394075"/>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c(</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88" name="CasellaDiTesto 11"/>
          <p:cNvSpPr txBox="1">
            <a:spLocks noChangeArrowheads="1"/>
          </p:cNvSpPr>
          <p:nvPr/>
        </p:nvSpPr>
        <p:spPr bwMode="auto">
          <a:xfrm>
            <a:off x="4502150" y="3387725"/>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c(</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89" name="CasellaDiTesto 13"/>
          <p:cNvSpPr txBox="1">
            <a:spLocks noChangeArrowheads="1"/>
          </p:cNvSpPr>
          <p:nvPr/>
        </p:nvSpPr>
        <p:spPr bwMode="auto">
          <a:xfrm>
            <a:off x="5826125" y="3398838"/>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c(</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90" name="CasellaDiTesto 15"/>
          <p:cNvSpPr txBox="1">
            <a:spLocks noChangeArrowheads="1"/>
          </p:cNvSpPr>
          <p:nvPr/>
        </p:nvSpPr>
        <p:spPr bwMode="auto">
          <a:xfrm>
            <a:off x="36513" y="3319463"/>
            <a:ext cx="14398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Retta proiettante in seconda</a:t>
            </a:r>
          </a:p>
          <a:p>
            <a:pPr algn="ctr"/>
            <a:endParaRPr lang="it-IT" altLang="it-IT"/>
          </a:p>
        </p:txBody>
      </p:sp>
      <p:sp>
        <p:nvSpPr>
          <p:cNvPr id="17" name="CasellaDiTesto 16"/>
          <p:cNvSpPr txBox="1"/>
          <p:nvPr/>
        </p:nvSpPr>
        <p:spPr>
          <a:xfrm>
            <a:off x="1508125" y="3324225"/>
            <a:ext cx="350838" cy="369888"/>
          </a:xfrm>
          <a:prstGeom prst="rect">
            <a:avLst/>
          </a:prstGeom>
          <a:noFill/>
        </p:spPr>
        <p:txBody>
          <a:bodyPr>
            <a:spAutoFit/>
          </a:bodyPr>
          <a:lstStyle/>
          <a:p>
            <a:pPr>
              <a:defRPr/>
            </a:pPr>
            <a:r>
              <a:rPr lang="it-IT" dirty="0">
                <a:solidFill>
                  <a:srgbClr val="002060"/>
                </a:solidFill>
                <a:latin typeface="+mn-lt"/>
              </a:rPr>
              <a:t>c</a:t>
            </a:r>
          </a:p>
        </p:txBody>
      </p:sp>
      <p:sp>
        <p:nvSpPr>
          <p:cNvPr id="15392" name="CasellaDiTesto 17"/>
          <p:cNvSpPr txBox="1">
            <a:spLocks noChangeArrowheads="1"/>
          </p:cNvSpPr>
          <p:nvPr/>
        </p:nvSpPr>
        <p:spPr bwMode="auto">
          <a:xfrm>
            <a:off x="42863" y="3984625"/>
            <a:ext cx="1439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Retta frontale</a:t>
            </a:r>
            <a:endParaRPr lang="it-IT" altLang="it-IT" sz="1200">
              <a:solidFill>
                <a:srgbClr val="002060"/>
              </a:solidFill>
              <a:ea typeface="Calibri" panose="020F0502020204030204" pitchFamily="34" charset="0"/>
              <a:cs typeface="Times New Roman" panose="02020603050405020304" pitchFamily="18" charset="0"/>
            </a:endParaRPr>
          </a:p>
        </p:txBody>
      </p:sp>
      <p:sp>
        <p:nvSpPr>
          <p:cNvPr id="20" name="CasellaDiTesto 19"/>
          <p:cNvSpPr txBox="1"/>
          <p:nvPr/>
        </p:nvSpPr>
        <p:spPr>
          <a:xfrm>
            <a:off x="1506538" y="3954463"/>
            <a:ext cx="304800" cy="338137"/>
          </a:xfrm>
          <a:prstGeom prst="rect">
            <a:avLst/>
          </a:prstGeom>
          <a:noFill/>
        </p:spPr>
        <p:txBody>
          <a:bodyPr>
            <a:spAutoFit/>
          </a:bodyPr>
          <a:lstStyle/>
          <a:p>
            <a:pPr>
              <a:defRPr/>
            </a:pPr>
            <a:r>
              <a:rPr lang="it-IT" sz="1600" dirty="0">
                <a:solidFill>
                  <a:srgbClr val="002060"/>
                </a:solidFill>
                <a:latin typeface="+mn-lt"/>
              </a:rPr>
              <a:t>d</a:t>
            </a:r>
          </a:p>
        </p:txBody>
      </p:sp>
      <p:sp>
        <p:nvSpPr>
          <p:cNvPr id="15394" name="CasellaDiTesto 20"/>
          <p:cNvSpPr txBox="1">
            <a:spLocks noChangeArrowheads="1"/>
          </p:cNvSpPr>
          <p:nvPr/>
        </p:nvSpPr>
        <p:spPr bwMode="auto">
          <a:xfrm>
            <a:off x="1893888" y="3987800"/>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d(</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95" name="CasellaDiTesto 21"/>
          <p:cNvSpPr txBox="1">
            <a:spLocks noChangeArrowheads="1"/>
          </p:cNvSpPr>
          <p:nvPr/>
        </p:nvSpPr>
        <p:spPr bwMode="auto">
          <a:xfrm>
            <a:off x="3190875" y="3981450"/>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d(</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96" name="CasellaDiTesto 22"/>
          <p:cNvSpPr txBox="1">
            <a:spLocks noChangeArrowheads="1"/>
          </p:cNvSpPr>
          <p:nvPr/>
        </p:nvSpPr>
        <p:spPr bwMode="auto">
          <a:xfrm>
            <a:off x="4494213" y="3984625"/>
            <a:ext cx="129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d(</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97" name="CasellaDiTesto 23"/>
          <p:cNvSpPr txBox="1">
            <a:spLocks noChangeArrowheads="1"/>
          </p:cNvSpPr>
          <p:nvPr/>
        </p:nvSpPr>
        <p:spPr bwMode="auto">
          <a:xfrm>
            <a:off x="5799138" y="3984625"/>
            <a:ext cx="1331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d(</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398" name="CasellaDiTesto 1"/>
          <p:cNvSpPr txBox="1">
            <a:spLocks noChangeArrowheads="1"/>
          </p:cNvSpPr>
          <p:nvPr/>
        </p:nvSpPr>
        <p:spPr bwMode="auto">
          <a:xfrm>
            <a:off x="36513" y="4605338"/>
            <a:ext cx="1439862"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r>
              <a:rPr lang="it-IT" altLang="it-IT" sz="1100">
                <a:solidFill>
                  <a:srgbClr val="002060"/>
                </a:solidFill>
                <a:latin typeface="Comic Sans MS" panose="030F0702030302020204" pitchFamily="66" charset="0"/>
              </a:rPr>
              <a:t>Retta orizzontale</a:t>
            </a:r>
          </a:p>
          <a:p>
            <a:endParaRPr lang="it-IT" altLang="it-IT"/>
          </a:p>
        </p:txBody>
      </p:sp>
      <p:sp>
        <p:nvSpPr>
          <p:cNvPr id="4" name="CasellaDiTesto 3"/>
          <p:cNvSpPr txBox="1"/>
          <p:nvPr/>
        </p:nvSpPr>
        <p:spPr>
          <a:xfrm>
            <a:off x="1517650" y="4516438"/>
            <a:ext cx="350838" cy="369887"/>
          </a:xfrm>
          <a:prstGeom prst="rect">
            <a:avLst/>
          </a:prstGeom>
          <a:noFill/>
        </p:spPr>
        <p:txBody>
          <a:bodyPr>
            <a:spAutoFit/>
          </a:bodyPr>
          <a:lstStyle/>
          <a:p>
            <a:pPr>
              <a:defRPr/>
            </a:pPr>
            <a:r>
              <a:rPr lang="it-IT" dirty="0">
                <a:solidFill>
                  <a:srgbClr val="002060"/>
                </a:solidFill>
                <a:latin typeface="+mj-lt"/>
              </a:rPr>
              <a:t>e</a:t>
            </a:r>
          </a:p>
        </p:txBody>
      </p:sp>
      <p:sp>
        <p:nvSpPr>
          <p:cNvPr id="15400" name="CasellaDiTesto 4"/>
          <p:cNvSpPr txBox="1">
            <a:spLocks noChangeArrowheads="1"/>
          </p:cNvSpPr>
          <p:nvPr/>
        </p:nvSpPr>
        <p:spPr bwMode="auto">
          <a:xfrm>
            <a:off x="1889125" y="4591050"/>
            <a:ext cx="1331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e(</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401" name="CasellaDiTesto 6"/>
          <p:cNvSpPr txBox="1">
            <a:spLocks noChangeArrowheads="1"/>
          </p:cNvSpPr>
          <p:nvPr/>
        </p:nvSpPr>
        <p:spPr bwMode="auto">
          <a:xfrm>
            <a:off x="3190875" y="4576763"/>
            <a:ext cx="1331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e(</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402" name="CasellaDiTesto 8"/>
          <p:cNvSpPr txBox="1">
            <a:spLocks noChangeArrowheads="1"/>
          </p:cNvSpPr>
          <p:nvPr/>
        </p:nvSpPr>
        <p:spPr bwMode="auto">
          <a:xfrm>
            <a:off x="4486275" y="4572000"/>
            <a:ext cx="1331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e(</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403" name="CasellaDiTesto 11"/>
          <p:cNvSpPr txBox="1">
            <a:spLocks noChangeArrowheads="1"/>
          </p:cNvSpPr>
          <p:nvPr/>
        </p:nvSpPr>
        <p:spPr bwMode="auto">
          <a:xfrm>
            <a:off x="5834063" y="4587875"/>
            <a:ext cx="1331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e(</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404" name="CasellaDiTesto 13"/>
          <p:cNvSpPr txBox="1">
            <a:spLocks noChangeArrowheads="1"/>
          </p:cNvSpPr>
          <p:nvPr/>
        </p:nvSpPr>
        <p:spPr bwMode="auto">
          <a:xfrm>
            <a:off x="49213" y="5118100"/>
            <a:ext cx="14398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Retta parallela ai semipiani</a:t>
            </a:r>
            <a:endParaRPr lang="it-IT" altLang="it-IT"/>
          </a:p>
        </p:txBody>
      </p:sp>
      <p:sp>
        <p:nvSpPr>
          <p:cNvPr id="15405" name="CasellaDiTesto 15"/>
          <p:cNvSpPr txBox="1">
            <a:spLocks noChangeArrowheads="1"/>
          </p:cNvSpPr>
          <p:nvPr/>
        </p:nvSpPr>
        <p:spPr bwMode="auto">
          <a:xfrm>
            <a:off x="1490663" y="5113338"/>
            <a:ext cx="3365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600">
                <a:solidFill>
                  <a:srgbClr val="002060"/>
                </a:solidFill>
                <a:latin typeface="Comic Sans MS" panose="030F0702030302020204" pitchFamily="66" charset="0"/>
              </a:rPr>
              <a:t>f</a:t>
            </a:r>
            <a:endParaRPr lang="it-IT" altLang="it-IT"/>
          </a:p>
        </p:txBody>
      </p:sp>
      <p:sp>
        <p:nvSpPr>
          <p:cNvPr id="15406" name="CasellaDiTesto 17"/>
          <p:cNvSpPr txBox="1">
            <a:spLocks noChangeArrowheads="1"/>
          </p:cNvSpPr>
          <p:nvPr/>
        </p:nvSpPr>
        <p:spPr bwMode="auto">
          <a:xfrm>
            <a:off x="1863725" y="5159375"/>
            <a:ext cx="13319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f(</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407" name="CasellaDiTesto 18"/>
          <p:cNvSpPr txBox="1">
            <a:spLocks noChangeArrowheads="1"/>
          </p:cNvSpPr>
          <p:nvPr/>
        </p:nvSpPr>
        <p:spPr bwMode="auto">
          <a:xfrm>
            <a:off x="3167063" y="5159375"/>
            <a:ext cx="1331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f(</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408" name="CasellaDiTesto 20"/>
          <p:cNvSpPr txBox="1">
            <a:spLocks noChangeArrowheads="1"/>
          </p:cNvSpPr>
          <p:nvPr/>
        </p:nvSpPr>
        <p:spPr bwMode="auto">
          <a:xfrm>
            <a:off x="4478338" y="5165725"/>
            <a:ext cx="1331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f(</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409" name="CasellaDiTesto 21"/>
          <p:cNvSpPr txBox="1">
            <a:spLocks noChangeArrowheads="1"/>
          </p:cNvSpPr>
          <p:nvPr/>
        </p:nvSpPr>
        <p:spPr bwMode="auto">
          <a:xfrm>
            <a:off x="5805488" y="5170488"/>
            <a:ext cx="1331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f(</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5410" name="CasellaDiTesto 22"/>
          <p:cNvSpPr txBox="1">
            <a:spLocks noChangeArrowheads="1"/>
          </p:cNvSpPr>
          <p:nvPr/>
        </p:nvSpPr>
        <p:spPr bwMode="auto">
          <a:xfrm>
            <a:off x="36513" y="5800725"/>
            <a:ext cx="14398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r>
              <a:rPr lang="it-IT" altLang="it-IT" sz="1100">
                <a:solidFill>
                  <a:srgbClr val="002060"/>
                </a:solidFill>
                <a:latin typeface="Comic Sans MS" panose="030F0702030302020204" pitchFamily="66" charset="0"/>
              </a:rPr>
              <a:t>Retta di profilo</a:t>
            </a:r>
            <a:endParaRPr lang="it-IT" altLang="it-IT"/>
          </a:p>
        </p:txBody>
      </p:sp>
      <p:sp>
        <p:nvSpPr>
          <p:cNvPr id="15411" name="CasellaDiTesto 23"/>
          <p:cNvSpPr txBox="1">
            <a:spLocks noChangeArrowheads="1"/>
          </p:cNvSpPr>
          <p:nvPr/>
        </p:nvSpPr>
        <p:spPr bwMode="auto">
          <a:xfrm>
            <a:off x="1439863" y="5734050"/>
            <a:ext cx="4619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600">
                <a:solidFill>
                  <a:srgbClr val="002060"/>
                </a:solidFill>
                <a:latin typeface="Comic Sans MS" panose="030F0702030302020204" pitchFamily="66" charset="0"/>
              </a:rPr>
              <a:t>g</a:t>
            </a:r>
            <a:endParaRPr lang="it-IT" altLang="it-IT"/>
          </a:p>
        </p:txBody>
      </p:sp>
      <p:sp>
        <p:nvSpPr>
          <p:cNvPr id="15412" name="CasellaDiTesto 24"/>
          <p:cNvSpPr txBox="1">
            <a:spLocks noChangeArrowheads="1"/>
          </p:cNvSpPr>
          <p:nvPr/>
        </p:nvSpPr>
        <p:spPr bwMode="auto">
          <a:xfrm>
            <a:off x="1847850" y="5751513"/>
            <a:ext cx="13668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pP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g(</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5413" name="CasellaDiTesto 25"/>
          <p:cNvSpPr txBox="1">
            <a:spLocks noChangeArrowheads="1"/>
          </p:cNvSpPr>
          <p:nvPr/>
        </p:nvSpPr>
        <p:spPr bwMode="auto">
          <a:xfrm>
            <a:off x="3162300" y="5757863"/>
            <a:ext cx="1368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pP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g(</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5414" name="CasellaDiTesto 26"/>
          <p:cNvSpPr txBox="1">
            <a:spLocks noChangeArrowheads="1"/>
          </p:cNvSpPr>
          <p:nvPr/>
        </p:nvSpPr>
        <p:spPr bwMode="auto">
          <a:xfrm>
            <a:off x="4462463" y="5753100"/>
            <a:ext cx="1368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pP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g(</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5415" name="CasellaDiTesto 27"/>
          <p:cNvSpPr txBox="1">
            <a:spLocks noChangeArrowheads="1"/>
          </p:cNvSpPr>
          <p:nvPr/>
        </p:nvSpPr>
        <p:spPr bwMode="auto">
          <a:xfrm>
            <a:off x="5762625" y="5764213"/>
            <a:ext cx="1368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pP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g(</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5416" name="CasellaDiTesto 28"/>
          <p:cNvSpPr txBox="1">
            <a:spLocks noChangeArrowheads="1"/>
          </p:cNvSpPr>
          <p:nvPr/>
        </p:nvSpPr>
        <p:spPr bwMode="auto">
          <a:xfrm>
            <a:off x="41275" y="6394450"/>
            <a:ext cx="14398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r>
              <a:rPr lang="it-IT" altLang="it-IT" sz="1100">
                <a:solidFill>
                  <a:srgbClr val="002060"/>
                </a:solidFill>
                <a:latin typeface="Comic Sans MS" panose="030F0702030302020204" pitchFamily="66" charset="0"/>
              </a:rPr>
              <a:t>Retta incidente lt</a:t>
            </a:r>
            <a:endParaRPr lang="it-IT" altLang="it-IT"/>
          </a:p>
        </p:txBody>
      </p:sp>
      <p:sp>
        <p:nvSpPr>
          <p:cNvPr id="15417" name="CasellaDiTesto 29"/>
          <p:cNvSpPr txBox="1">
            <a:spLocks noChangeArrowheads="1"/>
          </p:cNvSpPr>
          <p:nvPr/>
        </p:nvSpPr>
        <p:spPr bwMode="auto">
          <a:xfrm>
            <a:off x="1484313" y="6370638"/>
            <a:ext cx="3730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600">
                <a:solidFill>
                  <a:srgbClr val="002060"/>
                </a:solidFill>
                <a:latin typeface="Comic Sans MS" panose="030F0702030302020204" pitchFamily="66" charset="0"/>
              </a:rPr>
              <a:t>h</a:t>
            </a:r>
            <a:endParaRPr lang="it-IT" altLang="it-IT"/>
          </a:p>
        </p:txBody>
      </p:sp>
      <p:sp>
        <p:nvSpPr>
          <p:cNvPr id="15418" name="CasellaDiTesto 30"/>
          <p:cNvSpPr txBox="1">
            <a:spLocks noChangeArrowheads="1"/>
          </p:cNvSpPr>
          <p:nvPr/>
        </p:nvSpPr>
        <p:spPr bwMode="auto">
          <a:xfrm>
            <a:off x="1862138" y="6346825"/>
            <a:ext cx="133191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h(</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;Ñ</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 </a:t>
            </a:r>
            <a:endParaRPr lang="it-IT" altLang="it-IT" sz="1200">
              <a:solidFill>
                <a:srgbClr val="002060"/>
              </a:solidFill>
            </a:endParaRPr>
          </a:p>
        </p:txBody>
      </p:sp>
      <p:sp>
        <p:nvSpPr>
          <p:cNvPr id="15419" name="CasellaDiTesto 15359"/>
          <p:cNvSpPr txBox="1">
            <a:spLocks noChangeArrowheads="1"/>
          </p:cNvSpPr>
          <p:nvPr/>
        </p:nvSpPr>
        <p:spPr bwMode="auto">
          <a:xfrm>
            <a:off x="3181350" y="6354763"/>
            <a:ext cx="1331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h(</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;Ñ</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5420" name="CasellaDiTesto 15360"/>
          <p:cNvSpPr txBox="1">
            <a:spLocks noChangeArrowheads="1"/>
          </p:cNvSpPr>
          <p:nvPr/>
        </p:nvSpPr>
        <p:spPr bwMode="auto">
          <a:xfrm>
            <a:off x="4473575" y="6342063"/>
            <a:ext cx="13684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h(</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Ñ</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5421" name="CasellaDiTesto 15361"/>
          <p:cNvSpPr txBox="1">
            <a:spLocks noChangeArrowheads="1"/>
          </p:cNvSpPr>
          <p:nvPr/>
        </p:nvSpPr>
        <p:spPr bwMode="auto">
          <a:xfrm>
            <a:off x="5800931" y="6357938"/>
            <a:ext cx="1332000"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h(</a:t>
            </a:r>
            <a:r>
              <a:rPr lang="it-IT" altLang="it-IT" sz="1200" dirty="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dirty="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dirty="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dirty="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dirty="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dirty="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dirty="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dirty="0" err="1">
                <a:solidFill>
                  <a:srgbClr val="002060"/>
                </a:solidFill>
                <a:latin typeface="Symbol" panose="05050102010706020507" pitchFamily="18" charset="2"/>
                <a:ea typeface="Calibri" panose="020F0502020204030204" pitchFamily="34" charset="0"/>
                <a:cs typeface="Symbol" panose="05050102010706020507" pitchFamily="18" charset="2"/>
              </a:rPr>
              <a:t>Ñ</a:t>
            </a:r>
            <a:r>
              <a:rPr lang="it-IT" altLang="it-IT" sz="1200" dirty="0" err="1">
                <a:solidFill>
                  <a:srgbClr val="002060"/>
                </a:solidFill>
                <a:latin typeface="Comic Sans MS" panose="030F0702030302020204" pitchFamily="66" charset="0"/>
                <a:ea typeface="Calibri" panose="020F0502020204030204" pitchFamily="34" charset="0"/>
                <a:cs typeface="Symbol" panose="05050102010706020507" pitchFamily="18" charset="2"/>
              </a:rPr>
              <a:t>lt</a:t>
            </a:r>
            <a:r>
              <a:rPr lang="it-IT" altLang="it-IT" sz="1200" dirty="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200" dirty="0">
              <a:solidFill>
                <a:srgbClr val="002060"/>
              </a:solidFill>
            </a:endParaRPr>
          </a:p>
        </p:txBody>
      </p:sp>
      <p:grpSp>
        <p:nvGrpSpPr>
          <p:cNvPr id="15423" name="Gruppo 6"/>
          <p:cNvGrpSpPr>
            <a:grpSpLocks/>
          </p:cNvGrpSpPr>
          <p:nvPr/>
        </p:nvGrpSpPr>
        <p:grpSpPr bwMode="auto">
          <a:xfrm>
            <a:off x="7269163" y="2058988"/>
            <a:ext cx="1692275" cy="595312"/>
            <a:chOff x="7218363" y="2025262"/>
            <a:chExt cx="1981339" cy="595560"/>
          </a:xfrm>
        </p:grpSpPr>
        <p:grpSp>
          <p:nvGrpSpPr>
            <p:cNvPr id="15479" name="Gruppo 24"/>
            <p:cNvGrpSpPr>
              <a:grpSpLocks/>
            </p:cNvGrpSpPr>
            <p:nvPr/>
          </p:nvGrpSpPr>
          <p:grpSpPr bwMode="auto">
            <a:xfrm>
              <a:off x="7218363" y="2173282"/>
              <a:ext cx="1798637" cy="387350"/>
              <a:chOff x="7134225" y="2128138"/>
              <a:chExt cx="1973263" cy="488062"/>
            </a:xfrm>
          </p:grpSpPr>
          <p:cxnSp>
            <p:nvCxnSpPr>
              <p:cNvPr id="11" name="Connettore diritto 10"/>
              <p:cNvCxnSpPr/>
              <p:nvPr/>
            </p:nvCxnSpPr>
            <p:spPr>
              <a:xfrm>
                <a:off x="7134225" y="2359859"/>
                <a:ext cx="1973869"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a:xfrm>
                <a:off x="7391154" y="2127733"/>
                <a:ext cx="1349898" cy="234128"/>
              </a:xfrm>
              <a:prstGeom prst="line">
                <a:avLst/>
              </a:prstGeom>
              <a:ln w="19050">
                <a:solidFill>
                  <a:srgbClr val="002060">
                    <a:alpha val="60000"/>
                  </a:srgbClr>
                </a:solidFill>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a:xfrm>
                <a:off x="7593027" y="2359859"/>
                <a:ext cx="870705" cy="256139"/>
              </a:xfrm>
              <a:prstGeom prst="line">
                <a:avLst/>
              </a:prstGeom>
              <a:ln w="19050">
                <a:solidFill>
                  <a:srgbClr val="002060">
                    <a:alpha val="60000"/>
                  </a:srgbClr>
                </a:solidFill>
              </a:ln>
            </p:spPr>
            <p:style>
              <a:lnRef idx="1">
                <a:schemeClr val="accent1"/>
              </a:lnRef>
              <a:fillRef idx="0">
                <a:schemeClr val="accent1"/>
              </a:fillRef>
              <a:effectRef idx="0">
                <a:schemeClr val="accent1"/>
              </a:effectRef>
              <a:fontRef idx="minor">
                <a:schemeClr val="tx1"/>
              </a:fontRef>
            </p:style>
          </p:cxnSp>
        </p:grpSp>
        <p:sp>
          <p:nvSpPr>
            <p:cNvPr id="2" name="CasellaDiTesto 1"/>
            <p:cNvSpPr txBox="1"/>
            <p:nvPr/>
          </p:nvSpPr>
          <p:spPr>
            <a:xfrm>
              <a:off x="7783398" y="2344482"/>
              <a:ext cx="403330" cy="276340"/>
            </a:xfrm>
            <a:prstGeom prst="rect">
              <a:avLst/>
            </a:prstGeom>
            <a:noFill/>
          </p:spPr>
          <p:txBody>
            <a:bodyPr>
              <a:spAutoFit/>
            </a:bodyPr>
            <a:lstStyle/>
            <a:p>
              <a:pPr>
                <a:defRPr/>
              </a:pPr>
              <a:r>
                <a:rPr lang="it-IT" sz="1200" dirty="0" err="1">
                  <a:solidFill>
                    <a:srgbClr val="002060"/>
                  </a:solidFill>
                  <a:latin typeface="+mj-lt"/>
                </a:rPr>
                <a:t>a</a:t>
              </a:r>
              <a:r>
                <a:rPr lang="it-IT" sz="1200" dirty="0" err="1">
                  <a:solidFill>
                    <a:srgbClr val="002060"/>
                  </a:solidFill>
                </a:rPr>
                <a:t>’</a:t>
              </a:r>
              <a:endParaRPr lang="it-IT" sz="1200" dirty="0">
                <a:solidFill>
                  <a:srgbClr val="002060"/>
                </a:solidFill>
              </a:endParaRPr>
            </a:p>
          </p:txBody>
        </p:sp>
        <p:sp>
          <p:nvSpPr>
            <p:cNvPr id="68" name="CasellaDiTesto 67"/>
            <p:cNvSpPr txBox="1"/>
            <p:nvPr/>
          </p:nvSpPr>
          <p:spPr>
            <a:xfrm>
              <a:off x="7787115" y="2025262"/>
              <a:ext cx="403330" cy="276340"/>
            </a:xfrm>
            <a:prstGeom prst="rect">
              <a:avLst/>
            </a:prstGeom>
            <a:noFill/>
          </p:spPr>
          <p:txBody>
            <a:bodyPr>
              <a:spAutoFit/>
            </a:bodyPr>
            <a:lstStyle/>
            <a:p>
              <a:pPr>
                <a:defRPr/>
              </a:pPr>
              <a:r>
                <a:rPr lang="it-IT" sz="1200" dirty="0" err="1">
                  <a:solidFill>
                    <a:srgbClr val="002060"/>
                  </a:solidFill>
                  <a:latin typeface="+mj-lt"/>
                </a:rPr>
                <a:t>a’</a:t>
              </a:r>
              <a:r>
                <a:rPr lang="it-IT" sz="1200" dirty="0">
                  <a:solidFill>
                    <a:srgbClr val="002060"/>
                  </a:solidFill>
                  <a:latin typeface="+mj-lt"/>
                </a:rPr>
                <a:t>’</a:t>
              </a:r>
            </a:p>
          </p:txBody>
        </p:sp>
        <p:sp>
          <p:nvSpPr>
            <p:cNvPr id="69" name="CasellaDiTesto 68"/>
            <p:cNvSpPr txBox="1"/>
            <p:nvPr/>
          </p:nvSpPr>
          <p:spPr>
            <a:xfrm>
              <a:off x="8796371" y="2126904"/>
              <a:ext cx="403331" cy="277928"/>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grpSp>
      <p:grpSp>
        <p:nvGrpSpPr>
          <p:cNvPr id="15424" name="Gruppo 72"/>
          <p:cNvGrpSpPr>
            <a:grpSpLocks/>
          </p:cNvGrpSpPr>
          <p:nvPr/>
        </p:nvGrpSpPr>
        <p:grpSpPr bwMode="auto">
          <a:xfrm>
            <a:off x="7397750" y="2651125"/>
            <a:ext cx="1692275" cy="644525"/>
            <a:chOff x="9608260" y="1047750"/>
            <a:chExt cx="1981660" cy="644525"/>
          </a:xfrm>
        </p:grpSpPr>
        <p:sp>
          <p:nvSpPr>
            <p:cNvPr id="76" name="CasellaDiTesto 75"/>
            <p:cNvSpPr txBox="1"/>
            <p:nvPr/>
          </p:nvSpPr>
          <p:spPr>
            <a:xfrm>
              <a:off x="11186525" y="1139825"/>
              <a:ext cx="403395" cy="276225"/>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grpSp>
          <p:nvGrpSpPr>
            <p:cNvPr id="15471" name="Gruppo 21"/>
            <p:cNvGrpSpPr>
              <a:grpSpLocks/>
            </p:cNvGrpSpPr>
            <p:nvPr/>
          </p:nvGrpSpPr>
          <p:grpSpPr bwMode="auto">
            <a:xfrm>
              <a:off x="9608260" y="1047750"/>
              <a:ext cx="1798638" cy="644525"/>
              <a:chOff x="7205663" y="2634467"/>
              <a:chExt cx="1798637" cy="644717"/>
            </a:xfrm>
          </p:grpSpPr>
          <p:sp>
            <p:nvSpPr>
              <p:cNvPr id="9" name="Ovale 8"/>
              <p:cNvSpPr/>
              <p:nvPr/>
            </p:nvSpPr>
            <p:spPr>
              <a:xfrm>
                <a:off x="8326621" y="3147383"/>
                <a:ext cx="35320" cy="36523"/>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grpSp>
            <p:nvGrpSpPr>
              <p:cNvPr id="15473" name="Gruppo 20"/>
              <p:cNvGrpSpPr>
                <a:grpSpLocks/>
              </p:cNvGrpSpPr>
              <p:nvPr/>
            </p:nvGrpSpPr>
            <p:grpSpPr bwMode="auto">
              <a:xfrm>
                <a:off x="7205663" y="2634467"/>
                <a:ext cx="1798637" cy="644717"/>
                <a:chOff x="7205663" y="2634467"/>
                <a:chExt cx="1798637" cy="644717"/>
              </a:xfrm>
            </p:grpSpPr>
            <p:cxnSp>
              <p:nvCxnSpPr>
                <p:cNvPr id="77" name="Connettore diritto 76"/>
                <p:cNvCxnSpPr/>
                <p:nvPr/>
              </p:nvCxnSpPr>
              <p:spPr bwMode="auto">
                <a:xfrm>
                  <a:off x="7205663" y="2939358"/>
                  <a:ext cx="1799480"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74" name="CasellaDiTesto 73"/>
                <p:cNvSpPr txBox="1"/>
                <p:nvPr/>
              </p:nvSpPr>
              <p:spPr>
                <a:xfrm>
                  <a:off x="8304313" y="3002877"/>
                  <a:ext cx="421985" cy="276307"/>
                </a:xfrm>
                <a:prstGeom prst="rect">
                  <a:avLst/>
                </a:prstGeom>
                <a:noFill/>
              </p:spPr>
              <p:txBody>
                <a:bodyPr>
                  <a:spAutoFit/>
                </a:bodyPr>
                <a:lstStyle/>
                <a:p>
                  <a:pPr>
                    <a:defRPr/>
                  </a:pPr>
                  <a:r>
                    <a:rPr lang="it-IT" sz="1200" dirty="0">
                      <a:solidFill>
                        <a:srgbClr val="002060"/>
                      </a:solidFill>
                      <a:latin typeface="+mj-lt"/>
                    </a:rPr>
                    <a:t>b</a:t>
                  </a:r>
                  <a:r>
                    <a:rPr lang="it-IT" sz="1200" dirty="0">
                      <a:solidFill>
                        <a:srgbClr val="002060"/>
                      </a:solidFill>
                    </a:rPr>
                    <a:t>’</a:t>
                  </a:r>
                </a:p>
              </p:txBody>
            </p:sp>
            <p:sp>
              <p:nvSpPr>
                <p:cNvPr id="75" name="CasellaDiTesto 74"/>
                <p:cNvSpPr txBox="1"/>
                <p:nvPr/>
              </p:nvSpPr>
              <p:spPr>
                <a:xfrm>
                  <a:off x="8291300" y="2634467"/>
                  <a:ext cx="403396" cy="276307"/>
                </a:xfrm>
                <a:prstGeom prst="rect">
                  <a:avLst/>
                </a:prstGeom>
                <a:noFill/>
              </p:spPr>
              <p:txBody>
                <a:bodyPr>
                  <a:spAutoFit/>
                </a:bodyPr>
                <a:lstStyle/>
                <a:p>
                  <a:pPr>
                    <a:defRPr/>
                  </a:pPr>
                  <a:r>
                    <a:rPr lang="it-IT" sz="1200" dirty="0">
                      <a:solidFill>
                        <a:srgbClr val="002060"/>
                      </a:solidFill>
                      <a:latin typeface="+mj-lt"/>
                    </a:rPr>
                    <a:t>b"</a:t>
                  </a:r>
                </a:p>
              </p:txBody>
            </p:sp>
            <p:cxnSp>
              <p:nvCxnSpPr>
                <p:cNvPr id="14" name="Connettore diritto 13"/>
                <p:cNvCxnSpPr/>
                <p:nvPr/>
              </p:nvCxnSpPr>
              <p:spPr>
                <a:xfrm flipV="1">
                  <a:off x="8343351" y="2691634"/>
                  <a:ext cx="0" cy="247724"/>
                </a:xfrm>
                <a:prstGeom prst="line">
                  <a:avLst/>
                </a:prstGeom>
                <a:ln w="19050">
                  <a:solidFill>
                    <a:schemeClr val="accent1">
                      <a:alpha val="60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a:xfrm>
                  <a:off x="8343351" y="2939358"/>
                  <a:ext cx="0" cy="200085"/>
                </a:xfrm>
                <a:prstGeom prst="line">
                  <a:avLst/>
                </a:prstGeom>
                <a:ln>
                  <a:solidFill>
                    <a:srgbClr val="002060">
                      <a:alpha val="60000"/>
                    </a:srgbClr>
                  </a:solidFill>
                </a:ln>
              </p:spPr>
              <p:style>
                <a:lnRef idx="1">
                  <a:schemeClr val="accent1"/>
                </a:lnRef>
                <a:fillRef idx="0">
                  <a:schemeClr val="accent1"/>
                </a:fillRef>
                <a:effectRef idx="0">
                  <a:schemeClr val="accent1"/>
                </a:effectRef>
                <a:fontRef idx="minor">
                  <a:schemeClr val="tx1"/>
                </a:fontRef>
              </p:style>
            </p:cxnSp>
          </p:grpSp>
        </p:grpSp>
      </p:grpSp>
      <p:grpSp>
        <p:nvGrpSpPr>
          <p:cNvPr id="15425" name="Gruppo 78"/>
          <p:cNvGrpSpPr>
            <a:grpSpLocks/>
          </p:cNvGrpSpPr>
          <p:nvPr/>
        </p:nvGrpSpPr>
        <p:grpSpPr bwMode="auto">
          <a:xfrm>
            <a:off x="7259638" y="3906838"/>
            <a:ext cx="1692275" cy="490537"/>
            <a:chOff x="10813966" y="3247231"/>
            <a:chExt cx="1962150" cy="490538"/>
          </a:xfrm>
        </p:grpSpPr>
        <p:sp>
          <p:nvSpPr>
            <p:cNvPr id="96" name="CasellaDiTesto 95"/>
            <p:cNvSpPr txBox="1"/>
            <p:nvPr/>
          </p:nvSpPr>
          <p:spPr bwMode="auto">
            <a:xfrm>
              <a:off x="10939131" y="3278981"/>
              <a:ext cx="417831" cy="277813"/>
            </a:xfrm>
            <a:prstGeom prst="rect">
              <a:avLst/>
            </a:prstGeom>
            <a:noFill/>
          </p:spPr>
          <p:txBody>
            <a:bodyPr>
              <a:spAutoFit/>
            </a:bodyPr>
            <a:lstStyle/>
            <a:p>
              <a:pPr>
                <a:defRPr/>
              </a:pPr>
              <a:r>
                <a:rPr lang="it-IT" sz="1200" dirty="0">
                  <a:solidFill>
                    <a:srgbClr val="002060"/>
                  </a:solidFill>
                  <a:latin typeface="+mj-lt"/>
                </a:rPr>
                <a:t>d"</a:t>
              </a:r>
            </a:p>
          </p:txBody>
        </p:sp>
        <p:cxnSp>
          <p:nvCxnSpPr>
            <p:cNvPr id="99" name="Connettore diritto 98"/>
            <p:cNvCxnSpPr/>
            <p:nvPr/>
          </p:nvCxnSpPr>
          <p:spPr bwMode="auto">
            <a:xfrm>
              <a:off x="10813966" y="3480593"/>
              <a:ext cx="1798330"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00" name="CasellaDiTesto 99"/>
            <p:cNvSpPr txBox="1"/>
            <p:nvPr/>
          </p:nvSpPr>
          <p:spPr>
            <a:xfrm>
              <a:off x="12373010" y="3278981"/>
              <a:ext cx="403106" cy="276226"/>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7" name="Connettore diritto 6"/>
            <p:cNvCxnSpPr/>
            <p:nvPr/>
          </p:nvCxnSpPr>
          <p:spPr>
            <a:xfrm>
              <a:off x="10848938" y="3677444"/>
              <a:ext cx="1286626" cy="0"/>
            </a:xfrm>
            <a:prstGeom prst="line">
              <a:avLst/>
            </a:prstGeom>
            <a:ln w="19050">
              <a:solidFill>
                <a:schemeClr val="accent1">
                  <a:alpha val="60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a:xfrm flipH="1" flipV="1">
              <a:off x="10952015" y="3247231"/>
              <a:ext cx="1183549" cy="233362"/>
            </a:xfrm>
            <a:prstGeom prst="line">
              <a:avLst/>
            </a:prstGeom>
            <a:ln w="19050">
              <a:solidFill>
                <a:schemeClr val="accent1">
                  <a:alpha val="60000"/>
                </a:schemeClr>
              </a:solidFill>
            </a:ln>
          </p:spPr>
          <p:style>
            <a:lnRef idx="1">
              <a:schemeClr val="accent1"/>
            </a:lnRef>
            <a:fillRef idx="0">
              <a:schemeClr val="accent1"/>
            </a:fillRef>
            <a:effectRef idx="0">
              <a:schemeClr val="accent1"/>
            </a:effectRef>
            <a:fontRef idx="minor">
              <a:schemeClr val="tx1"/>
            </a:fontRef>
          </p:style>
        </p:cxnSp>
        <p:sp>
          <p:nvSpPr>
            <p:cNvPr id="98" name="CasellaDiTesto 97"/>
            <p:cNvSpPr txBox="1"/>
            <p:nvPr/>
          </p:nvSpPr>
          <p:spPr bwMode="auto">
            <a:xfrm>
              <a:off x="10852619" y="3461543"/>
              <a:ext cx="375496" cy="276226"/>
            </a:xfrm>
            <a:prstGeom prst="rect">
              <a:avLst/>
            </a:prstGeom>
            <a:noFill/>
          </p:spPr>
          <p:txBody>
            <a:bodyPr>
              <a:spAutoFit/>
            </a:bodyPr>
            <a:lstStyle/>
            <a:p>
              <a:pPr>
                <a:defRPr/>
              </a:pPr>
              <a:r>
                <a:rPr lang="it-IT" sz="1200" dirty="0">
                  <a:solidFill>
                    <a:srgbClr val="002060"/>
                  </a:solidFill>
                  <a:latin typeface="+mj-lt"/>
                </a:rPr>
                <a:t>d’</a:t>
              </a:r>
            </a:p>
          </p:txBody>
        </p:sp>
      </p:grpSp>
      <p:cxnSp>
        <p:nvCxnSpPr>
          <p:cNvPr id="26" name="Connettore diritto 25"/>
          <p:cNvCxnSpPr/>
          <p:nvPr/>
        </p:nvCxnSpPr>
        <p:spPr>
          <a:xfrm>
            <a:off x="7237413" y="4694238"/>
            <a:ext cx="0" cy="20637"/>
          </a:xfrm>
          <a:prstGeom prst="line">
            <a:avLst/>
          </a:prstGeom>
        </p:spPr>
        <p:style>
          <a:lnRef idx="1">
            <a:schemeClr val="accent1"/>
          </a:lnRef>
          <a:fillRef idx="0">
            <a:schemeClr val="accent1"/>
          </a:fillRef>
          <a:effectRef idx="0">
            <a:schemeClr val="accent1"/>
          </a:effectRef>
          <a:fontRef idx="minor">
            <a:schemeClr val="tx1"/>
          </a:fontRef>
        </p:style>
      </p:cxnSp>
      <p:grpSp>
        <p:nvGrpSpPr>
          <p:cNvPr id="15427" name="Gruppo 81"/>
          <p:cNvGrpSpPr>
            <a:grpSpLocks/>
          </p:cNvGrpSpPr>
          <p:nvPr/>
        </p:nvGrpSpPr>
        <p:grpSpPr bwMode="auto">
          <a:xfrm>
            <a:off x="7256463" y="4451350"/>
            <a:ext cx="1728787" cy="590550"/>
            <a:chOff x="7156168" y="4418806"/>
            <a:chExt cx="1962150" cy="591346"/>
          </a:xfrm>
        </p:grpSpPr>
        <p:cxnSp>
          <p:nvCxnSpPr>
            <p:cNvPr id="95" name="Connettore diritto 94"/>
            <p:cNvCxnSpPr/>
            <p:nvPr/>
          </p:nvCxnSpPr>
          <p:spPr bwMode="auto">
            <a:xfrm>
              <a:off x="7156168" y="4693814"/>
              <a:ext cx="1798188"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06" name="CasellaDiTesto 105"/>
            <p:cNvSpPr txBox="1"/>
            <p:nvPr/>
          </p:nvSpPr>
          <p:spPr bwMode="auto">
            <a:xfrm>
              <a:off x="8107514" y="4733555"/>
              <a:ext cx="367565" cy="276597"/>
            </a:xfrm>
            <a:prstGeom prst="rect">
              <a:avLst/>
            </a:prstGeom>
            <a:noFill/>
          </p:spPr>
          <p:txBody>
            <a:bodyPr>
              <a:spAutoFit/>
            </a:bodyPr>
            <a:lstStyle/>
            <a:p>
              <a:pPr>
                <a:defRPr/>
              </a:pPr>
              <a:r>
                <a:rPr lang="it-IT" sz="1200" dirty="0" err="1">
                  <a:solidFill>
                    <a:srgbClr val="002060"/>
                  </a:solidFill>
                  <a:latin typeface="+mj-lt"/>
                </a:rPr>
                <a:t>e’</a:t>
              </a:r>
              <a:endParaRPr lang="it-IT" sz="1200" dirty="0">
                <a:solidFill>
                  <a:srgbClr val="002060"/>
                </a:solidFill>
                <a:latin typeface="+mj-lt"/>
              </a:endParaRPr>
            </a:p>
          </p:txBody>
        </p:sp>
        <p:sp>
          <p:nvSpPr>
            <p:cNvPr id="101" name="CasellaDiTesto 100"/>
            <p:cNvSpPr txBox="1"/>
            <p:nvPr/>
          </p:nvSpPr>
          <p:spPr>
            <a:xfrm>
              <a:off x="8714717" y="4491929"/>
              <a:ext cx="403601" cy="276597"/>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12" name="Connettore diritto 11"/>
            <p:cNvCxnSpPr/>
            <p:nvPr/>
          </p:nvCxnSpPr>
          <p:spPr>
            <a:xfrm>
              <a:off x="7237248" y="4477623"/>
              <a:ext cx="1445037" cy="0"/>
            </a:xfrm>
            <a:prstGeom prst="line">
              <a:avLst/>
            </a:prstGeom>
            <a:ln w="19050">
              <a:solidFill>
                <a:srgbClr val="0070C0"/>
              </a:solidFill>
            </a:ln>
          </p:spPr>
          <p:style>
            <a:lnRef idx="1">
              <a:schemeClr val="dk1"/>
            </a:lnRef>
            <a:fillRef idx="0">
              <a:schemeClr val="dk1"/>
            </a:fillRef>
            <a:effectRef idx="0">
              <a:schemeClr val="dk1"/>
            </a:effectRef>
            <a:fontRef idx="minor">
              <a:schemeClr val="tx1"/>
            </a:fontRef>
          </p:style>
        </p:cxnSp>
        <p:cxnSp>
          <p:nvCxnSpPr>
            <p:cNvPr id="29" name="Connettore diritto 28"/>
            <p:cNvCxnSpPr/>
            <p:nvPr/>
          </p:nvCxnSpPr>
          <p:spPr>
            <a:xfrm>
              <a:off x="7237248" y="4714479"/>
              <a:ext cx="1021616" cy="23844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07" name="CasellaDiTesto 106"/>
            <p:cNvSpPr txBox="1"/>
            <p:nvPr/>
          </p:nvSpPr>
          <p:spPr bwMode="auto">
            <a:xfrm>
              <a:off x="8067874" y="4418806"/>
              <a:ext cx="369367" cy="276597"/>
            </a:xfrm>
            <a:prstGeom prst="rect">
              <a:avLst/>
            </a:prstGeom>
            <a:noFill/>
          </p:spPr>
          <p:txBody>
            <a:bodyPr>
              <a:spAutoFit/>
            </a:bodyPr>
            <a:lstStyle/>
            <a:p>
              <a:pPr>
                <a:defRPr/>
              </a:pPr>
              <a:r>
                <a:rPr lang="it-IT" sz="1200" dirty="0" err="1">
                  <a:solidFill>
                    <a:srgbClr val="002060"/>
                  </a:solidFill>
                  <a:latin typeface="+mj-lt"/>
                </a:rPr>
                <a:t>e’</a:t>
              </a:r>
              <a:r>
                <a:rPr lang="it-IT" sz="1200" dirty="0">
                  <a:solidFill>
                    <a:srgbClr val="002060"/>
                  </a:solidFill>
                  <a:latin typeface="+mj-lt"/>
                </a:rPr>
                <a:t>’</a:t>
              </a:r>
            </a:p>
          </p:txBody>
        </p:sp>
      </p:grpSp>
      <p:grpSp>
        <p:nvGrpSpPr>
          <p:cNvPr id="15428" name="Gruppo 82"/>
          <p:cNvGrpSpPr>
            <a:grpSpLocks/>
          </p:cNvGrpSpPr>
          <p:nvPr/>
        </p:nvGrpSpPr>
        <p:grpSpPr bwMode="auto">
          <a:xfrm>
            <a:off x="7246938" y="5054600"/>
            <a:ext cx="1727200" cy="587375"/>
            <a:chOff x="7191092" y="4972070"/>
            <a:chExt cx="1962150" cy="588133"/>
          </a:xfrm>
        </p:grpSpPr>
        <p:cxnSp>
          <p:nvCxnSpPr>
            <p:cNvPr id="108" name="Connettore diritto 107"/>
            <p:cNvCxnSpPr/>
            <p:nvPr/>
          </p:nvCxnSpPr>
          <p:spPr bwMode="auto">
            <a:xfrm>
              <a:off x="7191092" y="5289980"/>
              <a:ext cx="1798036"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09" name="CasellaDiTesto 108"/>
            <p:cNvSpPr txBox="1"/>
            <p:nvPr/>
          </p:nvSpPr>
          <p:spPr>
            <a:xfrm>
              <a:off x="8749270" y="5088108"/>
              <a:ext cx="403972" cy="276581"/>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31" name="Connettore diritto 30"/>
            <p:cNvCxnSpPr/>
            <p:nvPr/>
          </p:nvCxnSpPr>
          <p:spPr>
            <a:xfrm>
              <a:off x="7452591" y="5099234"/>
              <a:ext cx="1229951" cy="0"/>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112" name="Connettore diritto 111"/>
            <p:cNvCxnSpPr/>
            <p:nvPr/>
          </p:nvCxnSpPr>
          <p:spPr>
            <a:xfrm>
              <a:off x="7452591" y="5433039"/>
              <a:ext cx="1229951" cy="0"/>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64" name="CasellaDiTesto 63"/>
            <p:cNvSpPr txBox="1"/>
            <p:nvPr/>
          </p:nvSpPr>
          <p:spPr>
            <a:xfrm>
              <a:off x="7216340" y="4972070"/>
              <a:ext cx="367903" cy="276581"/>
            </a:xfrm>
            <a:prstGeom prst="rect">
              <a:avLst/>
            </a:prstGeom>
            <a:noFill/>
          </p:spPr>
          <p:txBody>
            <a:bodyPr>
              <a:spAutoFit/>
            </a:bodyPr>
            <a:lstStyle/>
            <a:p>
              <a:pPr>
                <a:defRPr/>
              </a:pPr>
              <a:r>
                <a:rPr lang="it-IT" sz="1200" dirty="0">
                  <a:solidFill>
                    <a:srgbClr val="002060"/>
                  </a:solidFill>
                </a:rPr>
                <a:t>f</a:t>
              </a:r>
              <a:r>
                <a:rPr lang="it-IT" sz="1200" dirty="0">
                  <a:solidFill>
                    <a:srgbClr val="002060"/>
                  </a:solidFill>
                  <a:latin typeface="+mj-lt"/>
                </a:rPr>
                <a:t>"</a:t>
              </a:r>
            </a:p>
          </p:txBody>
        </p:sp>
        <p:sp>
          <p:nvSpPr>
            <p:cNvPr id="114" name="CasellaDiTesto 113"/>
            <p:cNvSpPr txBox="1"/>
            <p:nvPr/>
          </p:nvSpPr>
          <p:spPr>
            <a:xfrm>
              <a:off x="7252409" y="5283622"/>
              <a:ext cx="367903" cy="276581"/>
            </a:xfrm>
            <a:prstGeom prst="rect">
              <a:avLst/>
            </a:prstGeom>
            <a:noFill/>
          </p:spPr>
          <p:txBody>
            <a:bodyPr>
              <a:spAutoFit/>
            </a:bodyPr>
            <a:lstStyle/>
            <a:p>
              <a:pPr>
                <a:defRPr/>
              </a:pPr>
              <a:r>
                <a:rPr lang="it-IT" sz="1200" dirty="0">
                  <a:solidFill>
                    <a:srgbClr val="002060"/>
                  </a:solidFill>
                </a:rPr>
                <a:t>f</a:t>
              </a:r>
              <a:r>
                <a:rPr lang="it-IT" sz="1200" dirty="0">
                  <a:solidFill>
                    <a:srgbClr val="002060"/>
                  </a:solidFill>
                  <a:latin typeface="+mj-lt"/>
                </a:rPr>
                <a:t>’</a:t>
              </a:r>
            </a:p>
          </p:txBody>
        </p:sp>
      </p:grpSp>
      <p:grpSp>
        <p:nvGrpSpPr>
          <p:cNvPr id="15429" name="Gruppo 79"/>
          <p:cNvGrpSpPr>
            <a:grpSpLocks/>
          </p:cNvGrpSpPr>
          <p:nvPr/>
        </p:nvGrpSpPr>
        <p:grpSpPr bwMode="auto">
          <a:xfrm>
            <a:off x="7254875" y="3141663"/>
            <a:ext cx="1692275" cy="685800"/>
            <a:chOff x="12260776" y="767823"/>
            <a:chExt cx="1812130" cy="686521"/>
          </a:xfrm>
        </p:grpSpPr>
        <p:sp>
          <p:nvSpPr>
            <p:cNvPr id="88" name="CasellaDiTesto 87"/>
            <p:cNvSpPr txBox="1"/>
            <p:nvPr/>
          </p:nvSpPr>
          <p:spPr bwMode="auto">
            <a:xfrm>
              <a:off x="13670022" y="894957"/>
              <a:ext cx="402884" cy="276515"/>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grpSp>
          <p:nvGrpSpPr>
            <p:cNvPr id="15445" name="Gruppo 77"/>
            <p:cNvGrpSpPr>
              <a:grpSpLocks/>
            </p:cNvGrpSpPr>
            <p:nvPr/>
          </p:nvGrpSpPr>
          <p:grpSpPr bwMode="auto">
            <a:xfrm>
              <a:off x="12260776" y="767823"/>
              <a:ext cx="1798637" cy="686521"/>
              <a:chOff x="11523579" y="1761681"/>
              <a:chExt cx="1798637" cy="686521"/>
            </a:xfrm>
          </p:grpSpPr>
          <p:sp>
            <p:nvSpPr>
              <p:cNvPr id="23" name="Ovale 22"/>
              <p:cNvSpPr/>
              <p:nvPr/>
            </p:nvSpPr>
            <p:spPr bwMode="auto">
              <a:xfrm>
                <a:off x="12018261" y="1946025"/>
                <a:ext cx="35698" cy="365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cxnSp>
            <p:nvCxnSpPr>
              <p:cNvPr id="25" name="Connettore diritto 24"/>
              <p:cNvCxnSpPr/>
              <p:nvPr/>
            </p:nvCxnSpPr>
            <p:spPr bwMode="auto">
              <a:xfrm>
                <a:off x="12023360" y="1963505"/>
                <a:ext cx="0" cy="197057"/>
              </a:xfrm>
              <a:prstGeom prst="line">
                <a:avLst/>
              </a:prstGeom>
              <a:ln w="3175">
                <a:solidFill>
                  <a:srgbClr val="002060">
                    <a:alpha val="60000"/>
                  </a:srgbClr>
                </a:solidFill>
              </a:ln>
            </p:spPr>
            <p:style>
              <a:lnRef idx="1">
                <a:schemeClr val="accent1"/>
              </a:lnRef>
              <a:fillRef idx="0">
                <a:schemeClr val="accent1"/>
              </a:fillRef>
              <a:effectRef idx="0">
                <a:schemeClr val="accent1"/>
              </a:effectRef>
              <a:fontRef idx="minor">
                <a:schemeClr val="tx1"/>
              </a:fontRef>
            </p:style>
          </p:cxnSp>
          <p:cxnSp>
            <p:nvCxnSpPr>
              <p:cNvPr id="87" name="Connettore diritto 86"/>
              <p:cNvCxnSpPr/>
              <p:nvPr/>
            </p:nvCxnSpPr>
            <p:spPr bwMode="auto">
              <a:xfrm>
                <a:off x="11523579" y="2160562"/>
                <a:ext cx="1798531"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p:nvCxnSpPr>
            <p:spPr bwMode="auto">
              <a:xfrm>
                <a:off x="12023360" y="2160562"/>
                <a:ext cx="0" cy="268570"/>
              </a:xfrm>
              <a:prstGeom prst="line">
                <a:avLst/>
              </a:prstGeom>
              <a:ln w="19050">
                <a:solidFill>
                  <a:srgbClr val="002060">
                    <a:alpha val="60000"/>
                  </a:srgbClr>
                </a:solidFill>
              </a:ln>
            </p:spPr>
            <p:style>
              <a:lnRef idx="1">
                <a:schemeClr val="accent1"/>
              </a:lnRef>
              <a:fillRef idx="0">
                <a:schemeClr val="accent1"/>
              </a:fillRef>
              <a:effectRef idx="0">
                <a:schemeClr val="accent1"/>
              </a:effectRef>
              <a:fontRef idx="minor">
                <a:schemeClr val="tx1"/>
              </a:fontRef>
            </p:style>
          </p:cxnSp>
          <p:sp>
            <p:nvSpPr>
              <p:cNvPr id="97" name="CasellaDiTesto 96"/>
              <p:cNvSpPr txBox="1"/>
              <p:nvPr/>
            </p:nvSpPr>
            <p:spPr bwMode="auto">
              <a:xfrm>
                <a:off x="12050559" y="2195524"/>
                <a:ext cx="324688" cy="252678"/>
              </a:xfrm>
              <a:prstGeom prst="rect">
                <a:avLst/>
              </a:prstGeom>
              <a:noFill/>
            </p:spPr>
            <p:txBody>
              <a:bodyPr>
                <a:spAutoFit/>
              </a:bodyPr>
              <a:lstStyle/>
              <a:p>
                <a:pPr>
                  <a:defRPr/>
                </a:pPr>
                <a:r>
                  <a:rPr lang="it-IT" sz="1200" dirty="0">
                    <a:solidFill>
                      <a:srgbClr val="002060"/>
                    </a:solidFill>
                    <a:latin typeface="+mj-lt"/>
                  </a:rPr>
                  <a:t>c’</a:t>
                </a:r>
              </a:p>
            </p:txBody>
          </p:sp>
          <p:sp>
            <p:nvSpPr>
              <p:cNvPr id="115" name="CasellaDiTesto 114"/>
              <p:cNvSpPr txBox="1"/>
              <p:nvPr/>
            </p:nvSpPr>
            <p:spPr bwMode="auto">
              <a:xfrm>
                <a:off x="12023360" y="1761681"/>
                <a:ext cx="322988" cy="276515"/>
              </a:xfrm>
              <a:prstGeom prst="rect">
                <a:avLst/>
              </a:prstGeom>
              <a:noFill/>
            </p:spPr>
            <p:txBody>
              <a:bodyPr>
                <a:spAutoFit/>
              </a:bodyPr>
              <a:lstStyle/>
              <a:p>
                <a:pPr>
                  <a:defRPr/>
                </a:pPr>
                <a:r>
                  <a:rPr lang="it-IT" sz="1200" dirty="0">
                    <a:solidFill>
                      <a:srgbClr val="002060"/>
                    </a:solidFill>
                    <a:latin typeface="+mj-lt"/>
                  </a:rPr>
                  <a:t>c’’</a:t>
                </a:r>
              </a:p>
            </p:txBody>
          </p:sp>
        </p:grpSp>
      </p:grpSp>
      <p:grpSp>
        <p:nvGrpSpPr>
          <p:cNvPr id="15430" name="Gruppo 84"/>
          <p:cNvGrpSpPr>
            <a:grpSpLocks/>
          </p:cNvGrpSpPr>
          <p:nvPr/>
        </p:nvGrpSpPr>
        <p:grpSpPr bwMode="auto">
          <a:xfrm>
            <a:off x="7253288" y="5611813"/>
            <a:ext cx="1728787" cy="587375"/>
            <a:chOff x="10397635" y="5373308"/>
            <a:chExt cx="1962150" cy="588133"/>
          </a:xfrm>
        </p:grpSpPr>
        <p:cxnSp>
          <p:nvCxnSpPr>
            <p:cNvPr id="66" name="Connettore diritto 65"/>
            <p:cNvCxnSpPr/>
            <p:nvPr/>
          </p:nvCxnSpPr>
          <p:spPr>
            <a:xfrm>
              <a:off x="11111144" y="5459144"/>
              <a:ext cx="0" cy="467327"/>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grpSp>
          <p:nvGrpSpPr>
            <p:cNvPr id="15439" name="Gruppo 83"/>
            <p:cNvGrpSpPr>
              <a:grpSpLocks/>
            </p:cNvGrpSpPr>
            <p:nvPr/>
          </p:nvGrpSpPr>
          <p:grpSpPr bwMode="auto">
            <a:xfrm>
              <a:off x="10397635" y="5373308"/>
              <a:ext cx="1962150" cy="588133"/>
              <a:chOff x="7204075" y="5573735"/>
              <a:chExt cx="1962150" cy="588133"/>
            </a:xfrm>
          </p:grpSpPr>
          <p:cxnSp>
            <p:nvCxnSpPr>
              <p:cNvPr id="116" name="Connettore diritto 115"/>
              <p:cNvCxnSpPr/>
              <p:nvPr/>
            </p:nvCxnSpPr>
            <p:spPr bwMode="auto">
              <a:xfrm>
                <a:off x="7204075" y="5869391"/>
                <a:ext cx="1798188"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17" name="CasellaDiTesto 116"/>
              <p:cNvSpPr txBox="1"/>
              <p:nvPr/>
            </p:nvSpPr>
            <p:spPr>
              <a:xfrm>
                <a:off x="8762624" y="5667518"/>
                <a:ext cx="403601" cy="276581"/>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sp>
            <p:nvSpPr>
              <p:cNvPr id="120" name="CasellaDiTesto 119"/>
              <p:cNvSpPr txBox="1"/>
              <p:nvPr/>
            </p:nvSpPr>
            <p:spPr>
              <a:xfrm>
                <a:off x="7877945" y="5573735"/>
                <a:ext cx="409006" cy="276581"/>
              </a:xfrm>
              <a:prstGeom prst="rect">
                <a:avLst/>
              </a:prstGeom>
              <a:noFill/>
            </p:spPr>
            <p:txBody>
              <a:bodyPr>
                <a:spAutoFit/>
              </a:bodyPr>
              <a:lstStyle/>
              <a:p>
                <a:pPr>
                  <a:defRPr/>
                </a:pPr>
                <a:r>
                  <a:rPr lang="it-IT" sz="1200" dirty="0">
                    <a:solidFill>
                      <a:srgbClr val="002060"/>
                    </a:solidFill>
                    <a:latin typeface="+mj-lt"/>
                  </a:rPr>
                  <a:t>g"</a:t>
                </a:r>
              </a:p>
            </p:txBody>
          </p:sp>
          <p:sp>
            <p:nvSpPr>
              <p:cNvPr id="121" name="CasellaDiTesto 120"/>
              <p:cNvSpPr txBox="1"/>
              <p:nvPr/>
            </p:nvSpPr>
            <p:spPr>
              <a:xfrm>
                <a:off x="7867134" y="5885287"/>
                <a:ext cx="369367" cy="276581"/>
              </a:xfrm>
              <a:prstGeom prst="rect">
                <a:avLst/>
              </a:prstGeom>
              <a:noFill/>
            </p:spPr>
            <p:txBody>
              <a:bodyPr>
                <a:spAutoFit/>
              </a:bodyPr>
              <a:lstStyle/>
              <a:p>
                <a:pPr>
                  <a:defRPr/>
                </a:pPr>
                <a:r>
                  <a:rPr lang="it-IT" sz="1200" dirty="0">
                    <a:solidFill>
                      <a:srgbClr val="002060"/>
                    </a:solidFill>
                    <a:latin typeface="+mj-lt"/>
                  </a:rPr>
                  <a:t>g’</a:t>
                </a:r>
              </a:p>
            </p:txBody>
          </p:sp>
        </p:grpSp>
      </p:grpSp>
      <p:grpSp>
        <p:nvGrpSpPr>
          <p:cNvPr id="15431" name="Gruppo 88"/>
          <p:cNvGrpSpPr>
            <a:grpSpLocks/>
          </p:cNvGrpSpPr>
          <p:nvPr/>
        </p:nvGrpSpPr>
        <p:grpSpPr bwMode="auto">
          <a:xfrm>
            <a:off x="7250113" y="6230938"/>
            <a:ext cx="1727200" cy="552450"/>
            <a:chOff x="11179855" y="6279669"/>
            <a:chExt cx="1962150" cy="552539"/>
          </a:xfrm>
        </p:grpSpPr>
        <p:sp>
          <p:nvSpPr>
            <p:cNvPr id="128" name="CasellaDiTesto 127"/>
            <p:cNvSpPr txBox="1"/>
            <p:nvPr/>
          </p:nvSpPr>
          <p:spPr>
            <a:xfrm>
              <a:off x="11398071" y="6279669"/>
              <a:ext cx="409383" cy="276270"/>
            </a:xfrm>
            <a:prstGeom prst="rect">
              <a:avLst/>
            </a:prstGeom>
            <a:noFill/>
          </p:spPr>
          <p:txBody>
            <a:bodyPr>
              <a:spAutoFit/>
            </a:bodyPr>
            <a:lstStyle/>
            <a:p>
              <a:pPr>
                <a:defRPr/>
              </a:pPr>
              <a:r>
                <a:rPr lang="it-IT" sz="1200" dirty="0">
                  <a:solidFill>
                    <a:srgbClr val="002060"/>
                  </a:solidFill>
                  <a:latin typeface="+mj-lt"/>
                </a:rPr>
                <a:t>h"</a:t>
              </a:r>
            </a:p>
          </p:txBody>
        </p:sp>
        <p:grpSp>
          <p:nvGrpSpPr>
            <p:cNvPr id="15432" name="Gruppo 85"/>
            <p:cNvGrpSpPr>
              <a:grpSpLocks/>
            </p:cNvGrpSpPr>
            <p:nvPr/>
          </p:nvGrpSpPr>
          <p:grpSpPr bwMode="auto">
            <a:xfrm>
              <a:off x="11179855" y="6309118"/>
              <a:ext cx="1962150" cy="523090"/>
              <a:chOff x="7177087" y="6161868"/>
              <a:chExt cx="1962150" cy="523090"/>
            </a:xfrm>
          </p:grpSpPr>
          <p:cxnSp>
            <p:nvCxnSpPr>
              <p:cNvPr id="122" name="Connettore diritto 121"/>
              <p:cNvCxnSpPr/>
              <p:nvPr/>
            </p:nvCxnSpPr>
            <p:spPr bwMode="auto">
              <a:xfrm>
                <a:off x="7177087" y="6456321"/>
                <a:ext cx="1798036"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23" name="CasellaDiTesto 122"/>
              <p:cNvSpPr txBox="1"/>
              <p:nvPr/>
            </p:nvSpPr>
            <p:spPr>
              <a:xfrm>
                <a:off x="8735265" y="6261027"/>
                <a:ext cx="403972" cy="274682"/>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70" name="Connettore diritto 69"/>
              <p:cNvCxnSpPr/>
              <p:nvPr/>
            </p:nvCxnSpPr>
            <p:spPr>
              <a:xfrm>
                <a:off x="7539579" y="6162586"/>
                <a:ext cx="717772" cy="298498"/>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72" name="Connettore diritto 71"/>
              <p:cNvCxnSpPr/>
              <p:nvPr/>
            </p:nvCxnSpPr>
            <p:spPr>
              <a:xfrm flipH="1">
                <a:off x="7447604" y="6461084"/>
                <a:ext cx="809747" cy="223874"/>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29" name="CasellaDiTesto 128"/>
              <p:cNvSpPr txBox="1"/>
              <p:nvPr/>
            </p:nvSpPr>
            <p:spPr>
              <a:xfrm>
                <a:off x="7362841" y="6407100"/>
                <a:ext cx="367903" cy="276269"/>
              </a:xfrm>
              <a:prstGeom prst="rect">
                <a:avLst/>
              </a:prstGeom>
              <a:noFill/>
            </p:spPr>
            <p:txBody>
              <a:bodyPr>
                <a:spAutoFit/>
              </a:bodyPr>
              <a:lstStyle/>
              <a:p>
                <a:pPr>
                  <a:defRPr/>
                </a:pPr>
                <a:r>
                  <a:rPr lang="it-IT" sz="1200" dirty="0">
                    <a:solidFill>
                      <a:srgbClr val="002060"/>
                    </a:solidFill>
                    <a:latin typeface="+mj-lt"/>
                  </a:rPr>
                  <a:t>h’</a:t>
                </a:r>
              </a:p>
            </p:txBody>
          </p:sp>
        </p:gr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additive="base">
                                        <p:cTn id="7" dur="1000" fill="hold"/>
                                        <p:tgtEl>
                                          <p:spTgt spid="15364"/>
                                        </p:tgtEl>
                                        <p:attrNameLst>
                                          <p:attrName>ppt_x</p:attrName>
                                        </p:attrNameLst>
                                      </p:cBhvr>
                                      <p:tavLst>
                                        <p:tav tm="0">
                                          <p:val>
                                            <p:strVal val="0-#ppt_w/2"/>
                                          </p:val>
                                        </p:tav>
                                        <p:tav tm="100000">
                                          <p:val>
                                            <p:strVal val="#ppt_x"/>
                                          </p:val>
                                        </p:tav>
                                      </p:tavLst>
                                    </p:anim>
                                    <p:anim calcmode="lin" valueType="num">
                                      <p:cBhvr additive="base">
                                        <p:cTn id="8" dur="1000" fill="hold"/>
                                        <p:tgtEl>
                                          <p:spTgt spid="153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ppt_x"/>
                                          </p:val>
                                        </p:tav>
                                        <p:tav tm="100000">
                                          <p:val>
                                            <p:strVal val="#ppt_x"/>
                                          </p:val>
                                        </p:tav>
                                      </p:tavLst>
                                    </p:anim>
                                    <p:anim calcmode="lin" valueType="num">
                                      <p:cBhvr additive="base">
                                        <p:cTn id="14"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5372"/>
                                        </p:tgtEl>
                                        <p:attrNameLst>
                                          <p:attrName>style.visibility</p:attrName>
                                        </p:attrNameLst>
                                      </p:cBhvr>
                                      <p:to>
                                        <p:strVal val="visible"/>
                                      </p:to>
                                    </p:set>
                                    <p:animEffect transition="in" filter="fade">
                                      <p:cBhvr>
                                        <p:cTn id="26" dur="1000"/>
                                        <p:tgtEl>
                                          <p:spTgt spid="15372"/>
                                        </p:tgtEl>
                                      </p:cBhvr>
                                    </p:animEffect>
                                    <p:anim calcmode="lin" valueType="num">
                                      <p:cBhvr>
                                        <p:cTn id="27" dur="1000" fill="hold"/>
                                        <p:tgtEl>
                                          <p:spTgt spid="15372"/>
                                        </p:tgtEl>
                                        <p:attrNameLst>
                                          <p:attrName>ppt_x</p:attrName>
                                        </p:attrNameLst>
                                      </p:cBhvr>
                                      <p:tavLst>
                                        <p:tav tm="0">
                                          <p:val>
                                            <p:strVal val="#ppt_x"/>
                                          </p:val>
                                        </p:tav>
                                        <p:tav tm="100000">
                                          <p:val>
                                            <p:strVal val="#ppt_x"/>
                                          </p:val>
                                        </p:tav>
                                      </p:tavLst>
                                    </p:anim>
                                    <p:anim calcmode="lin" valueType="num">
                                      <p:cBhvr>
                                        <p:cTn id="28" dur="1000" fill="hold"/>
                                        <p:tgtEl>
                                          <p:spTgt spid="15372"/>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5374"/>
                                        </p:tgtEl>
                                        <p:attrNameLst>
                                          <p:attrName>style.visibility</p:attrName>
                                        </p:attrNameLst>
                                      </p:cBhvr>
                                      <p:to>
                                        <p:strVal val="visible"/>
                                      </p:to>
                                    </p:set>
                                    <p:animEffect transition="in" filter="fade">
                                      <p:cBhvr>
                                        <p:cTn id="40" dur="1000"/>
                                        <p:tgtEl>
                                          <p:spTgt spid="15374"/>
                                        </p:tgtEl>
                                      </p:cBhvr>
                                    </p:animEffect>
                                    <p:anim calcmode="lin" valueType="num">
                                      <p:cBhvr>
                                        <p:cTn id="41" dur="1000" fill="hold"/>
                                        <p:tgtEl>
                                          <p:spTgt spid="15374"/>
                                        </p:tgtEl>
                                        <p:attrNameLst>
                                          <p:attrName>ppt_x</p:attrName>
                                        </p:attrNameLst>
                                      </p:cBhvr>
                                      <p:tavLst>
                                        <p:tav tm="0">
                                          <p:val>
                                            <p:strVal val="#ppt_x"/>
                                          </p:val>
                                        </p:tav>
                                        <p:tav tm="100000">
                                          <p:val>
                                            <p:strVal val="#ppt_x"/>
                                          </p:val>
                                        </p:tav>
                                      </p:tavLst>
                                    </p:anim>
                                    <p:anim calcmode="lin" valueType="num">
                                      <p:cBhvr>
                                        <p:cTn id="42" dur="1000" fill="hold"/>
                                        <p:tgtEl>
                                          <p:spTgt spid="15374"/>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5375"/>
                                        </p:tgtEl>
                                        <p:attrNameLst>
                                          <p:attrName>style.visibility</p:attrName>
                                        </p:attrNameLst>
                                      </p:cBhvr>
                                      <p:to>
                                        <p:strVal val="visible"/>
                                      </p:to>
                                    </p:set>
                                    <p:animEffect transition="in" filter="fade">
                                      <p:cBhvr>
                                        <p:cTn id="47" dur="1000"/>
                                        <p:tgtEl>
                                          <p:spTgt spid="15375"/>
                                        </p:tgtEl>
                                      </p:cBhvr>
                                    </p:animEffect>
                                    <p:anim calcmode="lin" valueType="num">
                                      <p:cBhvr>
                                        <p:cTn id="48" dur="1000" fill="hold"/>
                                        <p:tgtEl>
                                          <p:spTgt spid="15375"/>
                                        </p:tgtEl>
                                        <p:attrNameLst>
                                          <p:attrName>ppt_x</p:attrName>
                                        </p:attrNameLst>
                                      </p:cBhvr>
                                      <p:tavLst>
                                        <p:tav tm="0">
                                          <p:val>
                                            <p:strVal val="#ppt_x"/>
                                          </p:val>
                                        </p:tav>
                                        <p:tav tm="100000">
                                          <p:val>
                                            <p:strVal val="#ppt_x"/>
                                          </p:val>
                                        </p:tav>
                                      </p:tavLst>
                                    </p:anim>
                                    <p:anim calcmode="lin" valueType="num">
                                      <p:cBhvr>
                                        <p:cTn id="49" dur="1000" fill="hold"/>
                                        <p:tgtEl>
                                          <p:spTgt spid="15375"/>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5376"/>
                                        </p:tgtEl>
                                        <p:attrNameLst>
                                          <p:attrName>style.visibility</p:attrName>
                                        </p:attrNameLst>
                                      </p:cBhvr>
                                      <p:to>
                                        <p:strVal val="visible"/>
                                      </p:to>
                                    </p:set>
                                    <p:animEffect transition="in" filter="fade">
                                      <p:cBhvr>
                                        <p:cTn id="54" dur="1000"/>
                                        <p:tgtEl>
                                          <p:spTgt spid="15376"/>
                                        </p:tgtEl>
                                      </p:cBhvr>
                                    </p:animEffect>
                                    <p:anim calcmode="lin" valueType="num">
                                      <p:cBhvr>
                                        <p:cTn id="55" dur="1000" fill="hold"/>
                                        <p:tgtEl>
                                          <p:spTgt spid="15376"/>
                                        </p:tgtEl>
                                        <p:attrNameLst>
                                          <p:attrName>ppt_x</p:attrName>
                                        </p:attrNameLst>
                                      </p:cBhvr>
                                      <p:tavLst>
                                        <p:tav tm="0">
                                          <p:val>
                                            <p:strVal val="#ppt_x"/>
                                          </p:val>
                                        </p:tav>
                                        <p:tav tm="100000">
                                          <p:val>
                                            <p:strVal val="#ppt_x"/>
                                          </p:val>
                                        </p:tav>
                                      </p:tavLst>
                                    </p:anim>
                                    <p:anim calcmode="lin" valueType="num">
                                      <p:cBhvr>
                                        <p:cTn id="56" dur="1000" fill="hold"/>
                                        <p:tgtEl>
                                          <p:spTgt spid="15376"/>
                                        </p:tgtEl>
                                        <p:attrNameLst>
                                          <p:attrName>ppt_y</p:attrName>
                                        </p:attrNameLst>
                                      </p:cBhvr>
                                      <p:tavLst>
                                        <p:tav tm="0">
                                          <p:val>
                                            <p:strVal val="#ppt_y+.1"/>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5377"/>
                                        </p:tgtEl>
                                        <p:attrNameLst>
                                          <p:attrName>style.visibility</p:attrName>
                                        </p:attrNameLst>
                                      </p:cBhvr>
                                      <p:to>
                                        <p:strVal val="visible"/>
                                      </p:to>
                                    </p:set>
                                    <p:animEffect transition="in" filter="fade">
                                      <p:cBhvr>
                                        <p:cTn id="61" dur="1000"/>
                                        <p:tgtEl>
                                          <p:spTgt spid="15377"/>
                                        </p:tgtEl>
                                      </p:cBhvr>
                                    </p:animEffect>
                                    <p:anim calcmode="lin" valueType="num">
                                      <p:cBhvr>
                                        <p:cTn id="62" dur="1000" fill="hold"/>
                                        <p:tgtEl>
                                          <p:spTgt spid="15377"/>
                                        </p:tgtEl>
                                        <p:attrNameLst>
                                          <p:attrName>ppt_x</p:attrName>
                                        </p:attrNameLst>
                                      </p:cBhvr>
                                      <p:tavLst>
                                        <p:tav tm="0">
                                          <p:val>
                                            <p:strVal val="#ppt_x"/>
                                          </p:val>
                                        </p:tav>
                                        <p:tav tm="100000">
                                          <p:val>
                                            <p:strVal val="#ppt_x"/>
                                          </p:val>
                                        </p:tav>
                                      </p:tavLst>
                                    </p:anim>
                                    <p:anim calcmode="lin" valueType="num">
                                      <p:cBhvr>
                                        <p:cTn id="63" dur="1000" fill="hold"/>
                                        <p:tgtEl>
                                          <p:spTgt spid="15377"/>
                                        </p:tgtEl>
                                        <p:attrNameLst>
                                          <p:attrName>ppt_y</p:attrName>
                                        </p:attrNameLst>
                                      </p:cBhvr>
                                      <p:tavLst>
                                        <p:tav tm="0">
                                          <p:val>
                                            <p:strVal val="#ppt_y+.1"/>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5378"/>
                                        </p:tgtEl>
                                        <p:attrNameLst>
                                          <p:attrName>style.visibility</p:attrName>
                                        </p:attrNameLst>
                                      </p:cBhvr>
                                      <p:to>
                                        <p:strVal val="visible"/>
                                      </p:to>
                                    </p:set>
                                    <p:animEffect transition="in" filter="fade">
                                      <p:cBhvr>
                                        <p:cTn id="68" dur="1000"/>
                                        <p:tgtEl>
                                          <p:spTgt spid="15378"/>
                                        </p:tgtEl>
                                      </p:cBhvr>
                                    </p:animEffect>
                                    <p:anim calcmode="lin" valueType="num">
                                      <p:cBhvr>
                                        <p:cTn id="69" dur="1000" fill="hold"/>
                                        <p:tgtEl>
                                          <p:spTgt spid="15378"/>
                                        </p:tgtEl>
                                        <p:attrNameLst>
                                          <p:attrName>ppt_x</p:attrName>
                                        </p:attrNameLst>
                                      </p:cBhvr>
                                      <p:tavLst>
                                        <p:tav tm="0">
                                          <p:val>
                                            <p:strVal val="#ppt_x"/>
                                          </p:val>
                                        </p:tav>
                                        <p:tav tm="100000">
                                          <p:val>
                                            <p:strVal val="#ppt_x"/>
                                          </p:val>
                                        </p:tav>
                                      </p:tavLst>
                                    </p:anim>
                                    <p:anim calcmode="lin" valueType="num">
                                      <p:cBhvr>
                                        <p:cTn id="70" dur="1000" fill="hold"/>
                                        <p:tgtEl>
                                          <p:spTgt spid="15378"/>
                                        </p:tgtEl>
                                        <p:attrNameLst>
                                          <p:attrName>ppt_y</p:attrName>
                                        </p:attrNameLst>
                                      </p:cBhvr>
                                      <p:tavLst>
                                        <p:tav tm="0">
                                          <p:val>
                                            <p:strVal val="#ppt_y+.1"/>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5379"/>
                                        </p:tgtEl>
                                        <p:attrNameLst>
                                          <p:attrName>style.visibility</p:attrName>
                                        </p:attrNameLst>
                                      </p:cBhvr>
                                      <p:to>
                                        <p:strVal val="visible"/>
                                      </p:to>
                                    </p:set>
                                    <p:animEffect transition="in" filter="fade">
                                      <p:cBhvr>
                                        <p:cTn id="75" dur="1000"/>
                                        <p:tgtEl>
                                          <p:spTgt spid="15379"/>
                                        </p:tgtEl>
                                      </p:cBhvr>
                                    </p:animEffect>
                                    <p:anim calcmode="lin" valueType="num">
                                      <p:cBhvr>
                                        <p:cTn id="76" dur="1000" fill="hold"/>
                                        <p:tgtEl>
                                          <p:spTgt spid="15379"/>
                                        </p:tgtEl>
                                        <p:attrNameLst>
                                          <p:attrName>ppt_x</p:attrName>
                                        </p:attrNameLst>
                                      </p:cBhvr>
                                      <p:tavLst>
                                        <p:tav tm="0">
                                          <p:val>
                                            <p:strVal val="#ppt_x"/>
                                          </p:val>
                                        </p:tav>
                                        <p:tav tm="100000">
                                          <p:val>
                                            <p:strVal val="#ppt_x"/>
                                          </p:val>
                                        </p:tav>
                                      </p:tavLst>
                                    </p:anim>
                                    <p:anim calcmode="lin" valueType="num">
                                      <p:cBhvr>
                                        <p:cTn id="77" dur="1000" fill="hold"/>
                                        <p:tgtEl>
                                          <p:spTgt spid="15379"/>
                                        </p:tgtEl>
                                        <p:attrNameLst>
                                          <p:attrName>ppt_y</p:attrName>
                                        </p:attrNameLst>
                                      </p:cBhvr>
                                      <p:tavLst>
                                        <p:tav tm="0">
                                          <p:val>
                                            <p:strVal val="#ppt_y+.1"/>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15370"/>
                                        </p:tgtEl>
                                        <p:attrNameLst>
                                          <p:attrName>style.visibility</p:attrName>
                                        </p:attrNameLst>
                                      </p:cBhvr>
                                      <p:to>
                                        <p:strVal val="visible"/>
                                      </p:to>
                                    </p:set>
                                    <p:animEffect transition="in" filter="fade">
                                      <p:cBhvr>
                                        <p:cTn id="82" dur="1000"/>
                                        <p:tgtEl>
                                          <p:spTgt spid="15370"/>
                                        </p:tgtEl>
                                      </p:cBhvr>
                                    </p:animEffect>
                                    <p:anim calcmode="lin" valueType="num">
                                      <p:cBhvr>
                                        <p:cTn id="83" dur="1000" fill="hold"/>
                                        <p:tgtEl>
                                          <p:spTgt spid="15370"/>
                                        </p:tgtEl>
                                        <p:attrNameLst>
                                          <p:attrName>ppt_x</p:attrName>
                                        </p:attrNameLst>
                                      </p:cBhvr>
                                      <p:tavLst>
                                        <p:tav tm="0">
                                          <p:val>
                                            <p:strVal val="#ppt_x"/>
                                          </p:val>
                                        </p:tav>
                                        <p:tav tm="100000">
                                          <p:val>
                                            <p:strVal val="#ppt_x"/>
                                          </p:val>
                                        </p:tav>
                                      </p:tavLst>
                                    </p:anim>
                                    <p:anim calcmode="lin" valueType="num">
                                      <p:cBhvr>
                                        <p:cTn id="84" dur="1000" fill="hold"/>
                                        <p:tgtEl>
                                          <p:spTgt spid="15370"/>
                                        </p:tgtEl>
                                        <p:attrNameLst>
                                          <p:attrName>ppt_y</p:attrName>
                                        </p:attrNameLst>
                                      </p:cBhvr>
                                      <p:tavLst>
                                        <p:tav tm="0">
                                          <p:val>
                                            <p:strVal val="#ppt_y+.1"/>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15381"/>
                                        </p:tgtEl>
                                        <p:attrNameLst>
                                          <p:attrName>style.visibility</p:attrName>
                                        </p:attrNameLst>
                                      </p:cBhvr>
                                      <p:to>
                                        <p:strVal val="visible"/>
                                      </p:to>
                                    </p:set>
                                    <p:animEffect transition="in" filter="fade">
                                      <p:cBhvr>
                                        <p:cTn id="89" dur="1000"/>
                                        <p:tgtEl>
                                          <p:spTgt spid="15381"/>
                                        </p:tgtEl>
                                      </p:cBhvr>
                                    </p:animEffect>
                                    <p:anim calcmode="lin" valueType="num">
                                      <p:cBhvr>
                                        <p:cTn id="90" dur="1000" fill="hold"/>
                                        <p:tgtEl>
                                          <p:spTgt spid="15381"/>
                                        </p:tgtEl>
                                        <p:attrNameLst>
                                          <p:attrName>ppt_x</p:attrName>
                                        </p:attrNameLst>
                                      </p:cBhvr>
                                      <p:tavLst>
                                        <p:tav tm="0">
                                          <p:val>
                                            <p:strVal val="#ppt_x"/>
                                          </p:val>
                                        </p:tav>
                                        <p:tav tm="100000">
                                          <p:val>
                                            <p:strVal val="#ppt_x"/>
                                          </p:val>
                                        </p:tav>
                                      </p:tavLst>
                                    </p:anim>
                                    <p:anim calcmode="lin" valueType="num">
                                      <p:cBhvr>
                                        <p:cTn id="91" dur="1000" fill="hold"/>
                                        <p:tgtEl>
                                          <p:spTgt spid="15381"/>
                                        </p:tgtEl>
                                        <p:attrNameLst>
                                          <p:attrName>ppt_y</p:attrName>
                                        </p:attrNameLst>
                                      </p:cBhvr>
                                      <p:tavLst>
                                        <p:tav tm="0">
                                          <p:val>
                                            <p:strVal val="#ppt_y+.1"/>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15366"/>
                                        </p:tgtEl>
                                        <p:attrNameLst>
                                          <p:attrName>style.visibility</p:attrName>
                                        </p:attrNameLst>
                                      </p:cBhvr>
                                      <p:to>
                                        <p:strVal val="visible"/>
                                      </p:to>
                                    </p:set>
                                    <p:animEffect transition="in" filter="fade">
                                      <p:cBhvr>
                                        <p:cTn id="96" dur="1000"/>
                                        <p:tgtEl>
                                          <p:spTgt spid="15366"/>
                                        </p:tgtEl>
                                      </p:cBhvr>
                                    </p:animEffect>
                                    <p:anim calcmode="lin" valueType="num">
                                      <p:cBhvr>
                                        <p:cTn id="97" dur="1000" fill="hold"/>
                                        <p:tgtEl>
                                          <p:spTgt spid="15366"/>
                                        </p:tgtEl>
                                        <p:attrNameLst>
                                          <p:attrName>ppt_x</p:attrName>
                                        </p:attrNameLst>
                                      </p:cBhvr>
                                      <p:tavLst>
                                        <p:tav tm="0">
                                          <p:val>
                                            <p:strVal val="#ppt_x"/>
                                          </p:val>
                                        </p:tav>
                                        <p:tav tm="100000">
                                          <p:val>
                                            <p:strVal val="#ppt_x"/>
                                          </p:val>
                                        </p:tav>
                                      </p:tavLst>
                                    </p:anim>
                                    <p:anim calcmode="lin" valueType="num">
                                      <p:cBhvr>
                                        <p:cTn id="98" dur="1000" fill="hold"/>
                                        <p:tgtEl>
                                          <p:spTgt spid="15366"/>
                                        </p:tgtEl>
                                        <p:attrNameLst>
                                          <p:attrName>ppt_y</p:attrName>
                                        </p:attrNameLst>
                                      </p:cBhvr>
                                      <p:tavLst>
                                        <p:tav tm="0">
                                          <p:val>
                                            <p:strVal val="#ppt_y+.1"/>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42" presetClass="entr" presetSubtype="0" fill="hold" nodeType="clickEffect">
                                  <p:stCondLst>
                                    <p:cond delay="0"/>
                                  </p:stCondLst>
                                  <p:childTnLst>
                                    <p:set>
                                      <p:cBhvr>
                                        <p:cTn id="102" dur="1" fill="hold">
                                          <p:stCondLst>
                                            <p:cond delay="0"/>
                                          </p:stCondLst>
                                        </p:cTn>
                                        <p:tgtEl>
                                          <p:spTgt spid="15423"/>
                                        </p:tgtEl>
                                        <p:attrNameLst>
                                          <p:attrName>style.visibility</p:attrName>
                                        </p:attrNameLst>
                                      </p:cBhvr>
                                      <p:to>
                                        <p:strVal val="visible"/>
                                      </p:to>
                                    </p:set>
                                    <p:animEffect transition="in" filter="fade">
                                      <p:cBhvr>
                                        <p:cTn id="103" dur="1000"/>
                                        <p:tgtEl>
                                          <p:spTgt spid="15423"/>
                                        </p:tgtEl>
                                      </p:cBhvr>
                                    </p:animEffect>
                                    <p:anim calcmode="lin" valueType="num">
                                      <p:cBhvr>
                                        <p:cTn id="104" dur="1000" fill="hold"/>
                                        <p:tgtEl>
                                          <p:spTgt spid="15423"/>
                                        </p:tgtEl>
                                        <p:attrNameLst>
                                          <p:attrName>ppt_x</p:attrName>
                                        </p:attrNameLst>
                                      </p:cBhvr>
                                      <p:tavLst>
                                        <p:tav tm="0">
                                          <p:val>
                                            <p:strVal val="#ppt_x"/>
                                          </p:val>
                                        </p:tav>
                                        <p:tav tm="100000">
                                          <p:val>
                                            <p:strVal val="#ppt_x"/>
                                          </p:val>
                                        </p:tav>
                                      </p:tavLst>
                                    </p:anim>
                                    <p:anim calcmode="lin" valueType="num">
                                      <p:cBhvr>
                                        <p:cTn id="105" dur="1000" fill="hold"/>
                                        <p:tgtEl>
                                          <p:spTgt spid="15423"/>
                                        </p:tgtEl>
                                        <p:attrNameLst>
                                          <p:attrName>ppt_y</p:attrName>
                                        </p:attrNameLst>
                                      </p:cBhvr>
                                      <p:tavLst>
                                        <p:tav tm="0">
                                          <p:val>
                                            <p:strVal val="#ppt_y+.1"/>
                                          </p:val>
                                        </p:tav>
                                        <p:tav tm="100000">
                                          <p:val>
                                            <p:strVal val="#ppt_y"/>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15367"/>
                                        </p:tgtEl>
                                        <p:attrNameLst>
                                          <p:attrName>style.visibility</p:attrName>
                                        </p:attrNameLst>
                                      </p:cBhvr>
                                      <p:to>
                                        <p:strVal val="visible"/>
                                      </p:to>
                                    </p:set>
                                    <p:animEffect transition="in" filter="fade">
                                      <p:cBhvr>
                                        <p:cTn id="110" dur="1000"/>
                                        <p:tgtEl>
                                          <p:spTgt spid="15367"/>
                                        </p:tgtEl>
                                      </p:cBhvr>
                                    </p:animEffect>
                                    <p:anim calcmode="lin" valueType="num">
                                      <p:cBhvr>
                                        <p:cTn id="111" dur="1000" fill="hold"/>
                                        <p:tgtEl>
                                          <p:spTgt spid="15367"/>
                                        </p:tgtEl>
                                        <p:attrNameLst>
                                          <p:attrName>ppt_x</p:attrName>
                                        </p:attrNameLst>
                                      </p:cBhvr>
                                      <p:tavLst>
                                        <p:tav tm="0">
                                          <p:val>
                                            <p:strVal val="#ppt_x"/>
                                          </p:val>
                                        </p:tav>
                                        <p:tav tm="100000">
                                          <p:val>
                                            <p:strVal val="#ppt_x"/>
                                          </p:val>
                                        </p:tav>
                                      </p:tavLst>
                                    </p:anim>
                                    <p:anim calcmode="lin" valueType="num">
                                      <p:cBhvr>
                                        <p:cTn id="112" dur="1000" fill="hold"/>
                                        <p:tgtEl>
                                          <p:spTgt spid="15367"/>
                                        </p:tgtEl>
                                        <p:attrNameLst>
                                          <p:attrName>ppt_y</p:attrName>
                                        </p:attrNameLst>
                                      </p:cBhvr>
                                      <p:tavLst>
                                        <p:tav tm="0">
                                          <p:val>
                                            <p:strVal val="#ppt_y+.1"/>
                                          </p:val>
                                        </p:tav>
                                        <p:tav tm="100000">
                                          <p:val>
                                            <p:strVal val="#ppt_y"/>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15368"/>
                                        </p:tgtEl>
                                        <p:attrNameLst>
                                          <p:attrName>style.visibility</p:attrName>
                                        </p:attrNameLst>
                                      </p:cBhvr>
                                      <p:to>
                                        <p:strVal val="visible"/>
                                      </p:to>
                                    </p:set>
                                    <p:animEffect transition="in" filter="fade">
                                      <p:cBhvr>
                                        <p:cTn id="117" dur="1000"/>
                                        <p:tgtEl>
                                          <p:spTgt spid="15368"/>
                                        </p:tgtEl>
                                      </p:cBhvr>
                                    </p:animEffect>
                                    <p:anim calcmode="lin" valueType="num">
                                      <p:cBhvr>
                                        <p:cTn id="118" dur="1000" fill="hold"/>
                                        <p:tgtEl>
                                          <p:spTgt spid="15368"/>
                                        </p:tgtEl>
                                        <p:attrNameLst>
                                          <p:attrName>ppt_x</p:attrName>
                                        </p:attrNameLst>
                                      </p:cBhvr>
                                      <p:tavLst>
                                        <p:tav tm="0">
                                          <p:val>
                                            <p:strVal val="#ppt_x"/>
                                          </p:val>
                                        </p:tav>
                                        <p:tav tm="100000">
                                          <p:val>
                                            <p:strVal val="#ppt_x"/>
                                          </p:val>
                                        </p:tav>
                                      </p:tavLst>
                                    </p:anim>
                                    <p:anim calcmode="lin" valueType="num">
                                      <p:cBhvr>
                                        <p:cTn id="119" dur="1000" fill="hold"/>
                                        <p:tgtEl>
                                          <p:spTgt spid="15368"/>
                                        </p:tgtEl>
                                        <p:attrNameLst>
                                          <p:attrName>ppt_y</p:attrName>
                                        </p:attrNameLst>
                                      </p:cBhvr>
                                      <p:tavLst>
                                        <p:tav tm="0">
                                          <p:val>
                                            <p:strVal val="#ppt_y+.1"/>
                                          </p:val>
                                        </p:tav>
                                        <p:tav tm="100000">
                                          <p:val>
                                            <p:strVal val="#ppt_y"/>
                                          </p:val>
                                        </p:tav>
                                      </p:tavLst>
                                    </p:anim>
                                  </p:childTnLst>
                                </p:cTn>
                              </p:par>
                            </p:childTnLst>
                          </p:cTn>
                        </p:par>
                      </p:childTnLst>
                    </p:cTn>
                  </p:par>
                  <p:par>
                    <p:cTn id="120" fill="hold" nodeType="clickPar">
                      <p:stCondLst>
                        <p:cond delay="indefinite"/>
                      </p:stCondLst>
                      <p:childTnLst>
                        <p:par>
                          <p:cTn id="121" fill="hold" nodeType="withGroup">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15369"/>
                                        </p:tgtEl>
                                        <p:attrNameLst>
                                          <p:attrName>style.visibility</p:attrName>
                                        </p:attrNameLst>
                                      </p:cBhvr>
                                      <p:to>
                                        <p:strVal val="visible"/>
                                      </p:to>
                                    </p:set>
                                    <p:animEffect transition="in" filter="fade">
                                      <p:cBhvr>
                                        <p:cTn id="124" dur="1000"/>
                                        <p:tgtEl>
                                          <p:spTgt spid="15369"/>
                                        </p:tgtEl>
                                      </p:cBhvr>
                                    </p:animEffect>
                                    <p:anim calcmode="lin" valueType="num">
                                      <p:cBhvr>
                                        <p:cTn id="125" dur="1000" fill="hold"/>
                                        <p:tgtEl>
                                          <p:spTgt spid="15369"/>
                                        </p:tgtEl>
                                        <p:attrNameLst>
                                          <p:attrName>ppt_x</p:attrName>
                                        </p:attrNameLst>
                                      </p:cBhvr>
                                      <p:tavLst>
                                        <p:tav tm="0">
                                          <p:val>
                                            <p:strVal val="#ppt_x"/>
                                          </p:val>
                                        </p:tav>
                                        <p:tav tm="100000">
                                          <p:val>
                                            <p:strVal val="#ppt_x"/>
                                          </p:val>
                                        </p:tav>
                                      </p:tavLst>
                                    </p:anim>
                                    <p:anim calcmode="lin" valueType="num">
                                      <p:cBhvr>
                                        <p:cTn id="126" dur="1000" fill="hold"/>
                                        <p:tgtEl>
                                          <p:spTgt spid="15369"/>
                                        </p:tgtEl>
                                        <p:attrNameLst>
                                          <p:attrName>ppt_y</p:attrName>
                                        </p:attrNameLst>
                                      </p:cBhvr>
                                      <p:tavLst>
                                        <p:tav tm="0">
                                          <p:val>
                                            <p:strVal val="#ppt_y+.1"/>
                                          </p:val>
                                        </p:tav>
                                        <p:tav tm="100000">
                                          <p:val>
                                            <p:strVal val="#ppt_y"/>
                                          </p:val>
                                        </p:tav>
                                      </p:tavLst>
                                    </p:anim>
                                  </p:childTnLst>
                                </p:cTn>
                              </p:par>
                            </p:childTnLst>
                          </p:cTn>
                        </p:par>
                      </p:childTnLst>
                    </p:cTn>
                  </p:par>
                  <p:par>
                    <p:cTn id="127" fill="hold" nodeType="clickPar">
                      <p:stCondLst>
                        <p:cond delay="indefinite"/>
                      </p:stCondLst>
                      <p:childTnLst>
                        <p:par>
                          <p:cTn id="128" fill="hold" nodeType="withGroup">
                            <p:stCondLst>
                              <p:cond delay="0"/>
                            </p:stCondLst>
                            <p:childTnLst>
                              <p:par>
                                <p:cTn id="129" presetID="42" presetClass="entr" presetSubtype="0" fill="hold" grpId="0" nodeType="clickEffect">
                                  <p:stCondLst>
                                    <p:cond delay="0"/>
                                  </p:stCondLst>
                                  <p:childTnLst>
                                    <p:set>
                                      <p:cBhvr>
                                        <p:cTn id="130" dur="1" fill="hold">
                                          <p:stCondLst>
                                            <p:cond delay="0"/>
                                          </p:stCondLst>
                                        </p:cTn>
                                        <p:tgtEl>
                                          <p:spTgt spid="15380"/>
                                        </p:tgtEl>
                                        <p:attrNameLst>
                                          <p:attrName>style.visibility</p:attrName>
                                        </p:attrNameLst>
                                      </p:cBhvr>
                                      <p:to>
                                        <p:strVal val="visible"/>
                                      </p:to>
                                    </p:set>
                                    <p:animEffect transition="in" filter="fade">
                                      <p:cBhvr>
                                        <p:cTn id="131" dur="1000"/>
                                        <p:tgtEl>
                                          <p:spTgt spid="15380"/>
                                        </p:tgtEl>
                                      </p:cBhvr>
                                    </p:animEffect>
                                    <p:anim calcmode="lin" valueType="num">
                                      <p:cBhvr>
                                        <p:cTn id="132" dur="1000" fill="hold"/>
                                        <p:tgtEl>
                                          <p:spTgt spid="15380"/>
                                        </p:tgtEl>
                                        <p:attrNameLst>
                                          <p:attrName>ppt_x</p:attrName>
                                        </p:attrNameLst>
                                      </p:cBhvr>
                                      <p:tavLst>
                                        <p:tav tm="0">
                                          <p:val>
                                            <p:strVal val="#ppt_x"/>
                                          </p:val>
                                        </p:tav>
                                        <p:tav tm="100000">
                                          <p:val>
                                            <p:strVal val="#ppt_x"/>
                                          </p:val>
                                        </p:tav>
                                      </p:tavLst>
                                    </p:anim>
                                    <p:anim calcmode="lin" valueType="num">
                                      <p:cBhvr>
                                        <p:cTn id="133" dur="1000" fill="hold"/>
                                        <p:tgtEl>
                                          <p:spTgt spid="15380"/>
                                        </p:tgtEl>
                                        <p:attrNameLst>
                                          <p:attrName>ppt_y</p:attrName>
                                        </p:attrNameLst>
                                      </p:cBhvr>
                                      <p:tavLst>
                                        <p:tav tm="0">
                                          <p:val>
                                            <p:strVal val="#ppt_y+.1"/>
                                          </p:val>
                                        </p:tav>
                                        <p:tav tm="100000">
                                          <p:val>
                                            <p:strVal val="#ppt_y"/>
                                          </p:val>
                                        </p:tav>
                                      </p:tavLst>
                                    </p:anim>
                                  </p:childTnLst>
                                </p:cTn>
                              </p:par>
                            </p:childTnLst>
                          </p:cTn>
                        </p:par>
                      </p:childTnLst>
                    </p:cTn>
                  </p:par>
                  <p:par>
                    <p:cTn id="134" fill="hold" nodeType="clickPar">
                      <p:stCondLst>
                        <p:cond delay="indefinite"/>
                      </p:stCondLst>
                      <p:childTnLst>
                        <p:par>
                          <p:cTn id="135" fill="hold" nodeType="withGroup">
                            <p:stCondLst>
                              <p:cond delay="0"/>
                            </p:stCondLst>
                            <p:childTnLst>
                              <p:par>
                                <p:cTn id="136" presetID="42" presetClass="entr" presetSubtype="0" fill="hold" grpId="0" nodeType="clickEffect">
                                  <p:stCondLst>
                                    <p:cond delay="0"/>
                                  </p:stCondLst>
                                  <p:childTnLst>
                                    <p:set>
                                      <p:cBhvr>
                                        <p:cTn id="137" dur="1" fill="hold">
                                          <p:stCondLst>
                                            <p:cond delay="0"/>
                                          </p:stCondLst>
                                        </p:cTn>
                                        <p:tgtEl>
                                          <p:spTgt spid="15382"/>
                                        </p:tgtEl>
                                        <p:attrNameLst>
                                          <p:attrName>style.visibility</p:attrName>
                                        </p:attrNameLst>
                                      </p:cBhvr>
                                      <p:to>
                                        <p:strVal val="visible"/>
                                      </p:to>
                                    </p:set>
                                    <p:animEffect transition="in" filter="fade">
                                      <p:cBhvr>
                                        <p:cTn id="138" dur="1000"/>
                                        <p:tgtEl>
                                          <p:spTgt spid="15382"/>
                                        </p:tgtEl>
                                      </p:cBhvr>
                                    </p:animEffect>
                                    <p:anim calcmode="lin" valueType="num">
                                      <p:cBhvr>
                                        <p:cTn id="139" dur="1000" fill="hold"/>
                                        <p:tgtEl>
                                          <p:spTgt spid="15382"/>
                                        </p:tgtEl>
                                        <p:attrNameLst>
                                          <p:attrName>ppt_x</p:attrName>
                                        </p:attrNameLst>
                                      </p:cBhvr>
                                      <p:tavLst>
                                        <p:tav tm="0">
                                          <p:val>
                                            <p:strVal val="#ppt_x"/>
                                          </p:val>
                                        </p:tav>
                                        <p:tav tm="100000">
                                          <p:val>
                                            <p:strVal val="#ppt_x"/>
                                          </p:val>
                                        </p:tav>
                                      </p:tavLst>
                                    </p:anim>
                                    <p:anim calcmode="lin" valueType="num">
                                      <p:cBhvr>
                                        <p:cTn id="140" dur="1000" fill="hold"/>
                                        <p:tgtEl>
                                          <p:spTgt spid="15382"/>
                                        </p:tgtEl>
                                        <p:attrNameLst>
                                          <p:attrName>ppt_y</p:attrName>
                                        </p:attrNameLst>
                                      </p:cBhvr>
                                      <p:tavLst>
                                        <p:tav tm="0">
                                          <p:val>
                                            <p:strVal val="#ppt_y+.1"/>
                                          </p:val>
                                        </p:tav>
                                        <p:tav tm="100000">
                                          <p:val>
                                            <p:strVal val="#ppt_y"/>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42" presetClass="entr" presetSubtype="0" fill="hold" grpId="0" nodeType="clickEffect">
                                  <p:stCondLst>
                                    <p:cond delay="0"/>
                                  </p:stCondLst>
                                  <p:childTnLst>
                                    <p:set>
                                      <p:cBhvr>
                                        <p:cTn id="144" dur="1" fill="hold">
                                          <p:stCondLst>
                                            <p:cond delay="0"/>
                                          </p:stCondLst>
                                        </p:cTn>
                                        <p:tgtEl>
                                          <p:spTgt spid="15383"/>
                                        </p:tgtEl>
                                        <p:attrNameLst>
                                          <p:attrName>style.visibility</p:attrName>
                                        </p:attrNameLst>
                                      </p:cBhvr>
                                      <p:to>
                                        <p:strVal val="visible"/>
                                      </p:to>
                                    </p:set>
                                    <p:animEffect transition="in" filter="fade">
                                      <p:cBhvr>
                                        <p:cTn id="145" dur="1000"/>
                                        <p:tgtEl>
                                          <p:spTgt spid="15383"/>
                                        </p:tgtEl>
                                      </p:cBhvr>
                                    </p:animEffect>
                                    <p:anim calcmode="lin" valueType="num">
                                      <p:cBhvr>
                                        <p:cTn id="146" dur="1000" fill="hold"/>
                                        <p:tgtEl>
                                          <p:spTgt spid="15383"/>
                                        </p:tgtEl>
                                        <p:attrNameLst>
                                          <p:attrName>ppt_x</p:attrName>
                                        </p:attrNameLst>
                                      </p:cBhvr>
                                      <p:tavLst>
                                        <p:tav tm="0">
                                          <p:val>
                                            <p:strVal val="#ppt_x"/>
                                          </p:val>
                                        </p:tav>
                                        <p:tav tm="100000">
                                          <p:val>
                                            <p:strVal val="#ppt_x"/>
                                          </p:val>
                                        </p:tav>
                                      </p:tavLst>
                                    </p:anim>
                                    <p:anim calcmode="lin" valueType="num">
                                      <p:cBhvr>
                                        <p:cTn id="147" dur="1000" fill="hold"/>
                                        <p:tgtEl>
                                          <p:spTgt spid="15383"/>
                                        </p:tgtEl>
                                        <p:attrNameLst>
                                          <p:attrName>ppt_y</p:attrName>
                                        </p:attrNameLst>
                                      </p:cBhvr>
                                      <p:tavLst>
                                        <p:tav tm="0">
                                          <p:val>
                                            <p:strVal val="#ppt_y+.1"/>
                                          </p:val>
                                        </p:tav>
                                        <p:tav tm="100000">
                                          <p:val>
                                            <p:strVal val="#ppt_y"/>
                                          </p:val>
                                        </p:tav>
                                      </p:tavLst>
                                    </p:anim>
                                  </p:childTnLst>
                                </p:cTn>
                              </p:par>
                            </p:childTnLst>
                          </p:cTn>
                        </p:par>
                      </p:childTnLst>
                    </p:cTn>
                  </p:par>
                  <p:par>
                    <p:cTn id="148" fill="hold" nodeType="clickPar">
                      <p:stCondLst>
                        <p:cond delay="indefinite"/>
                      </p:stCondLst>
                      <p:childTnLst>
                        <p:par>
                          <p:cTn id="149" fill="hold" nodeType="withGroup">
                            <p:stCondLst>
                              <p:cond delay="0"/>
                            </p:stCondLst>
                            <p:childTnLst>
                              <p:par>
                                <p:cTn id="150" presetID="42" presetClass="entr" presetSubtype="0" fill="hold" nodeType="clickEffect">
                                  <p:stCondLst>
                                    <p:cond delay="0"/>
                                  </p:stCondLst>
                                  <p:childTnLst>
                                    <p:set>
                                      <p:cBhvr>
                                        <p:cTn id="151" dur="1" fill="hold">
                                          <p:stCondLst>
                                            <p:cond delay="0"/>
                                          </p:stCondLst>
                                        </p:cTn>
                                        <p:tgtEl>
                                          <p:spTgt spid="15424"/>
                                        </p:tgtEl>
                                        <p:attrNameLst>
                                          <p:attrName>style.visibility</p:attrName>
                                        </p:attrNameLst>
                                      </p:cBhvr>
                                      <p:to>
                                        <p:strVal val="visible"/>
                                      </p:to>
                                    </p:set>
                                    <p:animEffect transition="in" filter="fade">
                                      <p:cBhvr>
                                        <p:cTn id="152" dur="1000"/>
                                        <p:tgtEl>
                                          <p:spTgt spid="15424"/>
                                        </p:tgtEl>
                                      </p:cBhvr>
                                    </p:animEffect>
                                    <p:anim calcmode="lin" valueType="num">
                                      <p:cBhvr>
                                        <p:cTn id="153" dur="1000" fill="hold"/>
                                        <p:tgtEl>
                                          <p:spTgt spid="15424"/>
                                        </p:tgtEl>
                                        <p:attrNameLst>
                                          <p:attrName>ppt_x</p:attrName>
                                        </p:attrNameLst>
                                      </p:cBhvr>
                                      <p:tavLst>
                                        <p:tav tm="0">
                                          <p:val>
                                            <p:strVal val="#ppt_x"/>
                                          </p:val>
                                        </p:tav>
                                        <p:tav tm="100000">
                                          <p:val>
                                            <p:strVal val="#ppt_x"/>
                                          </p:val>
                                        </p:tav>
                                      </p:tavLst>
                                    </p:anim>
                                    <p:anim calcmode="lin" valueType="num">
                                      <p:cBhvr>
                                        <p:cTn id="154" dur="1000" fill="hold"/>
                                        <p:tgtEl>
                                          <p:spTgt spid="15424"/>
                                        </p:tgtEl>
                                        <p:attrNameLst>
                                          <p:attrName>ppt_y</p:attrName>
                                        </p:attrNameLst>
                                      </p:cBhvr>
                                      <p:tavLst>
                                        <p:tav tm="0">
                                          <p:val>
                                            <p:strVal val="#ppt_y+.1"/>
                                          </p:val>
                                        </p:tav>
                                        <p:tav tm="100000">
                                          <p:val>
                                            <p:strVal val="#ppt_y"/>
                                          </p:val>
                                        </p:tav>
                                      </p:tavLst>
                                    </p:anim>
                                  </p:childTnLst>
                                </p:cTn>
                              </p:par>
                            </p:childTnLst>
                          </p:cTn>
                        </p:par>
                      </p:childTnLst>
                    </p:cTn>
                  </p:par>
                  <p:par>
                    <p:cTn id="155" fill="hold" nodeType="clickPar">
                      <p:stCondLst>
                        <p:cond delay="indefinite"/>
                      </p:stCondLst>
                      <p:childTnLst>
                        <p:par>
                          <p:cTn id="156" fill="hold" nodeType="withGroup">
                            <p:stCondLst>
                              <p:cond delay="0"/>
                            </p:stCondLst>
                            <p:childTnLst>
                              <p:par>
                                <p:cTn id="157" presetID="42" presetClass="entr" presetSubtype="0" fill="hold" grpId="0" nodeType="clickEffect">
                                  <p:stCondLst>
                                    <p:cond delay="0"/>
                                  </p:stCondLst>
                                  <p:childTnLst>
                                    <p:set>
                                      <p:cBhvr>
                                        <p:cTn id="158" dur="1" fill="hold">
                                          <p:stCondLst>
                                            <p:cond delay="0"/>
                                          </p:stCondLst>
                                        </p:cTn>
                                        <p:tgtEl>
                                          <p:spTgt spid="15384"/>
                                        </p:tgtEl>
                                        <p:attrNameLst>
                                          <p:attrName>style.visibility</p:attrName>
                                        </p:attrNameLst>
                                      </p:cBhvr>
                                      <p:to>
                                        <p:strVal val="visible"/>
                                      </p:to>
                                    </p:set>
                                    <p:animEffect transition="in" filter="fade">
                                      <p:cBhvr>
                                        <p:cTn id="159" dur="1000"/>
                                        <p:tgtEl>
                                          <p:spTgt spid="15384"/>
                                        </p:tgtEl>
                                      </p:cBhvr>
                                    </p:animEffect>
                                    <p:anim calcmode="lin" valueType="num">
                                      <p:cBhvr>
                                        <p:cTn id="160" dur="1000" fill="hold"/>
                                        <p:tgtEl>
                                          <p:spTgt spid="15384"/>
                                        </p:tgtEl>
                                        <p:attrNameLst>
                                          <p:attrName>ppt_x</p:attrName>
                                        </p:attrNameLst>
                                      </p:cBhvr>
                                      <p:tavLst>
                                        <p:tav tm="0">
                                          <p:val>
                                            <p:strVal val="#ppt_x"/>
                                          </p:val>
                                        </p:tav>
                                        <p:tav tm="100000">
                                          <p:val>
                                            <p:strVal val="#ppt_x"/>
                                          </p:val>
                                        </p:tav>
                                      </p:tavLst>
                                    </p:anim>
                                    <p:anim calcmode="lin" valueType="num">
                                      <p:cBhvr>
                                        <p:cTn id="161" dur="1000" fill="hold"/>
                                        <p:tgtEl>
                                          <p:spTgt spid="15384"/>
                                        </p:tgtEl>
                                        <p:attrNameLst>
                                          <p:attrName>ppt_y</p:attrName>
                                        </p:attrNameLst>
                                      </p:cBhvr>
                                      <p:tavLst>
                                        <p:tav tm="0">
                                          <p:val>
                                            <p:strVal val="#ppt_y+.1"/>
                                          </p:val>
                                        </p:tav>
                                        <p:tav tm="100000">
                                          <p:val>
                                            <p:strVal val="#ppt_y"/>
                                          </p:val>
                                        </p:tav>
                                      </p:tavLst>
                                    </p:anim>
                                  </p:childTnLst>
                                </p:cTn>
                              </p:par>
                            </p:childTnLst>
                          </p:cTn>
                        </p:par>
                      </p:childTnLst>
                    </p:cTn>
                  </p:par>
                  <p:par>
                    <p:cTn id="162" fill="hold" nodeType="clickPar">
                      <p:stCondLst>
                        <p:cond delay="indefinite"/>
                      </p:stCondLst>
                      <p:childTnLst>
                        <p:par>
                          <p:cTn id="163" fill="hold" nodeType="withGroup">
                            <p:stCondLst>
                              <p:cond delay="0"/>
                            </p:stCondLst>
                            <p:childTnLst>
                              <p:par>
                                <p:cTn id="164" presetID="42" presetClass="entr" presetSubtype="0" fill="hold" grpId="0" nodeType="clickEffect">
                                  <p:stCondLst>
                                    <p:cond delay="0"/>
                                  </p:stCondLst>
                                  <p:childTnLst>
                                    <p:set>
                                      <p:cBhvr>
                                        <p:cTn id="165" dur="1" fill="hold">
                                          <p:stCondLst>
                                            <p:cond delay="0"/>
                                          </p:stCondLst>
                                        </p:cTn>
                                        <p:tgtEl>
                                          <p:spTgt spid="15385"/>
                                        </p:tgtEl>
                                        <p:attrNameLst>
                                          <p:attrName>style.visibility</p:attrName>
                                        </p:attrNameLst>
                                      </p:cBhvr>
                                      <p:to>
                                        <p:strVal val="visible"/>
                                      </p:to>
                                    </p:set>
                                    <p:animEffect transition="in" filter="fade">
                                      <p:cBhvr>
                                        <p:cTn id="166" dur="1000"/>
                                        <p:tgtEl>
                                          <p:spTgt spid="15385"/>
                                        </p:tgtEl>
                                      </p:cBhvr>
                                    </p:animEffect>
                                    <p:anim calcmode="lin" valueType="num">
                                      <p:cBhvr>
                                        <p:cTn id="167" dur="1000" fill="hold"/>
                                        <p:tgtEl>
                                          <p:spTgt spid="15385"/>
                                        </p:tgtEl>
                                        <p:attrNameLst>
                                          <p:attrName>ppt_x</p:attrName>
                                        </p:attrNameLst>
                                      </p:cBhvr>
                                      <p:tavLst>
                                        <p:tav tm="0">
                                          <p:val>
                                            <p:strVal val="#ppt_x"/>
                                          </p:val>
                                        </p:tav>
                                        <p:tav tm="100000">
                                          <p:val>
                                            <p:strVal val="#ppt_x"/>
                                          </p:val>
                                        </p:tav>
                                      </p:tavLst>
                                    </p:anim>
                                    <p:anim calcmode="lin" valueType="num">
                                      <p:cBhvr>
                                        <p:cTn id="168" dur="1000" fill="hold"/>
                                        <p:tgtEl>
                                          <p:spTgt spid="15385"/>
                                        </p:tgtEl>
                                        <p:attrNameLst>
                                          <p:attrName>ppt_y</p:attrName>
                                        </p:attrNameLst>
                                      </p:cBhvr>
                                      <p:tavLst>
                                        <p:tav tm="0">
                                          <p:val>
                                            <p:strVal val="#ppt_y+.1"/>
                                          </p:val>
                                        </p:tav>
                                        <p:tav tm="100000">
                                          <p:val>
                                            <p:strVal val="#ppt_y"/>
                                          </p:val>
                                        </p:tav>
                                      </p:tavLst>
                                    </p:anim>
                                  </p:childTnLst>
                                </p:cTn>
                              </p:par>
                            </p:childTnLst>
                          </p:cTn>
                        </p:par>
                      </p:childTnLst>
                    </p:cTn>
                  </p:par>
                  <p:par>
                    <p:cTn id="169" fill="hold" nodeType="clickPar">
                      <p:stCondLst>
                        <p:cond delay="indefinite"/>
                      </p:stCondLst>
                      <p:childTnLst>
                        <p:par>
                          <p:cTn id="170" fill="hold" nodeType="withGroup">
                            <p:stCondLst>
                              <p:cond delay="0"/>
                            </p:stCondLst>
                            <p:childTnLst>
                              <p:par>
                                <p:cTn id="171" presetID="42" presetClass="entr" presetSubtype="0" fill="hold" grpId="0" nodeType="clickEffect">
                                  <p:stCondLst>
                                    <p:cond delay="0"/>
                                  </p:stCondLst>
                                  <p:childTnLst>
                                    <p:set>
                                      <p:cBhvr>
                                        <p:cTn id="172" dur="1" fill="hold">
                                          <p:stCondLst>
                                            <p:cond delay="0"/>
                                          </p:stCondLst>
                                        </p:cTn>
                                        <p:tgtEl>
                                          <p:spTgt spid="15386"/>
                                        </p:tgtEl>
                                        <p:attrNameLst>
                                          <p:attrName>style.visibility</p:attrName>
                                        </p:attrNameLst>
                                      </p:cBhvr>
                                      <p:to>
                                        <p:strVal val="visible"/>
                                      </p:to>
                                    </p:set>
                                    <p:animEffect transition="in" filter="fade">
                                      <p:cBhvr>
                                        <p:cTn id="173" dur="1000"/>
                                        <p:tgtEl>
                                          <p:spTgt spid="15386"/>
                                        </p:tgtEl>
                                      </p:cBhvr>
                                    </p:animEffect>
                                    <p:anim calcmode="lin" valueType="num">
                                      <p:cBhvr>
                                        <p:cTn id="174" dur="1000" fill="hold"/>
                                        <p:tgtEl>
                                          <p:spTgt spid="15386"/>
                                        </p:tgtEl>
                                        <p:attrNameLst>
                                          <p:attrName>ppt_x</p:attrName>
                                        </p:attrNameLst>
                                      </p:cBhvr>
                                      <p:tavLst>
                                        <p:tav tm="0">
                                          <p:val>
                                            <p:strVal val="#ppt_x"/>
                                          </p:val>
                                        </p:tav>
                                        <p:tav tm="100000">
                                          <p:val>
                                            <p:strVal val="#ppt_x"/>
                                          </p:val>
                                        </p:tav>
                                      </p:tavLst>
                                    </p:anim>
                                    <p:anim calcmode="lin" valueType="num">
                                      <p:cBhvr>
                                        <p:cTn id="175" dur="1000" fill="hold"/>
                                        <p:tgtEl>
                                          <p:spTgt spid="15386"/>
                                        </p:tgtEl>
                                        <p:attrNameLst>
                                          <p:attrName>ppt_y</p:attrName>
                                        </p:attrNameLst>
                                      </p:cBhvr>
                                      <p:tavLst>
                                        <p:tav tm="0">
                                          <p:val>
                                            <p:strVal val="#ppt_y+.1"/>
                                          </p:val>
                                        </p:tav>
                                        <p:tav tm="100000">
                                          <p:val>
                                            <p:strVal val="#ppt_y"/>
                                          </p:val>
                                        </p:tav>
                                      </p:tavLst>
                                    </p:anim>
                                  </p:childTnLst>
                                </p:cTn>
                              </p:par>
                            </p:childTnLst>
                          </p:cTn>
                        </p:par>
                      </p:childTnLst>
                    </p:cTn>
                  </p:par>
                  <p:par>
                    <p:cTn id="176" fill="hold" nodeType="clickPar">
                      <p:stCondLst>
                        <p:cond delay="indefinite"/>
                      </p:stCondLst>
                      <p:childTnLst>
                        <p:par>
                          <p:cTn id="177" fill="hold" nodeType="withGroup">
                            <p:stCondLst>
                              <p:cond delay="0"/>
                            </p:stCondLst>
                            <p:childTnLst>
                              <p:par>
                                <p:cTn id="178" presetID="42" presetClass="entr" presetSubtype="0" fill="hold" grpId="0" nodeType="clickEffect">
                                  <p:stCondLst>
                                    <p:cond delay="0"/>
                                  </p:stCondLst>
                                  <p:childTnLst>
                                    <p:set>
                                      <p:cBhvr>
                                        <p:cTn id="179" dur="1" fill="hold">
                                          <p:stCondLst>
                                            <p:cond delay="0"/>
                                          </p:stCondLst>
                                        </p:cTn>
                                        <p:tgtEl>
                                          <p:spTgt spid="15390"/>
                                        </p:tgtEl>
                                        <p:attrNameLst>
                                          <p:attrName>style.visibility</p:attrName>
                                        </p:attrNameLst>
                                      </p:cBhvr>
                                      <p:to>
                                        <p:strVal val="visible"/>
                                      </p:to>
                                    </p:set>
                                    <p:animEffect transition="in" filter="fade">
                                      <p:cBhvr>
                                        <p:cTn id="180" dur="1000"/>
                                        <p:tgtEl>
                                          <p:spTgt spid="15390"/>
                                        </p:tgtEl>
                                      </p:cBhvr>
                                    </p:animEffect>
                                    <p:anim calcmode="lin" valueType="num">
                                      <p:cBhvr>
                                        <p:cTn id="181" dur="1000" fill="hold"/>
                                        <p:tgtEl>
                                          <p:spTgt spid="15390"/>
                                        </p:tgtEl>
                                        <p:attrNameLst>
                                          <p:attrName>ppt_x</p:attrName>
                                        </p:attrNameLst>
                                      </p:cBhvr>
                                      <p:tavLst>
                                        <p:tav tm="0">
                                          <p:val>
                                            <p:strVal val="#ppt_x"/>
                                          </p:val>
                                        </p:tav>
                                        <p:tav tm="100000">
                                          <p:val>
                                            <p:strVal val="#ppt_x"/>
                                          </p:val>
                                        </p:tav>
                                      </p:tavLst>
                                    </p:anim>
                                    <p:anim calcmode="lin" valueType="num">
                                      <p:cBhvr>
                                        <p:cTn id="182" dur="1000" fill="hold"/>
                                        <p:tgtEl>
                                          <p:spTgt spid="15390"/>
                                        </p:tgtEl>
                                        <p:attrNameLst>
                                          <p:attrName>ppt_y</p:attrName>
                                        </p:attrNameLst>
                                      </p:cBhvr>
                                      <p:tavLst>
                                        <p:tav tm="0">
                                          <p:val>
                                            <p:strVal val="#ppt_y+.1"/>
                                          </p:val>
                                        </p:tav>
                                        <p:tav tm="100000">
                                          <p:val>
                                            <p:strVal val="#ppt_y"/>
                                          </p:val>
                                        </p:tav>
                                      </p:tavLst>
                                    </p:anim>
                                  </p:childTnLst>
                                </p:cTn>
                              </p:par>
                            </p:childTnLst>
                          </p:cTn>
                        </p:par>
                      </p:childTnLst>
                    </p:cTn>
                  </p:par>
                  <p:par>
                    <p:cTn id="183" fill="hold" nodeType="clickPar">
                      <p:stCondLst>
                        <p:cond delay="indefinite"/>
                      </p:stCondLst>
                      <p:childTnLst>
                        <p:par>
                          <p:cTn id="184" fill="hold" nodeType="withGroup">
                            <p:stCondLst>
                              <p:cond delay="0"/>
                            </p:stCondLst>
                            <p:childTnLst>
                              <p:par>
                                <p:cTn id="185" presetID="42" presetClass="entr" presetSubtype="0" fill="hold" grpId="0" nodeType="clickEffect">
                                  <p:stCondLst>
                                    <p:cond delay="0"/>
                                  </p:stCondLst>
                                  <p:childTnLst>
                                    <p:set>
                                      <p:cBhvr>
                                        <p:cTn id="186" dur="1" fill="hold">
                                          <p:stCondLst>
                                            <p:cond delay="0"/>
                                          </p:stCondLst>
                                        </p:cTn>
                                        <p:tgtEl>
                                          <p:spTgt spid="17"/>
                                        </p:tgtEl>
                                        <p:attrNameLst>
                                          <p:attrName>style.visibility</p:attrName>
                                        </p:attrNameLst>
                                      </p:cBhvr>
                                      <p:to>
                                        <p:strVal val="visible"/>
                                      </p:to>
                                    </p:set>
                                    <p:animEffect transition="in" filter="fade">
                                      <p:cBhvr>
                                        <p:cTn id="187" dur="1000"/>
                                        <p:tgtEl>
                                          <p:spTgt spid="17"/>
                                        </p:tgtEl>
                                      </p:cBhvr>
                                    </p:animEffect>
                                    <p:anim calcmode="lin" valueType="num">
                                      <p:cBhvr>
                                        <p:cTn id="188" dur="1000" fill="hold"/>
                                        <p:tgtEl>
                                          <p:spTgt spid="17"/>
                                        </p:tgtEl>
                                        <p:attrNameLst>
                                          <p:attrName>ppt_x</p:attrName>
                                        </p:attrNameLst>
                                      </p:cBhvr>
                                      <p:tavLst>
                                        <p:tav tm="0">
                                          <p:val>
                                            <p:strVal val="#ppt_x"/>
                                          </p:val>
                                        </p:tav>
                                        <p:tav tm="100000">
                                          <p:val>
                                            <p:strVal val="#ppt_x"/>
                                          </p:val>
                                        </p:tav>
                                      </p:tavLst>
                                    </p:anim>
                                    <p:anim calcmode="lin" valueType="num">
                                      <p:cBhvr>
                                        <p:cTn id="18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90" fill="hold" nodeType="clickPar">
                      <p:stCondLst>
                        <p:cond delay="indefinite"/>
                      </p:stCondLst>
                      <p:childTnLst>
                        <p:par>
                          <p:cTn id="191" fill="hold" nodeType="withGroup">
                            <p:stCondLst>
                              <p:cond delay="0"/>
                            </p:stCondLst>
                            <p:childTnLst>
                              <p:par>
                                <p:cTn id="192" presetID="42" presetClass="entr" presetSubtype="0" fill="hold" grpId="0" nodeType="clickEffect">
                                  <p:stCondLst>
                                    <p:cond delay="0"/>
                                  </p:stCondLst>
                                  <p:childTnLst>
                                    <p:set>
                                      <p:cBhvr>
                                        <p:cTn id="193" dur="1" fill="hold">
                                          <p:stCondLst>
                                            <p:cond delay="0"/>
                                          </p:stCondLst>
                                        </p:cTn>
                                        <p:tgtEl>
                                          <p:spTgt spid="15365"/>
                                        </p:tgtEl>
                                        <p:attrNameLst>
                                          <p:attrName>style.visibility</p:attrName>
                                        </p:attrNameLst>
                                      </p:cBhvr>
                                      <p:to>
                                        <p:strVal val="visible"/>
                                      </p:to>
                                    </p:set>
                                    <p:animEffect transition="in" filter="fade">
                                      <p:cBhvr>
                                        <p:cTn id="194" dur="1000"/>
                                        <p:tgtEl>
                                          <p:spTgt spid="15365"/>
                                        </p:tgtEl>
                                      </p:cBhvr>
                                    </p:animEffect>
                                    <p:anim calcmode="lin" valueType="num">
                                      <p:cBhvr>
                                        <p:cTn id="195" dur="1000" fill="hold"/>
                                        <p:tgtEl>
                                          <p:spTgt spid="15365"/>
                                        </p:tgtEl>
                                        <p:attrNameLst>
                                          <p:attrName>ppt_x</p:attrName>
                                        </p:attrNameLst>
                                      </p:cBhvr>
                                      <p:tavLst>
                                        <p:tav tm="0">
                                          <p:val>
                                            <p:strVal val="#ppt_x"/>
                                          </p:val>
                                        </p:tav>
                                        <p:tav tm="100000">
                                          <p:val>
                                            <p:strVal val="#ppt_x"/>
                                          </p:val>
                                        </p:tav>
                                      </p:tavLst>
                                    </p:anim>
                                    <p:anim calcmode="lin" valueType="num">
                                      <p:cBhvr>
                                        <p:cTn id="196" dur="1000" fill="hold"/>
                                        <p:tgtEl>
                                          <p:spTgt spid="15365"/>
                                        </p:tgtEl>
                                        <p:attrNameLst>
                                          <p:attrName>ppt_y</p:attrName>
                                        </p:attrNameLst>
                                      </p:cBhvr>
                                      <p:tavLst>
                                        <p:tav tm="0">
                                          <p:val>
                                            <p:strVal val="#ppt_y+.1"/>
                                          </p:val>
                                        </p:tav>
                                        <p:tav tm="100000">
                                          <p:val>
                                            <p:strVal val="#ppt_y"/>
                                          </p:val>
                                        </p:tav>
                                      </p:tavLst>
                                    </p:anim>
                                  </p:childTnLst>
                                </p:cTn>
                              </p:par>
                            </p:childTnLst>
                          </p:cTn>
                        </p:par>
                      </p:childTnLst>
                    </p:cTn>
                  </p:par>
                  <p:par>
                    <p:cTn id="197" fill="hold" nodeType="clickPar">
                      <p:stCondLst>
                        <p:cond delay="indefinite"/>
                      </p:stCondLst>
                      <p:childTnLst>
                        <p:par>
                          <p:cTn id="198" fill="hold" nodeType="withGroup">
                            <p:stCondLst>
                              <p:cond delay="0"/>
                            </p:stCondLst>
                            <p:childTnLst>
                              <p:par>
                                <p:cTn id="199" presetID="42" presetClass="entr" presetSubtype="0" fill="hold" nodeType="clickEffect">
                                  <p:stCondLst>
                                    <p:cond delay="0"/>
                                  </p:stCondLst>
                                  <p:childTnLst>
                                    <p:set>
                                      <p:cBhvr>
                                        <p:cTn id="200" dur="1" fill="hold">
                                          <p:stCondLst>
                                            <p:cond delay="0"/>
                                          </p:stCondLst>
                                        </p:cTn>
                                        <p:tgtEl>
                                          <p:spTgt spid="15429"/>
                                        </p:tgtEl>
                                        <p:attrNameLst>
                                          <p:attrName>style.visibility</p:attrName>
                                        </p:attrNameLst>
                                      </p:cBhvr>
                                      <p:to>
                                        <p:strVal val="visible"/>
                                      </p:to>
                                    </p:set>
                                    <p:animEffect transition="in" filter="fade">
                                      <p:cBhvr>
                                        <p:cTn id="201" dur="1000"/>
                                        <p:tgtEl>
                                          <p:spTgt spid="15429"/>
                                        </p:tgtEl>
                                      </p:cBhvr>
                                    </p:animEffect>
                                    <p:anim calcmode="lin" valueType="num">
                                      <p:cBhvr>
                                        <p:cTn id="202" dur="1000" fill="hold"/>
                                        <p:tgtEl>
                                          <p:spTgt spid="15429"/>
                                        </p:tgtEl>
                                        <p:attrNameLst>
                                          <p:attrName>ppt_x</p:attrName>
                                        </p:attrNameLst>
                                      </p:cBhvr>
                                      <p:tavLst>
                                        <p:tav tm="0">
                                          <p:val>
                                            <p:strVal val="#ppt_x"/>
                                          </p:val>
                                        </p:tav>
                                        <p:tav tm="100000">
                                          <p:val>
                                            <p:strVal val="#ppt_x"/>
                                          </p:val>
                                        </p:tav>
                                      </p:tavLst>
                                    </p:anim>
                                    <p:anim calcmode="lin" valueType="num">
                                      <p:cBhvr>
                                        <p:cTn id="203" dur="1000" fill="hold"/>
                                        <p:tgtEl>
                                          <p:spTgt spid="15429"/>
                                        </p:tgtEl>
                                        <p:attrNameLst>
                                          <p:attrName>ppt_y</p:attrName>
                                        </p:attrNameLst>
                                      </p:cBhvr>
                                      <p:tavLst>
                                        <p:tav tm="0">
                                          <p:val>
                                            <p:strVal val="#ppt_y+.1"/>
                                          </p:val>
                                        </p:tav>
                                        <p:tav tm="100000">
                                          <p:val>
                                            <p:strVal val="#ppt_y"/>
                                          </p:val>
                                        </p:tav>
                                      </p:tavLst>
                                    </p:anim>
                                  </p:childTnLst>
                                </p:cTn>
                              </p:par>
                            </p:childTnLst>
                          </p:cTn>
                        </p:par>
                      </p:childTnLst>
                    </p:cTn>
                  </p:par>
                  <p:par>
                    <p:cTn id="204" fill="hold" nodeType="clickPar">
                      <p:stCondLst>
                        <p:cond delay="indefinite"/>
                      </p:stCondLst>
                      <p:childTnLst>
                        <p:par>
                          <p:cTn id="205" fill="hold" nodeType="withGroup">
                            <p:stCondLst>
                              <p:cond delay="0"/>
                            </p:stCondLst>
                            <p:childTnLst>
                              <p:par>
                                <p:cTn id="206" presetID="42" presetClass="entr" presetSubtype="0" fill="hold" grpId="0" nodeType="clickEffect">
                                  <p:stCondLst>
                                    <p:cond delay="0"/>
                                  </p:stCondLst>
                                  <p:childTnLst>
                                    <p:set>
                                      <p:cBhvr>
                                        <p:cTn id="207" dur="1" fill="hold">
                                          <p:stCondLst>
                                            <p:cond delay="0"/>
                                          </p:stCondLst>
                                        </p:cTn>
                                        <p:tgtEl>
                                          <p:spTgt spid="15387"/>
                                        </p:tgtEl>
                                        <p:attrNameLst>
                                          <p:attrName>style.visibility</p:attrName>
                                        </p:attrNameLst>
                                      </p:cBhvr>
                                      <p:to>
                                        <p:strVal val="visible"/>
                                      </p:to>
                                    </p:set>
                                    <p:animEffect transition="in" filter="fade">
                                      <p:cBhvr>
                                        <p:cTn id="208" dur="1000"/>
                                        <p:tgtEl>
                                          <p:spTgt spid="15387"/>
                                        </p:tgtEl>
                                      </p:cBhvr>
                                    </p:animEffect>
                                    <p:anim calcmode="lin" valueType="num">
                                      <p:cBhvr>
                                        <p:cTn id="209" dur="1000" fill="hold"/>
                                        <p:tgtEl>
                                          <p:spTgt spid="15387"/>
                                        </p:tgtEl>
                                        <p:attrNameLst>
                                          <p:attrName>ppt_x</p:attrName>
                                        </p:attrNameLst>
                                      </p:cBhvr>
                                      <p:tavLst>
                                        <p:tav tm="0">
                                          <p:val>
                                            <p:strVal val="#ppt_x"/>
                                          </p:val>
                                        </p:tav>
                                        <p:tav tm="100000">
                                          <p:val>
                                            <p:strVal val="#ppt_x"/>
                                          </p:val>
                                        </p:tav>
                                      </p:tavLst>
                                    </p:anim>
                                    <p:anim calcmode="lin" valueType="num">
                                      <p:cBhvr>
                                        <p:cTn id="210" dur="1000" fill="hold"/>
                                        <p:tgtEl>
                                          <p:spTgt spid="15387"/>
                                        </p:tgtEl>
                                        <p:attrNameLst>
                                          <p:attrName>ppt_y</p:attrName>
                                        </p:attrNameLst>
                                      </p:cBhvr>
                                      <p:tavLst>
                                        <p:tav tm="0">
                                          <p:val>
                                            <p:strVal val="#ppt_y+.1"/>
                                          </p:val>
                                        </p:tav>
                                        <p:tav tm="100000">
                                          <p:val>
                                            <p:strVal val="#ppt_y"/>
                                          </p:val>
                                        </p:tav>
                                      </p:tavLst>
                                    </p:anim>
                                  </p:childTnLst>
                                </p:cTn>
                              </p:par>
                            </p:childTnLst>
                          </p:cTn>
                        </p:par>
                      </p:childTnLst>
                    </p:cTn>
                  </p:par>
                  <p:par>
                    <p:cTn id="211" fill="hold" nodeType="clickPar">
                      <p:stCondLst>
                        <p:cond delay="indefinite"/>
                      </p:stCondLst>
                      <p:childTnLst>
                        <p:par>
                          <p:cTn id="212" fill="hold" nodeType="withGroup">
                            <p:stCondLst>
                              <p:cond delay="0"/>
                            </p:stCondLst>
                            <p:childTnLst>
                              <p:par>
                                <p:cTn id="213" presetID="42" presetClass="entr" presetSubtype="0" fill="hold" grpId="0" nodeType="clickEffect">
                                  <p:stCondLst>
                                    <p:cond delay="0"/>
                                  </p:stCondLst>
                                  <p:childTnLst>
                                    <p:set>
                                      <p:cBhvr>
                                        <p:cTn id="214" dur="1" fill="hold">
                                          <p:stCondLst>
                                            <p:cond delay="0"/>
                                          </p:stCondLst>
                                        </p:cTn>
                                        <p:tgtEl>
                                          <p:spTgt spid="15388"/>
                                        </p:tgtEl>
                                        <p:attrNameLst>
                                          <p:attrName>style.visibility</p:attrName>
                                        </p:attrNameLst>
                                      </p:cBhvr>
                                      <p:to>
                                        <p:strVal val="visible"/>
                                      </p:to>
                                    </p:set>
                                    <p:animEffect transition="in" filter="fade">
                                      <p:cBhvr>
                                        <p:cTn id="215" dur="1000"/>
                                        <p:tgtEl>
                                          <p:spTgt spid="15388"/>
                                        </p:tgtEl>
                                      </p:cBhvr>
                                    </p:animEffect>
                                    <p:anim calcmode="lin" valueType="num">
                                      <p:cBhvr>
                                        <p:cTn id="216" dur="1000" fill="hold"/>
                                        <p:tgtEl>
                                          <p:spTgt spid="15388"/>
                                        </p:tgtEl>
                                        <p:attrNameLst>
                                          <p:attrName>ppt_x</p:attrName>
                                        </p:attrNameLst>
                                      </p:cBhvr>
                                      <p:tavLst>
                                        <p:tav tm="0">
                                          <p:val>
                                            <p:strVal val="#ppt_x"/>
                                          </p:val>
                                        </p:tav>
                                        <p:tav tm="100000">
                                          <p:val>
                                            <p:strVal val="#ppt_x"/>
                                          </p:val>
                                        </p:tav>
                                      </p:tavLst>
                                    </p:anim>
                                    <p:anim calcmode="lin" valueType="num">
                                      <p:cBhvr>
                                        <p:cTn id="217" dur="1000" fill="hold"/>
                                        <p:tgtEl>
                                          <p:spTgt spid="15388"/>
                                        </p:tgtEl>
                                        <p:attrNameLst>
                                          <p:attrName>ppt_y</p:attrName>
                                        </p:attrNameLst>
                                      </p:cBhvr>
                                      <p:tavLst>
                                        <p:tav tm="0">
                                          <p:val>
                                            <p:strVal val="#ppt_y+.1"/>
                                          </p:val>
                                        </p:tav>
                                        <p:tav tm="100000">
                                          <p:val>
                                            <p:strVal val="#ppt_y"/>
                                          </p:val>
                                        </p:tav>
                                      </p:tavLst>
                                    </p:anim>
                                  </p:childTnLst>
                                </p:cTn>
                              </p:par>
                            </p:childTnLst>
                          </p:cTn>
                        </p:par>
                      </p:childTnLst>
                    </p:cTn>
                  </p:par>
                  <p:par>
                    <p:cTn id="218" fill="hold" nodeType="clickPar">
                      <p:stCondLst>
                        <p:cond delay="indefinite"/>
                      </p:stCondLst>
                      <p:childTnLst>
                        <p:par>
                          <p:cTn id="219" fill="hold" nodeType="withGroup">
                            <p:stCondLst>
                              <p:cond delay="0"/>
                            </p:stCondLst>
                            <p:childTnLst>
                              <p:par>
                                <p:cTn id="220" presetID="42" presetClass="entr" presetSubtype="0" fill="hold" grpId="0" nodeType="clickEffect">
                                  <p:stCondLst>
                                    <p:cond delay="0"/>
                                  </p:stCondLst>
                                  <p:childTnLst>
                                    <p:set>
                                      <p:cBhvr>
                                        <p:cTn id="221" dur="1" fill="hold">
                                          <p:stCondLst>
                                            <p:cond delay="0"/>
                                          </p:stCondLst>
                                        </p:cTn>
                                        <p:tgtEl>
                                          <p:spTgt spid="15389"/>
                                        </p:tgtEl>
                                        <p:attrNameLst>
                                          <p:attrName>style.visibility</p:attrName>
                                        </p:attrNameLst>
                                      </p:cBhvr>
                                      <p:to>
                                        <p:strVal val="visible"/>
                                      </p:to>
                                    </p:set>
                                    <p:animEffect transition="in" filter="fade">
                                      <p:cBhvr>
                                        <p:cTn id="222" dur="1000"/>
                                        <p:tgtEl>
                                          <p:spTgt spid="15389"/>
                                        </p:tgtEl>
                                      </p:cBhvr>
                                    </p:animEffect>
                                    <p:anim calcmode="lin" valueType="num">
                                      <p:cBhvr>
                                        <p:cTn id="223" dur="1000" fill="hold"/>
                                        <p:tgtEl>
                                          <p:spTgt spid="15389"/>
                                        </p:tgtEl>
                                        <p:attrNameLst>
                                          <p:attrName>ppt_x</p:attrName>
                                        </p:attrNameLst>
                                      </p:cBhvr>
                                      <p:tavLst>
                                        <p:tav tm="0">
                                          <p:val>
                                            <p:strVal val="#ppt_x"/>
                                          </p:val>
                                        </p:tav>
                                        <p:tav tm="100000">
                                          <p:val>
                                            <p:strVal val="#ppt_x"/>
                                          </p:val>
                                        </p:tav>
                                      </p:tavLst>
                                    </p:anim>
                                    <p:anim calcmode="lin" valueType="num">
                                      <p:cBhvr>
                                        <p:cTn id="224" dur="1000" fill="hold"/>
                                        <p:tgtEl>
                                          <p:spTgt spid="15389"/>
                                        </p:tgtEl>
                                        <p:attrNameLst>
                                          <p:attrName>ppt_y</p:attrName>
                                        </p:attrNameLst>
                                      </p:cBhvr>
                                      <p:tavLst>
                                        <p:tav tm="0">
                                          <p:val>
                                            <p:strVal val="#ppt_y+.1"/>
                                          </p:val>
                                        </p:tav>
                                        <p:tav tm="100000">
                                          <p:val>
                                            <p:strVal val="#ppt_y"/>
                                          </p:val>
                                        </p:tav>
                                      </p:tavLst>
                                    </p:anim>
                                  </p:childTnLst>
                                </p:cTn>
                              </p:par>
                            </p:childTnLst>
                          </p:cTn>
                        </p:par>
                      </p:childTnLst>
                    </p:cTn>
                  </p:par>
                  <p:par>
                    <p:cTn id="225" fill="hold" nodeType="clickPar">
                      <p:stCondLst>
                        <p:cond delay="indefinite"/>
                      </p:stCondLst>
                      <p:childTnLst>
                        <p:par>
                          <p:cTn id="226" fill="hold" nodeType="withGroup">
                            <p:stCondLst>
                              <p:cond delay="0"/>
                            </p:stCondLst>
                            <p:childTnLst>
                              <p:par>
                                <p:cTn id="227" presetID="42" presetClass="entr" presetSubtype="0" fill="hold" grpId="0" nodeType="clickEffect">
                                  <p:stCondLst>
                                    <p:cond delay="0"/>
                                  </p:stCondLst>
                                  <p:childTnLst>
                                    <p:set>
                                      <p:cBhvr>
                                        <p:cTn id="228" dur="1" fill="hold">
                                          <p:stCondLst>
                                            <p:cond delay="0"/>
                                          </p:stCondLst>
                                        </p:cTn>
                                        <p:tgtEl>
                                          <p:spTgt spid="15392"/>
                                        </p:tgtEl>
                                        <p:attrNameLst>
                                          <p:attrName>style.visibility</p:attrName>
                                        </p:attrNameLst>
                                      </p:cBhvr>
                                      <p:to>
                                        <p:strVal val="visible"/>
                                      </p:to>
                                    </p:set>
                                    <p:animEffect transition="in" filter="fade">
                                      <p:cBhvr>
                                        <p:cTn id="229" dur="1000"/>
                                        <p:tgtEl>
                                          <p:spTgt spid="15392"/>
                                        </p:tgtEl>
                                      </p:cBhvr>
                                    </p:animEffect>
                                    <p:anim calcmode="lin" valueType="num">
                                      <p:cBhvr>
                                        <p:cTn id="230" dur="1000" fill="hold"/>
                                        <p:tgtEl>
                                          <p:spTgt spid="15392"/>
                                        </p:tgtEl>
                                        <p:attrNameLst>
                                          <p:attrName>ppt_x</p:attrName>
                                        </p:attrNameLst>
                                      </p:cBhvr>
                                      <p:tavLst>
                                        <p:tav tm="0">
                                          <p:val>
                                            <p:strVal val="#ppt_x"/>
                                          </p:val>
                                        </p:tav>
                                        <p:tav tm="100000">
                                          <p:val>
                                            <p:strVal val="#ppt_x"/>
                                          </p:val>
                                        </p:tav>
                                      </p:tavLst>
                                    </p:anim>
                                    <p:anim calcmode="lin" valueType="num">
                                      <p:cBhvr>
                                        <p:cTn id="231" dur="1000" fill="hold"/>
                                        <p:tgtEl>
                                          <p:spTgt spid="15392"/>
                                        </p:tgtEl>
                                        <p:attrNameLst>
                                          <p:attrName>ppt_y</p:attrName>
                                        </p:attrNameLst>
                                      </p:cBhvr>
                                      <p:tavLst>
                                        <p:tav tm="0">
                                          <p:val>
                                            <p:strVal val="#ppt_y+.1"/>
                                          </p:val>
                                        </p:tav>
                                        <p:tav tm="100000">
                                          <p:val>
                                            <p:strVal val="#ppt_y"/>
                                          </p:val>
                                        </p:tav>
                                      </p:tavLst>
                                    </p:anim>
                                  </p:childTnLst>
                                </p:cTn>
                              </p:par>
                            </p:childTnLst>
                          </p:cTn>
                        </p:par>
                      </p:childTnLst>
                    </p:cTn>
                  </p:par>
                  <p:par>
                    <p:cTn id="232" fill="hold" nodeType="clickPar">
                      <p:stCondLst>
                        <p:cond delay="indefinite"/>
                      </p:stCondLst>
                      <p:childTnLst>
                        <p:par>
                          <p:cTn id="233" fill="hold" nodeType="withGroup">
                            <p:stCondLst>
                              <p:cond delay="0"/>
                            </p:stCondLst>
                            <p:childTnLst>
                              <p:par>
                                <p:cTn id="234" presetID="42" presetClass="entr" presetSubtype="0" fill="hold" grpId="0" nodeType="clickEffect">
                                  <p:stCondLst>
                                    <p:cond delay="0"/>
                                  </p:stCondLst>
                                  <p:childTnLst>
                                    <p:set>
                                      <p:cBhvr>
                                        <p:cTn id="235" dur="1" fill="hold">
                                          <p:stCondLst>
                                            <p:cond delay="0"/>
                                          </p:stCondLst>
                                        </p:cTn>
                                        <p:tgtEl>
                                          <p:spTgt spid="20"/>
                                        </p:tgtEl>
                                        <p:attrNameLst>
                                          <p:attrName>style.visibility</p:attrName>
                                        </p:attrNameLst>
                                      </p:cBhvr>
                                      <p:to>
                                        <p:strVal val="visible"/>
                                      </p:to>
                                    </p:set>
                                    <p:animEffect transition="in" filter="fade">
                                      <p:cBhvr>
                                        <p:cTn id="236" dur="1000"/>
                                        <p:tgtEl>
                                          <p:spTgt spid="20"/>
                                        </p:tgtEl>
                                      </p:cBhvr>
                                    </p:animEffect>
                                    <p:anim calcmode="lin" valueType="num">
                                      <p:cBhvr>
                                        <p:cTn id="237" dur="1000" fill="hold"/>
                                        <p:tgtEl>
                                          <p:spTgt spid="20"/>
                                        </p:tgtEl>
                                        <p:attrNameLst>
                                          <p:attrName>ppt_x</p:attrName>
                                        </p:attrNameLst>
                                      </p:cBhvr>
                                      <p:tavLst>
                                        <p:tav tm="0">
                                          <p:val>
                                            <p:strVal val="#ppt_x"/>
                                          </p:val>
                                        </p:tav>
                                        <p:tav tm="100000">
                                          <p:val>
                                            <p:strVal val="#ppt_x"/>
                                          </p:val>
                                        </p:tav>
                                      </p:tavLst>
                                    </p:anim>
                                    <p:anim calcmode="lin" valueType="num">
                                      <p:cBhvr>
                                        <p:cTn id="238"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39" fill="hold" nodeType="clickPar">
                      <p:stCondLst>
                        <p:cond delay="indefinite"/>
                      </p:stCondLst>
                      <p:childTnLst>
                        <p:par>
                          <p:cTn id="240" fill="hold" nodeType="withGroup">
                            <p:stCondLst>
                              <p:cond delay="0"/>
                            </p:stCondLst>
                            <p:childTnLst>
                              <p:par>
                                <p:cTn id="241" presetID="42" presetClass="entr" presetSubtype="0" fill="hold" grpId="0" nodeType="clickEffect">
                                  <p:stCondLst>
                                    <p:cond delay="0"/>
                                  </p:stCondLst>
                                  <p:childTnLst>
                                    <p:set>
                                      <p:cBhvr>
                                        <p:cTn id="242" dur="1" fill="hold">
                                          <p:stCondLst>
                                            <p:cond delay="0"/>
                                          </p:stCondLst>
                                        </p:cTn>
                                        <p:tgtEl>
                                          <p:spTgt spid="15394"/>
                                        </p:tgtEl>
                                        <p:attrNameLst>
                                          <p:attrName>style.visibility</p:attrName>
                                        </p:attrNameLst>
                                      </p:cBhvr>
                                      <p:to>
                                        <p:strVal val="visible"/>
                                      </p:to>
                                    </p:set>
                                    <p:animEffect transition="in" filter="fade">
                                      <p:cBhvr>
                                        <p:cTn id="243" dur="1000"/>
                                        <p:tgtEl>
                                          <p:spTgt spid="15394"/>
                                        </p:tgtEl>
                                      </p:cBhvr>
                                    </p:animEffect>
                                    <p:anim calcmode="lin" valueType="num">
                                      <p:cBhvr>
                                        <p:cTn id="244" dur="1000" fill="hold"/>
                                        <p:tgtEl>
                                          <p:spTgt spid="15394"/>
                                        </p:tgtEl>
                                        <p:attrNameLst>
                                          <p:attrName>ppt_x</p:attrName>
                                        </p:attrNameLst>
                                      </p:cBhvr>
                                      <p:tavLst>
                                        <p:tav tm="0">
                                          <p:val>
                                            <p:strVal val="#ppt_x"/>
                                          </p:val>
                                        </p:tav>
                                        <p:tav tm="100000">
                                          <p:val>
                                            <p:strVal val="#ppt_x"/>
                                          </p:val>
                                        </p:tav>
                                      </p:tavLst>
                                    </p:anim>
                                    <p:anim calcmode="lin" valueType="num">
                                      <p:cBhvr>
                                        <p:cTn id="245" dur="1000" fill="hold"/>
                                        <p:tgtEl>
                                          <p:spTgt spid="15394"/>
                                        </p:tgtEl>
                                        <p:attrNameLst>
                                          <p:attrName>ppt_y</p:attrName>
                                        </p:attrNameLst>
                                      </p:cBhvr>
                                      <p:tavLst>
                                        <p:tav tm="0">
                                          <p:val>
                                            <p:strVal val="#ppt_y+.1"/>
                                          </p:val>
                                        </p:tav>
                                        <p:tav tm="100000">
                                          <p:val>
                                            <p:strVal val="#ppt_y"/>
                                          </p:val>
                                        </p:tav>
                                      </p:tavLst>
                                    </p:anim>
                                  </p:childTnLst>
                                </p:cTn>
                              </p:par>
                            </p:childTnLst>
                          </p:cTn>
                        </p:par>
                      </p:childTnLst>
                    </p:cTn>
                  </p:par>
                  <p:par>
                    <p:cTn id="246" fill="hold" nodeType="clickPar">
                      <p:stCondLst>
                        <p:cond delay="indefinite"/>
                      </p:stCondLst>
                      <p:childTnLst>
                        <p:par>
                          <p:cTn id="247" fill="hold" nodeType="withGroup">
                            <p:stCondLst>
                              <p:cond delay="0"/>
                            </p:stCondLst>
                            <p:childTnLst>
                              <p:par>
                                <p:cTn id="248" presetID="42" presetClass="entr" presetSubtype="0" fill="hold" nodeType="clickEffect">
                                  <p:stCondLst>
                                    <p:cond delay="0"/>
                                  </p:stCondLst>
                                  <p:childTnLst>
                                    <p:set>
                                      <p:cBhvr>
                                        <p:cTn id="249" dur="1" fill="hold">
                                          <p:stCondLst>
                                            <p:cond delay="0"/>
                                          </p:stCondLst>
                                        </p:cTn>
                                        <p:tgtEl>
                                          <p:spTgt spid="15425"/>
                                        </p:tgtEl>
                                        <p:attrNameLst>
                                          <p:attrName>style.visibility</p:attrName>
                                        </p:attrNameLst>
                                      </p:cBhvr>
                                      <p:to>
                                        <p:strVal val="visible"/>
                                      </p:to>
                                    </p:set>
                                    <p:animEffect transition="in" filter="fade">
                                      <p:cBhvr>
                                        <p:cTn id="250" dur="1000"/>
                                        <p:tgtEl>
                                          <p:spTgt spid="15425"/>
                                        </p:tgtEl>
                                      </p:cBhvr>
                                    </p:animEffect>
                                    <p:anim calcmode="lin" valueType="num">
                                      <p:cBhvr>
                                        <p:cTn id="251" dur="1000" fill="hold"/>
                                        <p:tgtEl>
                                          <p:spTgt spid="15425"/>
                                        </p:tgtEl>
                                        <p:attrNameLst>
                                          <p:attrName>ppt_x</p:attrName>
                                        </p:attrNameLst>
                                      </p:cBhvr>
                                      <p:tavLst>
                                        <p:tav tm="0">
                                          <p:val>
                                            <p:strVal val="#ppt_x"/>
                                          </p:val>
                                        </p:tav>
                                        <p:tav tm="100000">
                                          <p:val>
                                            <p:strVal val="#ppt_x"/>
                                          </p:val>
                                        </p:tav>
                                      </p:tavLst>
                                    </p:anim>
                                    <p:anim calcmode="lin" valueType="num">
                                      <p:cBhvr>
                                        <p:cTn id="252" dur="1000" fill="hold"/>
                                        <p:tgtEl>
                                          <p:spTgt spid="15425"/>
                                        </p:tgtEl>
                                        <p:attrNameLst>
                                          <p:attrName>ppt_y</p:attrName>
                                        </p:attrNameLst>
                                      </p:cBhvr>
                                      <p:tavLst>
                                        <p:tav tm="0">
                                          <p:val>
                                            <p:strVal val="#ppt_y+.1"/>
                                          </p:val>
                                        </p:tav>
                                        <p:tav tm="100000">
                                          <p:val>
                                            <p:strVal val="#ppt_y"/>
                                          </p:val>
                                        </p:tav>
                                      </p:tavLst>
                                    </p:anim>
                                  </p:childTnLst>
                                </p:cTn>
                              </p:par>
                            </p:childTnLst>
                          </p:cTn>
                        </p:par>
                      </p:childTnLst>
                    </p:cTn>
                  </p:par>
                  <p:par>
                    <p:cTn id="253" fill="hold" nodeType="clickPar">
                      <p:stCondLst>
                        <p:cond delay="indefinite"/>
                      </p:stCondLst>
                      <p:childTnLst>
                        <p:par>
                          <p:cTn id="254" fill="hold" nodeType="withGroup">
                            <p:stCondLst>
                              <p:cond delay="0"/>
                            </p:stCondLst>
                            <p:childTnLst>
                              <p:par>
                                <p:cTn id="255" presetID="42" presetClass="entr" presetSubtype="0" fill="hold" grpId="0" nodeType="clickEffect">
                                  <p:stCondLst>
                                    <p:cond delay="0"/>
                                  </p:stCondLst>
                                  <p:childTnLst>
                                    <p:set>
                                      <p:cBhvr>
                                        <p:cTn id="256" dur="1" fill="hold">
                                          <p:stCondLst>
                                            <p:cond delay="0"/>
                                          </p:stCondLst>
                                        </p:cTn>
                                        <p:tgtEl>
                                          <p:spTgt spid="15395"/>
                                        </p:tgtEl>
                                        <p:attrNameLst>
                                          <p:attrName>style.visibility</p:attrName>
                                        </p:attrNameLst>
                                      </p:cBhvr>
                                      <p:to>
                                        <p:strVal val="visible"/>
                                      </p:to>
                                    </p:set>
                                    <p:animEffect transition="in" filter="fade">
                                      <p:cBhvr>
                                        <p:cTn id="257" dur="1000"/>
                                        <p:tgtEl>
                                          <p:spTgt spid="15395"/>
                                        </p:tgtEl>
                                      </p:cBhvr>
                                    </p:animEffect>
                                    <p:anim calcmode="lin" valueType="num">
                                      <p:cBhvr>
                                        <p:cTn id="258" dur="1000" fill="hold"/>
                                        <p:tgtEl>
                                          <p:spTgt spid="15395"/>
                                        </p:tgtEl>
                                        <p:attrNameLst>
                                          <p:attrName>ppt_x</p:attrName>
                                        </p:attrNameLst>
                                      </p:cBhvr>
                                      <p:tavLst>
                                        <p:tav tm="0">
                                          <p:val>
                                            <p:strVal val="#ppt_x"/>
                                          </p:val>
                                        </p:tav>
                                        <p:tav tm="100000">
                                          <p:val>
                                            <p:strVal val="#ppt_x"/>
                                          </p:val>
                                        </p:tav>
                                      </p:tavLst>
                                    </p:anim>
                                    <p:anim calcmode="lin" valueType="num">
                                      <p:cBhvr>
                                        <p:cTn id="259" dur="1000" fill="hold"/>
                                        <p:tgtEl>
                                          <p:spTgt spid="15395"/>
                                        </p:tgtEl>
                                        <p:attrNameLst>
                                          <p:attrName>ppt_y</p:attrName>
                                        </p:attrNameLst>
                                      </p:cBhvr>
                                      <p:tavLst>
                                        <p:tav tm="0">
                                          <p:val>
                                            <p:strVal val="#ppt_y+.1"/>
                                          </p:val>
                                        </p:tav>
                                        <p:tav tm="100000">
                                          <p:val>
                                            <p:strVal val="#ppt_y"/>
                                          </p:val>
                                        </p:tav>
                                      </p:tavLst>
                                    </p:anim>
                                  </p:childTnLst>
                                </p:cTn>
                              </p:par>
                            </p:childTnLst>
                          </p:cTn>
                        </p:par>
                      </p:childTnLst>
                    </p:cTn>
                  </p:par>
                  <p:par>
                    <p:cTn id="260" fill="hold" nodeType="clickPar">
                      <p:stCondLst>
                        <p:cond delay="indefinite"/>
                      </p:stCondLst>
                      <p:childTnLst>
                        <p:par>
                          <p:cTn id="261" fill="hold" nodeType="withGroup">
                            <p:stCondLst>
                              <p:cond delay="0"/>
                            </p:stCondLst>
                            <p:childTnLst>
                              <p:par>
                                <p:cTn id="262" presetID="42" presetClass="entr" presetSubtype="0" fill="hold" grpId="0" nodeType="clickEffect">
                                  <p:stCondLst>
                                    <p:cond delay="0"/>
                                  </p:stCondLst>
                                  <p:childTnLst>
                                    <p:set>
                                      <p:cBhvr>
                                        <p:cTn id="263" dur="1" fill="hold">
                                          <p:stCondLst>
                                            <p:cond delay="0"/>
                                          </p:stCondLst>
                                        </p:cTn>
                                        <p:tgtEl>
                                          <p:spTgt spid="15396"/>
                                        </p:tgtEl>
                                        <p:attrNameLst>
                                          <p:attrName>style.visibility</p:attrName>
                                        </p:attrNameLst>
                                      </p:cBhvr>
                                      <p:to>
                                        <p:strVal val="visible"/>
                                      </p:to>
                                    </p:set>
                                    <p:animEffect transition="in" filter="fade">
                                      <p:cBhvr>
                                        <p:cTn id="264" dur="1000"/>
                                        <p:tgtEl>
                                          <p:spTgt spid="15396"/>
                                        </p:tgtEl>
                                      </p:cBhvr>
                                    </p:animEffect>
                                    <p:anim calcmode="lin" valueType="num">
                                      <p:cBhvr>
                                        <p:cTn id="265" dur="1000" fill="hold"/>
                                        <p:tgtEl>
                                          <p:spTgt spid="15396"/>
                                        </p:tgtEl>
                                        <p:attrNameLst>
                                          <p:attrName>ppt_x</p:attrName>
                                        </p:attrNameLst>
                                      </p:cBhvr>
                                      <p:tavLst>
                                        <p:tav tm="0">
                                          <p:val>
                                            <p:strVal val="#ppt_x"/>
                                          </p:val>
                                        </p:tav>
                                        <p:tav tm="100000">
                                          <p:val>
                                            <p:strVal val="#ppt_x"/>
                                          </p:val>
                                        </p:tav>
                                      </p:tavLst>
                                    </p:anim>
                                    <p:anim calcmode="lin" valueType="num">
                                      <p:cBhvr>
                                        <p:cTn id="266" dur="1000" fill="hold"/>
                                        <p:tgtEl>
                                          <p:spTgt spid="15396"/>
                                        </p:tgtEl>
                                        <p:attrNameLst>
                                          <p:attrName>ppt_y</p:attrName>
                                        </p:attrNameLst>
                                      </p:cBhvr>
                                      <p:tavLst>
                                        <p:tav tm="0">
                                          <p:val>
                                            <p:strVal val="#ppt_y+.1"/>
                                          </p:val>
                                        </p:tav>
                                        <p:tav tm="100000">
                                          <p:val>
                                            <p:strVal val="#ppt_y"/>
                                          </p:val>
                                        </p:tav>
                                      </p:tavLst>
                                    </p:anim>
                                  </p:childTnLst>
                                </p:cTn>
                              </p:par>
                            </p:childTnLst>
                          </p:cTn>
                        </p:par>
                      </p:childTnLst>
                    </p:cTn>
                  </p:par>
                  <p:par>
                    <p:cTn id="267" fill="hold" nodeType="clickPar">
                      <p:stCondLst>
                        <p:cond delay="indefinite"/>
                      </p:stCondLst>
                      <p:childTnLst>
                        <p:par>
                          <p:cTn id="268" fill="hold" nodeType="withGroup">
                            <p:stCondLst>
                              <p:cond delay="0"/>
                            </p:stCondLst>
                            <p:childTnLst>
                              <p:par>
                                <p:cTn id="269" presetID="42" presetClass="entr" presetSubtype="0" fill="hold" grpId="0" nodeType="clickEffect">
                                  <p:stCondLst>
                                    <p:cond delay="0"/>
                                  </p:stCondLst>
                                  <p:childTnLst>
                                    <p:set>
                                      <p:cBhvr>
                                        <p:cTn id="270" dur="1" fill="hold">
                                          <p:stCondLst>
                                            <p:cond delay="0"/>
                                          </p:stCondLst>
                                        </p:cTn>
                                        <p:tgtEl>
                                          <p:spTgt spid="15397"/>
                                        </p:tgtEl>
                                        <p:attrNameLst>
                                          <p:attrName>style.visibility</p:attrName>
                                        </p:attrNameLst>
                                      </p:cBhvr>
                                      <p:to>
                                        <p:strVal val="visible"/>
                                      </p:to>
                                    </p:set>
                                    <p:animEffect transition="in" filter="fade">
                                      <p:cBhvr>
                                        <p:cTn id="271" dur="1000"/>
                                        <p:tgtEl>
                                          <p:spTgt spid="15397"/>
                                        </p:tgtEl>
                                      </p:cBhvr>
                                    </p:animEffect>
                                    <p:anim calcmode="lin" valueType="num">
                                      <p:cBhvr>
                                        <p:cTn id="272" dur="1000" fill="hold"/>
                                        <p:tgtEl>
                                          <p:spTgt spid="15397"/>
                                        </p:tgtEl>
                                        <p:attrNameLst>
                                          <p:attrName>ppt_x</p:attrName>
                                        </p:attrNameLst>
                                      </p:cBhvr>
                                      <p:tavLst>
                                        <p:tav tm="0">
                                          <p:val>
                                            <p:strVal val="#ppt_x"/>
                                          </p:val>
                                        </p:tav>
                                        <p:tav tm="100000">
                                          <p:val>
                                            <p:strVal val="#ppt_x"/>
                                          </p:val>
                                        </p:tav>
                                      </p:tavLst>
                                    </p:anim>
                                    <p:anim calcmode="lin" valueType="num">
                                      <p:cBhvr>
                                        <p:cTn id="273" dur="1000" fill="hold"/>
                                        <p:tgtEl>
                                          <p:spTgt spid="15397"/>
                                        </p:tgtEl>
                                        <p:attrNameLst>
                                          <p:attrName>ppt_y</p:attrName>
                                        </p:attrNameLst>
                                      </p:cBhvr>
                                      <p:tavLst>
                                        <p:tav tm="0">
                                          <p:val>
                                            <p:strVal val="#ppt_y+.1"/>
                                          </p:val>
                                        </p:tav>
                                        <p:tav tm="100000">
                                          <p:val>
                                            <p:strVal val="#ppt_y"/>
                                          </p:val>
                                        </p:tav>
                                      </p:tavLst>
                                    </p:anim>
                                  </p:childTnLst>
                                </p:cTn>
                              </p:par>
                            </p:childTnLst>
                          </p:cTn>
                        </p:par>
                      </p:childTnLst>
                    </p:cTn>
                  </p:par>
                  <p:par>
                    <p:cTn id="274" fill="hold" nodeType="clickPar">
                      <p:stCondLst>
                        <p:cond delay="indefinite"/>
                      </p:stCondLst>
                      <p:childTnLst>
                        <p:par>
                          <p:cTn id="275" fill="hold" nodeType="withGroup">
                            <p:stCondLst>
                              <p:cond delay="0"/>
                            </p:stCondLst>
                            <p:childTnLst>
                              <p:par>
                                <p:cTn id="276" presetID="42" presetClass="entr" presetSubtype="0" fill="hold" grpId="0" nodeType="clickEffect">
                                  <p:stCondLst>
                                    <p:cond delay="0"/>
                                  </p:stCondLst>
                                  <p:childTnLst>
                                    <p:set>
                                      <p:cBhvr>
                                        <p:cTn id="277" dur="1" fill="hold">
                                          <p:stCondLst>
                                            <p:cond delay="0"/>
                                          </p:stCondLst>
                                        </p:cTn>
                                        <p:tgtEl>
                                          <p:spTgt spid="15398"/>
                                        </p:tgtEl>
                                        <p:attrNameLst>
                                          <p:attrName>style.visibility</p:attrName>
                                        </p:attrNameLst>
                                      </p:cBhvr>
                                      <p:to>
                                        <p:strVal val="visible"/>
                                      </p:to>
                                    </p:set>
                                    <p:animEffect transition="in" filter="fade">
                                      <p:cBhvr>
                                        <p:cTn id="278" dur="1000"/>
                                        <p:tgtEl>
                                          <p:spTgt spid="15398"/>
                                        </p:tgtEl>
                                      </p:cBhvr>
                                    </p:animEffect>
                                    <p:anim calcmode="lin" valueType="num">
                                      <p:cBhvr>
                                        <p:cTn id="279" dur="1000" fill="hold"/>
                                        <p:tgtEl>
                                          <p:spTgt spid="15398"/>
                                        </p:tgtEl>
                                        <p:attrNameLst>
                                          <p:attrName>ppt_x</p:attrName>
                                        </p:attrNameLst>
                                      </p:cBhvr>
                                      <p:tavLst>
                                        <p:tav tm="0">
                                          <p:val>
                                            <p:strVal val="#ppt_x"/>
                                          </p:val>
                                        </p:tav>
                                        <p:tav tm="100000">
                                          <p:val>
                                            <p:strVal val="#ppt_x"/>
                                          </p:val>
                                        </p:tav>
                                      </p:tavLst>
                                    </p:anim>
                                    <p:anim calcmode="lin" valueType="num">
                                      <p:cBhvr>
                                        <p:cTn id="280" dur="1000" fill="hold"/>
                                        <p:tgtEl>
                                          <p:spTgt spid="15398"/>
                                        </p:tgtEl>
                                        <p:attrNameLst>
                                          <p:attrName>ppt_y</p:attrName>
                                        </p:attrNameLst>
                                      </p:cBhvr>
                                      <p:tavLst>
                                        <p:tav tm="0">
                                          <p:val>
                                            <p:strVal val="#ppt_y+.1"/>
                                          </p:val>
                                        </p:tav>
                                        <p:tav tm="100000">
                                          <p:val>
                                            <p:strVal val="#ppt_y"/>
                                          </p:val>
                                        </p:tav>
                                      </p:tavLst>
                                    </p:anim>
                                  </p:childTnLst>
                                </p:cTn>
                              </p:par>
                            </p:childTnLst>
                          </p:cTn>
                        </p:par>
                      </p:childTnLst>
                    </p:cTn>
                  </p:par>
                  <p:par>
                    <p:cTn id="281" fill="hold" nodeType="clickPar">
                      <p:stCondLst>
                        <p:cond delay="indefinite"/>
                      </p:stCondLst>
                      <p:childTnLst>
                        <p:par>
                          <p:cTn id="282" fill="hold" nodeType="withGroup">
                            <p:stCondLst>
                              <p:cond delay="0"/>
                            </p:stCondLst>
                            <p:childTnLst>
                              <p:par>
                                <p:cTn id="283" presetID="42" presetClass="entr" presetSubtype="0" fill="hold" grpId="0" nodeType="clickEffect">
                                  <p:stCondLst>
                                    <p:cond delay="0"/>
                                  </p:stCondLst>
                                  <p:childTnLst>
                                    <p:set>
                                      <p:cBhvr>
                                        <p:cTn id="284" dur="1" fill="hold">
                                          <p:stCondLst>
                                            <p:cond delay="0"/>
                                          </p:stCondLst>
                                        </p:cTn>
                                        <p:tgtEl>
                                          <p:spTgt spid="4"/>
                                        </p:tgtEl>
                                        <p:attrNameLst>
                                          <p:attrName>style.visibility</p:attrName>
                                        </p:attrNameLst>
                                      </p:cBhvr>
                                      <p:to>
                                        <p:strVal val="visible"/>
                                      </p:to>
                                    </p:set>
                                    <p:animEffect transition="in" filter="fade">
                                      <p:cBhvr>
                                        <p:cTn id="285" dur="1000"/>
                                        <p:tgtEl>
                                          <p:spTgt spid="4"/>
                                        </p:tgtEl>
                                      </p:cBhvr>
                                    </p:animEffect>
                                    <p:anim calcmode="lin" valueType="num">
                                      <p:cBhvr>
                                        <p:cTn id="286" dur="1000" fill="hold"/>
                                        <p:tgtEl>
                                          <p:spTgt spid="4"/>
                                        </p:tgtEl>
                                        <p:attrNameLst>
                                          <p:attrName>ppt_x</p:attrName>
                                        </p:attrNameLst>
                                      </p:cBhvr>
                                      <p:tavLst>
                                        <p:tav tm="0">
                                          <p:val>
                                            <p:strVal val="#ppt_x"/>
                                          </p:val>
                                        </p:tav>
                                        <p:tav tm="100000">
                                          <p:val>
                                            <p:strVal val="#ppt_x"/>
                                          </p:val>
                                        </p:tav>
                                      </p:tavLst>
                                    </p:anim>
                                    <p:anim calcmode="lin" valueType="num">
                                      <p:cBhvr>
                                        <p:cTn id="28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8" fill="hold" nodeType="clickPar">
                      <p:stCondLst>
                        <p:cond delay="indefinite"/>
                      </p:stCondLst>
                      <p:childTnLst>
                        <p:par>
                          <p:cTn id="289" fill="hold" nodeType="withGroup">
                            <p:stCondLst>
                              <p:cond delay="0"/>
                            </p:stCondLst>
                            <p:childTnLst>
                              <p:par>
                                <p:cTn id="290" presetID="42" presetClass="entr" presetSubtype="0" fill="hold" grpId="0" nodeType="clickEffect">
                                  <p:stCondLst>
                                    <p:cond delay="0"/>
                                  </p:stCondLst>
                                  <p:childTnLst>
                                    <p:set>
                                      <p:cBhvr>
                                        <p:cTn id="291" dur="1" fill="hold">
                                          <p:stCondLst>
                                            <p:cond delay="0"/>
                                          </p:stCondLst>
                                        </p:cTn>
                                        <p:tgtEl>
                                          <p:spTgt spid="15400"/>
                                        </p:tgtEl>
                                        <p:attrNameLst>
                                          <p:attrName>style.visibility</p:attrName>
                                        </p:attrNameLst>
                                      </p:cBhvr>
                                      <p:to>
                                        <p:strVal val="visible"/>
                                      </p:to>
                                    </p:set>
                                    <p:animEffect transition="in" filter="fade">
                                      <p:cBhvr>
                                        <p:cTn id="292" dur="1000"/>
                                        <p:tgtEl>
                                          <p:spTgt spid="15400"/>
                                        </p:tgtEl>
                                      </p:cBhvr>
                                    </p:animEffect>
                                    <p:anim calcmode="lin" valueType="num">
                                      <p:cBhvr>
                                        <p:cTn id="293" dur="1000" fill="hold"/>
                                        <p:tgtEl>
                                          <p:spTgt spid="15400"/>
                                        </p:tgtEl>
                                        <p:attrNameLst>
                                          <p:attrName>ppt_x</p:attrName>
                                        </p:attrNameLst>
                                      </p:cBhvr>
                                      <p:tavLst>
                                        <p:tav tm="0">
                                          <p:val>
                                            <p:strVal val="#ppt_x"/>
                                          </p:val>
                                        </p:tav>
                                        <p:tav tm="100000">
                                          <p:val>
                                            <p:strVal val="#ppt_x"/>
                                          </p:val>
                                        </p:tav>
                                      </p:tavLst>
                                    </p:anim>
                                    <p:anim calcmode="lin" valueType="num">
                                      <p:cBhvr>
                                        <p:cTn id="294" dur="1000" fill="hold"/>
                                        <p:tgtEl>
                                          <p:spTgt spid="15400"/>
                                        </p:tgtEl>
                                        <p:attrNameLst>
                                          <p:attrName>ppt_y</p:attrName>
                                        </p:attrNameLst>
                                      </p:cBhvr>
                                      <p:tavLst>
                                        <p:tav tm="0">
                                          <p:val>
                                            <p:strVal val="#ppt_y+.1"/>
                                          </p:val>
                                        </p:tav>
                                        <p:tav tm="100000">
                                          <p:val>
                                            <p:strVal val="#ppt_y"/>
                                          </p:val>
                                        </p:tav>
                                      </p:tavLst>
                                    </p:anim>
                                  </p:childTnLst>
                                </p:cTn>
                              </p:par>
                            </p:childTnLst>
                          </p:cTn>
                        </p:par>
                      </p:childTnLst>
                    </p:cTn>
                  </p:par>
                  <p:par>
                    <p:cTn id="295" fill="hold" nodeType="clickPar">
                      <p:stCondLst>
                        <p:cond delay="indefinite"/>
                      </p:stCondLst>
                      <p:childTnLst>
                        <p:par>
                          <p:cTn id="296" fill="hold" nodeType="withGroup">
                            <p:stCondLst>
                              <p:cond delay="0"/>
                            </p:stCondLst>
                            <p:childTnLst>
                              <p:par>
                                <p:cTn id="297" presetID="42" presetClass="entr" presetSubtype="0" fill="hold" nodeType="clickEffect">
                                  <p:stCondLst>
                                    <p:cond delay="0"/>
                                  </p:stCondLst>
                                  <p:childTnLst>
                                    <p:set>
                                      <p:cBhvr>
                                        <p:cTn id="298" dur="1" fill="hold">
                                          <p:stCondLst>
                                            <p:cond delay="0"/>
                                          </p:stCondLst>
                                        </p:cTn>
                                        <p:tgtEl>
                                          <p:spTgt spid="15427"/>
                                        </p:tgtEl>
                                        <p:attrNameLst>
                                          <p:attrName>style.visibility</p:attrName>
                                        </p:attrNameLst>
                                      </p:cBhvr>
                                      <p:to>
                                        <p:strVal val="visible"/>
                                      </p:to>
                                    </p:set>
                                    <p:animEffect transition="in" filter="fade">
                                      <p:cBhvr>
                                        <p:cTn id="299" dur="1000"/>
                                        <p:tgtEl>
                                          <p:spTgt spid="15427"/>
                                        </p:tgtEl>
                                      </p:cBhvr>
                                    </p:animEffect>
                                    <p:anim calcmode="lin" valueType="num">
                                      <p:cBhvr>
                                        <p:cTn id="300" dur="1000" fill="hold"/>
                                        <p:tgtEl>
                                          <p:spTgt spid="15427"/>
                                        </p:tgtEl>
                                        <p:attrNameLst>
                                          <p:attrName>ppt_x</p:attrName>
                                        </p:attrNameLst>
                                      </p:cBhvr>
                                      <p:tavLst>
                                        <p:tav tm="0">
                                          <p:val>
                                            <p:strVal val="#ppt_x"/>
                                          </p:val>
                                        </p:tav>
                                        <p:tav tm="100000">
                                          <p:val>
                                            <p:strVal val="#ppt_x"/>
                                          </p:val>
                                        </p:tav>
                                      </p:tavLst>
                                    </p:anim>
                                    <p:anim calcmode="lin" valueType="num">
                                      <p:cBhvr>
                                        <p:cTn id="301" dur="1000" fill="hold"/>
                                        <p:tgtEl>
                                          <p:spTgt spid="15427"/>
                                        </p:tgtEl>
                                        <p:attrNameLst>
                                          <p:attrName>ppt_y</p:attrName>
                                        </p:attrNameLst>
                                      </p:cBhvr>
                                      <p:tavLst>
                                        <p:tav tm="0">
                                          <p:val>
                                            <p:strVal val="#ppt_y+.1"/>
                                          </p:val>
                                        </p:tav>
                                        <p:tav tm="100000">
                                          <p:val>
                                            <p:strVal val="#ppt_y"/>
                                          </p:val>
                                        </p:tav>
                                      </p:tavLst>
                                    </p:anim>
                                  </p:childTnLst>
                                </p:cTn>
                              </p:par>
                            </p:childTnLst>
                          </p:cTn>
                        </p:par>
                      </p:childTnLst>
                    </p:cTn>
                  </p:par>
                  <p:par>
                    <p:cTn id="302" fill="hold" nodeType="clickPar">
                      <p:stCondLst>
                        <p:cond delay="indefinite"/>
                      </p:stCondLst>
                      <p:childTnLst>
                        <p:par>
                          <p:cTn id="303" fill="hold" nodeType="withGroup">
                            <p:stCondLst>
                              <p:cond delay="0"/>
                            </p:stCondLst>
                            <p:childTnLst>
                              <p:par>
                                <p:cTn id="304" presetID="42" presetClass="entr" presetSubtype="0" fill="hold" grpId="0" nodeType="clickEffect">
                                  <p:stCondLst>
                                    <p:cond delay="0"/>
                                  </p:stCondLst>
                                  <p:childTnLst>
                                    <p:set>
                                      <p:cBhvr>
                                        <p:cTn id="305" dur="1" fill="hold">
                                          <p:stCondLst>
                                            <p:cond delay="0"/>
                                          </p:stCondLst>
                                        </p:cTn>
                                        <p:tgtEl>
                                          <p:spTgt spid="15401"/>
                                        </p:tgtEl>
                                        <p:attrNameLst>
                                          <p:attrName>style.visibility</p:attrName>
                                        </p:attrNameLst>
                                      </p:cBhvr>
                                      <p:to>
                                        <p:strVal val="visible"/>
                                      </p:to>
                                    </p:set>
                                    <p:animEffect transition="in" filter="fade">
                                      <p:cBhvr>
                                        <p:cTn id="306" dur="1000"/>
                                        <p:tgtEl>
                                          <p:spTgt spid="15401"/>
                                        </p:tgtEl>
                                      </p:cBhvr>
                                    </p:animEffect>
                                    <p:anim calcmode="lin" valueType="num">
                                      <p:cBhvr>
                                        <p:cTn id="307" dur="1000" fill="hold"/>
                                        <p:tgtEl>
                                          <p:spTgt spid="15401"/>
                                        </p:tgtEl>
                                        <p:attrNameLst>
                                          <p:attrName>ppt_x</p:attrName>
                                        </p:attrNameLst>
                                      </p:cBhvr>
                                      <p:tavLst>
                                        <p:tav tm="0">
                                          <p:val>
                                            <p:strVal val="#ppt_x"/>
                                          </p:val>
                                        </p:tav>
                                        <p:tav tm="100000">
                                          <p:val>
                                            <p:strVal val="#ppt_x"/>
                                          </p:val>
                                        </p:tav>
                                      </p:tavLst>
                                    </p:anim>
                                    <p:anim calcmode="lin" valueType="num">
                                      <p:cBhvr>
                                        <p:cTn id="308" dur="1000" fill="hold"/>
                                        <p:tgtEl>
                                          <p:spTgt spid="15401"/>
                                        </p:tgtEl>
                                        <p:attrNameLst>
                                          <p:attrName>ppt_y</p:attrName>
                                        </p:attrNameLst>
                                      </p:cBhvr>
                                      <p:tavLst>
                                        <p:tav tm="0">
                                          <p:val>
                                            <p:strVal val="#ppt_y+.1"/>
                                          </p:val>
                                        </p:tav>
                                        <p:tav tm="100000">
                                          <p:val>
                                            <p:strVal val="#ppt_y"/>
                                          </p:val>
                                        </p:tav>
                                      </p:tavLst>
                                    </p:anim>
                                  </p:childTnLst>
                                </p:cTn>
                              </p:par>
                            </p:childTnLst>
                          </p:cTn>
                        </p:par>
                      </p:childTnLst>
                    </p:cTn>
                  </p:par>
                  <p:par>
                    <p:cTn id="309" fill="hold" nodeType="clickPar">
                      <p:stCondLst>
                        <p:cond delay="indefinite"/>
                      </p:stCondLst>
                      <p:childTnLst>
                        <p:par>
                          <p:cTn id="310" fill="hold" nodeType="withGroup">
                            <p:stCondLst>
                              <p:cond delay="0"/>
                            </p:stCondLst>
                            <p:childTnLst>
                              <p:par>
                                <p:cTn id="311" presetID="42" presetClass="entr" presetSubtype="0" fill="hold" grpId="0" nodeType="clickEffect">
                                  <p:stCondLst>
                                    <p:cond delay="0"/>
                                  </p:stCondLst>
                                  <p:childTnLst>
                                    <p:set>
                                      <p:cBhvr>
                                        <p:cTn id="312" dur="1" fill="hold">
                                          <p:stCondLst>
                                            <p:cond delay="0"/>
                                          </p:stCondLst>
                                        </p:cTn>
                                        <p:tgtEl>
                                          <p:spTgt spid="15402"/>
                                        </p:tgtEl>
                                        <p:attrNameLst>
                                          <p:attrName>style.visibility</p:attrName>
                                        </p:attrNameLst>
                                      </p:cBhvr>
                                      <p:to>
                                        <p:strVal val="visible"/>
                                      </p:to>
                                    </p:set>
                                    <p:animEffect transition="in" filter="fade">
                                      <p:cBhvr>
                                        <p:cTn id="313" dur="1000"/>
                                        <p:tgtEl>
                                          <p:spTgt spid="15402"/>
                                        </p:tgtEl>
                                      </p:cBhvr>
                                    </p:animEffect>
                                    <p:anim calcmode="lin" valueType="num">
                                      <p:cBhvr>
                                        <p:cTn id="314" dur="1000" fill="hold"/>
                                        <p:tgtEl>
                                          <p:spTgt spid="15402"/>
                                        </p:tgtEl>
                                        <p:attrNameLst>
                                          <p:attrName>ppt_x</p:attrName>
                                        </p:attrNameLst>
                                      </p:cBhvr>
                                      <p:tavLst>
                                        <p:tav tm="0">
                                          <p:val>
                                            <p:strVal val="#ppt_x"/>
                                          </p:val>
                                        </p:tav>
                                        <p:tav tm="100000">
                                          <p:val>
                                            <p:strVal val="#ppt_x"/>
                                          </p:val>
                                        </p:tav>
                                      </p:tavLst>
                                    </p:anim>
                                    <p:anim calcmode="lin" valueType="num">
                                      <p:cBhvr>
                                        <p:cTn id="315" dur="1000" fill="hold"/>
                                        <p:tgtEl>
                                          <p:spTgt spid="15402"/>
                                        </p:tgtEl>
                                        <p:attrNameLst>
                                          <p:attrName>ppt_y</p:attrName>
                                        </p:attrNameLst>
                                      </p:cBhvr>
                                      <p:tavLst>
                                        <p:tav tm="0">
                                          <p:val>
                                            <p:strVal val="#ppt_y+.1"/>
                                          </p:val>
                                        </p:tav>
                                        <p:tav tm="100000">
                                          <p:val>
                                            <p:strVal val="#ppt_y"/>
                                          </p:val>
                                        </p:tav>
                                      </p:tavLst>
                                    </p:anim>
                                  </p:childTnLst>
                                </p:cTn>
                              </p:par>
                            </p:childTnLst>
                          </p:cTn>
                        </p:par>
                      </p:childTnLst>
                    </p:cTn>
                  </p:par>
                  <p:par>
                    <p:cTn id="316" fill="hold" nodeType="clickPar">
                      <p:stCondLst>
                        <p:cond delay="indefinite"/>
                      </p:stCondLst>
                      <p:childTnLst>
                        <p:par>
                          <p:cTn id="317" fill="hold" nodeType="withGroup">
                            <p:stCondLst>
                              <p:cond delay="0"/>
                            </p:stCondLst>
                            <p:childTnLst>
                              <p:par>
                                <p:cTn id="318" presetID="42" presetClass="entr" presetSubtype="0" fill="hold" grpId="0" nodeType="clickEffect">
                                  <p:stCondLst>
                                    <p:cond delay="0"/>
                                  </p:stCondLst>
                                  <p:childTnLst>
                                    <p:set>
                                      <p:cBhvr>
                                        <p:cTn id="319" dur="1" fill="hold">
                                          <p:stCondLst>
                                            <p:cond delay="0"/>
                                          </p:stCondLst>
                                        </p:cTn>
                                        <p:tgtEl>
                                          <p:spTgt spid="15403"/>
                                        </p:tgtEl>
                                        <p:attrNameLst>
                                          <p:attrName>style.visibility</p:attrName>
                                        </p:attrNameLst>
                                      </p:cBhvr>
                                      <p:to>
                                        <p:strVal val="visible"/>
                                      </p:to>
                                    </p:set>
                                    <p:animEffect transition="in" filter="fade">
                                      <p:cBhvr>
                                        <p:cTn id="320" dur="1000"/>
                                        <p:tgtEl>
                                          <p:spTgt spid="15403"/>
                                        </p:tgtEl>
                                      </p:cBhvr>
                                    </p:animEffect>
                                    <p:anim calcmode="lin" valueType="num">
                                      <p:cBhvr>
                                        <p:cTn id="321" dur="1000" fill="hold"/>
                                        <p:tgtEl>
                                          <p:spTgt spid="15403"/>
                                        </p:tgtEl>
                                        <p:attrNameLst>
                                          <p:attrName>ppt_x</p:attrName>
                                        </p:attrNameLst>
                                      </p:cBhvr>
                                      <p:tavLst>
                                        <p:tav tm="0">
                                          <p:val>
                                            <p:strVal val="#ppt_x"/>
                                          </p:val>
                                        </p:tav>
                                        <p:tav tm="100000">
                                          <p:val>
                                            <p:strVal val="#ppt_x"/>
                                          </p:val>
                                        </p:tav>
                                      </p:tavLst>
                                    </p:anim>
                                    <p:anim calcmode="lin" valueType="num">
                                      <p:cBhvr>
                                        <p:cTn id="322" dur="1000" fill="hold"/>
                                        <p:tgtEl>
                                          <p:spTgt spid="15403"/>
                                        </p:tgtEl>
                                        <p:attrNameLst>
                                          <p:attrName>ppt_y</p:attrName>
                                        </p:attrNameLst>
                                      </p:cBhvr>
                                      <p:tavLst>
                                        <p:tav tm="0">
                                          <p:val>
                                            <p:strVal val="#ppt_y+.1"/>
                                          </p:val>
                                        </p:tav>
                                        <p:tav tm="100000">
                                          <p:val>
                                            <p:strVal val="#ppt_y"/>
                                          </p:val>
                                        </p:tav>
                                      </p:tavLst>
                                    </p:anim>
                                  </p:childTnLst>
                                </p:cTn>
                              </p:par>
                            </p:childTnLst>
                          </p:cTn>
                        </p:par>
                      </p:childTnLst>
                    </p:cTn>
                  </p:par>
                  <p:par>
                    <p:cTn id="323" fill="hold" nodeType="clickPar">
                      <p:stCondLst>
                        <p:cond delay="indefinite"/>
                      </p:stCondLst>
                      <p:childTnLst>
                        <p:par>
                          <p:cTn id="324" fill="hold" nodeType="withGroup">
                            <p:stCondLst>
                              <p:cond delay="0"/>
                            </p:stCondLst>
                            <p:childTnLst>
                              <p:par>
                                <p:cTn id="325" presetID="42" presetClass="entr" presetSubtype="0" fill="hold" grpId="0" nodeType="clickEffect">
                                  <p:stCondLst>
                                    <p:cond delay="0"/>
                                  </p:stCondLst>
                                  <p:childTnLst>
                                    <p:set>
                                      <p:cBhvr>
                                        <p:cTn id="326" dur="1" fill="hold">
                                          <p:stCondLst>
                                            <p:cond delay="0"/>
                                          </p:stCondLst>
                                        </p:cTn>
                                        <p:tgtEl>
                                          <p:spTgt spid="15404"/>
                                        </p:tgtEl>
                                        <p:attrNameLst>
                                          <p:attrName>style.visibility</p:attrName>
                                        </p:attrNameLst>
                                      </p:cBhvr>
                                      <p:to>
                                        <p:strVal val="visible"/>
                                      </p:to>
                                    </p:set>
                                    <p:animEffect transition="in" filter="fade">
                                      <p:cBhvr>
                                        <p:cTn id="327" dur="1000"/>
                                        <p:tgtEl>
                                          <p:spTgt spid="15404"/>
                                        </p:tgtEl>
                                      </p:cBhvr>
                                    </p:animEffect>
                                    <p:anim calcmode="lin" valueType="num">
                                      <p:cBhvr>
                                        <p:cTn id="328" dur="1000" fill="hold"/>
                                        <p:tgtEl>
                                          <p:spTgt spid="15404"/>
                                        </p:tgtEl>
                                        <p:attrNameLst>
                                          <p:attrName>ppt_x</p:attrName>
                                        </p:attrNameLst>
                                      </p:cBhvr>
                                      <p:tavLst>
                                        <p:tav tm="0">
                                          <p:val>
                                            <p:strVal val="#ppt_x"/>
                                          </p:val>
                                        </p:tav>
                                        <p:tav tm="100000">
                                          <p:val>
                                            <p:strVal val="#ppt_x"/>
                                          </p:val>
                                        </p:tav>
                                      </p:tavLst>
                                    </p:anim>
                                    <p:anim calcmode="lin" valueType="num">
                                      <p:cBhvr>
                                        <p:cTn id="329" dur="1000" fill="hold"/>
                                        <p:tgtEl>
                                          <p:spTgt spid="15404"/>
                                        </p:tgtEl>
                                        <p:attrNameLst>
                                          <p:attrName>ppt_y</p:attrName>
                                        </p:attrNameLst>
                                      </p:cBhvr>
                                      <p:tavLst>
                                        <p:tav tm="0">
                                          <p:val>
                                            <p:strVal val="#ppt_y+.1"/>
                                          </p:val>
                                        </p:tav>
                                        <p:tav tm="100000">
                                          <p:val>
                                            <p:strVal val="#ppt_y"/>
                                          </p:val>
                                        </p:tav>
                                      </p:tavLst>
                                    </p:anim>
                                  </p:childTnLst>
                                </p:cTn>
                              </p:par>
                            </p:childTnLst>
                          </p:cTn>
                        </p:par>
                      </p:childTnLst>
                    </p:cTn>
                  </p:par>
                  <p:par>
                    <p:cTn id="330" fill="hold" nodeType="clickPar">
                      <p:stCondLst>
                        <p:cond delay="indefinite"/>
                      </p:stCondLst>
                      <p:childTnLst>
                        <p:par>
                          <p:cTn id="331" fill="hold" nodeType="withGroup">
                            <p:stCondLst>
                              <p:cond delay="0"/>
                            </p:stCondLst>
                            <p:childTnLst>
                              <p:par>
                                <p:cTn id="332" presetID="42" presetClass="entr" presetSubtype="0" fill="hold" grpId="0" nodeType="clickEffect">
                                  <p:stCondLst>
                                    <p:cond delay="0"/>
                                  </p:stCondLst>
                                  <p:childTnLst>
                                    <p:set>
                                      <p:cBhvr>
                                        <p:cTn id="333" dur="1" fill="hold">
                                          <p:stCondLst>
                                            <p:cond delay="0"/>
                                          </p:stCondLst>
                                        </p:cTn>
                                        <p:tgtEl>
                                          <p:spTgt spid="15405"/>
                                        </p:tgtEl>
                                        <p:attrNameLst>
                                          <p:attrName>style.visibility</p:attrName>
                                        </p:attrNameLst>
                                      </p:cBhvr>
                                      <p:to>
                                        <p:strVal val="visible"/>
                                      </p:to>
                                    </p:set>
                                    <p:animEffect transition="in" filter="fade">
                                      <p:cBhvr>
                                        <p:cTn id="334" dur="1000"/>
                                        <p:tgtEl>
                                          <p:spTgt spid="15405"/>
                                        </p:tgtEl>
                                      </p:cBhvr>
                                    </p:animEffect>
                                    <p:anim calcmode="lin" valueType="num">
                                      <p:cBhvr>
                                        <p:cTn id="335" dur="1000" fill="hold"/>
                                        <p:tgtEl>
                                          <p:spTgt spid="15405"/>
                                        </p:tgtEl>
                                        <p:attrNameLst>
                                          <p:attrName>ppt_x</p:attrName>
                                        </p:attrNameLst>
                                      </p:cBhvr>
                                      <p:tavLst>
                                        <p:tav tm="0">
                                          <p:val>
                                            <p:strVal val="#ppt_x"/>
                                          </p:val>
                                        </p:tav>
                                        <p:tav tm="100000">
                                          <p:val>
                                            <p:strVal val="#ppt_x"/>
                                          </p:val>
                                        </p:tav>
                                      </p:tavLst>
                                    </p:anim>
                                    <p:anim calcmode="lin" valueType="num">
                                      <p:cBhvr>
                                        <p:cTn id="336" dur="1000" fill="hold"/>
                                        <p:tgtEl>
                                          <p:spTgt spid="15405"/>
                                        </p:tgtEl>
                                        <p:attrNameLst>
                                          <p:attrName>ppt_y</p:attrName>
                                        </p:attrNameLst>
                                      </p:cBhvr>
                                      <p:tavLst>
                                        <p:tav tm="0">
                                          <p:val>
                                            <p:strVal val="#ppt_y+.1"/>
                                          </p:val>
                                        </p:tav>
                                        <p:tav tm="100000">
                                          <p:val>
                                            <p:strVal val="#ppt_y"/>
                                          </p:val>
                                        </p:tav>
                                      </p:tavLst>
                                    </p:anim>
                                  </p:childTnLst>
                                </p:cTn>
                              </p:par>
                            </p:childTnLst>
                          </p:cTn>
                        </p:par>
                      </p:childTnLst>
                    </p:cTn>
                  </p:par>
                  <p:par>
                    <p:cTn id="337" fill="hold" nodeType="clickPar">
                      <p:stCondLst>
                        <p:cond delay="indefinite"/>
                      </p:stCondLst>
                      <p:childTnLst>
                        <p:par>
                          <p:cTn id="338" fill="hold" nodeType="withGroup">
                            <p:stCondLst>
                              <p:cond delay="0"/>
                            </p:stCondLst>
                            <p:childTnLst>
                              <p:par>
                                <p:cTn id="339" presetID="42" presetClass="entr" presetSubtype="0" fill="hold" grpId="0" nodeType="clickEffect">
                                  <p:stCondLst>
                                    <p:cond delay="0"/>
                                  </p:stCondLst>
                                  <p:childTnLst>
                                    <p:set>
                                      <p:cBhvr>
                                        <p:cTn id="340" dur="1" fill="hold">
                                          <p:stCondLst>
                                            <p:cond delay="0"/>
                                          </p:stCondLst>
                                        </p:cTn>
                                        <p:tgtEl>
                                          <p:spTgt spid="15406"/>
                                        </p:tgtEl>
                                        <p:attrNameLst>
                                          <p:attrName>style.visibility</p:attrName>
                                        </p:attrNameLst>
                                      </p:cBhvr>
                                      <p:to>
                                        <p:strVal val="visible"/>
                                      </p:to>
                                    </p:set>
                                    <p:animEffect transition="in" filter="fade">
                                      <p:cBhvr>
                                        <p:cTn id="341" dur="1000"/>
                                        <p:tgtEl>
                                          <p:spTgt spid="15406"/>
                                        </p:tgtEl>
                                      </p:cBhvr>
                                    </p:animEffect>
                                    <p:anim calcmode="lin" valueType="num">
                                      <p:cBhvr>
                                        <p:cTn id="342" dur="1000" fill="hold"/>
                                        <p:tgtEl>
                                          <p:spTgt spid="15406"/>
                                        </p:tgtEl>
                                        <p:attrNameLst>
                                          <p:attrName>ppt_x</p:attrName>
                                        </p:attrNameLst>
                                      </p:cBhvr>
                                      <p:tavLst>
                                        <p:tav tm="0">
                                          <p:val>
                                            <p:strVal val="#ppt_x"/>
                                          </p:val>
                                        </p:tav>
                                        <p:tav tm="100000">
                                          <p:val>
                                            <p:strVal val="#ppt_x"/>
                                          </p:val>
                                        </p:tav>
                                      </p:tavLst>
                                    </p:anim>
                                    <p:anim calcmode="lin" valueType="num">
                                      <p:cBhvr>
                                        <p:cTn id="343" dur="1000" fill="hold"/>
                                        <p:tgtEl>
                                          <p:spTgt spid="15406"/>
                                        </p:tgtEl>
                                        <p:attrNameLst>
                                          <p:attrName>ppt_y</p:attrName>
                                        </p:attrNameLst>
                                      </p:cBhvr>
                                      <p:tavLst>
                                        <p:tav tm="0">
                                          <p:val>
                                            <p:strVal val="#ppt_y+.1"/>
                                          </p:val>
                                        </p:tav>
                                        <p:tav tm="100000">
                                          <p:val>
                                            <p:strVal val="#ppt_y"/>
                                          </p:val>
                                        </p:tav>
                                      </p:tavLst>
                                    </p:anim>
                                  </p:childTnLst>
                                </p:cTn>
                              </p:par>
                            </p:childTnLst>
                          </p:cTn>
                        </p:par>
                      </p:childTnLst>
                    </p:cTn>
                  </p:par>
                  <p:par>
                    <p:cTn id="344" fill="hold" nodeType="clickPar">
                      <p:stCondLst>
                        <p:cond delay="indefinite"/>
                      </p:stCondLst>
                      <p:childTnLst>
                        <p:par>
                          <p:cTn id="345" fill="hold" nodeType="withGroup">
                            <p:stCondLst>
                              <p:cond delay="0"/>
                            </p:stCondLst>
                            <p:childTnLst>
                              <p:par>
                                <p:cTn id="346" presetID="42" presetClass="entr" presetSubtype="0" fill="hold" nodeType="clickEffect">
                                  <p:stCondLst>
                                    <p:cond delay="0"/>
                                  </p:stCondLst>
                                  <p:childTnLst>
                                    <p:set>
                                      <p:cBhvr>
                                        <p:cTn id="347" dur="1" fill="hold">
                                          <p:stCondLst>
                                            <p:cond delay="0"/>
                                          </p:stCondLst>
                                        </p:cTn>
                                        <p:tgtEl>
                                          <p:spTgt spid="15428"/>
                                        </p:tgtEl>
                                        <p:attrNameLst>
                                          <p:attrName>style.visibility</p:attrName>
                                        </p:attrNameLst>
                                      </p:cBhvr>
                                      <p:to>
                                        <p:strVal val="visible"/>
                                      </p:to>
                                    </p:set>
                                    <p:animEffect transition="in" filter="fade">
                                      <p:cBhvr>
                                        <p:cTn id="348" dur="1000"/>
                                        <p:tgtEl>
                                          <p:spTgt spid="15428"/>
                                        </p:tgtEl>
                                      </p:cBhvr>
                                    </p:animEffect>
                                    <p:anim calcmode="lin" valueType="num">
                                      <p:cBhvr>
                                        <p:cTn id="349" dur="1000" fill="hold"/>
                                        <p:tgtEl>
                                          <p:spTgt spid="15428"/>
                                        </p:tgtEl>
                                        <p:attrNameLst>
                                          <p:attrName>ppt_x</p:attrName>
                                        </p:attrNameLst>
                                      </p:cBhvr>
                                      <p:tavLst>
                                        <p:tav tm="0">
                                          <p:val>
                                            <p:strVal val="#ppt_x"/>
                                          </p:val>
                                        </p:tav>
                                        <p:tav tm="100000">
                                          <p:val>
                                            <p:strVal val="#ppt_x"/>
                                          </p:val>
                                        </p:tav>
                                      </p:tavLst>
                                    </p:anim>
                                    <p:anim calcmode="lin" valueType="num">
                                      <p:cBhvr>
                                        <p:cTn id="350" dur="1000" fill="hold"/>
                                        <p:tgtEl>
                                          <p:spTgt spid="15428"/>
                                        </p:tgtEl>
                                        <p:attrNameLst>
                                          <p:attrName>ppt_y</p:attrName>
                                        </p:attrNameLst>
                                      </p:cBhvr>
                                      <p:tavLst>
                                        <p:tav tm="0">
                                          <p:val>
                                            <p:strVal val="#ppt_y+.1"/>
                                          </p:val>
                                        </p:tav>
                                        <p:tav tm="100000">
                                          <p:val>
                                            <p:strVal val="#ppt_y"/>
                                          </p:val>
                                        </p:tav>
                                      </p:tavLst>
                                    </p:anim>
                                  </p:childTnLst>
                                </p:cTn>
                              </p:par>
                            </p:childTnLst>
                          </p:cTn>
                        </p:par>
                      </p:childTnLst>
                    </p:cTn>
                  </p:par>
                  <p:par>
                    <p:cTn id="351" fill="hold" nodeType="clickPar">
                      <p:stCondLst>
                        <p:cond delay="indefinite"/>
                      </p:stCondLst>
                      <p:childTnLst>
                        <p:par>
                          <p:cTn id="352" fill="hold" nodeType="withGroup">
                            <p:stCondLst>
                              <p:cond delay="0"/>
                            </p:stCondLst>
                            <p:childTnLst>
                              <p:par>
                                <p:cTn id="353" presetID="42" presetClass="entr" presetSubtype="0" fill="hold" grpId="0" nodeType="clickEffect">
                                  <p:stCondLst>
                                    <p:cond delay="0"/>
                                  </p:stCondLst>
                                  <p:childTnLst>
                                    <p:set>
                                      <p:cBhvr>
                                        <p:cTn id="354" dur="1" fill="hold">
                                          <p:stCondLst>
                                            <p:cond delay="0"/>
                                          </p:stCondLst>
                                        </p:cTn>
                                        <p:tgtEl>
                                          <p:spTgt spid="15407"/>
                                        </p:tgtEl>
                                        <p:attrNameLst>
                                          <p:attrName>style.visibility</p:attrName>
                                        </p:attrNameLst>
                                      </p:cBhvr>
                                      <p:to>
                                        <p:strVal val="visible"/>
                                      </p:to>
                                    </p:set>
                                    <p:animEffect transition="in" filter="fade">
                                      <p:cBhvr>
                                        <p:cTn id="355" dur="1000"/>
                                        <p:tgtEl>
                                          <p:spTgt spid="15407"/>
                                        </p:tgtEl>
                                      </p:cBhvr>
                                    </p:animEffect>
                                    <p:anim calcmode="lin" valueType="num">
                                      <p:cBhvr>
                                        <p:cTn id="356" dur="1000" fill="hold"/>
                                        <p:tgtEl>
                                          <p:spTgt spid="15407"/>
                                        </p:tgtEl>
                                        <p:attrNameLst>
                                          <p:attrName>ppt_x</p:attrName>
                                        </p:attrNameLst>
                                      </p:cBhvr>
                                      <p:tavLst>
                                        <p:tav tm="0">
                                          <p:val>
                                            <p:strVal val="#ppt_x"/>
                                          </p:val>
                                        </p:tav>
                                        <p:tav tm="100000">
                                          <p:val>
                                            <p:strVal val="#ppt_x"/>
                                          </p:val>
                                        </p:tav>
                                      </p:tavLst>
                                    </p:anim>
                                    <p:anim calcmode="lin" valueType="num">
                                      <p:cBhvr>
                                        <p:cTn id="357" dur="1000" fill="hold"/>
                                        <p:tgtEl>
                                          <p:spTgt spid="15407"/>
                                        </p:tgtEl>
                                        <p:attrNameLst>
                                          <p:attrName>ppt_y</p:attrName>
                                        </p:attrNameLst>
                                      </p:cBhvr>
                                      <p:tavLst>
                                        <p:tav tm="0">
                                          <p:val>
                                            <p:strVal val="#ppt_y+.1"/>
                                          </p:val>
                                        </p:tav>
                                        <p:tav tm="100000">
                                          <p:val>
                                            <p:strVal val="#ppt_y"/>
                                          </p:val>
                                        </p:tav>
                                      </p:tavLst>
                                    </p:anim>
                                  </p:childTnLst>
                                </p:cTn>
                              </p:par>
                            </p:childTnLst>
                          </p:cTn>
                        </p:par>
                      </p:childTnLst>
                    </p:cTn>
                  </p:par>
                  <p:par>
                    <p:cTn id="358" fill="hold" nodeType="clickPar">
                      <p:stCondLst>
                        <p:cond delay="indefinite"/>
                      </p:stCondLst>
                      <p:childTnLst>
                        <p:par>
                          <p:cTn id="359" fill="hold" nodeType="withGroup">
                            <p:stCondLst>
                              <p:cond delay="0"/>
                            </p:stCondLst>
                            <p:childTnLst>
                              <p:par>
                                <p:cTn id="360" presetID="42" presetClass="entr" presetSubtype="0" fill="hold" grpId="0" nodeType="clickEffect">
                                  <p:stCondLst>
                                    <p:cond delay="0"/>
                                  </p:stCondLst>
                                  <p:childTnLst>
                                    <p:set>
                                      <p:cBhvr>
                                        <p:cTn id="361" dur="1" fill="hold">
                                          <p:stCondLst>
                                            <p:cond delay="0"/>
                                          </p:stCondLst>
                                        </p:cTn>
                                        <p:tgtEl>
                                          <p:spTgt spid="15408"/>
                                        </p:tgtEl>
                                        <p:attrNameLst>
                                          <p:attrName>style.visibility</p:attrName>
                                        </p:attrNameLst>
                                      </p:cBhvr>
                                      <p:to>
                                        <p:strVal val="visible"/>
                                      </p:to>
                                    </p:set>
                                    <p:animEffect transition="in" filter="fade">
                                      <p:cBhvr>
                                        <p:cTn id="362" dur="1000"/>
                                        <p:tgtEl>
                                          <p:spTgt spid="15408"/>
                                        </p:tgtEl>
                                      </p:cBhvr>
                                    </p:animEffect>
                                    <p:anim calcmode="lin" valueType="num">
                                      <p:cBhvr>
                                        <p:cTn id="363" dur="1000" fill="hold"/>
                                        <p:tgtEl>
                                          <p:spTgt spid="15408"/>
                                        </p:tgtEl>
                                        <p:attrNameLst>
                                          <p:attrName>ppt_x</p:attrName>
                                        </p:attrNameLst>
                                      </p:cBhvr>
                                      <p:tavLst>
                                        <p:tav tm="0">
                                          <p:val>
                                            <p:strVal val="#ppt_x"/>
                                          </p:val>
                                        </p:tav>
                                        <p:tav tm="100000">
                                          <p:val>
                                            <p:strVal val="#ppt_x"/>
                                          </p:val>
                                        </p:tav>
                                      </p:tavLst>
                                    </p:anim>
                                    <p:anim calcmode="lin" valueType="num">
                                      <p:cBhvr>
                                        <p:cTn id="364" dur="1000" fill="hold"/>
                                        <p:tgtEl>
                                          <p:spTgt spid="15408"/>
                                        </p:tgtEl>
                                        <p:attrNameLst>
                                          <p:attrName>ppt_y</p:attrName>
                                        </p:attrNameLst>
                                      </p:cBhvr>
                                      <p:tavLst>
                                        <p:tav tm="0">
                                          <p:val>
                                            <p:strVal val="#ppt_y+.1"/>
                                          </p:val>
                                        </p:tav>
                                        <p:tav tm="100000">
                                          <p:val>
                                            <p:strVal val="#ppt_y"/>
                                          </p:val>
                                        </p:tav>
                                      </p:tavLst>
                                    </p:anim>
                                  </p:childTnLst>
                                </p:cTn>
                              </p:par>
                            </p:childTnLst>
                          </p:cTn>
                        </p:par>
                      </p:childTnLst>
                    </p:cTn>
                  </p:par>
                  <p:par>
                    <p:cTn id="365" fill="hold" nodeType="clickPar">
                      <p:stCondLst>
                        <p:cond delay="indefinite"/>
                      </p:stCondLst>
                      <p:childTnLst>
                        <p:par>
                          <p:cTn id="366" fill="hold" nodeType="withGroup">
                            <p:stCondLst>
                              <p:cond delay="0"/>
                            </p:stCondLst>
                            <p:childTnLst>
                              <p:par>
                                <p:cTn id="367" presetID="42" presetClass="entr" presetSubtype="0" fill="hold" grpId="0" nodeType="clickEffect">
                                  <p:stCondLst>
                                    <p:cond delay="0"/>
                                  </p:stCondLst>
                                  <p:childTnLst>
                                    <p:set>
                                      <p:cBhvr>
                                        <p:cTn id="368" dur="1" fill="hold">
                                          <p:stCondLst>
                                            <p:cond delay="0"/>
                                          </p:stCondLst>
                                        </p:cTn>
                                        <p:tgtEl>
                                          <p:spTgt spid="15409"/>
                                        </p:tgtEl>
                                        <p:attrNameLst>
                                          <p:attrName>style.visibility</p:attrName>
                                        </p:attrNameLst>
                                      </p:cBhvr>
                                      <p:to>
                                        <p:strVal val="visible"/>
                                      </p:to>
                                    </p:set>
                                    <p:animEffect transition="in" filter="fade">
                                      <p:cBhvr>
                                        <p:cTn id="369" dur="1000"/>
                                        <p:tgtEl>
                                          <p:spTgt spid="15409"/>
                                        </p:tgtEl>
                                      </p:cBhvr>
                                    </p:animEffect>
                                    <p:anim calcmode="lin" valueType="num">
                                      <p:cBhvr>
                                        <p:cTn id="370" dur="1000" fill="hold"/>
                                        <p:tgtEl>
                                          <p:spTgt spid="15409"/>
                                        </p:tgtEl>
                                        <p:attrNameLst>
                                          <p:attrName>ppt_x</p:attrName>
                                        </p:attrNameLst>
                                      </p:cBhvr>
                                      <p:tavLst>
                                        <p:tav tm="0">
                                          <p:val>
                                            <p:strVal val="#ppt_x"/>
                                          </p:val>
                                        </p:tav>
                                        <p:tav tm="100000">
                                          <p:val>
                                            <p:strVal val="#ppt_x"/>
                                          </p:val>
                                        </p:tav>
                                      </p:tavLst>
                                    </p:anim>
                                    <p:anim calcmode="lin" valueType="num">
                                      <p:cBhvr>
                                        <p:cTn id="371" dur="1000" fill="hold"/>
                                        <p:tgtEl>
                                          <p:spTgt spid="15409"/>
                                        </p:tgtEl>
                                        <p:attrNameLst>
                                          <p:attrName>ppt_y</p:attrName>
                                        </p:attrNameLst>
                                      </p:cBhvr>
                                      <p:tavLst>
                                        <p:tav tm="0">
                                          <p:val>
                                            <p:strVal val="#ppt_y+.1"/>
                                          </p:val>
                                        </p:tav>
                                        <p:tav tm="100000">
                                          <p:val>
                                            <p:strVal val="#ppt_y"/>
                                          </p:val>
                                        </p:tav>
                                      </p:tavLst>
                                    </p:anim>
                                  </p:childTnLst>
                                </p:cTn>
                              </p:par>
                            </p:childTnLst>
                          </p:cTn>
                        </p:par>
                      </p:childTnLst>
                    </p:cTn>
                  </p:par>
                  <p:par>
                    <p:cTn id="372" fill="hold" nodeType="clickPar">
                      <p:stCondLst>
                        <p:cond delay="indefinite"/>
                      </p:stCondLst>
                      <p:childTnLst>
                        <p:par>
                          <p:cTn id="373" fill="hold" nodeType="withGroup">
                            <p:stCondLst>
                              <p:cond delay="0"/>
                            </p:stCondLst>
                            <p:childTnLst>
                              <p:par>
                                <p:cTn id="374" presetID="42" presetClass="entr" presetSubtype="0" fill="hold" grpId="0" nodeType="clickEffect">
                                  <p:stCondLst>
                                    <p:cond delay="0"/>
                                  </p:stCondLst>
                                  <p:childTnLst>
                                    <p:set>
                                      <p:cBhvr>
                                        <p:cTn id="375" dur="1" fill="hold">
                                          <p:stCondLst>
                                            <p:cond delay="0"/>
                                          </p:stCondLst>
                                        </p:cTn>
                                        <p:tgtEl>
                                          <p:spTgt spid="15410"/>
                                        </p:tgtEl>
                                        <p:attrNameLst>
                                          <p:attrName>style.visibility</p:attrName>
                                        </p:attrNameLst>
                                      </p:cBhvr>
                                      <p:to>
                                        <p:strVal val="visible"/>
                                      </p:to>
                                    </p:set>
                                    <p:animEffect transition="in" filter="fade">
                                      <p:cBhvr>
                                        <p:cTn id="376" dur="1000"/>
                                        <p:tgtEl>
                                          <p:spTgt spid="15410"/>
                                        </p:tgtEl>
                                      </p:cBhvr>
                                    </p:animEffect>
                                    <p:anim calcmode="lin" valueType="num">
                                      <p:cBhvr>
                                        <p:cTn id="377" dur="1000" fill="hold"/>
                                        <p:tgtEl>
                                          <p:spTgt spid="15410"/>
                                        </p:tgtEl>
                                        <p:attrNameLst>
                                          <p:attrName>ppt_x</p:attrName>
                                        </p:attrNameLst>
                                      </p:cBhvr>
                                      <p:tavLst>
                                        <p:tav tm="0">
                                          <p:val>
                                            <p:strVal val="#ppt_x"/>
                                          </p:val>
                                        </p:tav>
                                        <p:tav tm="100000">
                                          <p:val>
                                            <p:strVal val="#ppt_x"/>
                                          </p:val>
                                        </p:tav>
                                      </p:tavLst>
                                    </p:anim>
                                    <p:anim calcmode="lin" valueType="num">
                                      <p:cBhvr>
                                        <p:cTn id="378" dur="1000" fill="hold"/>
                                        <p:tgtEl>
                                          <p:spTgt spid="15410"/>
                                        </p:tgtEl>
                                        <p:attrNameLst>
                                          <p:attrName>ppt_y</p:attrName>
                                        </p:attrNameLst>
                                      </p:cBhvr>
                                      <p:tavLst>
                                        <p:tav tm="0">
                                          <p:val>
                                            <p:strVal val="#ppt_y+.1"/>
                                          </p:val>
                                        </p:tav>
                                        <p:tav tm="100000">
                                          <p:val>
                                            <p:strVal val="#ppt_y"/>
                                          </p:val>
                                        </p:tav>
                                      </p:tavLst>
                                    </p:anim>
                                  </p:childTnLst>
                                </p:cTn>
                              </p:par>
                            </p:childTnLst>
                          </p:cTn>
                        </p:par>
                      </p:childTnLst>
                    </p:cTn>
                  </p:par>
                  <p:par>
                    <p:cTn id="379" fill="hold" nodeType="clickPar">
                      <p:stCondLst>
                        <p:cond delay="indefinite"/>
                      </p:stCondLst>
                      <p:childTnLst>
                        <p:par>
                          <p:cTn id="380" fill="hold" nodeType="withGroup">
                            <p:stCondLst>
                              <p:cond delay="0"/>
                            </p:stCondLst>
                            <p:childTnLst>
                              <p:par>
                                <p:cTn id="381" presetID="42" presetClass="entr" presetSubtype="0" fill="hold" grpId="0" nodeType="clickEffect">
                                  <p:stCondLst>
                                    <p:cond delay="0"/>
                                  </p:stCondLst>
                                  <p:childTnLst>
                                    <p:set>
                                      <p:cBhvr>
                                        <p:cTn id="382" dur="1" fill="hold">
                                          <p:stCondLst>
                                            <p:cond delay="0"/>
                                          </p:stCondLst>
                                        </p:cTn>
                                        <p:tgtEl>
                                          <p:spTgt spid="15411"/>
                                        </p:tgtEl>
                                        <p:attrNameLst>
                                          <p:attrName>style.visibility</p:attrName>
                                        </p:attrNameLst>
                                      </p:cBhvr>
                                      <p:to>
                                        <p:strVal val="visible"/>
                                      </p:to>
                                    </p:set>
                                    <p:animEffect transition="in" filter="fade">
                                      <p:cBhvr>
                                        <p:cTn id="383" dur="1000"/>
                                        <p:tgtEl>
                                          <p:spTgt spid="15411"/>
                                        </p:tgtEl>
                                      </p:cBhvr>
                                    </p:animEffect>
                                    <p:anim calcmode="lin" valueType="num">
                                      <p:cBhvr>
                                        <p:cTn id="384" dur="1000" fill="hold"/>
                                        <p:tgtEl>
                                          <p:spTgt spid="15411"/>
                                        </p:tgtEl>
                                        <p:attrNameLst>
                                          <p:attrName>ppt_x</p:attrName>
                                        </p:attrNameLst>
                                      </p:cBhvr>
                                      <p:tavLst>
                                        <p:tav tm="0">
                                          <p:val>
                                            <p:strVal val="#ppt_x"/>
                                          </p:val>
                                        </p:tav>
                                        <p:tav tm="100000">
                                          <p:val>
                                            <p:strVal val="#ppt_x"/>
                                          </p:val>
                                        </p:tav>
                                      </p:tavLst>
                                    </p:anim>
                                    <p:anim calcmode="lin" valueType="num">
                                      <p:cBhvr>
                                        <p:cTn id="385" dur="1000" fill="hold"/>
                                        <p:tgtEl>
                                          <p:spTgt spid="15411"/>
                                        </p:tgtEl>
                                        <p:attrNameLst>
                                          <p:attrName>ppt_y</p:attrName>
                                        </p:attrNameLst>
                                      </p:cBhvr>
                                      <p:tavLst>
                                        <p:tav tm="0">
                                          <p:val>
                                            <p:strVal val="#ppt_y+.1"/>
                                          </p:val>
                                        </p:tav>
                                        <p:tav tm="100000">
                                          <p:val>
                                            <p:strVal val="#ppt_y"/>
                                          </p:val>
                                        </p:tav>
                                      </p:tavLst>
                                    </p:anim>
                                  </p:childTnLst>
                                </p:cTn>
                              </p:par>
                            </p:childTnLst>
                          </p:cTn>
                        </p:par>
                      </p:childTnLst>
                    </p:cTn>
                  </p:par>
                  <p:par>
                    <p:cTn id="386" fill="hold" nodeType="clickPar">
                      <p:stCondLst>
                        <p:cond delay="indefinite"/>
                      </p:stCondLst>
                      <p:childTnLst>
                        <p:par>
                          <p:cTn id="387" fill="hold" nodeType="withGroup">
                            <p:stCondLst>
                              <p:cond delay="0"/>
                            </p:stCondLst>
                            <p:childTnLst>
                              <p:par>
                                <p:cTn id="388" presetID="42" presetClass="entr" presetSubtype="0" fill="hold" grpId="0" nodeType="clickEffect">
                                  <p:stCondLst>
                                    <p:cond delay="0"/>
                                  </p:stCondLst>
                                  <p:childTnLst>
                                    <p:set>
                                      <p:cBhvr>
                                        <p:cTn id="389" dur="1" fill="hold">
                                          <p:stCondLst>
                                            <p:cond delay="0"/>
                                          </p:stCondLst>
                                        </p:cTn>
                                        <p:tgtEl>
                                          <p:spTgt spid="15412"/>
                                        </p:tgtEl>
                                        <p:attrNameLst>
                                          <p:attrName>style.visibility</p:attrName>
                                        </p:attrNameLst>
                                      </p:cBhvr>
                                      <p:to>
                                        <p:strVal val="visible"/>
                                      </p:to>
                                    </p:set>
                                    <p:animEffect transition="in" filter="fade">
                                      <p:cBhvr>
                                        <p:cTn id="390" dur="1000"/>
                                        <p:tgtEl>
                                          <p:spTgt spid="15412"/>
                                        </p:tgtEl>
                                      </p:cBhvr>
                                    </p:animEffect>
                                    <p:anim calcmode="lin" valueType="num">
                                      <p:cBhvr>
                                        <p:cTn id="391" dur="1000" fill="hold"/>
                                        <p:tgtEl>
                                          <p:spTgt spid="15412"/>
                                        </p:tgtEl>
                                        <p:attrNameLst>
                                          <p:attrName>ppt_x</p:attrName>
                                        </p:attrNameLst>
                                      </p:cBhvr>
                                      <p:tavLst>
                                        <p:tav tm="0">
                                          <p:val>
                                            <p:strVal val="#ppt_x"/>
                                          </p:val>
                                        </p:tav>
                                        <p:tav tm="100000">
                                          <p:val>
                                            <p:strVal val="#ppt_x"/>
                                          </p:val>
                                        </p:tav>
                                      </p:tavLst>
                                    </p:anim>
                                    <p:anim calcmode="lin" valueType="num">
                                      <p:cBhvr>
                                        <p:cTn id="392" dur="1000" fill="hold"/>
                                        <p:tgtEl>
                                          <p:spTgt spid="15412"/>
                                        </p:tgtEl>
                                        <p:attrNameLst>
                                          <p:attrName>ppt_y</p:attrName>
                                        </p:attrNameLst>
                                      </p:cBhvr>
                                      <p:tavLst>
                                        <p:tav tm="0">
                                          <p:val>
                                            <p:strVal val="#ppt_y+.1"/>
                                          </p:val>
                                        </p:tav>
                                        <p:tav tm="100000">
                                          <p:val>
                                            <p:strVal val="#ppt_y"/>
                                          </p:val>
                                        </p:tav>
                                      </p:tavLst>
                                    </p:anim>
                                  </p:childTnLst>
                                </p:cTn>
                              </p:par>
                            </p:childTnLst>
                          </p:cTn>
                        </p:par>
                      </p:childTnLst>
                    </p:cTn>
                  </p:par>
                  <p:par>
                    <p:cTn id="393" fill="hold" nodeType="clickPar">
                      <p:stCondLst>
                        <p:cond delay="indefinite"/>
                      </p:stCondLst>
                      <p:childTnLst>
                        <p:par>
                          <p:cTn id="394" fill="hold" nodeType="withGroup">
                            <p:stCondLst>
                              <p:cond delay="0"/>
                            </p:stCondLst>
                            <p:childTnLst>
                              <p:par>
                                <p:cTn id="395" presetID="42" presetClass="entr" presetSubtype="0" fill="hold" nodeType="clickEffect">
                                  <p:stCondLst>
                                    <p:cond delay="0"/>
                                  </p:stCondLst>
                                  <p:childTnLst>
                                    <p:set>
                                      <p:cBhvr>
                                        <p:cTn id="396" dur="1" fill="hold">
                                          <p:stCondLst>
                                            <p:cond delay="0"/>
                                          </p:stCondLst>
                                        </p:cTn>
                                        <p:tgtEl>
                                          <p:spTgt spid="15430"/>
                                        </p:tgtEl>
                                        <p:attrNameLst>
                                          <p:attrName>style.visibility</p:attrName>
                                        </p:attrNameLst>
                                      </p:cBhvr>
                                      <p:to>
                                        <p:strVal val="visible"/>
                                      </p:to>
                                    </p:set>
                                    <p:animEffect transition="in" filter="fade">
                                      <p:cBhvr>
                                        <p:cTn id="397" dur="1000"/>
                                        <p:tgtEl>
                                          <p:spTgt spid="15430"/>
                                        </p:tgtEl>
                                      </p:cBhvr>
                                    </p:animEffect>
                                    <p:anim calcmode="lin" valueType="num">
                                      <p:cBhvr>
                                        <p:cTn id="398" dur="1000" fill="hold"/>
                                        <p:tgtEl>
                                          <p:spTgt spid="15430"/>
                                        </p:tgtEl>
                                        <p:attrNameLst>
                                          <p:attrName>ppt_x</p:attrName>
                                        </p:attrNameLst>
                                      </p:cBhvr>
                                      <p:tavLst>
                                        <p:tav tm="0">
                                          <p:val>
                                            <p:strVal val="#ppt_x"/>
                                          </p:val>
                                        </p:tav>
                                        <p:tav tm="100000">
                                          <p:val>
                                            <p:strVal val="#ppt_x"/>
                                          </p:val>
                                        </p:tav>
                                      </p:tavLst>
                                    </p:anim>
                                    <p:anim calcmode="lin" valueType="num">
                                      <p:cBhvr>
                                        <p:cTn id="399" dur="1000" fill="hold"/>
                                        <p:tgtEl>
                                          <p:spTgt spid="15430"/>
                                        </p:tgtEl>
                                        <p:attrNameLst>
                                          <p:attrName>ppt_y</p:attrName>
                                        </p:attrNameLst>
                                      </p:cBhvr>
                                      <p:tavLst>
                                        <p:tav tm="0">
                                          <p:val>
                                            <p:strVal val="#ppt_y+.1"/>
                                          </p:val>
                                        </p:tav>
                                        <p:tav tm="100000">
                                          <p:val>
                                            <p:strVal val="#ppt_y"/>
                                          </p:val>
                                        </p:tav>
                                      </p:tavLst>
                                    </p:anim>
                                  </p:childTnLst>
                                </p:cTn>
                              </p:par>
                            </p:childTnLst>
                          </p:cTn>
                        </p:par>
                      </p:childTnLst>
                    </p:cTn>
                  </p:par>
                  <p:par>
                    <p:cTn id="400" fill="hold" nodeType="clickPar">
                      <p:stCondLst>
                        <p:cond delay="indefinite"/>
                      </p:stCondLst>
                      <p:childTnLst>
                        <p:par>
                          <p:cTn id="401" fill="hold" nodeType="withGroup">
                            <p:stCondLst>
                              <p:cond delay="0"/>
                            </p:stCondLst>
                            <p:childTnLst>
                              <p:par>
                                <p:cTn id="402" presetID="42" presetClass="entr" presetSubtype="0" fill="hold" grpId="0" nodeType="clickEffect">
                                  <p:stCondLst>
                                    <p:cond delay="0"/>
                                  </p:stCondLst>
                                  <p:childTnLst>
                                    <p:set>
                                      <p:cBhvr>
                                        <p:cTn id="403" dur="1" fill="hold">
                                          <p:stCondLst>
                                            <p:cond delay="0"/>
                                          </p:stCondLst>
                                        </p:cTn>
                                        <p:tgtEl>
                                          <p:spTgt spid="15413"/>
                                        </p:tgtEl>
                                        <p:attrNameLst>
                                          <p:attrName>style.visibility</p:attrName>
                                        </p:attrNameLst>
                                      </p:cBhvr>
                                      <p:to>
                                        <p:strVal val="visible"/>
                                      </p:to>
                                    </p:set>
                                    <p:animEffect transition="in" filter="fade">
                                      <p:cBhvr>
                                        <p:cTn id="404" dur="1000"/>
                                        <p:tgtEl>
                                          <p:spTgt spid="15413"/>
                                        </p:tgtEl>
                                      </p:cBhvr>
                                    </p:animEffect>
                                    <p:anim calcmode="lin" valueType="num">
                                      <p:cBhvr>
                                        <p:cTn id="405" dur="1000" fill="hold"/>
                                        <p:tgtEl>
                                          <p:spTgt spid="15413"/>
                                        </p:tgtEl>
                                        <p:attrNameLst>
                                          <p:attrName>ppt_x</p:attrName>
                                        </p:attrNameLst>
                                      </p:cBhvr>
                                      <p:tavLst>
                                        <p:tav tm="0">
                                          <p:val>
                                            <p:strVal val="#ppt_x"/>
                                          </p:val>
                                        </p:tav>
                                        <p:tav tm="100000">
                                          <p:val>
                                            <p:strVal val="#ppt_x"/>
                                          </p:val>
                                        </p:tav>
                                      </p:tavLst>
                                    </p:anim>
                                    <p:anim calcmode="lin" valueType="num">
                                      <p:cBhvr>
                                        <p:cTn id="406" dur="1000" fill="hold"/>
                                        <p:tgtEl>
                                          <p:spTgt spid="15413"/>
                                        </p:tgtEl>
                                        <p:attrNameLst>
                                          <p:attrName>ppt_y</p:attrName>
                                        </p:attrNameLst>
                                      </p:cBhvr>
                                      <p:tavLst>
                                        <p:tav tm="0">
                                          <p:val>
                                            <p:strVal val="#ppt_y+.1"/>
                                          </p:val>
                                        </p:tav>
                                        <p:tav tm="100000">
                                          <p:val>
                                            <p:strVal val="#ppt_y"/>
                                          </p:val>
                                        </p:tav>
                                      </p:tavLst>
                                    </p:anim>
                                  </p:childTnLst>
                                </p:cTn>
                              </p:par>
                            </p:childTnLst>
                          </p:cTn>
                        </p:par>
                      </p:childTnLst>
                    </p:cTn>
                  </p:par>
                  <p:par>
                    <p:cTn id="407" fill="hold" nodeType="clickPar">
                      <p:stCondLst>
                        <p:cond delay="indefinite"/>
                      </p:stCondLst>
                      <p:childTnLst>
                        <p:par>
                          <p:cTn id="408" fill="hold" nodeType="withGroup">
                            <p:stCondLst>
                              <p:cond delay="0"/>
                            </p:stCondLst>
                            <p:childTnLst>
                              <p:par>
                                <p:cTn id="409" presetID="42" presetClass="entr" presetSubtype="0" fill="hold" grpId="0" nodeType="clickEffect">
                                  <p:stCondLst>
                                    <p:cond delay="0"/>
                                  </p:stCondLst>
                                  <p:childTnLst>
                                    <p:set>
                                      <p:cBhvr>
                                        <p:cTn id="410" dur="1" fill="hold">
                                          <p:stCondLst>
                                            <p:cond delay="0"/>
                                          </p:stCondLst>
                                        </p:cTn>
                                        <p:tgtEl>
                                          <p:spTgt spid="15414"/>
                                        </p:tgtEl>
                                        <p:attrNameLst>
                                          <p:attrName>style.visibility</p:attrName>
                                        </p:attrNameLst>
                                      </p:cBhvr>
                                      <p:to>
                                        <p:strVal val="visible"/>
                                      </p:to>
                                    </p:set>
                                    <p:animEffect transition="in" filter="fade">
                                      <p:cBhvr>
                                        <p:cTn id="411" dur="1000"/>
                                        <p:tgtEl>
                                          <p:spTgt spid="15414"/>
                                        </p:tgtEl>
                                      </p:cBhvr>
                                    </p:animEffect>
                                    <p:anim calcmode="lin" valueType="num">
                                      <p:cBhvr>
                                        <p:cTn id="412" dur="1000" fill="hold"/>
                                        <p:tgtEl>
                                          <p:spTgt spid="15414"/>
                                        </p:tgtEl>
                                        <p:attrNameLst>
                                          <p:attrName>ppt_x</p:attrName>
                                        </p:attrNameLst>
                                      </p:cBhvr>
                                      <p:tavLst>
                                        <p:tav tm="0">
                                          <p:val>
                                            <p:strVal val="#ppt_x"/>
                                          </p:val>
                                        </p:tav>
                                        <p:tav tm="100000">
                                          <p:val>
                                            <p:strVal val="#ppt_x"/>
                                          </p:val>
                                        </p:tav>
                                      </p:tavLst>
                                    </p:anim>
                                    <p:anim calcmode="lin" valueType="num">
                                      <p:cBhvr>
                                        <p:cTn id="413" dur="1000" fill="hold"/>
                                        <p:tgtEl>
                                          <p:spTgt spid="15414"/>
                                        </p:tgtEl>
                                        <p:attrNameLst>
                                          <p:attrName>ppt_y</p:attrName>
                                        </p:attrNameLst>
                                      </p:cBhvr>
                                      <p:tavLst>
                                        <p:tav tm="0">
                                          <p:val>
                                            <p:strVal val="#ppt_y+.1"/>
                                          </p:val>
                                        </p:tav>
                                        <p:tav tm="100000">
                                          <p:val>
                                            <p:strVal val="#ppt_y"/>
                                          </p:val>
                                        </p:tav>
                                      </p:tavLst>
                                    </p:anim>
                                  </p:childTnLst>
                                </p:cTn>
                              </p:par>
                            </p:childTnLst>
                          </p:cTn>
                        </p:par>
                      </p:childTnLst>
                    </p:cTn>
                  </p:par>
                  <p:par>
                    <p:cTn id="414" fill="hold" nodeType="clickPar">
                      <p:stCondLst>
                        <p:cond delay="indefinite"/>
                      </p:stCondLst>
                      <p:childTnLst>
                        <p:par>
                          <p:cTn id="415" fill="hold" nodeType="withGroup">
                            <p:stCondLst>
                              <p:cond delay="0"/>
                            </p:stCondLst>
                            <p:childTnLst>
                              <p:par>
                                <p:cTn id="416" presetID="42" presetClass="entr" presetSubtype="0" fill="hold" grpId="0" nodeType="clickEffect">
                                  <p:stCondLst>
                                    <p:cond delay="0"/>
                                  </p:stCondLst>
                                  <p:childTnLst>
                                    <p:set>
                                      <p:cBhvr>
                                        <p:cTn id="417" dur="1" fill="hold">
                                          <p:stCondLst>
                                            <p:cond delay="0"/>
                                          </p:stCondLst>
                                        </p:cTn>
                                        <p:tgtEl>
                                          <p:spTgt spid="15415"/>
                                        </p:tgtEl>
                                        <p:attrNameLst>
                                          <p:attrName>style.visibility</p:attrName>
                                        </p:attrNameLst>
                                      </p:cBhvr>
                                      <p:to>
                                        <p:strVal val="visible"/>
                                      </p:to>
                                    </p:set>
                                    <p:animEffect transition="in" filter="fade">
                                      <p:cBhvr>
                                        <p:cTn id="418" dur="1000"/>
                                        <p:tgtEl>
                                          <p:spTgt spid="15415"/>
                                        </p:tgtEl>
                                      </p:cBhvr>
                                    </p:animEffect>
                                    <p:anim calcmode="lin" valueType="num">
                                      <p:cBhvr>
                                        <p:cTn id="419" dur="1000" fill="hold"/>
                                        <p:tgtEl>
                                          <p:spTgt spid="15415"/>
                                        </p:tgtEl>
                                        <p:attrNameLst>
                                          <p:attrName>ppt_x</p:attrName>
                                        </p:attrNameLst>
                                      </p:cBhvr>
                                      <p:tavLst>
                                        <p:tav tm="0">
                                          <p:val>
                                            <p:strVal val="#ppt_x"/>
                                          </p:val>
                                        </p:tav>
                                        <p:tav tm="100000">
                                          <p:val>
                                            <p:strVal val="#ppt_x"/>
                                          </p:val>
                                        </p:tav>
                                      </p:tavLst>
                                    </p:anim>
                                    <p:anim calcmode="lin" valueType="num">
                                      <p:cBhvr>
                                        <p:cTn id="420" dur="1000" fill="hold"/>
                                        <p:tgtEl>
                                          <p:spTgt spid="15415"/>
                                        </p:tgtEl>
                                        <p:attrNameLst>
                                          <p:attrName>ppt_y</p:attrName>
                                        </p:attrNameLst>
                                      </p:cBhvr>
                                      <p:tavLst>
                                        <p:tav tm="0">
                                          <p:val>
                                            <p:strVal val="#ppt_y+.1"/>
                                          </p:val>
                                        </p:tav>
                                        <p:tav tm="100000">
                                          <p:val>
                                            <p:strVal val="#ppt_y"/>
                                          </p:val>
                                        </p:tav>
                                      </p:tavLst>
                                    </p:anim>
                                  </p:childTnLst>
                                </p:cTn>
                              </p:par>
                            </p:childTnLst>
                          </p:cTn>
                        </p:par>
                      </p:childTnLst>
                    </p:cTn>
                  </p:par>
                  <p:par>
                    <p:cTn id="421" fill="hold" nodeType="clickPar">
                      <p:stCondLst>
                        <p:cond delay="indefinite"/>
                      </p:stCondLst>
                      <p:childTnLst>
                        <p:par>
                          <p:cTn id="422" fill="hold" nodeType="withGroup">
                            <p:stCondLst>
                              <p:cond delay="0"/>
                            </p:stCondLst>
                            <p:childTnLst>
                              <p:par>
                                <p:cTn id="423" presetID="42" presetClass="entr" presetSubtype="0" fill="hold" grpId="0" nodeType="clickEffect">
                                  <p:stCondLst>
                                    <p:cond delay="0"/>
                                  </p:stCondLst>
                                  <p:childTnLst>
                                    <p:set>
                                      <p:cBhvr>
                                        <p:cTn id="424" dur="1" fill="hold">
                                          <p:stCondLst>
                                            <p:cond delay="0"/>
                                          </p:stCondLst>
                                        </p:cTn>
                                        <p:tgtEl>
                                          <p:spTgt spid="15416"/>
                                        </p:tgtEl>
                                        <p:attrNameLst>
                                          <p:attrName>style.visibility</p:attrName>
                                        </p:attrNameLst>
                                      </p:cBhvr>
                                      <p:to>
                                        <p:strVal val="visible"/>
                                      </p:to>
                                    </p:set>
                                    <p:animEffect transition="in" filter="fade">
                                      <p:cBhvr>
                                        <p:cTn id="425" dur="1000"/>
                                        <p:tgtEl>
                                          <p:spTgt spid="15416"/>
                                        </p:tgtEl>
                                      </p:cBhvr>
                                    </p:animEffect>
                                    <p:anim calcmode="lin" valueType="num">
                                      <p:cBhvr>
                                        <p:cTn id="426" dur="1000" fill="hold"/>
                                        <p:tgtEl>
                                          <p:spTgt spid="15416"/>
                                        </p:tgtEl>
                                        <p:attrNameLst>
                                          <p:attrName>ppt_x</p:attrName>
                                        </p:attrNameLst>
                                      </p:cBhvr>
                                      <p:tavLst>
                                        <p:tav tm="0">
                                          <p:val>
                                            <p:strVal val="#ppt_x"/>
                                          </p:val>
                                        </p:tav>
                                        <p:tav tm="100000">
                                          <p:val>
                                            <p:strVal val="#ppt_x"/>
                                          </p:val>
                                        </p:tav>
                                      </p:tavLst>
                                    </p:anim>
                                    <p:anim calcmode="lin" valueType="num">
                                      <p:cBhvr>
                                        <p:cTn id="427" dur="1000" fill="hold"/>
                                        <p:tgtEl>
                                          <p:spTgt spid="15416"/>
                                        </p:tgtEl>
                                        <p:attrNameLst>
                                          <p:attrName>ppt_y</p:attrName>
                                        </p:attrNameLst>
                                      </p:cBhvr>
                                      <p:tavLst>
                                        <p:tav tm="0">
                                          <p:val>
                                            <p:strVal val="#ppt_y+.1"/>
                                          </p:val>
                                        </p:tav>
                                        <p:tav tm="100000">
                                          <p:val>
                                            <p:strVal val="#ppt_y"/>
                                          </p:val>
                                        </p:tav>
                                      </p:tavLst>
                                    </p:anim>
                                  </p:childTnLst>
                                </p:cTn>
                              </p:par>
                            </p:childTnLst>
                          </p:cTn>
                        </p:par>
                      </p:childTnLst>
                    </p:cTn>
                  </p:par>
                  <p:par>
                    <p:cTn id="428" fill="hold" nodeType="clickPar">
                      <p:stCondLst>
                        <p:cond delay="indefinite"/>
                      </p:stCondLst>
                      <p:childTnLst>
                        <p:par>
                          <p:cTn id="429" fill="hold" nodeType="withGroup">
                            <p:stCondLst>
                              <p:cond delay="0"/>
                            </p:stCondLst>
                            <p:childTnLst>
                              <p:par>
                                <p:cTn id="430" presetID="42" presetClass="entr" presetSubtype="0" fill="hold" grpId="0" nodeType="clickEffect">
                                  <p:stCondLst>
                                    <p:cond delay="0"/>
                                  </p:stCondLst>
                                  <p:childTnLst>
                                    <p:set>
                                      <p:cBhvr>
                                        <p:cTn id="431" dur="1" fill="hold">
                                          <p:stCondLst>
                                            <p:cond delay="0"/>
                                          </p:stCondLst>
                                        </p:cTn>
                                        <p:tgtEl>
                                          <p:spTgt spid="15417"/>
                                        </p:tgtEl>
                                        <p:attrNameLst>
                                          <p:attrName>style.visibility</p:attrName>
                                        </p:attrNameLst>
                                      </p:cBhvr>
                                      <p:to>
                                        <p:strVal val="visible"/>
                                      </p:to>
                                    </p:set>
                                    <p:animEffect transition="in" filter="fade">
                                      <p:cBhvr>
                                        <p:cTn id="432" dur="1000"/>
                                        <p:tgtEl>
                                          <p:spTgt spid="15417"/>
                                        </p:tgtEl>
                                      </p:cBhvr>
                                    </p:animEffect>
                                    <p:anim calcmode="lin" valueType="num">
                                      <p:cBhvr>
                                        <p:cTn id="433" dur="1000" fill="hold"/>
                                        <p:tgtEl>
                                          <p:spTgt spid="15417"/>
                                        </p:tgtEl>
                                        <p:attrNameLst>
                                          <p:attrName>ppt_x</p:attrName>
                                        </p:attrNameLst>
                                      </p:cBhvr>
                                      <p:tavLst>
                                        <p:tav tm="0">
                                          <p:val>
                                            <p:strVal val="#ppt_x"/>
                                          </p:val>
                                        </p:tav>
                                        <p:tav tm="100000">
                                          <p:val>
                                            <p:strVal val="#ppt_x"/>
                                          </p:val>
                                        </p:tav>
                                      </p:tavLst>
                                    </p:anim>
                                    <p:anim calcmode="lin" valueType="num">
                                      <p:cBhvr>
                                        <p:cTn id="434" dur="1000" fill="hold"/>
                                        <p:tgtEl>
                                          <p:spTgt spid="15417"/>
                                        </p:tgtEl>
                                        <p:attrNameLst>
                                          <p:attrName>ppt_y</p:attrName>
                                        </p:attrNameLst>
                                      </p:cBhvr>
                                      <p:tavLst>
                                        <p:tav tm="0">
                                          <p:val>
                                            <p:strVal val="#ppt_y+.1"/>
                                          </p:val>
                                        </p:tav>
                                        <p:tav tm="100000">
                                          <p:val>
                                            <p:strVal val="#ppt_y"/>
                                          </p:val>
                                        </p:tav>
                                      </p:tavLst>
                                    </p:anim>
                                  </p:childTnLst>
                                </p:cTn>
                              </p:par>
                            </p:childTnLst>
                          </p:cTn>
                        </p:par>
                      </p:childTnLst>
                    </p:cTn>
                  </p:par>
                  <p:par>
                    <p:cTn id="435" fill="hold" nodeType="clickPar">
                      <p:stCondLst>
                        <p:cond delay="indefinite"/>
                      </p:stCondLst>
                      <p:childTnLst>
                        <p:par>
                          <p:cTn id="436" fill="hold" nodeType="withGroup">
                            <p:stCondLst>
                              <p:cond delay="0"/>
                            </p:stCondLst>
                            <p:childTnLst>
                              <p:par>
                                <p:cTn id="437" presetID="42" presetClass="entr" presetSubtype="0" fill="hold" grpId="0" nodeType="clickEffect">
                                  <p:stCondLst>
                                    <p:cond delay="0"/>
                                  </p:stCondLst>
                                  <p:childTnLst>
                                    <p:set>
                                      <p:cBhvr>
                                        <p:cTn id="438" dur="1" fill="hold">
                                          <p:stCondLst>
                                            <p:cond delay="0"/>
                                          </p:stCondLst>
                                        </p:cTn>
                                        <p:tgtEl>
                                          <p:spTgt spid="15418"/>
                                        </p:tgtEl>
                                        <p:attrNameLst>
                                          <p:attrName>style.visibility</p:attrName>
                                        </p:attrNameLst>
                                      </p:cBhvr>
                                      <p:to>
                                        <p:strVal val="visible"/>
                                      </p:to>
                                    </p:set>
                                    <p:animEffect transition="in" filter="fade">
                                      <p:cBhvr>
                                        <p:cTn id="439" dur="1000"/>
                                        <p:tgtEl>
                                          <p:spTgt spid="15418"/>
                                        </p:tgtEl>
                                      </p:cBhvr>
                                    </p:animEffect>
                                    <p:anim calcmode="lin" valueType="num">
                                      <p:cBhvr>
                                        <p:cTn id="440" dur="1000" fill="hold"/>
                                        <p:tgtEl>
                                          <p:spTgt spid="15418"/>
                                        </p:tgtEl>
                                        <p:attrNameLst>
                                          <p:attrName>ppt_x</p:attrName>
                                        </p:attrNameLst>
                                      </p:cBhvr>
                                      <p:tavLst>
                                        <p:tav tm="0">
                                          <p:val>
                                            <p:strVal val="#ppt_x"/>
                                          </p:val>
                                        </p:tav>
                                        <p:tav tm="100000">
                                          <p:val>
                                            <p:strVal val="#ppt_x"/>
                                          </p:val>
                                        </p:tav>
                                      </p:tavLst>
                                    </p:anim>
                                    <p:anim calcmode="lin" valueType="num">
                                      <p:cBhvr>
                                        <p:cTn id="441" dur="1000" fill="hold"/>
                                        <p:tgtEl>
                                          <p:spTgt spid="15418"/>
                                        </p:tgtEl>
                                        <p:attrNameLst>
                                          <p:attrName>ppt_y</p:attrName>
                                        </p:attrNameLst>
                                      </p:cBhvr>
                                      <p:tavLst>
                                        <p:tav tm="0">
                                          <p:val>
                                            <p:strVal val="#ppt_y+.1"/>
                                          </p:val>
                                        </p:tav>
                                        <p:tav tm="100000">
                                          <p:val>
                                            <p:strVal val="#ppt_y"/>
                                          </p:val>
                                        </p:tav>
                                      </p:tavLst>
                                    </p:anim>
                                  </p:childTnLst>
                                </p:cTn>
                              </p:par>
                            </p:childTnLst>
                          </p:cTn>
                        </p:par>
                      </p:childTnLst>
                    </p:cTn>
                  </p:par>
                  <p:par>
                    <p:cTn id="442" fill="hold" nodeType="clickPar">
                      <p:stCondLst>
                        <p:cond delay="indefinite"/>
                      </p:stCondLst>
                      <p:childTnLst>
                        <p:par>
                          <p:cTn id="443" fill="hold" nodeType="withGroup">
                            <p:stCondLst>
                              <p:cond delay="0"/>
                            </p:stCondLst>
                            <p:childTnLst>
                              <p:par>
                                <p:cTn id="444" presetID="42" presetClass="entr" presetSubtype="0" fill="hold" nodeType="clickEffect">
                                  <p:stCondLst>
                                    <p:cond delay="0"/>
                                  </p:stCondLst>
                                  <p:childTnLst>
                                    <p:set>
                                      <p:cBhvr>
                                        <p:cTn id="445" dur="1" fill="hold">
                                          <p:stCondLst>
                                            <p:cond delay="0"/>
                                          </p:stCondLst>
                                        </p:cTn>
                                        <p:tgtEl>
                                          <p:spTgt spid="15431"/>
                                        </p:tgtEl>
                                        <p:attrNameLst>
                                          <p:attrName>style.visibility</p:attrName>
                                        </p:attrNameLst>
                                      </p:cBhvr>
                                      <p:to>
                                        <p:strVal val="visible"/>
                                      </p:to>
                                    </p:set>
                                    <p:animEffect transition="in" filter="fade">
                                      <p:cBhvr>
                                        <p:cTn id="446" dur="1000"/>
                                        <p:tgtEl>
                                          <p:spTgt spid="15431"/>
                                        </p:tgtEl>
                                      </p:cBhvr>
                                    </p:animEffect>
                                    <p:anim calcmode="lin" valueType="num">
                                      <p:cBhvr>
                                        <p:cTn id="447" dur="1000" fill="hold"/>
                                        <p:tgtEl>
                                          <p:spTgt spid="15431"/>
                                        </p:tgtEl>
                                        <p:attrNameLst>
                                          <p:attrName>ppt_x</p:attrName>
                                        </p:attrNameLst>
                                      </p:cBhvr>
                                      <p:tavLst>
                                        <p:tav tm="0">
                                          <p:val>
                                            <p:strVal val="#ppt_x"/>
                                          </p:val>
                                        </p:tav>
                                        <p:tav tm="100000">
                                          <p:val>
                                            <p:strVal val="#ppt_x"/>
                                          </p:val>
                                        </p:tav>
                                      </p:tavLst>
                                    </p:anim>
                                    <p:anim calcmode="lin" valueType="num">
                                      <p:cBhvr>
                                        <p:cTn id="448" dur="1000" fill="hold"/>
                                        <p:tgtEl>
                                          <p:spTgt spid="15431"/>
                                        </p:tgtEl>
                                        <p:attrNameLst>
                                          <p:attrName>ppt_y</p:attrName>
                                        </p:attrNameLst>
                                      </p:cBhvr>
                                      <p:tavLst>
                                        <p:tav tm="0">
                                          <p:val>
                                            <p:strVal val="#ppt_y+.1"/>
                                          </p:val>
                                        </p:tav>
                                        <p:tav tm="100000">
                                          <p:val>
                                            <p:strVal val="#ppt_y"/>
                                          </p:val>
                                        </p:tav>
                                      </p:tavLst>
                                    </p:anim>
                                  </p:childTnLst>
                                </p:cTn>
                              </p:par>
                            </p:childTnLst>
                          </p:cTn>
                        </p:par>
                      </p:childTnLst>
                    </p:cTn>
                  </p:par>
                  <p:par>
                    <p:cTn id="449" fill="hold" nodeType="clickPar">
                      <p:stCondLst>
                        <p:cond delay="indefinite"/>
                      </p:stCondLst>
                      <p:childTnLst>
                        <p:par>
                          <p:cTn id="450" fill="hold" nodeType="withGroup">
                            <p:stCondLst>
                              <p:cond delay="0"/>
                            </p:stCondLst>
                            <p:childTnLst>
                              <p:par>
                                <p:cTn id="451" presetID="42" presetClass="entr" presetSubtype="0" fill="hold" grpId="0" nodeType="clickEffect">
                                  <p:stCondLst>
                                    <p:cond delay="0"/>
                                  </p:stCondLst>
                                  <p:childTnLst>
                                    <p:set>
                                      <p:cBhvr>
                                        <p:cTn id="452" dur="1" fill="hold">
                                          <p:stCondLst>
                                            <p:cond delay="0"/>
                                          </p:stCondLst>
                                        </p:cTn>
                                        <p:tgtEl>
                                          <p:spTgt spid="15419"/>
                                        </p:tgtEl>
                                        <p:attrNameLst>
                                          <p:attrName>style.visibility</p:attrName>
                                        </p:attrNameLst>
                                      </p:cBhvr>
                                      <p:to>
                                        <p:strVal val="visible"/>
                                      </p:to>
                                    </p:set>
                                    <p:animEffect transition="in" filter="fade">
                                      <p:cBhvr>
                                        <p:cTn id="453" dur="1000"/>
                                        <p:tgtEl>
                                          <p:spTgt spid="15419"/>
                                        </p:tgtEl>
                                      </p:cBhvr>
                                    </p:animEffect>
                                    <p:anim calcmode="lin" valueType="num">
                                      <p:cBhvr>
                                        <p:cTn id="454" dur="1000" fill="hold"/>
                                        <p:tgtEl>
                                          <p:spTgt spid="15419"/>
                                        </p:tgtEl>
                                        <p:attrNameLst>
                                          <p:attrName>ppt_x</p:attrName>
                                        </p:attrNameLst>
                                      </p:cBhvr>
                                      <p:tavLst>
                                        <p:tav tm="0">
                                          <p:val>
                                            <p:strVal val="#ppt_x"/>
                                          </p:val>
                                        </p:tav>
                                        <p:tav tm="100000">
                                          <p:val>
                                            <p:strVal val="#ppt_x"/>
                                          </p:val>
                                        </p:tav>
                                      </p:tavLst>
                                    </p:anim>
                                    <p:anim calcmode="lin" valueType="num">
                                      <p:cBhvr>
                                        <p:cTn id="455" dur="1000" fill="hold"/>
                                        <p:tgtEl>
                                          <p:spTgt spid="15419"/>
                                        </p:tgtEl>
                                        <p:attrNameLst>
                                          <p:attrName>ppt_y</p:attrName>
                                        </p:attrNameLst>
                                      </p:cBhvr>
                                      <p:tavLst>
                                        <p:tav tm="0">
                                          <p:val>
                                            <p:strVal val="#ppt_y+.1"/>
                                          </p:val>
                                        </p:tav>
                                        <p:tav tm="100000">
                                          <p:val>
                                            <p:strVal val="#ppt_y"/>
                                          </p:val>
                                        </p:tav>
                                      </p:tavLst>
                                    </p:anim>
                                  </p:childTnLst>
                                </p:cTn>
                              </p:par>
                            </p:childTnLst>
                          </p:cTn>
                        </p:par>
                      </p:childTnLst>
                    </p:cTn>
                  </p:par>
                  <p:par>
                    <p:cTn id="456" fill="hold" nodeType="clickPar">
                      <p:stCondLst>
                        <p:cond delay="indefinite"/>
                      </p:stCondLst>
                      <p:childTnLst>
                        <p:par>
                          <p:cTn id="457" fill="hold" nodeType="withGroup">
                            <p:stCondLst>
                              <p:cond delay="0"/>
                            </p:stCondLst>
                            <p:childTnLst>
                              <p:par>
                                <p:cTn id="458" presetID="42" presetClass="entr" presetSubtype="0" fill="hold" grpId="0" nodeType="clickEffect">
                                  <p:stCondLst>
                                    <p:cond delay="0"/>
                                  </p:stCondLst>
                                  <p:childTnLst>
                                    <p:set>
                                      <p:cBhvr>
                                        <p:cTn id="459" dur="1" fill="hold">
                                          <p:stCondLst>
                                            <p:cond delay="0"/>
                                          </p:stCondLst>
                                        </p:cTn>
                                        <p:tgtEl>
                                          <p:spTgt spid="15420"/>
                                        </p:tgtEl>
                                        <p:attrNameLst>
                                          <p:attrName>style.visibility</p:attrName>
                                        </p:attrNameLst>
                                      </p:cBhvr>
                                      <p:to>
                                        <p:strVal val="visible"/>
                                      </p:to>
                                    </p:set>
                                    <p:animEffect transition="in" filter="fade">
                                      <p:cBhvr>
                                        <p:cTn id="460" dur="1000"/>
                                        <p:tgtEl>
                                          <p:spTgt spid="15420"/>
                                        </p:tgtEl>
                                      </p:cBhvr>
                                    </p:animEffect>
                                    <p:anim calcmode="lin" valueType="num">
                                      <p:cBhvr>
                                        <p:cTn id="461" dur="1000" fill="hold"/>
                                        <p:tgtEl>
                                          <p:spTgt spid="15420"/>
                                        </p:tgtEl>
                                        <p:attrNameLst>
                                          <p:attrName>ppt_x</p:attrName>
                                        </p:attrNameLst>
                                      </p:cBhvr>
                                      <p:tavLst>
                                        <p:tav tm="0">
                                          <p:val>
                                            <p:strVal val="#ppt_x"/>
                                          </p:val>
                                        </p:tav>
                                        <p:tav tm="100000">
                                          <p:val>
                                            <p:strVal val="#ppt_x"/>
                                          </p:val>
                                        </p:tav>
                                      </p:tavLst>
                                    </p:anim>
                                    <p:anim calcmode="lin" valueType="num">
                                      <p:cBhvr>
                                        <p:cTn id="462" dur="1000" fill="hold"/>
                                        <p:tgtEl>
                                          <p:spTgt spid="15420"/>
                                        </p:tgtEl>
                                        <p:attrNameLst>
                                          <p:attrName>ppt_y</p:attrName>
                                        </p:attrNameLst>
                                      </p:cBhvr>
                                      <p:tavLst>
                                        <p:tav tm="0">
                                          <p:val>
                                            <p:strVal val="#ppt_y+.1"/>
                                          </p:val>
                                        </p:tav>
                                        <p:tav tm="100000">
                                          <p:val>
                                            <p:strVal val="#ppt_y"/>
                                          </p:val>
                                        </p:tav>
                                      </p:tavLst>
                                    </p:anim>
                                  </p:childTnLst>
                                </p:cTn>
                              </p:par>
                            </p:childTnLst>
                          </p:cTn>
                        </p:par>
                      </p:childTnLst>
                    </p:cTn>
                  </p:par>
                  <p:par>
                    <p:cTn id="463" fill="hold" nodeType="clickPar">
                      <p:stCondLst>
                        <p:cond delay="indefinite"/>
                      </p:stCondLst>
                      <p:childTnLst>
                        <p:par>
                          <p:cTn id="464" fill="hold" nodeType="withGroup">
                            <p:stCondLst>
                              <p:cond delay="0"/>
                            </p:stCondLst>
                            <p:childTnLst>
                              <p:par>
                                <p:cTn id="465" presetID="42" presetClass="entr" presetSubtype="0" fill="hold" grpId="0" nodeType="clickEffect">
                                  <p:stCondLst>
                                    <p:cond delay="0"/>
                                  </p:stCondLst>
                                  <p:childTnLst>
                                    <p:set>
                                      <p:cBhvr>
                                        <p:cTn id="466" dur="1" fill="hold">
                                          <p:stCondLst>
                                            <p:cond delay="0"/>
                                          </p:stCondLst>
                                        </p:cTn>
                                        <p:tgtEl>
                                          <p:spTgt spid="15421"/>
                                        </p:tgtEl>
                                        <p:attrNameLst>
                                          <p:attrName>style.visibility</p:attrName>
                                        </p:attrNameLst>
                                      </p:cBhvr>
                                      <p:to>
                                        <p:strVal val="visible"/>
                                      </p:to>
                                    </p:set>
                                    <p:animEffect transition="in" filter="fade">
                                      <p:cBhvr>
                                        <p:cTn id="467" dur="1000"/>
                                        <p:tgtEl>
                                          <p:spTgt spid="15421"/>
                                        </p:tgtEl>
                                      </p:cBhvr>
                                    </p:animEffect>
                                    <p:anim calcmode="lin" valueType="num">
                                      <p:cBhvr>
                                        <p:cTn id="468" dur="1000" fill="hold"/>
                                        <p:tgtEl>
                                          <p:spTgt spid="15421"/>
                                        </p:tgtEl>
                                        <p:attrNameLst>
                                          <p:attrName>ppt_x</p:attrName>
                                        </p:attrNameLst>
                                      </p:cBhvr>
                                      <p:tavLst>
                                        <p:tav tm="0">
                                          <p:val>
                                            <p:strVal val="#ppt_x"/>
                                          </p:val>
                                        </p:tav>
                                        <p:tav tm="100000">
                                          <p:val>
                                            <p:strVal val="#ppt_x"/>
                                          </p:val>
                                        </p:tav>
                                      </p:tavLst>
                                    </p:anim>
                                    <p:anim calcmode="lin" valueType="num">
                                      <p:cBhvr>
                                        <p:cTn id="469" dur="1000" fill="hold"/>
                                        <p:tgtEl>
                                          <p:spTgt spid="154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15365" grpId="0"/>
      <p:bldP spid="15366" grpId="0"/>
      <p:bldP spid="15367" grpId="0"/>
      <p:bldP spid="15368" grpId="0"/>
      <p:bldP spid="15369" grpId="0"/>
      <p:bldP spid="15370" grpId="0"/>
      <p:bldP spid="15372" grpId="0"/>
      <p:bldP spid="10" grpId="0"/>
      <p:bldP spid="15374" grpId="0"/>
      <p:bldP spid="15375" grpId="0"/>
      <p:bldP spid="15376" grpId="0"/>
      <p:bldP spid="15377" grpId="0"/>
      <p:bldP spid="15378" grpId="0"/>
      <p:bldP spid="15379" grpId="0"/>
      <p:bldP spid="15380" grpId="0"/>
      <p:bldP spid="15381" grpId="0"/>
      <p:bldP spid="15382" grpId="0"/>
      <p:bldP spid="15383" grpId="0"/>
      <p:bldP spid="15384" grpId="0"/>
      <p:bldP spid="15385" grpId="0"/>
      <p:bldP spid="15386" grpId="0"/>
      <p:bldP spid="15387" grpId="0"/>
      <p:bldP spid="15388" grpId="0"/>
      <p:bldP spid="15389" grpId="0"/>
      <p:bldP spid="15390" grpId="0"/>
      <p:bldP spid="17" grpId="0"/>
      <p:bldP spid="15392" grpId="0"/>
      <p:bldP spid="20" grpId="0"/>
      <p:bldP spid="15394" grpId="0"/>
      <p:bldP spid="15395" grpId="0"/>
      <p:bldP spid="15396" grpId="0"/>
      <p:bldP spid="15397" grpId="0"/>
      <p:bldP spid="15398" grpId="0"/>
      <p:bldP spid="4" grpId="0"/>
      <p:bldP spid="15400" grpId="0"/>
      <p:bldP spid="15401" grpId="0"/>
      <p:bldP spid="15402" grpId="0"/>
      <p:bldP spid="15403" grpId="0"/>
      <p:bldP spid="15404" grpId="0"/>
      <p:bldP spid="15405" grpId="0"/>
      <p:bldP spid="15406" grpId="0"/>
      <p:bldP spid="15407" grpId="0"/>
      <p:bldP spid="15408" grpId="0"/>
      <p:bldP spid="15409" grpId="0"/>
      <p:bldP spid="15410" grpId="0"/>
      <p:bldP spid="15411" grpId="0"/>
      <p:bldP spid="15412" grpId="0"/>
      <p:bldP spid="15413" grpId="0"/>
      <p:bldP spid="15414" grpId="0"/>
      <p:bldP spid="15415" grpId="0"/>
      <p:bldP spid="15416" grpId="0"/>
      <p:bldP spid="15417" grpId="0"/>
      <p:bldP spid="15418" grpId="0"/>
      <p:bldP spid="15419" grpId="0"/>
      <p:bldP spid="15420" grpId="0"/>
      <p:bldP spid="154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513" y="33482"/>
            <a:ext cx="9070975" cy="719138"/>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Tipologia dei piani</a:t>
            </a:r>
          </a:p>
        </p:txBody>
      </p:sp>
      <p:graphicFrame>
        <p:nvGraphicFramePr>
          <p:cNvPr id="6" name="Tabella 5"/>
          <p:cNvGraphicFramePr>
            <a:graphicFrameLocks noGrp="1"/>
          </p:cNvGraphicFramePr>
          <p:nvPr/>
        </p:nvGraphicFramePr>
        <p:xfrm>
          <a:off x="36000" y="1184805"/>
          <a:ext cx="9072000" cy="5649136"/>
        </p:xfrm>
        <a:graphic>
          <a:graphicData uri="http://schemas.openxmlformats.org/drawingml/2006/table">
            <a:tbl>
              <a:tblPr firstRow="1" bandRow="1">
                <a:tableStyleId>{5C22544A-7EE6-4342-B048-85BDC9FD1C3A}</a:tableStyleId>
              </a:tblPr>
              <a:tblGrid>
                <a:gridCol w="1455916">
                  <a:extLst>
                    <a:ext uri="{9D8B030D-6E8A-4147-A177-3AD203B41FA5}">
                      <a16:colId xmlns:a16="http://schemas.microsoft.com/office/drawing/2014/main" val="3938679837"/>
                    </a:ext>
                  </a:extLst>
                </a:gridCol>
                <a:gridCol w="385010">
                  <a:extLst>
                    <a:ext uri="{9D8B030D-6E8A-4147-A177-3AD203B41FA5}">
                      <a16:colId xmlns:a16="http://schemas.microsoft.com/office/drawing/2014/main" val="224398604"/>
                    </a:ext>
                  </a:extLst>
                </a:gridCol>
                <a:gridCol w="1310408">
                  <a:extLst>
                    <a:ext uri="{9D8B030D-6E8A-4147-A177-3AD203B41FA5}">
                      <a16:colId xmlns:a16="http://schemas.microsoft.com/office/drawing/2014/main" val="3532315123"/>
                    </a:ext>
                  </a:extLst>
                </a:gridCol>
                <a:gridCol w="1310408">
                  <a:extLst>
                    <a:ext uri="{9D8B030D-6E8A-4147-A177-3AD203B41FA5}">
                      <a16:colId xmlns:a16="http://schemas.microsoft.com/office/drawing/2014/main" val="2036970247"/>
                    </a:ext>
                  </a:extLst>
                </a:gridCol>
                <a:gridCol w="1310408">
                  <a:extLst>
                    <a:ext uri="{9D8B030D-6E8A-4147-A177-3AD203B41FA5}">
                      <a16:colId xmlns:a16="http://schemas.microsoft.com/office/drawing/2014/main" val="3247028887"/>
                    </a:ext>
                  </a:extLst>
                </a:gridCol>
                <a:gridCol w="1310408">
                  <a:extLst>
                    <a:ext uri="{9D8B030D-6E8A-4147-A177-3AD203B41FA5}">
                      <a16:colId xmlns:a16="http://schemas.microsoft.com/office/drawing/2014/main" val="3743632954"/>
                    </a:ext>
                  </a:extLst>
                </a:gridCol>
                <a:gridCol w="1989442">
                  <a:extLst>
                    <a:ext uri="{9D8B030D-6E8A-4147-A177-3AD203B41FA5}">
                      <a16:colId xmlns:a16="http://schemas.microsoft.com/office/drawing/2014/main" val="4280869431"/>
                    </a:ext>
                  </a:extLst>
                </a:gridCol>
              </a:tblGrid>
              <a:tr h="235181">
                <a:tc gridSpan="7">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4489104"/>
                  </a:ext>
                </a:extLst>
              </a:tr>
              <a:tr h="235181">
                <a:tc rowSpan="2">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rowSpan="2">
                  <a:txBody>
                    <a:bodyPr/>
                    <a:lstStyle/>
                    <a:p>
                      <a:endParaRPr lang="it-IT" sz="1100" spc="0" dirty="0">
                        <a:solidFill>
                          <a:srgbClr val="002060"/>
                        </a:solidFill>
                        <a:latin typeface="Comic Sans MS" panose="030F0702030302020204" pitchFamily="66" charset="0"/>
                      </a:endParaRPr>
                    </a:p>
                  </a:txBody>
                  <a:tcPr vert="vert"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gridSpan="4">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735601658"/>
                  </a:ext>
                </a:extLst>
              </a:tr>
              <a:tr h="187459">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10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378106"/>
                  </a:ext>
                </a:extLst>
              </a:tr>
              <a:tr h="608987">
                <a:tc>
                  <a:txBody>
                    <a:bodyPr/>
                    <a:lstStyle/>
                    <a:p>
                      <a:endParaRPr lang="it-IT" sz="1100" baseline="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400" dirty="0">
                        <a:solidFill>
                          <a:srgbClr val="002060"/>
                        </a:solidFill>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37651316"/>
                  </a:ext>
                </a:extLst>
              </a:tr>
              <a:tr h="608987">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nSpc>
                          <a:spcPct val="115000"/>
                        </a:lnSpc>
                        <a:spcAft>
                          <a:spcPts val="1000"/>
                        </a:spcAft>
                      </a:pPr>
                      <a:endParaRPr lang="it-IT" sz="1400" dirty="0">
                        <a:effectLst/>
                        <a:latin typeface="Comic Sans MS" panose="030F0702030302020204" pitchFamily="66" charset="0"/>
                        <a:ea typeface="Calibri" panose="020F0502020204030204" pitchFamily="34" charset="0"/>
                        <a:cs typeface="Times New Roman" panose="02020603050405020304" pitchFamily="18"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994955807"/>
                  </a:ext>
                </a:extLst>
              </a:tr>
              <a:tr h="60898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it-IT" sz="1100" dirty="0">
                        <a:solidFill>
                          <a:srgbClr val="002060"/>
                        </a:solidFill>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822514917"/>
                  </a:ext>
                </a:extLst>
              </a:tr>
              <a:tr h="608987">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202262707"/>
                  </a:ext>
                </a:extLst>
              </a:tr>
              <a:tr h="608987">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998627779"/>
                  </a:ext>
                </a:extLst>
              </a:tr>
              <a:tr h="608987">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419570480"/>
                  </a:ext>
                </a:extLst>
              </a:tr>
              <a:tr h="608987">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600" baseline="0" dirty="0">
                        <a:solidFill>
                          <a:srgbClr val="002060"/>
                        </a:solidFill>
                        <a:latin typeface="Comic Sans MS" panose="030F0702030302020204" pitchFamily="66" charset="0"/>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313464633"/>
                  </a:ext>
                </a:extLst>
              </a:tr>
              <a:tr h="608987">
                <a:tc>
                  <a:txBody>
                    <a:bodyPr/>
                    <a:lstStyle/>
                    <a:p>
                      <a:endParaRPr lang="it-IT" sz="11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600" dirty="0">
                        <a:solidFill>
                          <a:srgbClr val="002060"/>
                        </a:solidFill>
                        <a:latin typeface="Comic Sans MS" panose="030F0702030302020204" pitchFamily="66" charset="0"/>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solidFill>
                          <a:srgbClr val="002060"/>
                        </a:solidFill>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sz="1100"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22934489"/>
                  </a:ext>
                </a:extLst>
              </a:tr>
            </a:tbl>
          </a:graphicData>
        </a:graphic>
      </p:graphicFrame>
      <p:sp>
        <p:nvSpPr>
          <p:cNvPr id="15364" name="CasellaDiTesto 6"/>
          <p:cNvSpPr txBox="1">
            <a:spLocks noChangeArrowheads="1"/>
          </p:cNvSpPr>
          <p:nvPr/>
        </p:nvSpPr>
        <p:spPr bwMode="auto">
          <a:xfrm>
            <a:off x="36513" y="788700"/>
            <a:ext cx="9070975" cy="324000"/>
          </a:xfrm>
          <a:prstGeom prst="rect">
            <a:avLst/>
          </a:prstGeom>
          <a:noFill/>
          <a:ln w="31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defRPr/>
            </a:pPr>
            <a:r>
              <a:rPr lang="it-IT" dirty="0">
                <a:solidFill>
                  <a:srgbClr val="002060"/>
                </a:solidFill>
                <a:latin typeface="+mj-lt"/>
              </a:rPr>
              <a:t>mentre la tipologia del piano può essere sintetizzata come di seguito</a:t>
            </a:r>
          </a:p>
        </p:txBody>
      </p:sp>
      <p:sp>
        <p:nvSpPr>
          <p:cNvPr id="17413" name="CasellaDiTesto 15"/>
          <p:cNvSpPr txBox="1">
            <a:spLocks noChangeArrowheads="1"/>
          </p:cNvSpPr>
          <p:nvPr/>
        </p:nvSpPr>
        <p:spPr bwMode="auto">
          <a:xfrm>
            <a:off x="1893888" y="3316288"/>
            <a:ext cx="129540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g</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14" name="CasellaDiTesto 6"/>
          <p:cNvSpPr txBox="1">
            <a:spLocks noChangeArrowheads="1"/>
          </p:cNvSpPr>
          <p:nvPr/>
        </p:nvSpPr>
        <p:spPr bwMode="auto">
          <a:xfrm>
            <a:off x="1885950" y="2068513"/>
            <a:ext cx="12954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600">
                <a:solidFill>
                  <a:srgbClr val="002060"/>
                </a:solidFill>
                <a:latin typeface="Symbol" panose="05050102010706020507" pitchFamily="18" charset="2"/>
                <a:ea typeface="Calibri" panose="020F0502020204030204" pitchFamily="34" charset="0"/>
                <a:cs typeface="Times New Roman" panose="02020603050405020304" pitchFamily="18" charset="0"/>
              </a:rPr>
              <a:t>a</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15" name="CasellaDiTesto 1"/>
          <p:cNvSpPr txBox="1">
            <a:spLocks noChangeArrowheads="1"/>
          </p:cNvSpPr>
          <p:nvPr/>
        </p:nvSpPr>
        <p:spPr bwMode="auto">
          <a:xfrm>
            <a:off x="3189288" y="2068513"/>
            <a:ext cx="12954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600">
                <a:solidFill>
                  <a:srgbClr val="002060"/>
                </a:solidFill>
                <a:latin typeface="Symbol" panose="05050102010706020507" pitchFamily="18" charset="2"/>
                <a:ea typeface="Calibri" panose="020F0502020204030204" pitchFamily="34" charset="0"/>
                <a:cs typeface="Times New Roman" panose="02020603050405020304" pitchFamily="18" charset="0"/>
              </a:rPr>
              <a:t>a</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16" name="CasellaDiTesto 3"/>
          <p:cNvSpPr txBox="1">
            <a:spLocks noChangeArrowheads="1"/>
          </p:cNvSpPr>
          <p:nvPr/>
        </p:nvSpPr>
        <p:spPr bwMode="auto">
          <a:xfrm>
            <a:off x="4503738" y="2068513"/>
            <a:ext cx="12954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600">
                <a:solidFill>
                  <a:srgbClr val="002060"/>
                </a:solidFill>
                <a:latin typeface="Symbol" panose="05050102010706020507" pitchFamily="18" charset="2"/>
                <a:ea typeface="Calibri" panose="020F0502020204030204" pitchFamily="34" charset="0"/>
                <a:cs typeface="Times New Roman" panose="02020603050405020304" pitchFamily="18" charset="0"/>
              </a:rPr>
              <a:t>a</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17" name="CasellaDiTesto 4"/>
          <p:cNvSpPr txBox="1">
            <a:spLocks noChangeArrowheads="1"/>
          </p:cNvSpPr>
          <p:nvPr/>
        </p:nvSpPr>
        <p:spPr bwMode="auto">
          <a:xfrm>
            <a:off x="5803900" y="2071688"/>
            <a:ext cx="12954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600">
                <a:solidFill>
                  <a:srgbClr val="002060"/>
                </a:solidFill>
                <a:latin typeface="Symbol" panose="05050102010706020507" pitchFamily="18" charset="2"/>
                <a:ea typeface="Calibri" panose="020F0502020204030204" pitchFamily="34" charset="0"/>
                <a:cs typeface="Times New Roman" panose="02020603050405020304" pitchFamily="18" charset="0"/>
              </a:rPr>
              <a:t>a</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18" name="CasellaDiTesto 6"/>
          <p:cNvSpPr txBox="1">
            <a:spLocks noChangeArrowheads="1"/>
          </p:cNvSpPr>
          <p:nvPr/>
        </p:nvSpPr>
        <p:spPr bwMode="auto">
          <a:xfrm>
            <a:off x="46038" y="2114550"/>
            <a:ext cx="14398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100">
                <a:solidFill>
                  <a:srgbClr val="002060"/>
                </a:solidFill>
                <a:latin typeface="Comic Sans MS" panose="030F0702030302020204" pitchFamily="66" charset="0"/>
                <a:ea typeface="Calibri" panose="020F0502020204030204" pitchFamily="34" charset="0"/>
                <a:cs typeface="Times New Roman" panose="02020603050405020304" pitchFamily="18" charset="0"/>
              </a:rPr>
              <a:t>Piano generico</a:t>
            </a:r>
            <a:endParaRPr lang="it-IT" altLang="it-IT" sz="1100">
              <a:solidFill>
                <a:srgbClr val="002060"/>
              </a:solidFill>
              <a:ea typeface="Calibri" panose="020F0502020204030204" pitchFamily="34" charset="0"/>
              <a:cs typeface="Times New Roman" panose="02020603050405020304" pitchFamily="18" charset="0"/>
            </a:endParaRPr>
          </a:p>
        </p:txBody>
      </p:sp>
      <p:sp>
        <p:nvSpPr>
          <p:cNvPr id="8" name="CasellaDiTesto 7"/>
          <p:cNvSpPr txBox="1"/>
          <p:nvPr/>
        </p:nvSpPr>
        <p:spPr>
          <a:xfrm rot="5400000">
            <a:off x="1387078" y="1503306"/>
            <a:ext cx="612000" cy="360000"/>
          </a:xfrm>
          <a:prstGeom prst="rect">
            <a:avLst/>
          </a:prstGeom>
          <a:noFill/>
        </p:spPr>
        <p:txBody>
          <a:bodyPr vert="vert270">
            <a:spAutoFit/>
          </a:bodyPr>
          <a:lstStyle/>
          <a:p>
            <a:pPr>
              <a:defRPr/>
            </a:pPr>
            <a:r>
              <a:rPr lang="it-IT" sz="1100" dirty="0">
                <a:solidFill>
                  <a:srgbClr val="002060"/>
                </a:solidFill>
                <a:latin typeface="+mj-lt"/>
              </a:rPr>
              <a:t>Didascalia</a:t>
            </a:r>
          </a:p>
        </p:txBody>
      </p:sp>
      <p:sp>
        <p:nvSpPr>
          <p:cNvPr id="17420" name="CasellaDiTesto 8"/>
          <p:cNvSpPr txBox="1">
            <a:spLocks noChangeArrowheads="1"/>
          </p:cNvSpPr>
          <p:nvPr/>
        </p:nvSpPr>
        <p:spPr bwMode="auto">
          <a:xfrm>
            <a:off x="117475" y="1573213"/>
            <a:ext cx="13350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100">
                <a:solidFill>
                  <a:srgbClr val="002060"/>
                </a:solidFill>
                <a:latin typeface="Comic Sans MS" panose="030F0702030302020204" pitchFamily="66" charset="0"/>
                <a:ea typeface="Calibri" panose="020F0502020204030204" pitchFamily="34" charset="0"/>
                <a:cs typeface="Times New Roman" panose="02020603050405020304" pitchFamily="18" charset="0"/>
              </a:rPr>
              <a:t>Nome del piano</a:t>
            </a:r>
            <a:endParaRPr lang="it-IT" altLang="it-IT" sz="1100">
              <a:solidFill>
                <a:srgbClr val="002060"/>
              </a:solidFill>
              <a:ea typeface="Calibri" panose="020F0502020204030204" pitchFamily="34" charset="0"/>
              <a:cs typeface="Times New Roman" panose="02020603050405020304" pitchFamily="18" charset="0"/>
            </a:endParaRPr>
          </a:p>
        </p:txBody>
      </p:sp>
      <p:sp>
        <p:nvSpPr>
          <p:cNvPr id="10" name="CasellaDiTesto 9"/>
          <p:cNvSpPr txBox="1"/>
          <p:nvPr/>
        </p:nvSpPr>
        <p:spPr>
          <a:xfrm>
            <a:off x="3189288" y="1150938"/>
            <a:ext cx="2814637" cy="287337"/>
          </a:xfrm>
          <a:prstGeom prst="rect">
            <a:avLst/>
          </a:prstGeom>
          <a:noFill/>
        </p:spPr>
        <p:txBody>
          <a:bodyPr>
            <a:spAutoFit/>
          </a:bodyPr>
          <a:lstStyle/>
          <a:p>
            <a:pPr>
              <a:defRPr/>
            </a:pPr>
            <a:r>
              <a:rPr lang="it-IT" sz="1400" dirty="0">
                <a:solidFill>
                  <a:srgbClr val="002060"/>
                </a:solidFill>
                <a:latin typeface="+mj-lt"/>
              </a:rPr>
              <a:t>TIPOLOGIA DEI PIANI</a:t>
            </a:r>
          </a:p>
        </p:txBody>
      </p:sp>
      <p:sp>
        <p:nvSpPr>
          <p:cNvPr id="17422" name="CasellaDiTesto 11"/>
          <p:cNvSpPr txBox="1">
            <a:spLocks noChangeArrowheads="1"/>
          </p:cNvSpPr>
          <p:nvPr/>
        </p:nvSpPr>
        <p:spPr bwMode="auto">
          <a:xfrm>
            <a:off x="2684463" y="1465263"/>
            <a:ext cx="3724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CARATTERISTICHE GEOMETRICO  - DESCRITTIVE</a:t>
            </a:r>
          </a:p>
          <a:p>
            <a:endParaRPr lang="it-IT" altLang="it-IT"/>
          </a:p>
        </p:txBody>
      </p:sp>
      <p:sp>
        <p:nvSpPr>
          <p:cNvPr id="17423" name="CasellaDiTesto 13"/>
          <p:cNvSpPr txBox="1">
            <a:spLocks noChangeArrowheads="1"/>
          </p:cNvSpPr>
          <p:nvPr/>
        </p:nvSpPr>
        <p:spPr bwMode="auto">
          <a:xfrm>
            <a:off x="1882775" y="1693863"/>
            <a:ext cx="1287463"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Primo diedro</a:t>
            </a:r>
          </a:p>
          <a:p>
            <a:endParaRPr lang="it-IT" altLang="it-IT"/>
          </a:p>
        </p:txBody>
      </p:sp>
      <p:sp>
        <p:nvSpPr>
          <p:cNvPr id="17424" name="CasellaDiTesto 15"/>
          <p:cNvSpPr txBox="1">
            <a:spLocks noChangeArrowheads="1"/>
          </p:cNvSpPr>
          <p:nvPr/>
        </p:nvSpPr>
        <p:spPr bwMode="auto">
          <a:xfrm>
            <a:off x="3189288" y="1706563"/>
            <a:ext cx="1295400"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Secondo diedro</a:t>
            </a:r>
          </a:p>
          <a:p>
            <a:endParaRPr lang="it-IT" altLang="it-IT"/>
          </a:p>
        </p:txBody>
      </p:sp>
      <p:sp>
        <p:nvSpPr>
          <p:cNvPr id="17425" name="CasellaDiTesto 16"/>
          <p:cNvSpPr txBox="1">
            <a:spLocks noChangeArrowheads="1"/>
          </p:cNvSpPr>
          <p:nvPr/>
        </p:nvSpPr>
        <p:spPr bwMode="auto">
          <a:xfrm>
            <a:off x="4503738" y="1701800"/>
            <a:ext cx="1295400"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Terzo diedro</a:t>
            </a:r>
          </a:p>
          <a:p>
            <a:endParaRPr lang="it-IT" altLang="it-IT"/>
          </a:p>
        </p:txBody>
      </p:sp>
      <p:sp>
        <p:nvSpPr>
          <p:cNvPr id="17426" name="CasellaDiTesto 17"/>
          <p:cNvSpPr txBox="1">
            <a:spLocks noChangeArrowheads="1"/>
          </p:cNvSpPr>
          <p:nvPr/>
        </p:nvSpPr>
        <p:spPr bwMode="auto">
          <a:xfrm>
            <a:off x="5818188" y="1703388"/>
            <a:ext cx="1296987"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Quarto diedro</a:t>
            </a:r>
          </a:p>
          <a:p>
            <a:endParaRPr lang="it-IT" altLang="it-IT"/>
          </a:p>
        </p:txBody>
      </p:sp>
      <p:sp>
        <p:nvSpPr>
          <p:cNvPr id="17427" name="CasellaDiTesto 18"/>
          <p:cNvSpPr txBox="1">
            <a:spLocks noChangeArrowheads="1"/>
          </p:cNvSpPr>
          <p:nvPr/>
        </p:nvSpPr>
        <p:spPr bwMode="auto">
          <a:xfrm>
            <a:off x="7108825" y="1446213"/>
            <a:ext cx="19812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Esemplificazione grafica nel primo diedro</a:t>
            </a:r>
            <a:endParaRPr lang="it-IT" altLang="it-IT"/>
          </a:p>
        </p:txBody>
      </p:sp>
      <p:sp>
        <p:nvSpPr>
          <p:cNvPr id="17428" name="CasellaDiTesto 19"/>
          <p:cNvSpPr txBox="1">
            <a:spLocks noChangeArrowheads="1"/>
          </p:cNvSpPr>
          <p:nvPr/>
        </p:nvSpPr>
        <p:spPr bwMode="auto">
          <a:xfrm>
            <a:off x="46038" y="2659063"/>
            <a:ext cx="145573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Piano proiettante in prima</a:t>
            </a:r>
            <a:endParaRPr lang="it-IT" altLang="it-IT"/>
          </a:p>
        </p:txBody>
      </p:sp>
      <p:sp>
        <p:nvSpPr>
          <p:cNvPr id="17429" name="CasellaDiTesto 20"/>
          <p:cNvSpPr txBox="1">
            <a:spLocks noChangeArrowheads="1"/>
          </p:cNvSpPr>
          <p:nvPr/>
        </p:nvSpPr>
        <p:spPr bwMode="auto">
          <a:xfrm>
            <a:off x="1504950" y="2022475"/>
            <a:ext cx="354013"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2000">
                <a:solidFill>
                  <a:srgbClr val="002060"/>
                </a:solidFill>
                <a:latin typeface="Symbol" panose="05050102010706020507" pitchFamily="18" charset="2"/>
              </a:rPr>
              <a:t>a</a:t>
            </a:r>
            <a:endParaRPr lang="it-IT" altLang="it-IT" sz="2000">
              <a:latin typeface="Symbol" panose="05050102010706020507" pitchFamily="18" charset="2"/>
            </a:endParaRPr>
          </a:p>
        </p:txBody>
      </p:sp>
      <p:sp>
        <p:nvSpPr>
          <p:cNvPr id="17430" name="CasellaDiTesto 24"/>
          <p:cNvSpPr txBox="1">
            <a:spLocks noChangeArrowheads="1"/>
          </p:cNvSpPr>
          <p:nvPr/>
        </p:nvSpPr>
        <p:spPr bwMode="auto">
          <a:xfrm>
            <a:off x="1506538" y="2641600"/>
            <a:ext cx="3540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2000">
                <a:solidFill>
                  <a:srgbClr val="002060"/>
                </a:solidFill>
                <a:latin typeface="Symbol" panose="05050102010706020507" pitchFamily="18" charset="2"/>
              </a:rPr>
              <a:t>b</a:t>
            </a:r>
            <a:endParaRPr lang="it-IT" altLang="it-IT" sz="2000">
              <a:latin typeface="Symbol" panose="05050102010706020507" pitchFamily="18" charset="2"/>
            </a:endParaRPr>
          </a:p>
        </p:txBody>
      </p:sp>
      <p:sp>
        <p:nvSpPr>
          <p:cNvPr id="17431" name="CasellaDiTesto 1"/>
          <p:cNvSpPr txBox="1">
            <a:spLocks noChangeArrowheads="1"/>
          </p:cNvSpPr>
          <p:nvPr/>
        </p:nvSpPr>
        <p:spPr bwMode="auto">
          <a:xfrm>
            <a:off x="1893888" y="2695575"/>
            <a:ext cx="12954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600">
                <a:solidFill>
                  <a:srgbClr val="002060"/>
                </a:solidFill>
                <a:latin typeface="Symbol" panose="05050102010706020507" pitchFamily="18" charset="2"/>
                <a:ea typeface="Calibri" panose="020F0502020204030204" pitchFamily="34" charset="0"/>
                <a:cs typeface="Times New Roman" panose="02020603050405020304" pitchFamily="18" charset="0"/>
              </a:rPr>
              <a:t>b</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32" name="CasellaDiTesto 3"/>
          <p:cNvSpPr txBox="1">
            <a:spLocks noChangeArrowheads="1"/>
          </p:cNvSpPr>
          <p:nvPr/>
        </p:nvSpPr>
        <p:spPr bwMode="auto">
          <a:xfrm>
            <a:off x="3195638" y="2695575"/>
            <a:ext cx="129698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600">
                <a:solidFill>
                  <a:srgbClr val="002060"/>
                </a:solidFill>
                <a:latin typeface="Symbol" panose="05050102010706020507" pitchFamily="18" charset="2"/>
                <a:ea typeface="Calibri" panose="020F0502020204030204" pitchFamily="34" charset="0"/>
                <a:cs typeface="Times New Roman" panose="02020603050405020304" pitchFamily="18" charset="0"/>
              </a:rPr>
              <a:t>b</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33" name="CasellaDiTesto 4"/>
          <p:cNvSpPr txBox="1">
            <a:spLocks noChangeArrowheads="1"/>
          </p:cNvSpPr>
          <p:nvPr/>
        </p:nvSpPr>
        <p:spPr bwMode="auto">
          <a:xfrm>
            <a:off x="4503738" y="2706688"/>
            <a:ext cx="12954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600">
                <a:solidFill>
                  <a:srgbClr val="002060"/>
                </a:solidFill>
                <a:latin typeface="Symbol" panose="05050102010706020507" pitchFamily="18" charset="2"/>
                <a:ea typeface="Calibri" panose="020F0502020204030204" pitchFamily="34" charset="0"/>
                <a:cs typeface="Times New Roman" panose="02020603050405020304" pitchFamily="18" charset="0"/>
              </a:rPr>
              <a:t>b</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34" name="CasellaDiTesto 6"/>
          <p:cNvSpPr txBox="1">
            <a:spLocks noChangeArrowheads="1"/>
          </p:cNvSpPr>
          <p:nvPr/>
        </p:nvSpPr>
        <p:spPr bwMode="auto">
          <a:xfrm>
            <a:off x="5802313" y="2716213"/>
            <a:ext cx="12969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600">
                <a:solidFill>
                  <a:srgbClr val="002060"/>
                </a:solidFill>
                <a:latin typeface="Symbol" panose="05050102010706020507" pitchFamily="18" charset="2"/>
                <a:ea typeface="Calibri" panose="020F0502020204030204" pitchFamily="34" charset="0"/>
                <a:cs typeface="Times New Roman" panose="02020603050405020304" pitchFamily="18" charset="0"/>
              </a:rPr>
              <a:t>b</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35" name="CasellaDiTesto 8"/>
          <p:cNvSpPr txBox="1">
            <a:spLocks noChangeArrowheads="1"/>
          </p:cNvSpPr>
          <p:nvPr/>
        </p:nvSpPr>
        <p:spPr bwMode="auto">
          <a:xfrm>
            <a:off x="3190875" y="3322638"/>
            <a:ext cx="12827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g</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36" name="CasellaDiTesto 11"/>
          <p:cNvSpPr txBox="1">
            <a:spLocks noChangeArrowheads="1"/>
          </p:cNvSpPr>
          <p:nvPr/>
        </p:nvSpPr>
        <p:spPr bwMode="auto">
          <a:xfrm>
            <a:off x="4516438" y="3321050"/>
            <a:ext cx="12954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g</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37" name="CasellaDiTesto 13"/>
          <p:cNvSpPr txBox="1">
            <a:spLocks noChangeArrowheads="1"/>
          </p:cNvSpPr>
          <p:nvPr/>
        </p:nvSpPr>
        <p:spPr bwMode="auto">
          <a:xfrm>
            <a:off x="5826125" y="3314700"/>
            <a:ext cx="12827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g</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Ð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38" name="CasellaDiTesto 15"/>
          <p:cNvSpPr txBox="1">
            <a:spLocks noChangeArrowheads="1"/>
          </p:cNvSpPr>
          <p:nvPr/>
        </p:nvSpPr>
        <p:spPr bwMode="auto">
          <a:xfrm>
            <a:off x="38100" y="3270250"/>
            <a:ext cx="143986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Piano proiettante in seconda</a:t>
            </a:r>
            <a:endParaRPr lang="it-IT" altLang="it-IT"/>
          </a:p>
        </p:txBody>
      </p:sp>
      <p:sp>
        <p:nvSpPr>
          <p:cNvPr id="17439" name="CasellaDiTesto 16"/>
          <p:cNvSpPr txBox="1">
            <a:spLocks noChangeArrowheads="1"/>
          </p:cNvSpPr>
          <p:nvPr/>
        </p:nvSpPr>
        <p:spPr bwMode="auto">
          <a:xfrm>
            <a:off x="1508125" y="3255963"/>
            <a:ext cx="350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2000">
                <a:solidFill>
                  <a:srgbClr val="002060"/>
                </a:solidFill>
                <a:latin typeface="Symbol" panose="05050102010706020507" pitchFamily="18" charset="2"/>
              </a:rPr>
              <a:t>g</a:t>
            </a:r>
          </a:p>
        </p:txBody>
      </p:sp>
      <p:sp>
        <p:nvSpPr>
          <p:cNvPr id="17440" name="CasellaDiTesto 17"/>
          <p:cNvSpPr txBox="1">
            <a:spLocks noChangeArrowheads="1"/>
          </p:cNvSpPr>
          <p:nvPr/>
        </p:nvSpPr>
        <p:spPr bwMode="auto">
          <a:xfrm>
            <a:off x="41275" y="3965575"/>
            <a:ext cx="14398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Piano di profilo</a:t>
            </a:r>
            <a:endParaRPr lang="it-IT" altLang="it-IT" sz="1200">
              <a:solidFill>
                <a:srgbClr val="002060"/>
              </a:solidFill>
              <a:ea typeface="Calibri" panose="020F0502020204030204" pitchFamily="34" charset="0"/>
              <a:cs typeface="Times New Roman" panose="02020603050405020304" pitchFamily="18" charset="0"/>
            </a:endParaRPr>
          </a:p>
        </p:txBody>
      </p:sp>
      <p:sp>
        <p:nvSpPr>
          <p:cNvPr id="17441" name="CasellaDiTesto 19"/>
          <p:cNvSpPr txBox="1">
            <a:spLocks noChangeArrowheads="1"/>
          </p:cNvSpPr>
          <p:nvPr/>
        </p:nvSpPr>
        <p:spPr bwMode="auto">
          <a:xfrm>
            <a:off x="1506538" y="3913188"/>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2000">
                <a:solidFill>
                  <a:srgbClr val="002060"/>
                </a:solidFill>
                <a:latin typeface="Symbol" panose="05050102010706020507" pitchFamily="18" charset="2"/>
              </a:rPr>
              <a:t>d</a:t>
            </a:r>
          </a:p>
        </p:txBody>
      </p:sp>
      <p:sp>
        <p:nvSpPr>
          <p:cNvPr id="17442" name="CasellaDiTesto 20"/>
          <p:cNvSpPr txBox="1">
            <a:spLocks noChangeArrowheads="1"/>
          </p:cNvSpPr>
          <p:nvPr/>
        </p:nvSpPr>
        <p:spPr bwMode="auto">
          <a:xfrm>
            <a:off x="1893888" y="3929063"/>
            <a:ext cx="1347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d</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43" name="CasellaDiTesto 21"/>
          <p:cNvSpPr txBox="1">
            <a:spLocks noChangeArrowheads="1"/>
          </p:cNvSpPr>
          <p:nvPr/>
        </p:nvSpPr>
        <p:spPr bwMode="auto">
          <a:xfrm>
            <a:off x="3186113" y="3921125"/>
            <a:ext cx="129540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d</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44" name="CasellaDiTesto 22"/>
          <p:cNvSpPr txBox="1">
            <a:spLocks noChangeArrowheads="1"/>
          </p:cNvSpPr>
          <p:nvPr/>
        </p:nvSpPr>
        <p:spPr bwMode="auto">
          <a:xfrm>
            <a:off x="4495800" y="3916363"/>
            <a:ext cx="129540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d</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45" name="CasellaDiTesto 23"/>
          <p:cNvSpPr txBox="1">
            <a:spLocks noChangeArrowheads="1"/>
          </p:cNvSpPr>
          <p:nvPr/>
        </p:nvSpPr>
        <p:spPr bwMode="auto">
          <a:xfrm>
            <a:off x="5810250" y="3916363"/>
            <a:ext cx="129540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d</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46" name="CasellaDiTesto 1"/>
          <p:cNvSpPr txBox="1">
            <a:spLocks noChangeArrowheads="1"/>
          </p:cNvSpPr>
          <p:nvPr/>
        </p:nvSpPr>
        <p:spPr bwMode="auto">
          <a:xfrm>
            <a:off x="36513" y="4572000"/>
            <a:ext cx="14398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r>
              <a:rPr lang="it-IT" altLang="it-IT" sz="1100">
                <a:solidFill>
                  <a:srgbClr val="002060"/>
                </a:solidFill>
                <a:latin typeface="Comic Sans MS" panose="030F0702030302020204" pitchFamily="66" charset="0"/>
              </a:rPr>
              <a:t>Piano orizzontale</a:t>
            </a:r>
          </a:p>
        </p:txBody>
      </p:sp>
      <p:sp>
        <p:nvSpPr>
          <p:cNvPr id="17447" name="CasellaDiTesto 3"/>
          <p:cNvSpPr txBox="1">
            <a:spLocks noChangeArrowheads="1"/>
          </p:cNvSpPr>
          <p:nvPr/>
        </p:nvSpPr>
        <p:spPr bwMode="auto">
          <a:xfrm>
            <a:off x="1517650" y="4473575"/>
            <a:ext cx="350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2000">
                <a:solidFill>
                  <a:srgbClr val="002060"/>
                </a:solidFill>
                <a:latin typeface="Symbol" panose="05050102010706020507" pitchFamily="18" charset="2"/>
              </a:rPr>
              <a:t>e</a:t>
            </a:r>
          </a:p>
        </p:txBody>
      </p:sp>
      <p:sp>
        <p:nvSpPr>
          <p:cNvPr id="17448" name="CasellaDiTesto 4"/>
          <p:cNvSpPr txBox="1">
            <a:spLocks noChangeArrowheads="1"/>
          </p:cNvSpPr>
          <p:nvPr/>
        </p:nvSpPr>
        <p:spPr bwMode="auto">
          <a:xfrm>
            <a:off x="1889125" y="4540250"/>
            <a:ext cx="12954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e</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49" name="CasellaDiTesto 6"/>
          <p:cNvSpPr txBox="1">
            <a:spLocks noChangeArrowheads="1"/>
          </p:cNvSpPr>
          <p:nvPr/>
        </p:nvSpPr>
        <p:spPr bwMode="auto">
          <a:xfrm>
            <a:off x="3186113" y="4537075"/>
            <a:ext cx="12954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e</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50" name="CasellaDiTesto 8"/>
          <p:cNvSpPr txBox="1">
            <a:spLocks noChangeArrowheads="1"/>
          </p:cNvSpPr>
          <p:nvPr/>
        </p:nvSpPr>
        <p:spPr bwMode="auto">
          <a:xfrm>
            <a:off x="4494213" y="4540250"/>
            <a:ext cx="13255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e</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51" name="CasellaDiTesto 11"/>
          <p:cNvSpPr txBox="1">
            <a:spLocks noChangeArrowheads="1"/>
          </p:cNvSpPr>
          <p:nvPr/>
        </p:nvSpPr>
        <p:spPr bwMode="auto">
          <a:xfrm>
            <a:off x="5813425" y="4548188"/>
            <a:ext cx="12954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e</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52" name="CasellaDiTesto 13"/>
          <p:cNvSpPr txBox="1">
            <a:spLocks noChangeArrowheads="1"/>
          </p:cNvSpPr>
          <p:nvPr/>
        </p:nvSpPr>
        <p:spPr bwMode="auto">
          <a:xfrm>
            <a:off x="41275" y="5173663"/>
            <a:ext cx="14398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r>
              <a:rPr lang="it-IT" altLang="it-IT" sz="1100">
                <a:solidFill>
                  <a:srgbClr val="002060"/>
                </a:solidFill>
                <a:latin typeface="Comic Sans MS" panose="030F0702030302020204" pitchFamily="66" charset="0"/>
              </a:rPr>
              <a:t>Piano frontale</a:t>
            </a:r>
            <a:endParaRPr lang="it-IT" altLang="it-IT"/>
          </a:p>
        </p:txBody>
      </p:sp>
      <p:sp>
        <p:nvSpPr>
          <p:cNvPr id="17453" name="CasellaDiTesto 15"/>
          <p:cNvSpPr txBox="1">
            <a:spLocks noChangeArrowheads="1"/>
          </p:cNvSpPr>
          <p:nvPr/>
        </p:nvSpPr>
        <p:spPr bwMode="auto">
          <a:xfrm>
            <a:off x="1490663" y="5048250"/>
            <a:ext cx="336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2000">
                <a:solidFill>
                  <a:srgbClr val="002060"/>
                </a:solidFill>
                <a:latin typeface="Symbol" panose="05050102010706020507" pitchFamily="18" charset="2"/>
              </a:rPr>
              <a:t>j</a:t>
            </a:r>
          </a:p>
        </p:txBody>
      </p:sp>
      <p:sp>
        <p:nvSpPr>
          <p:cNvPr id="17454" name="CasellaDiTesto 17"/>
          <p:cNvSpPr txBox="1">
            <a:spLocks noChangeArrowheads="1"/>
          </p:cNvSpPr>
          <p:nvPr/>
        </p:nvSpPr>
        <p:spPr bwMode="auto">
          <a:xfrm>
            <a:off x="1882775" y="5151438"/>
            <a:ext cx="13001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j</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55" name="CasellaDiTesto 18"/>
          <p:cNvSpPr txBox="1">
            <a:spLocks noChangeArrowheads="1"/>
          </p:cNvSpPr>
          <p:nvPr/>
        </p:nvSpPr>
        <p:spPr bwMode="auto">
          <a:xfrm>
            <a:off x="3178175" y="5141913"/>
            <a:ext cx="13319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j</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56" name="CasellaDiTesto 20"/>
          <p:cNvSpPr txBox="1">
            <a:spLocks noChangeArrowheads="1"/>
          </p:cNvSpPr>
          <p:nvPr/>
        </p:nvSpPr>
        <p:spPr bwMode="auto">
          <a:xfrm>
            <a:off x="4494213" y="5157788"/>
            <a:ext cx="1333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j</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57" name="CasellaDiTesto 21"/>
          <p:cNvSpPr txBox="1">
            <a:spLocks noChangeArrowheads="1"/>
          </p:cNvSpPr>
          <p:nvPr/>
        </p:nvSpPr>
        <p:spPr bwMode="auto">
          <a:xfrm>
            <a:off x="5802313" y="5157788"/>
            <a:ext cx="1331912"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400">
                <a:solidFill>
                  <a:srgbClr val="002060"/>
                </a:solidFill>
                <a:latin typeface="Symbol" panose="05050102010706020507" pitchFamily="18" charset="2"/>
                <a:ea typeface="Calibri" panose="020F0502020204030204" pitchFamily="34" charset="0"/>
                <a:cs typeface="Times New Roman" panose="02020603050405020304" pitchFamily="18" charset="0"/>
              </a:rPr>
              <a:t>j</a:t>
            </a:r>
            <a:r>
              <a:rPr lang="it-IT" altLang="it-IT" sz="14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Symbol" panose="05050102010706020507" pitchFamily="18" charset="2"/>
                <a:ea typeface="Calibri" panose="020F0502020204030204" pitchFamily="34" charset="0"/>
                <a:cs typeface="Symbol" panose="05050102010706020507" pitchFamily="18" charset="2"/>
              </a:rPr>
              <a:t> ; // p</a:t>
            </a:r>
            <a:r>
              <a:rPr lang="it-IT" altLang="it-IT" sz="14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4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400">
                <a:solidFill>
                  <a:srgbClr val="002060"/>
                </a:solidFill>
                <a:latin typeface="Comic Sans MS" panose="030F0702030302020204" pitchFamily="66" charset="0"/>
                <a:ea typeface="Calibri" panose="020F0502020204030204" pitchFamily="34" charset="0"/>
                <a:cs typeface="Symbol" panose="05050102010706020507" pitchFamily="18" charset="2"/>
              </a:rPr>
              <a:t>)</a:t>
            </a:r>
            <a:endParaRPr lang="it-IT" altLang="it-IT" sz="1400">
              <a:solidFill>
                <a:srgbClr val="002060"/>
              </a:solidFill>
            </a:endParaRPr>
          </a:p>
        </p:txBody>
      </p:sp>
      <p:sp>
        <p:nvSpPr>
          <p:cNvPr id="17458" name="CasellaDiTesto 22"/>
          <p:cNvSpPr txBox="1">
            <a:spLocks noChangeArrowheads="1"/>
          </p:cNvSpPr>
          <p:nvPr/>
        </p:nvSpPr>
        <p:spPr bwMode="auto">
          <a:xfrm>
            <a:off x="36513" y="5713413"/>
            <a:ext cx="143986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1100">
                <a:solidFill>
                  <a:srgbClr val="002060"/>
                </a:solidFill>
                <a:latin typeface="Comic Sans MS" panose="030F0702030302020204" pitchFamily="66" charset="0"/>
              </a:rPr>
              <a:t>Piano generico parallelo lt</a:t>
            </a:r>
            <a:endParaRPr lang="it-IT" altLang="it-IT"/>
          </a:p>
        </p:txBody>
      </p:sp>
      <p:sp>
        <p:nvSpPr>
          <p:cNvPr id="17459" name="CasellaDiTesto 23"/>
          <p:cNvSpPr txBox="1">
            <a:spLocks noChangeArrowheads="1"/>
          </p:cNvSpPr>
          <p:nvPr/>
        </p:nvSpPr>
        <p:spPr bwMode="auto">
          <a:xfrm>
            <a:off x="1439863" y="5657850"/>
            <a:ext cx="4619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2000">
                <a:solidFill>
                  <a:srgbClr val="002060"/>
                </a:solidFill>
                <a:latin typeface="Symbol" panose="05050102010706020507" pitchFamily="18" charset="2"/>
              </a:rPr>
              <a:t>r</a:t>
            </a:r>
            <a:endParaRPr lang="it-IT" altLang="it-IT" sz="2000">
              <a:latin typeface="Symbol" panose="05050102010706020507" pitchFamily="18" charset="2"/>
            </a:endParaRPr>
          </a:p>
        </p:txBody>
      </p:sp>
      <p:sp>
        <p:nvSpPr>
          <p:cNvPr id="17460" name="CasellaDiTesto 24"/>
          <p:cNvSpPr txBox="1">
            <a:spLocks noChangeArrowheads="1"/>
          </p:cNvSpPr>
          <p:nvPr/>
        </p:nvSpPr>
        <p:spPr bwMode="auto">
          <a:xfrm>
            <a:off x="1885950" y="5773738"/>
            <a:ext cx="13684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pPr>
            <a:r>
              <a:rPr lang="it-IT" altLang="it-IT" sz="1200">
                <a:solidFill>
                  <a:srgbClr val="002060"/>
                </a:solidFill>
                <a:latin typeface="Symbol" panose="05050102010706020507" pitchFamily="18" charset="2"/>
                <a:ea typeface="Calibri" panose="020F0502020204030204" pitchFamily="34" charset="0"/>
                <a:cs typeface="Times New Roman" panose="02020603050405020304" pitchFamily="18" charset="0"/>
              </a:rPr>
              <a:t>r</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7461" name="CasellaDiTesto 25"/>
          <p:cNvSpPr txBox="1">
            <a:spLocks noChangeArrowheads="1"/>
          </p:cNvSpPr>
          <p:nvPr/>
        </p:nvSpPr>
        <p:spPr bwMode="auto">
          <a:xfrm>
            <a:off x="3162300" y="5768975"/>
            <a:ext cx="13589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pPr>
            <a:r>
              <a:rPr lang="it-IT" altLang="it-IT" sz="1200">
                <a:solidFill>
                  <a:srgbClr val="002060"/>
                </a:solidFill>
                <a:latin typeface="Symbol" panose="05050102010706020507" pitchFamily="18" charset="2"/>
                <a:ea typeface="Calibri" panose="020F0502020204030204" pitchFamily="34" charset="0"/>
                <a:cs typeface="Times New Roman" panose="02020603050405020304" pitchFamily="18" charset="0"/>
              </a:rPr>
              <a:t>r</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7462" name="CasellaDiTesto 26"/>
          <p:cNvSpPr txBox="1">
            <a:spLocks noChangeArrowheads="1"/>
          </p:cNvSpPr>
          <p:nvPr/>
        </p:nvSpPr>
        <p:spPr bwMode="auto">
          <a:xfrm>
            <a:off x="4494213" y="5767388"/>
            <a:ext cx="1331912"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pPr>
            <a:r>
              <a:rPr lang="it-IT" altLang="it-IT" sz="1200">
                <a:solidFill>
                  <a:srgbClr val="002060"/>
                </a:solidFill>
                <a:latin typeface="Symbol" panose="05050102010706020507" pitchFamily="18" charset="2"/>
                <a:ea typeface="Calibri" panose="020F0502020204030204" pitchFamily="34" charset="0"/>
                <a:cs typeface="Times New Roman" panose="02020603050405020304" pitchFamily="18" charset="0"/>
              </a:rPr>
              <a:t>r</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7463" name="CasellaDiTesto 27"/>
          <p:cNvSpPr txBox="1">
            <a:spLocks noChangeArrowheads="1"/>
          </p:cNvSpPr>
          <p:nvPr/>
        </p:nvSpPr>
        <p:spPr bwMode="auto">
          <a:xfrm>
            <a:off x="5815013" y="5767388"/>
            <a:ext cx="13684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nSpc>
                <a:spcPct val="115000"/>
              </a:lnSpc>
            </a:pPr>
            <a:r>
              <a:rPr lang="it-IT" altLang="it-IT" sz="1200">
                <a:solidFill>
                  <a:srgbClr val="002060"/>
                </a:solidFill>
                <a:latin typeface="Symbol" panose="05050102010706020507" pitchFamily="18" charset="2"/>
                <a:ea typeface="Calibri" panose="020F0502020204030204" pitchFamily="34" charset="0"/>
                <a:cs typeface="Times New Roman" panose="02020603050405020304" pitchFamily="18" charset="0"/>
              </a:rPr>
              <a:t>r</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7464" name="CasellaDiTesto 28"/>
          <p:cNvSpPr txBox="1">
            <a:spLocks noChangeArrowheads="1"/>
          </p:cNvSpPr>
          <p:nvPr/>
        </p:nvSpPr>
        <p:spPr bwMode="auto">
          <a:xfrm>
            <a:off x="44450" y="6381750"/>
            <a:ext cx="14398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r>
              <a:rPr lang="it-IT" altLang="it-IT" sz="1100">
                <a:solidFill>
                  <a:srgbClr val="002060"/>
                </a:solidFill>
                <a:latin typeface="Comic Sans MS" panose="030F0702030302020204" pitchFamily="66" charset="0"/>
              </a:rPr>
              <a:t>Piano incidente lt</a:t>
            </a:r>
            <a:endParaRPr lang="it-IT" altLang="it-IT"/>
          </a:p>
        </p:txBody>
      </p:sp>
      <p:sp>
        <p:nvSpPr>
          <p:cNvPr id="17465" name="CasellaDiTesto 29"/>
          <p:cNvSpPr txBox="1">
            <a:spLocks noChangeArrowheads="1"/>
          </p:cNvSpPr>
          <p:nvPr/>
        </p:nvSpPr>
        <p:spPr bwMode="auto">
          <a:xfrm>
            <a:off x="1484313" y="6273800"/>
            <a:ext cx="373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it-IT" altLang="it-IT" sz="2000">
                <a:solidFill>
                  <a:srgbClr val="002060"/>
                </a:solidFill>
                <a:latin typeface="Symbol" panose="05050102010706020507" pitchFamily="18" charset="2"/>
              </a:rPr>
              <a:t>h</a:t>
            </a:r>
            <a:endParaRPr lang="it-IT" altLang="it-IT" sz="2000">
              <a:latin typeface="Symbol" panose="05050102010706020507" pitchFamily="18" charset="2"/>
            </a:endParaRPr>
          </a:p>
        </p:txBody>
      </p:sp>
      <p:sp>
        <p:nvSpPr>
          <p:cNvPr id="17466" name="CasellaDiTesto 30"/>
          <p:cNvSpPr txBox="1">
            <a:spLocks noChangeArrowheads="1"/>
          </p:cNvSpPr>
          <p:nvPr/>
        </p:nvSpPr>
        <p:spPr bwMode="auto">
          <a:xfrm>
            <a:off x="1881188" y="6380163"/>
            <a:ext cx="13684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a:solidFill>
                  <a:srgbClr val="002060"/>
                </a:solidFill>
                <a:latin typeface="Symbol" panose="05050102010706020507" pitchFamily="18" charset="2"/>
                <a:ea typeface="Calibri" panose="020F0502020204030204" pitchFamily="34" charset="0"/>
                <a:cs typeface="Times New Roman" panose="02020603050405020304" pitchFamily="18" charset="0"/>
              </a:rPr>
              <a:t>h</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;Ñ</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 </a:t>
            </a:r>
            <a:endParaRPr lang="it-IT" altLang="it-IT" sz="1200">
              <a:solidFill>
                <a:srgbClr val="002060"/>
              </a:solidFill>
            </a:endParaRPr>
          </a:p>
        </p:txBody>
      </p:sp>
      <p:sp>
        <p:nvSpPr>
          <p:cNvPr id="17467" name="CasellaDiTesto 15359"/>
          <p:cNvSpPr txBox="1">
            <a:spLocks noChangeArrowheads="1"/>
          </p:cNvSpPr>
          <p:nvPr/>
        </p:nvSpPr>
        <p:spPr bwMode="auto">
          <a:xfrm>
            <a:off x="3181350" y="6380163"/>
            <a:ext cx="13684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a:solidFill>
                  <a:srgbClr val="002060"/>
                </a:solidFill>
                <a:latin typeface="Symbol" panose="05050102010706020507" pitchFamily="18" charset="2"/>
                <a:ea typeface="Calibri" panose="020F0502020204030204" pitchFamily="34" charset="0"/>
                <a:cs typeface="Times New Roman" panose="02020603050405020304" pitchFamily="18" charset="0"/>
              </a:rPr>
              <a:t>h</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;Ñ</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7468" name="CasellaDiTesto 15360"/>
          <p:cNvSpPr txBox="1">
            <a:spLocks noChangeArrowheads="1"/>
          </p:cNvSpPr>
          <p:nvPr/>
        </p:nvSpPr>
        <p:spPr bwMode="auto">
          <a:xfrm>
            <a:off x="4494213" y="6372225"/>
            <a:ext cx="13684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a:solidFill>
                  <a:srgbClr val="002060"/>
                </a:solidFill>
                <a:latin typeface="Symbol" panose="05050102010706020507" pitchFamily="18" charset="2"/>
                <a:ea typeface="Calibri" panose="020F0502020204030204" pitchFamily="34" charset="0"/>
                <a:cs typeface="Times New Roman" panose="02020603050405020304" pitchFamily="18" charset="0"/>
              </a:rPr>
              <a:t>h</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Ñ</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sp>
        <p:nvSpPr>
          <p:cNvPr id="17469" name="CasellaDiTesto 15361"/>
          <p:cNvSpPr txBox="1">
            <a:spLocks noChangeArrowheads="1"/>
          </p:cNvSpPr>
          <p:nvPr/>
        </p:nvSpPr>
        <p:spPr bwMode="auto">
          <a:xfrm>
            <a:off x="5815013" y="6380163"/>
            <a:ext cx="140493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r>
              <a:rPr lang="it-IT" altLang="it-IT" sz="1200">
                <a:solidFill>
                  <a:srgbClr val="002060"/>
                </a:solidFill>
                <a:latin typeface="Symbol" panose="05050102010706020507" pitchFamily="18" charset="2"/>
                <a:ea typeface="Calibri" panose="020F0502020204030204" pitchFamily="34" charset="0"/>
                <a:cs typeface="Times New Roman" panose="02020603050405020304" pitchFamily="18" charset="0"/>
              </a:rPr>
              <a:t>h</a:t>
            </a:r>
            <a:r>
              <a:rPr lang="it-IT" altLang="it-IT" sz="1200">
                <a:solidFill>
                  <a:srgbClr val="002060"/>
                </a:solidFill>
                <a:latin typeface="Comic Sans MS" panose="030F0702030302020204" pitchFamily="66" charset="0"/>
                <a:ea typeface="Calibri" panose="020F0502020204030204" pitchFamily="34" charset="0"/>
                <a:cs typeface="Times New Roman" panose="02020603050405020304" pitchFamily="18" charset="0"/>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1</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 ;Ðp</a:t>
            </a:r>
            <a:r>
              <a:rPr lang="it-IT" altLang="it-IT" sz="1200" baseline="-25000">
                <a:solidFill>
                  <a:srgbClr val="002060"/>
                </a:solidFill>
                <a:latin typeface="Symbol" panose="05050102010706020507" pitchFamily="18" charset="2"/>
                <a:ea typeface="Calibri" panose="020F0502020204030204" pitchFamily="34" charset="0"/>
                <a:cs typeface="Symbol" panose="05050102010706020507" pitchFamily="18" charset="2"/>
              </a:rPr>
              <a:t>2</a:t>
            </a:r>
            <a:r>
              <a:rPr lang="it-IT" altLang="it-IT" sz="1200" baseline="30000">
                <a:solidFill>
                  <a:srgbClr val="002060"/>
                </a:solidFill>
                <a:latin typeface="Symbol" panose="05050102010706020507" pitchFamily="18" charset="2"/>
                <a:ea typeface="Calibri" panose="020F0502020204030204" pitchFamily="34" charset="0"/>
                <a:cs typeface="Symbol" panose="05050102010706020507" pitchFamily="18" charset="2"/>
              </a:rPr>
              <a:t>+ </a:t>
            </a:r>
            <a:r>
              <a:rPr lang="it-IT" altLang="it-IT" sz="1200">
                <a:solidFill>
                  <a:srgbClr val="002060"/>
                </a:solidFill>
                <a:latin typeface="Symbol" panose="05050102010706020507" pitchFamily="18" charset="2"/>
                <a:ea typeface="Calibri" panose="020F0502020204030204" pitchFamily="34" charset="0"/>
                <a:cs typeface="Symbol" panose="05050102010706020507" pitchFamily="18" charset="2"/>
              </a:rPr>
              <a:t>;Ñ</a:t>
            </a:r>
            <a:r>
              <a:rPr lang="it-IT" altLang="it-IT" sz="1200">
                <a:solidFill>
                  <a:srgbClr val="002060"/>
                </a:solidFill>
                <a:latin typeface="Comic Sans MS" panose="030F0702030302020204" pitchFamily="66" charset="0"/>
                <a:ea typeface="Calibri" panose="020F0502020204030204" pitchFamily="34" charset="0"/>
                <a:cs typeface="Symbol" panose="05050102010706020507" pitchFamily="18" charset="2"/>
              </a:rPr>
              <a:t>lt)</a:t>
            </a:r>
            <a:endParaRPr lang="it-IT" altLang="it-IT" sz="1200">
              <a:solidFill>
                <a:srgbClr val="002060"/>
              </a:solidFill>
            </a:endParaRPr>
          </a:p>
        </p:txBody>
      </p:sp>
      <p:grpSp>
        <p:nvGrpSpPr>
          <p:cNvPr id="17470" name="Gruppo 27"/>
          <p:cNvGrpSpPr>
            <a:grpSpLocks/>
          </p:cNvGrpSpPr>
          <p:nvPr/>
        </p:nvGrpSpPr>
        <p:grpSpPr bwMode="auto">
          <a:xfrm>
            <a:off x="7294563" y="1952625"/>
            <a:ext cx="1728787" cy="593725"/>
            <a:chOff x="7237413" y="1953052"/>
            <a:chExt cx="1728787" cy="592693"/>
          </a:xfrm>
        </p:grpSpPr>
        <p:cxnSp>
          <p:nvCxnSpPr>
            <p:cNvPr id="116" name="Connettore diritto 115"/>
            <p:cNvCxnSpPr/>
            <p:nvPr/>
          </p:nvCxnSpPr>
          <p:spPr bwMode="auto">
            <a:xfrm>
              <a:off x="7237413" y="2292186"/>
              <a:ext cx="1584325"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17" name="CasellaDiTesto 116"/>
            <p:cNvSpPr txBox="1"/>
            <p:nvPr/>
          </p:nvSpPr>
          <p:spPr bwMode="auto">
            <a:xfrm>
              <a:off x="8610600" y="2098848"/>
              <a:ext cx="355600" cy="277330"/>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4" name="Connettore diritto 3"/>
            <p:cNvCxnSpPr/>
            <p:nvPr/>
          </p:nvCxnSpPr>
          <p:spPr>
            <a:xfrm>
              <a:off x="7523163" y="2013272"/>
              <a:ext cx="866775" cy="288423"/>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7" name="Connettore diritto 6"/>
            <p:cNvCxnSpPr/>
            <p:nvPr/>
          </p:nvCxnSpPr>
          <p:spPr>
            <a:xfrm flipH="1">
              <a:off x="7716838" y="2301695"/>
              <a:ext cx="669925" cy="212355"/>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1" name="CasellaDiTesto 10"/>
            <p:cNvSpPr txBox="1"/>
            <p:nvPr/>
          </p:nvSpPr>
          <p:spPr>
            <a:xfrm>
              <a:off x="7496175" y="2268416"/>
              <a:ext cx="431800" cy="277329"/>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1</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a</a:t>
              </a:r>
              <a:endParaRPr lang="it-IT" sz="1200" baseline="-25000" dirty="0">
                <a:solidFill>
                  <a:srgbClr val="002060"/>
                </a:solidFill>
                <a:latin typeface="+mj-lt"/>
              </a:endParaRPr>
            </a:p>
          </p:txBody>
        </p:sp>
        <p:sp>
          <p:nvSpPr>
            <p:cNvPr id="76" name="CasellaDiTesto 75"/>
            <p:cNvSpPr txBox="1"/>
            <p:nvPr/>
          </p:nvSpPr>
          <p:spPr>
            <a:xfrm>
              <a:off x="7332663" y="1953052"/>
              <a:ext cx="431800" cy="277330"/>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2</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a</a:t>
              </a:r>
              <a:endParaRPr lang="it-IT" sz="1200" baseline="-25000" dirty="0">
                <a:solidFill>
                  <a:srgbClr val="002060"/>
                </a:solidFill>
                <a:latin typeface="+mj-lt"/>
              </a:endParaRPr>
            </a:p>
          </p:txBody>
        </p:sp>
      </p:grpSp>
      <p:grpSp>
        <p:nvGrpSpPr>
          <p:cNvPr id="17471" name="Gruppo 28"/>
          <p:cNvGrpSpPr>
            <a:grpSpLocks/>
          </p:cNvGrpSpPr>
          <p:nvPr/>
        </p:nvGrpSpPr>
        <p:grpSpPr bwMode="auto">
          <a:xfrm>
            <a:off x="7297738" y="2573338"/>
            <a:ext cx="1728787" cy="649287"/>
            <a:chOff x="7326032" y="2554289"/>
            <a:chExt cx="1728787" cy="649286"/>
          </a:xfrm>
        </p:grpSpPr>
        <p:cxnSp>
          <p:nvCxnSpPr>
            <p:cNvPr id="78" name="Connettore diritto 77"/>
            <p:cNvCxnSpPr/>
            <p:nvPr/>
          </p:nvCxnSpPr>
          <p:spPr bwMode="auto">
            <a:xfrm>
              <a:off x="7326032" y="2868614"/>
              <a:ext cx="1584325"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79" name="CasellaDiTesto 78"/>
            <p:cNvSpPr txBox="1"/>
            <p:nvPr/>
          </p:nvSpPr>
          <p:spPr bwMode="auto">
            <a:xfrm>
              <a:off x="8699219" y="2657476"/>
              <a:ext cx="355600" cy="276225"/>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14" name="Connettore diritto 13"/>
            <p:cNvCxnSpPr/>
            <p:nvPr/>
          </p:nvCxnSpPr>
          <p:spPr>
            <a:xfrm>
              <a:off x="8162644" y="2578101"/>
              <a:ext cx="0" cy="290513"/>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a:xfrm flipH="1">
              <a:off x="7332382" y="2868614"/>
              <a:ext cx="839787" cy="258762"/>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84" name="CasellaDiTesto 83"/>
            <p:cNvSpPr txBox="1"/>
            <p:nvPr/>
          </p:nvSpPr>
          <p:spPr>
            <a:xfrm>
              <a:off x="7740369" y="2927350"/>
              <a:ext cx="431800" cy="276225"/>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1</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b</a:t>
              </a:r>
              <a:endParaRPr lang="it-IT" sz="1200" baseline="-25000" dirty="0">
                <a:solidFill>
                  <a:srgbClr val="002060"/>
                </a:solidFill>
                <a:latin typeface="+mj-lt"/>
              </a:endParaRPr>
            </a:p>
          </p:txBody>
        </p:sp>
        <p:sp>
          <p:nvSpPr>
            <p:cNvPr id="85" name="CasellaDiTesto 84"/>
            <p:cNvSpPr txBox="1"/>
            <p:nvPr/>
          </p:nvSpPr>
          <p:spPr>
            <a:xfrm>
              <a:off x="8100732" y="2554289"/>
              <a:ext cx="431800" cy="276225"/>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2</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b</a:t>
              </a:r>
              <a:endParaRPr lang="it-IT" sz="1200" baseline="-25000" dirty="0">
                <a:solidFill>
                  <a:srgbClr val="002060"/>
                </a:solidFill>
                <a:latin typeface="+mj-lt"/>
              </a:endParaRPr>
            </a:p>
          </p:txBody>
        </p:sp>
      </p:grpSp>
      <p:grpSp>
        <p:nvGrpSpPr>
          <p:cNvPr id="17472" name="Gruppo 29"/>
          <p:cNvGrpSpPr>
            <a:grpSpLocks/>
          </p:cNvGrpSpPr>
          <p:nvPr/>
        </p:nvGrpSpPr>
        <p:grpSpPr bwMode="auto">
          <a:xfrm>
            <a:off x="7296150" y="3203575"/>
            <a:ext cx="1728788" cy="593725"/>
            <a:chOff x="7353019" y="3203574"/>
            <a:chExt cx="1728787" cy="593689"/>
          </a:xfrm>
        </p:grpSpPr>
        <p:cxnSp>
          <p:nvCxnSpPr>
            <p:cNvPr id="86" name="Connettore diritto 85"/>
            <p:cNvCxnSpPr/>
            <p:nvPr/>
          </p:nvCxnSpPr>
          <p:spPr bwMode="auto">
            <a:xfrm>
              <a:off x="7353019" y="3497244"/>
              <a:ext cx="1584324"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87" name="CasellaDiTesto 86"/>
            <p:cNvSpPr txBox="1"/>
            <p:nvPr/>
          </p:nvSpPr>
          <p:spPr bwMode="auto">
            <a:xfrm>
              <a:off x="8726206" y="3286119"/>
              <a:ext cx="355600" cy="276208"/>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18" name="Connettore diritto 17"/>
            <p:cNvCxnSpPr/>
            <p:nvPr/>
          </p:nvCxnSpPr>
          <p:spPr>
            <a:xfrm>
              <a:off x="7495894" y="3203574"/>
              <a:ext cx="1036637" cy="293670"/>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a:xfrm>
              <a:off x="8532531" y="3494069"/>
              <a:ext cx="0" cy="250810"/>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92" name="CasellaDiTesto 91"/>
            <p:cNvSpPr txBox="1"/>
            <p:nvPr/>
          </p:nvSpPr>
          <p:spPr>
            <a:xfrm>
              <a:off x="8483318" y="3521055"/>
              <a:ext cx="431800" cy="276208"/>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1</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g</a:t>
              </a:r>
              <a:endParaRPr lang="it-IT" sz="1200" baseline="-25000" dirty="0">
                <a:solidFill>
                  <a:srgbClr val="002060"/>
                </a:solidFill>
                <a:latin typeface="+mj-lt"/>
              </a:endParaRPr>
            </a:p>
          </p:txBody>
        </p:sp>
        <p:sp>
          <p:nvSpPr>
            <p:cNvPr id="93" name="CasellaDiTesto 92"/>
            <p:cNvSpPr txBox="1"/>
            <p:nvPr/>
          </p:nvSpPr>
          <p:spPr>
            <a:xfrm>
              <a:off x="7427632" y="3203574"/>
              <a:ext cx="431800" cy="276208"/>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2</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g</a:t>
              </a:r>
              <a:endParaRPr lang="it-IT" sz="1200" baseline="-25000" dirty="0">
                <a:solidFill>
                  <a:srgbClr val="002060"/>
                </a:solidFill>
                <a:latin typeface="+mj-lt"/>
              </a:endParaRPr>
            </a:p>
          </p:txBody>
        </p:sp>
      </p:grpSp>
      <p:grpSp>
        <p:nvGrpSpPr>
          <p:cNvPr id="17473" name="Gruppo 30"/>
          <p:cNvGrpSpPr>
            <a:grpSpLocks/>
          </p:cNvGrpSpPr>
          <p:nvPr/>
        </p:nvGrpSpPr>
        <p:grpSpPr bwMode="auto">
          <a:xfrm>
            <a:off x="7289800" y="3816350"/>
            <a:ext cx="1728788" cy="603250"/>
            <a:chOff x="7308056" y="3797263"/>
            <a:chExt cx="1728787" cy="603957"/>
          </a:xfrm>
        </p:grpSpPr>
        <p:cxnSp>
          <p:nvCxnSpPr>
            <p:cNvPr id="94" name="Connettore diritto 93"/>
            <p:cNvCxnSpPr/>
            <p:nvPr/>
          </p:nvCxnSpPr>
          <p:spPr bwMode="auto">
            <a:xfrm>
              <a:off x="7308056" y="4135797"/>
              <a:ext cx="1584324"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95" name="CasellaDiTesto 94"/>
            <p:cNvSpPr txBox="1"/>
            <p:nvPr/>
          </p:nvSpPr>
          <p:spPr bwMode="auto">
            <a:xfrm>
              <a:off x="8681243" y="3924412"/>
              <a:ext cx="355600" cy="276549"/>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22" name="Connettore diritto 21"/>
            <p:cNvCxnSpPr/>
            <p:nvPr/>
          </p:nvCxnSpPr>
          <p:spPr>
            <a:xfrm>
              <a:off x="7928769" y="3797263"/>
              <a:ext cx="0" cy="556276"/>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98" name="CasellaDiTesto 97"/>
            <p:cNvSpPr txBox="1"/>
            <p:nvPr/>
          </p:nvSpPr>
          <p:spPr>
            <a:xfrm>
              <a:off x="7871619" y="4124671"/>
              <a:ext cx="431800" cy="276549"/>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1</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d</a:t>
              </a:r>
              <a:endParaRPr lang="it-IT" sz="1200" baseline="-25000" dirty="0">
                <a:solidFill>
                  <a:srgbClr val="002060"/>
                </a:solidFill>
                <a:latin typeface="+mj-lt"/>
              </a:endParaRPr>
            </a:p>
          </p:txBody>
        </p:sp>
        <p:sp>
          <p:nvSpPr>
            <p:cNvPr id="99" name="CasellaDiTesto 98"/>
            <p:cNvSpPr txBox="1"/>
            <p:nvPr/>
          </p:nvSpPr>
          <p:spPr>
            <a:xfrm>
              <a:off x="7901781" y="3813157"/>
              <a:ext cx="431800" cy="276549"/>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2</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d</a:t>
              </a:r>
              <a:endParaRPr lang="it-IT" sz="1200" baseline="-25000" dirty="0">
                <a:solidFill>
                  <a:srgbClr val="002060"/>
                </a:solidFill>
                <a:latin typeface="+mj-lt"/>
              </a:endParaRPr>
            </a:p>
          </p:txBody>
        </p:sp>
      </p:grpSp>
      <p:grpSp>
        <p:nvGrpSpPr>
          <p:cNvPr id="17474" name="Gruppo 17471"/>
          <p:cNvGrpSpPr>
            <a:grpSpLocks/>
          </p:cNvGrpSpPr>
          <p:nvPr/>
        </p:nvGrpSpPr>
        <p:grpSpPr bwMode="auto">
          <a:xfrm>
            <a:off x="7085013" y="4506913"/>
            <a:ext cx="1947862" cy="412750"/>
            <a:chOff x="7137019" y="4440543"/>
            <a:chExt cx="1949098" cy="412727"/>
          </a:xfrm>
        </p:grpSpPr>
        <p:cxnSp>
          <p:nvCxnSpPr>
            <p:cNvPr id="26" name="Connettore diritto 25"/>
            <p:cNvCxnSpPr/>
            <p:nvPr/>
          </p:nvCxnSpPr>
          <p:spPr>
            <a:xfrm>
              <a:off x="7237094" y="4694529"/>
              <a:ext cx="0" cy="206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Connettore diritto 99"/>
            <p:cNvCxnSpPr/>
            <p:nvPr/>
          </p:nvCxnSpPr>
          <p:spPr bwMode="auto">
            <a:xfrm>
              <a:off x="7357821" y="4788186"/>
              <a:ext cx="1583742"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01" name="CasellaDiTesto 100"/>
            <p:cNvSpPr txBox="1"/>
            <p:nvPr/>
          </p:nvSpPr>
          <p:spPr bwMode="auto">
            <a:xfrm>
              <a:off x="8730291" y="4577060"/>
              <a:ext cx="355826" cy="276210"/>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24" name="Connettore diritto 23"/>
            <p:cNvCxnSpPr/>
            <p:nvPr/>
          </p:nvCxnSpPr>
          <p:spPr>
            <a:xfrm>
              <a:off x="7523026" y="4583410"/>
              <a:ext cx="1270806" cy="0"/>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04" name="CasellaDiTesto 103"/>
            <p:cNvSpPr txBox="1"/>
            <p:nvPr/>
          </p:nvSpPr>
          <p:spPr>
            <a:xfrm>
              <a:off x="7137019" y="4440543"/>
              <a:ext cx="432074" cy="276210"/>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2</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e</a:t>
              </a:r>
              <a:endParaRPr lang="it-IT" sz="1200" baseline="-25000" dirty="0">
                <a:solidFill>
                  <a:srgbClr val="002060"/>
                </a:solidFill>
                <a:latin typeface="+mj-lt"/>
              </a:endParaRPr>
            </a:p>
          </p:txBody>
        </p:sp>
      </p:grpSp>
      <p:grpSp>
        <p:nvGrpSpPr>
          <p:cNvPr id="17475" name="Gruppo 17473"/>
          <p:cNvGrpSpPr>
            <a:grpSpLocks/>
          </p:cNvGrpSpPr>
          <p:nvPr/>
        </p:nvGrpSpPr>
        <p:grpSpPr bwMode="auto">
          <a:xfrm>
            <a:off x="7088188" y="5026025"/>
            <a:ext cx="1939925" cy="530225"/>
            <a:chOff x="7116762" y="5045053"/>
            <a:chExt cx="1939574" cy="530247"/>
          </a:xfrm>
        </p:grpSpPr>
        <p:cxnSp>
          <p:nvCxnSpPr>
            <p:cNvPr id="105" name="Connettore diritto 104"/>
            <p:cNvCxnSpPr/>
            <p:nvPr/>
          </p:nvCxnSpPr>
          <p:spPr bwMode="auto">
            <a:xfrm>
              <a:off x="7327861" y="5256200"/>
              <a:ext cx="1584038"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06" name="CasellaDiTesto 105"/>
            <p:cNvSpPr txBox="1"/>
            <p:nvPr/>
          </p:nvSpPr>
          <p:spPr bwMode="auto">
            <a:xfrm>
              <a:off x="8700800" y="5045053"/>
              <a:ext cx="355536" cy="276236"/>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107" name="Connettore diritto 106"/>
            <p:cNvCxnSpPr/>
            <p:nvPr/>
          </p:nvCxnSpPr>
          <p:spPr>
            <a:xfrm>
              <a:off x="7496105" y="5459408"/>
              <a:ext cx="1271358" cy="0"/>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08" name="CasellaDiTesto 107"/>
            <p:cNvSpPr txBox="1"/>
            <p:nvPr/>
          </p:nvSpPr>
          <p:spPr>
            <a:xfrm>
              <a:off x="7116762" y="5299064"/>
              <a:ext cx="431722" cy="276236"/>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1</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j</a:t>
              </a:r>
              <a:endParaRPr lang="it-IT" sz="1200" baseline="-25000" dirty="0">
                <a:solidFill>
                  <a:srgbClr val="002060"/>
                </a:solidFill>
                <a:latin typeface="+mj-lt"/>
              </a:endParaRPr>
            </a:p>
          </p:txBody>
        </p:sp>
      </p:grpSp>
      <p:grpSp>
        <p:nvGrpSpPr>
          <p:cNvPr id="17476" name="Gruppo 17474"/>
          <p:cNvGrpSpPr>
            <a:grpSpLocks/>
          </p:cNvGrpSpPr>
          <p:nvPr/>
        </p:nvGrpSpPr>
        <p:grpSpPr bwMode="auto">
          <a:xfrm>
            <a:off x="7180263" y="5627688"/>
            <a:ext cx="1851025" cy="571500"/>
            <a:chOff x="7211457" y="5623737"/>
            <a:chExt cx="1850306" cy="572277"/>
          </a:xfrm>
        </p:grpSpPr>
        <p:cxnSp>
          <p:nvCxnSpPr>
            <p:cNvPr id="109" name="Connettore diritto 108"/>
            <p:cNvCxnSpPr/>
            <p:nvPr/>
          </p:nvCxnSpPr>
          <p:spPr bwMode="auto">
            <a:xfrm>
              <a:off x="7333647" y="5940079"/>
              <a:ext cx="1583710"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10" name="CasellaDiTesto 109"/>
            <p:cNvSpPr txBox="1"/>
            <p:nvPr/>
          </p:nvSpPr>
          <p:spPr bwMode="auto">
            <a:xfrm>
              <a:off x="8706301" y="5728654"/>
              <a:ext cx="355462" cy="276601"/>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111" name="Connettore diritto 110"/>
            <p:cNvCxnSpPr/>
            <p:nvPr/>
          </p:nvCxnSpPr>
          <p:spPr>
            <a:xfrm>
              <a:off x="7570093" y="5811317"/>
              <a:ext cx="1115579" cy="0"/>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112" name="Connettore diritto 111"/>
            <p:cNvCxnSpPr/>
            <p:nvPr/>
          </p:nvCxnSpPr>
          <p:spPr>
            <a:xfrm>
              <a:off x="7584374" y="6108582"/>
              <a:ext cx="1115580" cy="0"/>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13" name="CasellaDiTesto 112"/>
            <p:cNvSpPr txBox="1"/>
            <p:nvPr/>
          </p:nvSpPr>
          <p:spPr>
            <a:xfrm>
              <a:off x="7262237" y="5919413"/>
              <a:ext cx="431632" cy="276601"/>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1</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r</a:t>
              </a:r>
              <a:endParaRPr lang="it-IT" sz="1200" baseline="-25000" dirty="0">
                <a:solidFill>
                  <a:srgbClr val="002060"/>
                </a:solidFill>
                <a:latin typeface="+mj-lt"/>
              </a:endParaRPr>
            </a:p>
          </p:txBody>
        </p:sp>
        <p:sp>
          <p:nvSpPr>
            <p:cNvPr id="114" name="CasellaDiTesto 113"/>
            <p:cNvSpPr txBox="1"/>
            <p:nvPr/>
          </p:nvSpPr>
          <p:spPr>
            <a:xfrm>
              <a:off x="7211457" y="5623737"/>
              <a:ext cx="431632" cy="276601"/>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2</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r</a:t>
              </a:r>
              <a:endParaRPr lang="it-IT" sz="1200" baseline="-25000" dirty="0">
                <a:solidFill>
                  <a:srgbClr val="002060"/>
                </a:solidFill>
                <a:latin typeface="+mj-lt"/>
              </a:endParaRPr>
            </a:p>
          </p:txBody>
        </p:sp>
      </p:grpSp>
      <p:grpSp>
        <p:nvGrpSpPr>
          <p:cNvPr id="17477" name="Gruppo 17475"/>
          <p:cNvGrpSpPr>
            <a:grpSpLocks/>
          </p:cNvGrpSpPr>
          <p:nvPr/>
        </p:nvGrpSpPr>
        <p:grpSpPr bwMode="auto">
          <a:xfrm>
            <a:off x="7296150" y="6310313"/>
            <a:ext cx="1728788" cy="398462"/>
            <a:chOff x="7353019" y="6167324"/>
            <a:chExt cx="1728787" cy="399236"/>
          </a:xfrm>
        </p:grpSpPr>
        <p:cxnSp>
          <p:nvCxnSpPr>
            <p:cNvPr id="115" name="Connettore diritto 114"/>
            <p:cNvCxnSpPr/>
            <p:nvPr/>
          </p:nvCxnSpPr>
          <p:spPr bwMode="auto">
            <a:xfrm>
              <a:off x="7353019" y="6501347"/>
              <a:ext cx="1584324" cy="0"/>
            </a:xfrm>
            <a:prstGeom prst="line">
              <a:avLst/>
            </a:prstGeom>
            <a:ln w="317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18" name="CasellaDiTesto 117"/>
            <p:cNvSpPr txBox="1"/>
            <p:nvPr/>
          </p:nvSpPr>
          <p:spPr bwMode="auto">
            <a:xfrm>
              <a:off x="8726206" y="6289798"/>
              <a:ext cx="355600" cy="276762"/>
            </a:xfrm>
            <a:prstGeom prst="rect">
              <a:avLst/>
            </a:prstGeom>
            <a:noFill/>
          </p:spPr>
          <p:txBody>
            <a:bodyPr>
              <a:spAutoFit/>
            </a:bodyPr>
            <a:lstStyle/>
            <a:p>
              <a:pPr>
                <a:defRPr/>
              </a:pPr>
              <a:r>
                <a:rPr lang="it-IT" sz="1200" dirty="0">
                  <a:solidFill>
                    <a:srgbClr val="002060"/>
                  </a:solidFill>
                  <a:latin typeface="+mj-lt"/>
                </a:rPr>
                <a:t>lt</a:t>
              </a:r>
              <a:endParaRPr lang="it-IT" sz="1200" dirty="0">
                <a:solidFill>
                  <a:srgbClr val="002060"/>
                </a:solidFill>
              </a:endParaRPr>
            </a:p>
          </p:txBody>
        </p:sp>
        <p:cxnSp>
          <p:nvCxnSpPr>
            <p:cNvPr id="27" name="Connettore diritto 26"/>
            <p:cNvCxnSpPr/>
            <p:nvPr/>
          </p:nvCxnSpPr>
          <p:spPr>
            <a:xfrm>
              <a:off x="7584794" y="6501347"/>
              <a:ext cx="1025524" cy="0"/>
            </a:xfrm>
            <a:prstGeom prst="line">
              <a:avLst/>
            </a:prstGeom>
            <a:ln w="19050">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122" name="CasellaDiTesto 121"/>
            <p:cNvSpPr txBox="1"/>
            <p:nvPr/>
          </p:nvSpPr>
          <p:spPr>
            <a:xfrm>
              <a:off x="7975319" y="6242081"/>
              <a:ext cx="431800" cy="276762"/>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2</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h</a:t>
              </a:r>
              <a:endParaRPr lang="it-IT" sz="1200" baseline="-25000" dirty="0">
                <a:solidFill>
                  <a:srgbClr val="002060"/>
                </a:solidFill>
                <a:latin typeface="+mj-lt"/>
              </a:endParaRPr>
            </a:p>
          </p:txBody>
        </p:sp>
        <p:sp>
          <p:nvSpPr>
            <p:cNvPr id="123" name="CasellaDiTesto 122"/>
            <p:cNvSpPr txBox="1"/>
            <p:nvPr/>
          </p:nvSpPr>
          <p:spPr>
            <a:xfrm>
              <a:off x="7575269" y="6167324"/>
              <a:ext cx="619125" cy="369015"/>
            </a:xfrm>
            <a:prstGeom prst="rect">
              <a:avLst/>
            </a:prstGeom>
            <a:noFill/>
          </p:spPr>
          <p:txBody>
            <a:bodyPr>
              <a:spAutoFit/>
            </a:bodyPr>
            <a:lstStyle/>
            <a:p>
              <a:pPr>
                <a:defRPr/>
              </a:pPr>
              <a:r>
                <a:rPr lang="it-IT" sz="1200" dirty="0">
                  <a:solidFill>
                    <a:srgbClr val="002060"/>
                  </a:solidFill>
                  <a:latin typeface="+mj-lt"/>
                </a:rPr>
                <a:t>t</a:t>
              </a:r>
              <a:r>
                <a:rPr lang="it-IT" sz="1200" baseline="-25000" dirty="0">
                  <a:solidFill>
                    <a:srgbClr val="002060"/>
                  </a:solidFill>
                  <a:latin typeface="+mj-lt"/>
                </a:rPr>
                <a:t>1</a:t>
              </a:r>
              <a:r>
                <a:rPr lang="it-IT" altLang="it-IT" sz="1200" dirty="0">
                  <a:solidFill>
                    <a:srgbClr val="002060"/>
                  </a:solidFill>
                  <a:latin typeface="Symbol" panose="05050102010706020507" pitchFamily="18" charset="2"/>
                  <a:ea typeface="Calibri" panose="020F0502020204030204" pitchFamily="34" charset="0"/>
                  <a:cs typeface="Times New Roman" panose="02020603050405020304" pitchFamily="18" charset="0"/>
                </a:rPr>
                <a:t>h </a:t>
              </a:r>
              <a:r>
                <a:rPr lang="it-IT" dirty="0">
                  <a:solidFill>
                    <a:srgbClr val="002060"/>
                  </a:solidFill>
                  <a:latin typeface="Symbol" panose="05050102010706020507" pitchFamily="18" charset="2"/>
                </a:rPr>
                <a:t>º</a:t>
              </a:r>
              <a:endParaRPr lang="it-IT" sz="1200" baseline="-25000" dirty="0">
                <a:solidFill>
                  <a:srgbClr val="002060"/>
                </a:solidFill>
                <a:latin typeface="+mj-lt"/>
              </a:endParaRPr>
            </a:p>
          </p:txBody>
        </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additive="base">
                                        <p:cTn id="7" dur="1000" fill="hold"/>
                                        <p:tgtEl>
                                          <p:spTgt spid="15364"/>
                                        </p:tgtEl>
                                        <p:attrNameLst>
                                          <p:attrName>ppt_x</p:attrName>
                                        </p:attrNameLst>
                                      </p:cBhvr>
                                      <p:tavLst>
                                        <p:tav tm="0">
                                          <p:val>
                                            <p:strVal val="0-#ppt_w/2"/>
                                          </p:val>
                                        </p:tav>
                                        <p:tav tm="100000">
                                          <p:val>
                                            <p:strVal val="#ppt_x"/>
                                          </p:val>
                                        </p:tav>
                                      </p:tavLst>
                                    </p:anim>
                                    <p:anim calcmode="lin" valueType="num">
                                      <p:cBhvr additive="base">
                                        <p:cTn id="8" dur="1000" fill="hold"/>
                                        <p:tgtEl>
                                          <p:spTgt spid="153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ppt_x"/>
                                          </p:val>
                                        </p:tav>
                                        <p:tav tm="100000">
                                          <p:val>
                                            <p:strVal val="#ppt_x"/>
                                          </p:val>
                                        </p:tav>
                                      </p:tavLst>
                                    </p:anim>
                                    <p:anim calcmode="lin" valueType="num">
                                      <p:cBhvr additive="base">
                                        <p:cTn id="14"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7420"/>
                                        </p:tgtEl>
                                        <p:attrNameLst>
                                          <p:attrName>style.visibility</p:attrName>
                                        </p:attrNameLst>
                                      </p:cBhvr>
                                      <p:to>
                                        <p:strVal val="visible"/>
                                      </p:to>
                                    </p:set>
                                    <p:animEffect transition="in" filter="fade">
                                      <p:cBhvr>
                                        <p:cTn id="26" dur="1000"/>
                                        <p:tgtEl>
                                          <p:spTgt spid="17420"/>
                                        </p:tgtEl>
                                      </p:cBhvr>
                                    </p:animEffect>
                                    <p:anim calcmode="lin" valueType="num">
                                      <p:cBhvr>
                                        <p:cTn id="27" dur="1000" fill="hold"/>
                                        <p:tgtEl>
                                          <p:spTgt spid="17420"/>
                                        </p:tgtEl>
                                        <p:attrNameLst>
                                          <p:attrName>ppt_x</p:attrName>
                                        </p:attrNameLst>
                                      </p:cBhvr>
                                      <p:tavLst>
                                        <p:tav tm="0">
                                          <p:val>
                                            <p:strVal val="#ppt_x"/>
                                          </p:val>
                                        </p:tav>
                                        <p:tav tm="100000">
                                          <p:val>
                                            <p:strVal val="#ppt_x"/>
                                          </p:val>
                                        </p:tav>
                                      </p:tavLst>
                                    </p:anim>
                                    <p:anim calcmode="lin" valueType="num">
                                      <p:cBhvr>
                                        <p:cTn id="28" dur="1000" fill="hold"/>
                                        <p:tgtEl>
                                          <p:spTgt spid="17420"/>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7422"/>
                                        </p:tgtEl>
                                        <p:attrNameLst>
                                          <p:attrName>style.visibility</p:attrName>
                                        </p:attrNameLst>
                                      </p:cBhvr>
                                      <p:to>
                                        <p:strVal val="visible"/>
                                      </p:to>
                                    </p:set>
                                    <p:animEffect transition="in" filter="fade">
                                      <p:cBhvr>
                                        <p:cTn id="40" dur="1000"/>
                                        <p:tgtEl>
                                          <p:spTgt spid="17422"/>
                                        </p:tgtEl>
                                      </p:cBhvr>
                                    </p:animEffect>
                                    <p:anim calcmode="lin" valueType="num">
                                      <p:cBhvr>
                                        <p:cTn id="41" dur="1000" fill="hold"/>
                                        <p:tgtEl>
                                          <p:spTgt spid="17422"/>
                                        </p:tgtEl>
                                        <p:attrNameLst>
                                          <p:attrName>ppt_x</p:attrName>
                                        </p:attrNameLst>
                                      </p:cBhvr>
                                      <p:tavLst>
                                        <p:tav tm="0">
                                          <p:val>
                                            <p:strVal val="#ppt_x"/>
                                          </p:val>
                                        </p:tav>
                                        <p:tav tm="100000">
                                          <p:val>
                                            <p:strVal val="#ppt_x"/>
                                          </p:val>
                                        </p:tav>
                                      </p:tavLst>
                                    </p:anim>
                                    <p:anim calcmode="lin" valueType="num">
                                      <p:cBhvr>
                                        <p:cTn id="42" dur="1000" fill="hold"/>
                                        <p:tgtEl>
                                          <p:spTgt spid="17422"/>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7423"/>
                                        </p:tgtEl>
                                        <p:attrNameLst>
                                          <p:attrName>style.visibility</p:attrName>
                                        </p:attrNameLst>
                                      </p:cBhvr>
                                      <p:to>
                                        <p:strVal val="visible"/>
                                      </p:to>
                                    </p:set>
                                    <p:animEffect transition="in" filter="fade">
                                      <p:cBhvr>
                                        <p:cTn id="47" dur="1000"/>
                                        <p:tgtEl>
                                          <p:spTgt spid="17423"/>
                                        </p:tgtEl>
                                      </p:cBhvr>
                                    </p:animEffect>
                                    <p:anim calcmode="lin" valueType="num">
                                      <p:cBhvr>
                                        <p:cTn id="48" dur="1000" fill="hold"/>
                                        <p:tgtEl>
                                          <p:spTgt spid="17423"/>
                                        </p:tgtEl>
                                        <p:attrNameLst>
                                          <p:attrName>ppt_x</p:attrName>
                                        </p:attrNameLst>
                                      </p:cBhvr>
                                      <p:tavLst>
                                        <p:tav tm="0">
                                          <p:val>
                                            <p:strVal val="#ppt_x"/>
                                          </p:val>
                                        </p:tav>
                                        <p:tav tm="100000">
                                          <p:val>
                                            <p:strVal val="#ppt_x"/>
                                          </p:val>
                                        </p:tav>
                                      </p:tavLst>
                                    </p:anim>
                                    <p:anim calcmode="lin" valueType="num">
                                      <p:cBhvr>
                                        <p:cTn id="49" dur="1000" fill="hold"/>
                                        <p:tgtEl>
                                          <p:spTgt spid="17423"/>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7424"/>
                                        </p:tgtEl>
                                        <p:attrNameLst>
                                          <p:attrName>style.visibility</p:attrName>
                                        </p:attrNameLst>
                                      </p:cBhvr>
                                      <p:to>
                                        <p:strVal val="visible"/>
                                      </p:to>
                                    </p:set>
                                    <p:animEffect transition="in" filter="fade">
                                      <p:cBhvr>
                                        <p:cTn id="54" dur="1000"/>
                                        <p:tgtEl>
                                          <p:spTgt spid="17424"/>
                                        </p:tgtEl>
                                      </p:cBhvr>
                                    </p:animEffect>
                                    <p:anim calcmode="lin" valueType="num">
                                      <p:cBhvr>
                                        <p:cTn id="55" dur="1000" fill="hold"/>
                                        <p:tgtEl>
                                          <p:spTgt spid="17424"/>
                                        </p:tgtEl>
                                        <p:attrNameLst>
                                          <p:attrName>ppt_x</p:attrName>
                                        </p:attrNameLst>
                                      </p:cBhvr>
                                      <p:tavLst>
                                        <p:tav tm="0">
                                          <p:val>
                                            <p:strVal val="#ppt_x"/>
                                          </p:val>
                                        </p:tav>
                                        <p:tav tm="100000">
                                          <p:val>
                                            <p:strVal val="#ppt_x"/>
                                          </p:val>
                                        </p:tav>
                                      </p:tavLst>
                                    </p:anim>
                                    <p:anim calcmode="lin" valueType="num">
                                      <p:cBhvr>
                                        <p:cTn id="56" dur="1000" fill="hold"/>
                                        <p:tgtEl>
                                          <p:spTgt spid="17424"/>
                                        </p:tgtEl>
                                        <p:attrNameLst>
                                          <p:attrName>ppt_y</p:attrName>
                                        </p:attrNameLst>
                                      </p:cBhvr>
                                      <p:tavLst>
                                        <p:tav tm="0">
                                          <p:val>
                                            <p:strVal val="#ppt_y+.1"/>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7425"/>
                                        </p:tgtEl>
                                        <p:attrNameLst>
                                          <p:attrName>style.visibility</p:attrName>
                                        </p:attrNameLst>
                                      </p:cBhvr>
                                      <p:to>
                                        <p:strVal val="visible"/>
                                      </p:to>
                                    </p:set>
                                    <p:animEffect transition="in" filter="fade">
                                      <p:cBhvr>
                                        <p:cTn id="61" dur="1000"/>
                                        <p:tgtEl>
                                          <p:spTgt spid="17425"/>
                                        </p:tgtEl>
                                      </p:cBhvr>
                                    </p:animEffect>
                                    <p:anim calcmode="lin" valueType="num">
                                      <p:cBhvr>
                                        <p:cTn id="62" dur="1000" fill="hold"/>
                                        <p:tgtEl>
                                          <p:spTgt spid="17425"/>
                                        </p:tgtEl>
                                        <p:attrNameLst>
                                          <p:attrName>ppt_x</p:attrName>
                                        </p:attrNameLst>
                                      </p:cBhvr>
                                      <p:tavLst>
                                        <p:tav tm="0">
                                          <p:val>
                                            <p:strVal val="#ppt_x"/>
                                          </p:val>
                                        </p:tav>
                                        <p:tav tm="100000">
                                          <p:val>
                                            <p:strVal val="#ppt_x"/>
                                          </p:val>
                                        </p:tav>
                                      </p:tavLst>
                                    </p:anim>
                                    <p:anim calcmode="lin" valueType="num">
                                      <p:cBhvr>
                                        <p:cTn id="63" dur="1000" fill="hold"/>
                                        <p:tgtEl>
                                          <p:spTgt spid="17425"/>
                                        </p:tgtEl>
                                        <p:attrNameLst>
                                          <p:attrName>ppt_y</p:attrName>
                                        </p:attrNameLst>
                                      </p:cBhvr>
                                      <p:tavLst>
                                        <p:tav tm="0">
                                          <p:val>
                                            <p:strVal val="#ppt_y+.1"/>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7426"/>
                                        </p:tgtEl>
                                        <p:attrNameLst>
                                          <p:attrName>style.visibility</p:attrName>
                                        </p:attrNameLst>
                                      </p:cBhvr>
                                      <p:to>
                                        <p:strVal val="visible"/>
                                      </p:to>
                                    </p:set>
                                    <p:animEffect transition="in" filter="fade">
                                      <p:cBhvr>
                                        <p:cTn id="68" dur="1000"/>
                                        <p:tgtEl>
                                          <p:spTgt spid="17426"/>
                                        </p:tgtEl>
                                      </p:cBhvr>
                                    </p:animEffect>
                                    <p:anim calcmode="lin" valueType="num">
                                      <p:cBhvr>
                                        <p:cTn id="69" dur="1000" fill="hold"/>
                                        <p:tgtEl>
                                          <p:spTgt spid="17426"/>
                                        </p:tgtEl>
                                        <p:attrNameLst>
                                          <p:attrName>ppt_x</p:attrName>
                                        </p:attrNameLst>
                                      </p:cBhvr>
                                      <p:tavLst>
                                        <p:tav tm="0">
                                          <p:val>
                                            <p:strVal val="#ppt_x"/>
                                          </p:val>
                                        </p:tav>
                                        <p:tav tm="100000">
                                          <p:val>
                                            <p:strVal val="#ppt_x"/>
                                          </p:val>
                                        </p:tav>
                                      </p:tavLst>
                                    </p:anim>
                                    <p:anim calcmode="lin" valueType="num">
                                      <p:cBhvr>
                                        <p:cTn id="70" dur="1000" fill="hold"/>
                                        <p:tgtEl>
                                          <p:spTgt spid="17426"/>
                                        </p:tgtEl>
                                        <p:attrNameLst>
                                          <p:attrName>ppt_y</p:attrName>
                                        </p:attrNameLst>
                                      </p:cBhvr>
                                      <p:tavLst>
                                        <p:tav tm="0">
                                          <p:val>
                                            <p:strVal val="#ppt_y+.1"/>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7427"/>
                                        </p:tgtEl>
                                        <p:attrNameLst>
                                          <p:attrName>style.visibility</p:attrName>
                                        </p:attrNameLst>
                                      </p:cBhvr>
                                      <p:to>
                                        <p:strVal val="visible"/>
                                      </p:to>
                                    </p:set>
                                    <p:animEffect transition="in" filter="fade">
                                      <p:cBhvr>
                                        <p:cTn id="75" dur="1000"/>
                                        <p:tgtEl>
                                          <p:spTgt spid="17427"/>
                                        </p:tgtEl>
                                      </p:cBhvr>
                                    </p:animEffect>
                                    <p:anim calcmode="lin" valueType="num">
                                      <p:cBhvr>
                                        <p:cTn id="76" dur="1000" fill="hold"/>
                                        <p:tgtEl>
                                          <p:spTgt spid="17427"/>
                                        </p:tgtEl>
                                        <p:attrNameLst>
                                          <p:attrName>ppt_x</p:attrName>
                                        </p:attrNameLst>
                                      </p:cBhvr>
                                      <p:tavLst>
                                        <p:tav tm="0">
                                          <p:val>
                                            <p:strVal val="#ppt_x"/>
                                          </p:val>
                                        </p:tav>
                                        <p:tav tm="100000">
                                          <p:val>
                                            <p:strVal val="#ppt_x"/>
                                          </p:val>
                                        </p:tav>
                                      </p:tavLst>
                                    </p:anim>
                                    <p:anim calcmode="lin" valueType="num">
                                      <p:cBhvr>
                                        <p:cTn id="77" dur="1000" fill="hold"/>
                                        <p:tgtEl>
                                          <p:spTgt spid="17427"/>
                                        </p:tgtEl>
                                        <p:attrNameLst>
                                          <p:attrName>ppt_y</p:attrName>
                                        </p:attrNameLst>
                                      </p:cBhvr>
                                      <p:tavLst>
                                        <p:tav tm="0">
                                          <p:val>
                                            <p:strVal val="#ppt_y+.1"/>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17418"/>
                                        </p:tgtEl>
                                        <p:attrNameLst>
                                          <p:attrName>style.visibility</p:attrName>
                                        </p:attrNameLst>
                                      </p:cBhvr>
                                      <p:to>
                                        <p:strVal val="visible"/>
                                      </p:to>
                                    </p:set>
                                    <p:animEffect transition="in" filter="fade">
                                      <p:cBhvr>
                                        <p:cTn id="82" dur="1000"/>
                                        <p:tgtEl>
                                          <p:spTgt spid="17418"/>
                                        </p:tgtEl>
                                      </p:cBhvr>
                                    </p:animEffect>
                                    <p:anim calcmode="lin" valueType="num">
                                      <p:cBhvr>
                                        <p:cTn id="83" dur="1000" fill="hold"/>
                                        <p:tgtEl>
                                          <p:spTgt spid="17418"/>
                                        </p:tgtEl>
                                        <p:attrNameLst>
                                          <p:attrName>ppt_x</p:attrName>
                                        </p:attrNameLst>
                                      </p:cBhvr>
                                      <p:tavLst>
                                        <p:tav tm="0">
                                          <p:val>
                                            <p:strVal val="#ppt_x"/>
                                          </p:val>
                                        </p:tav>
                                        <p:tav tm="100000">
                                          <p:val>
                                            <p:strVal val="#ppt_x"/>
                                          </p:val>
                                        </p:tav>
                                      </p:tavLst>
                                    </p:anim>
                                    <p:anim calcmode="lin" valueType="num">
                                      <p:cBhvr>
                                        <p:cTn id="84" dur="1000" fill="hold"/>
                                        <p:tgtEl>
                                          <p:spTgt spid="17418"/>
                                        </p:tgtEl>
                                        <p:attrNameLst>
                                          <p:attrName>ppt_y</p:attrName>
                                        </p:attrNameLst>
                                      </p:cBhvr>
                                      <p:tavLst>
                                        <p:tav tm="0">
                                          <p:val>
                                            <p:strVal val="#ppt_y+.1"/>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17429"/>
                                        </p:tgtEl>
                                        <p:attrNameLst>
                                          <p:attrName>style.visibility</p:attrName>
                                        </p:attrNameLst>
                                      </p:cBhvr>
                                      <p:to>
                                        <p:strVal val="visible"/>
                                      </p:to>
                                    </p:set>
                                    <p:animEffect transition="in" filter="fade">
                                      <p:cBhvr>
                                        <p:cTn id="89" dur="1000"/>
                                        <p:tgtEl>
                                          <p:spTgt spid="17429"/>
                                        </p:tgtEl>
                                      </p:cBhvr>
                                    </p:animEffect>
                                    <p:anim calcmode="lin" valueType="num">
                                      <p:cBhvr>
                                        <p:cTn id="90" dur="1000" fill="hold"/>
                                        <p:tgtEl>
                                          <p:spTgt spid="17429"/>
                                        </p:tgtEl>
                                        <p:attrNameLst>
                                          <p:attrName>ppt_x</p:attrName>
                                        </p:attrNameLst>
                                      </p:cBhvr>
                                      <p:tavLst>
                                        <p:tav tm="0">
                                          <p:val>
                                            <p:strVal val="#ppt_x"/>
                                          </p:val>
                                        </p:tav>
                                        <p:tav tm="100000">
                                          <p:val>
                                            <p:strVal val="#ppt_x"/>
                                          </p:val>
                                        </p:tav>
                                      </p:tavLst>
                                    </p:anim>
                                    <p:anim calcmode="lin" valueType="num">
                                      <p:cBhvr>
                                        <p:cTn id="91" dur="1000" fill="hold"/>
                                        <p:tgtEl>
                                          <p:spTgt spid="17429"/>
                                        </p:tgtEl>
                                        <p:attrNameLst>
                                          <p:attrName>ppt_y</p:attrName>
                                        </p:attrNameLst>
                                      </p:cBhvr>
                                      <p:tavLst>
                                        <p:tav tm="0">
                                          <p:val>
                                            <p:strVal val="#ppt_y+.1"/>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17414"/>
                                        </p:tgtEl>
                                        <p:attrNameLst>
                                          <p:attrName>style.visibility</p:attrName>
                                        </p:attrNameLst>
                                      </p:cBhvr>
                                      <p:to>
                                        <p:strVal val="visible"/>
                                      </p:to>
                                    </p:set>
                                    <p:animEffect transition="in" filter="fade">
                                      <p:cBhvr>
                                        <p:cTn id="96" dur="1000"/>
                                        <p:tgtEl>
                                          <p:spTgt spid="17414"/>
                                        </p:tgtEl>
                                      </p:cBhvr>
                                    </p:animEffect>
                                    <p:anim calcmode="lin" valueType="num">
                                      <p:cBhvr>
                                        <p:cTn id="97" dur="1000" fill="hold"/>
                                        <p:tgtEl>
                                          <p:spTgt spid="17414"/>
                                        </p:tgtEl>
                                        <p:attrNameLst>
                                          <p:attrName>ppt_x</p:attrName>
                                        </p:attrNameLst>
                                      </p:cBhvr>
                                      <p:tavLst>
                                        <p:tav tm="0">
                                          <p:val>
                                            <p:strVal val="#ppt_x"/>
                                          </p:val>
                                        </p:tav>
                                        <p:tav tm="100000">
                                          <p:val>
                                            <p:strVal val="#ppt_x"/>
                                          </p:val>
                                        </p:tav>
                                      </p:tavLst>
                                    </p:anim>
                                    <p:anim calcmode="lin" valueType="num">
                                      <p:cBhvr>
                                        <p:cTn id="98" dur="1000" fill="hold"/>
                                        <p:tgtEl>
                                          <p:spTgt spid="17414"/>
                                        </p:tgtEl>
                                        <p:attrNameLst>
                                          <p:attrName>ppt_y</p:attrName>
                                        </p:attrNameLst>
                                      </p:cBhvr>
                                      <p:tavLst>
                                        <p:tav tm="0">
                                          <p:val>
                                            <p:strVal val="#ppt_y+.1"/>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42" presetClass="entr" presetSubtype="0" fill="hold" nodeType="clickEffect">
                                  <p:stCondLst>
                                    <p:cond delay="0"/>
                                  </p:stCondLst>
                                  <p:childTnLst>
                                    <p:set>
                                      <p:cBhvr>
                                        <p:cTn id="102" dur="1" fill="hold">
                                          <p:stCondLst>
                                            <p:cond delay="0"/>
                                          </p:stCondLst>
                                        </p:cTn>
                                        <p:tgtEl>
                                          <p:spTgt spid="17470"/>
                                        </p:tgtEl>
                                        <p:attrNameLst>
                                          <p:attrName>style.visibility</p:attrName>
                                        </p:attrNameLst>
                                      </p:cBhvr>
                                      <p:to>
                                        <p:strVal val="visible"/>
                                      </p:to>
                                    </p:set>
                                    <p:animEffect transition="in" filter="fade">
                                      <p:cBhvr>
                                        <p:cTn id="103" dur="1000"/>
                                        <p:tgtEl>
                                          <p:spTgt spid="17470"/>
                                        </p:tgtEl>
                                      </p:cBhvr>
                                    </p:animEffect>
                                    <p:anim calcmode="lin" valueType="num">
                                      <p:cBhvr>
                                        <p:cTn id="104" dur="1000" fill="hold"/>
                                        <p:tgtEl>
                                          <p:spTgt spid="17470"/>
                                        </p:tgtEl>
                                        <p:attrNameLst>
                                          <p:attrName>ppt_x</p:attrName>
                                        </p:attrNameLst>
                                      </p:cBhvr>
                                      <p:tavLst>
                                        <p:tav tm="0">
                                          <p:val>
                                            <p:strVal val="#ppt_x"/>
                                          </p:val>
                                        </p:tav>
                                        <p:tav tm="100000">
                                          <p:val>
                                            <p:strVal val="#ppt_x"/>
                                          </p:val>
                                        </p:tav>
                                      </p:tavLst>
                                    </p:anim>
                                    <p:anim calcmode="lin" valueType="num">
                                      <p:cBhvr>
                                        <p:cTn id="105" dur="1000" fill="hold"/>
                                        <p:tgtEl>
                                          <p:spTgt spid="17470"/>
                                        </p:tgtEl>
                                        <p:attrNameLst>
                                          <p:attrName>ppt_y</p:attrName>
                                        </p:attrNameLst>
                                      </p:cBhvr>
                                      <p:tavLst>
                                        <p:tav tm="0">
                                          <p:val>
                                            <p:strVal val="#ppt_y+.1"/>
                                          </p:val>
                                        </p:tav>
                                        <p:tav tm="100000">
                                          <p:val>
                                            <p:strVal val="#ppt_y"/>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17415"/>
                                        </p:tgtEl>
                                        <p:attrNameLst>
                                          <p:attrName>style.visibility</p:attrName>
                                        </p:attrNameLst>
                                      </p:cBhvr>
                                      <p:to>
                                        <p:strVal val="visible"/>
                                      </p:to>
                                    </p:set>
                                    <p:animEffect transition="in" filter="fade">
                                      <p:cBhvr>
                                        <p:cTn id="110" dur="1000"/>
                                        <p:tgtEl>
                                          <p:spTgt spid="17415"/>
                                        </p:tgtEl>
                                      </p:cBhvr>
                                    </p:animEffect>
                                    <p:anim calcmode="lin" valueType="num">
                                      <p:cBhvr>
                                        <p:cTn id="111" dur="1000" fill="hold"/>
                                        <p:tgtEl>
                                          <p:spTgt spid="17415"/>
                                        </p:tgtEl>
                                        <p:attrNameLst>
                                          <p:attrName>ppt_x</p:attrName>
                                        </p:attrNameLst>
                                      </p:cBhvr>
                                      <p:tavLst>
                                        <p:tav tm="0">
                                          <p:val>
                                            <p:strVal val="#ppt_x"/>
                                          </p:val>
                                        </p:tav>
                                        <p:tav tm="100000">
                                          <p:val>
                                            <p:strVal val="#ppt_x"/>
                                          </p:val>
                                        </p:tav>
                                      </p:tavLst>
                                    </p:anim>
                                    <p:anim calcmode="lin" valueType="num">
                                      <p:cBhvr>
                                        <p:cTn id="112" dur="1000" fill="hold"/>
                                        <p:tgtEl>
                                          <p:spTgt spid="17415"/>
                                        </p:tgtEl>
                                        <p:attrNameLst>
                                          <p:attrName>ppt_y</p:attrName>
                                        </p:attrNameLst>
                                      </p:cBhvr>
                                      <p:tavLst>
                                        <p:tav tm="0">
                                          <p:val>
                                            <p:strVal val="#ppt_y+.1"/>
                                          </p:val>
                                        </p:tav>
                                        <p:tav tm="100000">
                                          <p:val>
                                            <p:strVal val="#ppt_y"/>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17416"/>
                                        </p:tgtEl>
                                        <p:attrNameLst>
                                          <p:attrName>style.visibility</p:attrName>
                                        </p:attrNameLst>
                                      </p:cBhvr>
                                      <p:to>
                                        <p:strVal val="visible"/>
                                      </p:to>
                                    </p:set>
                                    <p:animEffect transition="in" filter="fade">
                                      <p:cBhvr>
                                        <p:cTn id="117" dur="1000"/>
                                        <p:tgtEl>
                                          <p:spTgt spid="17416"/>
                                        </p:tgtEl>
                                      </p:cBhvr>
                                    </p:animEffect>
                                    <p:anim calcmode="lin" valueType="num">
                                      <p:cBhvr>
                                        <p:cTn id="118" dur="1000" fill="hold"/>
                                        <p:tgtEl>
                                          <p:spTgt spid="17416"/>
                                        </p:tgtEl>
                                        <p:attrNameLst>
                                          <p:attrName>ppt_x</p:attrName>
                                        </p:attrNameLst>
                                      </p:cBhvr>
                                      <p:tavLst>
                                        <p:tav tm="0">
                                          <p:val>
                                            <p:strVal val="#ppt_x"/>
                                          </p:val>
                                        </p:tav>
                                        <p:tav tm="100000">
                                          <p:val>
                                            <p:strVal val="#ppt_x"/>
                                          </p:val>
                                        </p:tav>
                                      </p:tavLst>
                                    </p:anim>
                                    <p:anim calcmode="lin" valueType="num">
                                      <p:cBhvr>
                                        <p:cTn id="119" dur="1000" fill="hold"/>
                                        <p:tgtEl>
                                          <p:spTgt spid="17416"/>
                                        </p:tgtEl>
                                        <p:attrNameLst>
                                          <p:attrName>ppt_y</p:attrName>
                                        </p:attrNameLst>
                                      </p:cBhvr>
                                      <p:tavLst>
                                        <p:tav tm="0">
                                          <p:val>
                                            <p:strVal val="#ppt_y+.1"/>
                                          </p:val>
                                        </p:tav>
                                        <p:tav tm="100000">
                                          <p:val>
                                            <p:strVal val="#ppt_y"/>
                                          </p:val>
                                        </p:tav>
                                      </p:tavLst>
                                    </p:anim>
                                  </p:childTnLst>
                                </p:cTn>
                              </p:par>
                            </p:childTnLst>
                          </p:cTn>
                        </p:par>
                      </p:childTnLst>
                    </p:cTn>
                  </p:par>
                  <p:par>
                    <p:cTn id="120" fill="hold" nodeType="clickPar">
                      <p:stCondLst>
                        <p:cond delay="indefinite"/>
                      </p:stCondLst>
                      <p:childTnLst>
                        <p:par>
                          <p:cTn id="121" fill="hold" nodeType="withGroup">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17417"/>
                                        </p:tgtEl>
                                        <p:attrNameLst>
                                          <p:attrName>style.visibility</p:attrName>
                                        </p:attrNameLst>
                                      </p:cBhvr>
                                      <p:to>
                                        <p:strVal val="visible"/>
                                      </p:to>
                                    </p:set>
                                    <p:animEffect transition="in" filter="fade">
                                      <p:cBhvr>
                                        <p:cTn id="124" dur="1000"/>
                                        <p:tgtEl>
                                          <p:spTgt spid="17417"/>
                                        </p:tgtEl>
                                      </p:cBhvr>
                                    </p:animEffect>
                                    <p:anim calcmode="lin" valueType="num">
                                      <p:cBhvr>
                                        <p:cTn id="125" dur="1000" fill="hold"/>
                                        <p:tgtEl>
                                          <p:spTgt spid="17417"/>
                                        </p:tgtEl>
                                        <p:attrNameLst>
                                          <p:attrName>ppt_x</p:attrName>
                                        </p:attrNameLst>
                                      </p:cBhvr>
                                      <p:tavLst>
                                        <p:tav tm="0">
                                          <p:val>
                                            <p:strVal val="#ppt_x"/>
                                          </p:val>
                                        </p:tav>
                                        <p:tav tm="100000">
                                          <p:val>
                                            <p:strVal val="#ppt_x"/>
                                          </p:val>
                                        </p:tav>
                                      </p:tavLst>
                                    </p:anim>
                                    <p:anim calcmode="lin" valueType="num">
                                      <p:cBhvr>
                                        <p:cTn id="126" dur="1000" fill="hold"/>
                                        <p:tgtEl>
                                          <p:spTgt spid="17417"/>
                                        </p:tgtEl>
                                        <p:attrNameLst>
                                          <p:attrName>ppt_y</p:attrName>
                                        </p:attrNameLst>
                                      </p:cBhvr>
                                      <p:tavLst>
                                        <p:tav tm="0">
                                          <p:val>
                                            <p:strVal val="#ppt_y+.1"/>
                                          </p:val>
                                        </p:tav>
                                        <p:tav tm="100000">
                                          <p:val>
                                            <p:strVal val="#ppt_y"/>
                                          </p:val>
                                        </p:tav>
                                      </p:tavLst>
                                    </p:anim>
                                  </p:childTnLst>
                                </p:cTn>
                              </p:par>
                            </p:childTnLst>
                          </p:cTn>
                        </p:par>
                      </p:childTnLst>
                    </p:cTn>
                  </p:par>
                  <p:par>
                    <p:cTn id="127" fill="hold" nodeType="clickPar">
                      <p:stCondLst>
                        <p:cond delay="indefinite"/>
                      </p:stCondLst>
                      <p:childTnLst>
                        <p:par>
                          <p:cTn id="128" fill="hold" nodeType="withGroup">
                            <p:stCondLst>
                              <p:cond delay="0"/>
                            </p:stCondLst>
                            <p:childTnLst>
                              <p:par>
                                <p:cTn id="129" presetID="42" presetClass="entr" presetSubtype="0" fill="hold" grpId="0" nodeType="clickEffect">
                                  <p:stCondLst>
                                    <p:cond delay="0"/>
                                  </p:stCondLst>
                                  <p:childTnLst>
                                    <p:set>
                                      <p:cBhvr>
                                        <p:cTn id="130" dur="1" fill="hold">
                                          <p:stCondLst>
                                            <p:cond delay="0"/>
                                          </p:stCondLst>
                                        </p:cTn>
                                        <p:tgtEl>
                                          <p:spTgt spid="17428"/>
                                        </p:tgtEl>
                                        <p:attrNameLst>
                                          <p:attrName>style.visibility</p:attrName>
                                        </p:attrNameLst>
                                      </p:cBhvr>
                                      <p:to>
                                        <p:strVal val="visible"/>
                                      </p:to>
                                    </p:set>
                                    <p:animEffect transition="in" filter="fade">
                                      <p:cBhvr>
                                        <p:cTn id="131" dur="1000"/>
                                        <p:tgtEl>
                                          <p:spTgt spid="17428"/>
                                        </p:tgtEl>
                                      </p:cBhvr>
                                    </p:animEffect>
                                    <p:anim calcmode="lin" valueType="num">
                                      <p:cBhvr>
                                        <p:cTn id="132" dur="1000" fill="hold"/>
                                        <p:tgtEl>
                                          <p:spTgt spid="17428"/>
                                        </p:tgtEl>
                                        <p:attrNameLst>
                                          <p:attrName>ppt_x</p:attrName>
                                        </p:attrNameLst>
                                      </p:cBhvr>
                                      <p:tavLst>
                                        <p:tav tm="0">
                                          <p:val>
                                            <p:strVal val="#ppt_x"/>
                                          </p:val>
                                        </p:tav>
                                        <p:tav tm="100000">
                                          <p:val>
                                            <p:strVal val="#ppt_x"/>
                                          </p:val>
                                        </p:tav>
                                      </p:tavLst>
                                    </p:anim>
                                    <p:anim calcmode="lin" valueType="num">
                                      <p:cBhvr>
                                        <p:cTn id="133" dur="1000" fill="hold"/>
                                        <p:tgtEl>
                                          <p:spTgt spid="17428"/>
                                        </p:tgtEl>
                                        <p:attrNameLst>
                                          <p:attrName>ppt_y</p:attrName>
                                        </p:attrNameLst>
                                      </p:cBhvr>
                                      <p:tavLst>
                                        <p:tav tm="0">
                                          <p:val>
                                            <p:strVal val="#ppt_y+.1"/>
                                          </p:val>
                                        </p:tav>
                                        <p:tav tm="100000">
                                          <p:val>
                                            <p:strVal val="#ppt_y"/>
                                          </p:val>
                                        </p:tav>
                                      </p:tavLst>
                                    </p:anim>
                                  </p:childTnLst>
                                </p:cTn>
                              </p:par>
                            </p:childTnLst>
                          </p:cTn>
                        </p:par>
                      </p:childTnLst>
                    </p:cTn>
                  </p:par>
                  <p:par>
                    <p:cTn id="134" fill="hold" nodeType="clickPar">
                      <p:stCondLst>
                        <p:cond delay="indefinite"/>
                      </p:stCondLst>
                      <p:childTnLst>
                        <p:par>
                          <p:cTn id="135" fill="hold" nodeType="withGroup">
                            <p:stCondLst>
                              <p:cond delay="0"/>
                            </p:stCondLst>
                            <p:childTnLst>
                              <p:par>
                                <p:cTn id="136" presetID="42" presetClass="entr" presetSubtype="0" fill="hold" grpId="0" nodeType="clickEffect">
                                  <p:stCondLst>
                                    <p:cond delay="0"/>
                                  </p:stCondLst>
                                  <p:childTnLst>
                                    <p:set>
                                      <p:cBhvr>
                                        <p:cTn id="137" dur="1" fill="hold">
                                          <p:stCondLst>
                                            <p:cond delay="0"/>
                                          </p:stCondLst>
                                        </p:cTn>
                                        <p:tgtEl>
                                          <p:spTgt spid="17430"/>
                                        </p:tgtEl>
                                        <p:attrNameLst>
                                          <p:attrName>style.visibility</p:attrName>
                                        </p:attrNameLst>
                                      </p:cBhvr>
                                      <p:to>
                                        <p:strVal val="visible"/>
                                      </p:to>
                                    </p:set>
                                    <p:animEffect transition="in" filter="fade">
                                      <p:cBhvr>
                                        <p:cTn id="138" dur="1000"/>
                                        <p:tgtEl>
                                          <p:spTgt spid="17430"/>
                                        </p:tgtEl>
                                      </p:cBhvr>
                                    </p:animEffect>
                                    <p:anim calcmode="lin" valueType="num">
                                      <p:cBhvr>
                                        <p:cTn id="139" dur="1000" fill="hold"/>
                                        <p:tgtEl>
                                          <p:spTgt spid="17430"/>
                                        </p:tgtEl>
                                        <p:attrNameLst>
                                          <p:attrName>ppt_x</p:attrName>
                                        </p:attrNameLst>
                                      </p:cBhvr>
                                      <p:tavLst>
                                        <p:tav tm="0">
                                          <p:val>
                                            <p:strVal val="#ppt_x"/>
                                          </p:val>
                                        </p:tav>
                                        <p:tav tm="100000">
                                          <p:val>
                                            <p:strVal val="#ppt_x"/>
                                          </p:val>
                                        </p:tav>
                                      </p:tavLst>
                                    </p:anim>
                                    <p:anim calcmode="lin" valueType="num">
                                      <p:cBhvr>
                                        <p:cTn id="140" dur="1000" fill="hold"/>
                                        <p:tgtEl>
                                          <p:spTgt spid="17430"/>
                                        </p:tgtEl>
                                        <p:attrNameLst>
                                          <p:attrName>ppt_y</p:attrName>
                                        </p:attrNameLst>
                                      </p:cBhvr>
                                      <p:tavLst>
                                        <p:tav tm="0">
                                          <p:val>
                                            <p:strVal val="#ppt_y+.1"/>
                                          </p:val>
                                        </p:tav>
                                        <p:tav tm="100000">
                                          <p:val>
                                            <p:strVal val="#ppt_y"/>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42" presetClass="entr" presetSubtype="0" fill="hold" grpId="0" nodeType="clickEffect">
                                  <p:stCondLst>
                                    <p:cond delay="0"/>
                                  </p:stCondLst>
                                  <p:childTnLst>
                                    <p:set>
                                      <p:cBhvr>
                                        <p:cTn id="144" dur="1" fill="hold">
                                          <p:stCondLst>
                                            <p:cond delay="0"/>
                                          </p:stCondLst>
                                        </p:cTn>
                                        <p:tgtEl>
                                          <p:spTgt spid="17431"/>
                                        </p:tgtEl>
                                        <p:attrNameLst>
                                          <p:attrName>style.visibility</p:attrName>
                                        </p:attrNameLst>
                                      </p:cBhvr>
                                      <p:to>
                                        <p:strVal val="visible"/>
                                      </p:to>
                                    </p:set>
                                    <p:animEffect transition="in" filter="fade">
                                      <p:cBhvr>
                                        <p:cTn id="145" dur="1000"/>
                                        <p:tgtEl>
                                          <p:spTgt spid="17431"/>
                                        </p:tgtEl>
                                      </p:cBhvr>
                                    </p:animEffect>
                                    <p:anim calcmode="lin" valueType="num">
                                      <p:cBhvr>
                                        <p:cTn id="146" dur="1000" fill="hold"/>
                                        <p:tgtEl>
                                          <p:spTgt spid="17431"/>
                                        </p:tgtEl>
                                        <p:attrNameLst>
                                          <p:attrName>ppt_x</p:attrName>
                                        </p:attrNameLst>
                                      </p:cBhvr>
                                      <p:tavLst>
                                        <p:tav tm="0">
                                          <p:val>
                                            <p:strVal val="#ppt_x"/>
                                          </p:val>
                                        </p:tav>
                                        <p:tav tm="100000">
                                          <p:val>
                                            <p:strVal val="#ppt_x"/>
                                          </p:val>
                                        </p:tav>
                                      </p:tavLst>
                                    </p:anim>
                                    <p:anim calcmode="lin" valueType="num">
                                      <p:cBhvr>
                                        <p:cTn id="147" dur="1000" fill="hold"/>
                                        <p:tgtEl>
                                          <p:spTgt spid="17431"/>
                                        </p:tgtEl>
                                        <p:attrNameLst>
                                          <p:attrName>ppt_y</p:attrName>
                                        </p:attrNameLst>
                                      </p:cBhvr>
                                      <p:tavLst>
                                        <p:tav tm="0">
                                          <p:val>
                                            <p:strVal val="#ppt_y+.1"/>
                                          </p:val>
                                        </p:tav>
                                        <p:tav tm="100000">
                                          <p:val>
                                            <p:strVal val="#ppt_y"/>
                                          </p:val>
                                        </p:tav>
                                      </p:tavLst>
                                    </p:anim>
                                  </p:childTnLst>
                                </p:cTn>
                              </p:par>
                            </p:childTnLst>
                          </p:cTn>
                        </p:par>
                      </p:childTnLst>
                    </p:cTn>
                  </p:par>
                  <p:par>
                    <p:cTn id="148" fill="hold" nodeType="clickPar">
                      <p:stCondLst>
                        <p:cond delay="indefinite"/>
                      </p:stCondLst>
                      <p:childTnLst>
                        <p:par>
                          <p:cTn id="149" fill="hold" nodeType="withGroup">
                            <p:stCondLst>
                              <p:cond delay="0"/>
                            </p:stCondLst>
                            <p:childTnLst>
                              <p:par>
                                <p:cTn id="150" presetID="42" presetClass="entr" presetSubtype="0" fill="hold" nodeType="clickEffect">
                                  <p:stCondLst>
                                    <p:cond delay="0"/>
                                  </p:stCondLst>
                                  <p:childTnLst>
                                    <p:set>
                                      <p:cBhvr>
                                        <p:cTn id="151" dur="1" fill="hold">
                                          <p:stCondLst>
                                            <p:cond delay="0"/>
                                          </p:stCondLst>
                                        </p:cTn>
                                        <p:tgtEl>
                                          <p:spTgt spid="17471"/>
                                        </p:tgtEl>
                                        <p:attrNameLst>
                                          <p:attrName>style.visibility</p:attrName>
                                        </p:attrNameLst>
                                      </p:cBhvr>
                                      <p:to>
                                        <p:strVal val="visible"/>
                                      </p:to>
                                    </p:set>
                                    <p:animEffect transition="in" filter="fade">
                                      <p:cBhvr>
                                        <p:cTn id="152" dur="1000"/>
                                        <p:tgtEl>
                                          <p:spTgt spid="17471"/>
                                        </p:tgtEl>
                                      </p:cBhvr>
                                    </p:animEffect>
                                    <p:anim calcmode="lin" valueType="num">
                                      <p:cBhvr>
                                        <p:cTn id="153" dur="1000" fill="hold"/>
                                        <p:tgtEl>
                                          <p:spTgt spid="17471"/>
                                        </p:tgtEl>
                                        <p:attrNameLst>
                                          <p:attrName>ppt_x</p:attrName>
                                        </p:attrNameLst>
                                      </p:cBhvr>
                                      <p:tavLst>
                                        <p:tav tm="0">
                                          <p:val>
                                            <p:strVal val="#ppt_x"/>
                                          </p:val>
                                        </p:tav>
                                        <p:tav tm="100000">
                                          <p:val>
                                            <p:strVal val="#ppt_x"/>
                                          </p:val>
                                        </p:tav>
                                      </p:tavLst>
                                    </p:anim>
                                    <p:anim calcmode="lin" valueType="num">
                                      <p:cBhvr>
                                        <p:cTn id="154" dur="1000" fill="hold"/>
                                        <p:tgtEl>
                                          <p:spTgt spid="17471"/>
                                        </p:tgtEl>
                                        <p:attrNameLst>
                                          <p:attrName>ppt_y</p:attrName>
                                        </p:attrNameLst>
                                      </p:cBhvr>
                                      <p:tavLst>
                                        <p:tav tm="0">
                                          <p:val>
                                            <p:strVal val="#ppt_y+.1"/>
                                          </p:val>
                                        </p:tav>
                                        <p:tav tm="100000">
                                          <p:val>
                                            <p:strVal val="#ppt_y"/>
                                          </p:val>
                                        </p:tav>
                                      </p:tavLst>
                                    </p:anim>
                                  </p:childTnLst>
                                </p:cTn>
                              </p:par>
                            </p:childTnLst>
                          </p:cTn>
                        </p:par>
                      </p:childTnLst>
                    </p:cTn>
                  </p:par>
                  <p:par>
                    <p:cTn id="155" fill="hold" nodeType="clickPar">
                      <p:stCondLst>
                        <p:cond delay="indefinite"/>
                      </p:stCondLst>
                      <p:childTnLst>
                        <p:par>
                          <p:cTn id="156" fill="hold" nodeType="withGroup">
                            <p:stCondLst>
                              <p:cond delay="0"/>
                            </p:stCondLst>
                            <p:childTnLst>
                              <p:par>
                                <p:cTn id="157" presetID="42" presetClass="entr" presetSubtype="0" fill="hold" grpId="0" nodeType="clickEffect">
                                  <p:stCondLst>
                                    <p:cond delay="0"/>
                                  </p:stCondLst>
                                  <p:childTnLst>
                                    <p:set>
                                      <p:cBhvr>
                                        <p:cTn id="158" dur="1" fill="hold">
                                          <p:stCondLst>
                                            <p:cond delay="0"/>
                                          </p:stCondLst>
                                        </p:cTn>
                                        <p:tgtEl>
                                          <p:spTgt spid="17432"/>
                                        </p:tgtEl>
                                        <p:attrNameLst>
                                          <p:attrName>style.visibility</p:attrName>
                                        </p:attrNameLst>
                                      </p:cBhvr>
                                      <p:to>
                                        <p:strVal val="visible"/>
                                      </p:to>
                                    </p:set>
                                    <p:animEffect transition="in" filter="fade">
                                      <p:cBhvr>
                                        <p:cTn id="159" dur="1000"/>
                                        <p:tgtEl>
                                          <p:spTgt spid="17432"/>
                                        </p:tgtEl>
                                      </p:cBhvr>
                                    </p:animEffect>
                                    <p:anim calcmode="lin" valueType="num">
                                      <p:cBhvr>
                                        <p:cTn id="160" dur="1000" fill="hold"/>
                                        <p:tgtEl>
                                          <p:spTgt spid="17432"/>
                                        </p:tgtEl>
                                        <p:attrNameLst>
                                          <p:attrName>ppt_x</p:attrName>
                                        </p:attrNameLst>
                                      </p:cBhvr>
                                      <p:tavLst>
                                        <p:tav tm="0">
                                          <p:val>
                                            <p:strVal val="#ppt_x"/>
                                          </p:val>
                                        </p:tav>
                                        <p:tav tm="100000">
                                          <p:val>
                                            <p:strVal val="#ppt_x"/>
                                          </p:val>
                                        </p:tav>
                                      </p:tavLst>
                                    </p:anim>
                                    <p:anim calcmode="lin" valueType="num">
                                      <p:cBhvr>
                                        <p:cTn id="161" dur="1000" fill="hold"/>
                                        <p:tgtEl>
                                          <p:spTgt spid="17432"/>
                                        </p:tgtEl>
                                        <p:attrNameLst>
                                          <p:attrName>ppt_y</p:attrName>
                                        </p:attrNameLst>
                                      </p:cBhvr>
                                      <p:tavLst>
                                        <p:tav tm="0">
                                          <p:val>
                                            <p:strVal val="#ppt_y+.1"/>
                                          </p:val>
                                        </p:tav>
                                        <p:tav tm="100000">
                                          <p:val>
                                            <p:strVal val="#ppt_y"/>
                                          </p:val>
                                        </p:tav>
                                      </p:tavLst>
                                    </p:anim>
                                  </p:childTnLst>
                                </p:cTn>
                              </p:par>
                            </p:childTnLst>
                          </p:cTn>
                        </p:par>
                      </p:childTnLst>
                    </p:cTn>
                  </p:par>
                  <p:par>
                    <p:cTn id="162" fill="hold" nodeType="clickPar">
                      <p:stCondLst>
                        <p:cond delay="indefinite"/>
                      </p:stCondLst>
                      <p:childTnLst>
                        <p:par>
                          <p:cTn id="163" fill="hold" nodeType="withGroup">
                            <p:stCondLst>
                              <p:cond delay="0"/>
                            </p:stCondLst>
                            <p:childTnLst>
                              <p:par>
                                <p:cTn id="164" presetID="42" presetClass="entr" presetSubtype="0" fill="hold" grpId="0" nodeType="clickEffect">
                                  <p:stCondLst>
                                    <p:cond delay="0"/>
                                  </p:stCondLst>
                                  <p:childTnLst>
                                    <p:set>
                                      <p:cBhvr>
                                        <p:cTn id="165" dur="1" fill="hold">
                                          <p:stCondLst>
                                            <p:cond delay="0"/>
                                          </p:stCondLst>
                                        </p:cTn>
                                        <p:tgtEl>
                                          <p:spTgt spid="17433"/>
                                        </p:tgtEl>
                                        <p:attrNameLst>
                                          <p:attrName>style.visibility</p:attrName>
                                        </p:attrNameLst>
                                      </p:cBhvr>
                                      <p:to>
                                        <p:strVal val="visible"/>
                                      </p:to>
                                    </p:set>
                                    <p:animEffect transition="in" filter="fade">
                                      <p:cBhvr>
                                        <p:cTn id="166" dur="1000"/>
                                        <p:tgtEl>
                                          <p:spTgt spid="17433"/>
                                        </p:tgtEl>
                                      </p:cBhvr>
                                    </p:animEffect>
                                    <p:anim calcmode="lin" valueType="num">
                                      <p:cBhvr>
                                        <p:cTn id="167" dur="1000" fill="hold"/>
                                        <p:tgtEl>
                                          <p:spTgt spid="17433"/>
                                        </p:tgtEl>
                                        <p:attrNameLst>
                                          <p:attrName>ppt_x</p:attrName>
                                        </p:attrNameLst>
                                      </p:cBhvr>
                                      <p:tavLst>
                                        <p:tav tm="0">
                                          <p:val>
                                            <p:strVal val="#ppt_x"/>
                                          </p:val>
                                        </p:tav>
                                        <p:tav tm="100000">
                                          <p:val>
                                            <p:strVal val="#ppt_x"/>
                                          </p:val>
                                        </p:tav>
                                      </p:tavLst>
                                    </p:anim>
                                    <p:anim calcmode="lin" valueType="num">
                                      <p:cBhvr>
                                        <p:cTn id="168" dur="1000" fill="hold"/>
                                        <p:tgtEl>
                                          <p:spTgt spid="17433"/>
                                        </p:tgtEl>
                                        <p:attrNameLst>
                                          <p:attrName>ppt_y</p:attrName>
                                        </p:attrNameLst>
                                      </p:cBhvr>
                                      <p:tavLst>
                                        <p:tav tm="0">
                                          <p:val>
                                            <p:strVal val="#ppt_y+.1"/>
                                          </p:val>
                                        </p:tav>
                                        <p:tav tm="100000">
                                          <p:val>
                                            <p:strVal val="#ppt_y"/>
                                          </p:val>
                                        </p:tav>
                                      </p:tavLst>
                                    </p:anim>
                                  </p:childTnLst>
                                </p:cTn>
                              </p:par>
                            </p:childTnLst>
                          </p:cTn>
                        </p:par>
                      </p:childTnLst>
                    </p:cTn>
                  </p:par>
                  <p:par>
                    <p:cTn id="169" fill="hold" nodeType="clickPar">
                      <p:stCondLst>
                        <p:cond delay="indefinite"/>
                      </p:stCondLst>
                      <p:childTnLst>
                        <p:par>
                          <p:cTn id="170" fill="hold" nodeType="withGroup">
                            <p:stCondLst>
                              <p:cond delay="0"/>
                            </p:stCondLst>
                            <p:childTnLst>
                              <p:par>
                                <p:cTn id="171" presetID="42" presetClass="entr" presetSubtype="0" fill="hold" grpId="0" nodeType="clickEffect">
                                  <p:stCondLst>
                                    <p:cond delay="0"/>
                                  </p:stCondLst>
                                  <p:childTnLst>
                                    <p:set>
                                      <p:cBhvr>
                                        <p:cTn id="172" dur="1" fill="hold">
                                          <p:stCondLst>
                                            <p:cond delay="0"/>
                                          </p:stCondLst>
                                        </p:cTn>
                                        <p:tgtEl>
                                          <p:spTgt spid="17434"/>
                                        </p:tgtEl>
                                        <p:attrNameLst>
                                          <p:attrName>style.visibility</p:attrName>
                                        </p:attrNameLst>
                                      </p:cBhvr>
                                      <p:to>
                                        <p:strVal val="visible"/>
                                      </p:to>
                                    </p:set>
                                    <p:animEffect transition="in" filter="fade">
                                      <p:cBhvr>
                                        <p:cTn id="173" dur="1000"/>
                                        <p:tgtEl>
                                          <p:spTgt spid="17434"/>
                                        </p:tgtEl>
                                      </p:cBhvr>
                                    </p:animEffect>
                                    <p:anim calcmode="lin" valueType="num">
                                      <p:cBhvr>
                                        <p:cTn id="174" dur="1000" fill="hold"/>
                                        <p:tgtEl>
                                          <p:spTgt spid="17434"/>
                                        </p:tgtEl>
                                        <p:attrNameLst>
                                          <p:attrName>ppt_x</p:attrName>
                                        </p:attrNameLst>
                                      </p:cBhvr>
                                      <p:tavLst>
                                        <p:tav tm="0">
                                          <p:val>
                                            <p:strVal val="#ppt_x"/>
                                          </p:val>
                                        </p:tav>
                                        <p:tav tm="100000">
                                          <p:val>
                                            <p:strVal val="#ppt_x"/>
                                          </p:val>
                                        </p:tav>
                                      </p:tavLst>
                                    </p:anim>
                                    <p:anim calcmode="lin" valueType="num">
                                      <p:cBhvr>
                                        <p:cTn id="175" dur="1000" fill="hold"/>
                                        <p:tgtEl>
                                          <p:spTgt spid="17434"/>
                                        </p:tgtEl>
                                        <p:attrNameLst>
                                          <p:attrName>ppt_y</p:attrName>
                                        </p:attrNameLst>
                                      </p:cBhvr>
                                      <p:tavLst>
                                        <p:tav tm="0">
                                          <p:val>
                                            <p:strVal val="#ppt_y+.1"/>
                                          </p:val>
                                        </p:tav>
                                        <p:tav tm="100000">
                                          <p:val>
                                            <p:strVal val="#ppt_y"/>
                                          </p:val>
                                        </p:tav>
                                      </p:tavLst>
                                    </p:anim>
                                  </p:childTnLst>
                                </p:cTn>
                              </p:par>
                            </p:childTnLst>
                          </p:cTn>
                        </p:par>
                      </p:childTnLst>
                    </p:cTn>
                  </p:par>
                  <p:par>
                    <p:cTn id="176" fill="hold" nodeType="clickPar">
                      <p:stCondLst>
                        <p:cond delay="indefinite"/>
                      </p:stCondLst>
                      <p:childTnLst>
                        <p:par>
                          <p:cTn id="177" fill="hold" nodeType="withGroup">
                            <p:stCondLst>
                              <p:cond delay="0"/>
                            </p:stCondLst>
                            <p:childTnLst>
                              <p:par>
                                <p:cTn id="178" presetID="42" presetClass="entr" presetSubtype="0" fill="hold" grpId="0" nodeType="clickEffect">
                                  <p:stCondLst>
                                    <p:cond delay="0"/>
                                  </p:stCondLst>
                                  <p:childTnLst>
                                    <p:set>
                                      <p:cBhvr>
                                        <p:cTn id="179" dur="1" fill="hold">
                                          <p:stCondLst>
                                            <p:cond delay="0"/>
                                          </p:stCondLst>
                                        </p:cTn>
                                        <p:tgtEl>
                                          <p:spTgt spid="17438"/>
                                        </p:tgtEl>
                                        <p:attrNameLst>
                                          <p:attrName>style.visibility</p:attrName>
                                        </p:attrNameLst>
                                      </p:cBhvr>
                                      <p:to>
                                        <p:strVal val="visible"/>
                                      </p:to>
                                    </p:set>
                                    <p:animEffect transition="in" filter="fade">
                                      <p:cBhvr>
                                        <p:cTn id="180" dur="1000"/>
                                        <p:tgtEl>
                                          <p:spTgt spid="17438"/>
                                        </p:tgtEl>
                                      </p:cBhvr>
                                    </p:animEffect>
                                    <p:anim calcmode="lin" valueType="num">
                                      <p:cBhvr>
                                        <p:cTn id="181" dur="1000" fill="hold"/>
                                        <p:tgtEl>
                                          <p:spTgt spid="17438"/>
                                        </p:tgtEl>
                                        <p:attrNameLst>
                                          <p:attrName>ppt_x</p:attrName>
                                        </p:attrNameLst>
                                      </p:cBhvr>
                                      <p:tavLst>
                                        <p:tav tm="0">
                                          <p:val>
                                            <p:strVal val="#ppt_x"/>
                                          </p:val>
                                        </p:tav>
                                        <p:tav tm="100000">
                                          <p:val>
                                            <p:strVal val="#ppt_x"/>
                                          </p:val>
                                        </p:tav>
                                      </p:tavLst>
                                    </p:anim>
                                    <p:anim calcmode="lin" valueType="num">
                                      <p:cBhvr>
                                        <p:cTn id="182" dur="1000" fill="hold"/>
                                        <p:tgtEl>
                                          <p:spTgt spid="17438"/>
                                        </p:tgtEl>
                                        <p:attrNameLst>
                                          <p:attrName>ppt_y</p:attrName>
                                        </p:attrNameLst>
                                      </p:cBhvr>
                                      <p:tavLst>
                                        <p:tav tm="0">
                                          <p:val>
                                            <p:strVal val="#ppt_y+.1"/>
                                          </p:val>
                                        </p:tav>
                                        <p:tav tm="100000">
                                          <p:val>
                                            <p:strVal val="#ppt_y"/>
                                          </p:val>
                                        </p:tav>
                                      </p:tavLst>
                                    </p:anim>
                                  </p:childTnLst>
                                </p:cTn>
                              </p:par>
                            </p:childTnLst>
                          </p:cTn>
                        </p:par>
                      </p:childTnLst>
                    </p:cTn>
                  </p:par>
                  <p:par>
                    <p:cTn id="183" fill="hold" nodeType="clickPar">
                      <p:stCondLst>
                        <p:cond delay="indefinite"/>
                      </p:stCondLst>
                      <p:childTnLst>
                        <p:par>
                          <p:cTn id="184" fill="hold" nodeType="withGroup">
                            <p:stCondLst>
                              <p:cond delay="0"/>
                            </p:stCondLst>
                            <p:childTnLst>
                              <p:par>
                                <p:cTn id="185" presetID="42" presetClass="entr" presetSubtype="0" fill="hold" grpId="0" nodeType="clickEffect">
                                  <p:stCondLst>
                                    <p:cond delay="0"/>
                                  </p:stCondLst>
                                  <p:childTnLst>
                                    <p:set>
                                      <p:cBhvr>
                                        <p:cTn id="186" dur="1" fill="hold">
                                          <p:stCondLst>
                                            <p:cond delay="0"/>
                                          </p:stCondLst>
                                        </p:cTn>
                                        <p:tgtEl>
                                          <p:spTgt spid="17439"/>
                                        </p:tgtEl>
                                        <p:attrNameLst>
                                          <p:attrName>style.visibility</p:attrName>
                                        </p:attrNameLst>
                                      </p:cBhvr>
                                      <p:to>
                                        <p:strVal val="visible"/>
                                      </p:to>
                                    </p:set>
                                    <p:animEffect transition="in" filter="fade">
                                      <p:cBhvr>
                                        <p:cTn id="187" dur="1000"/>
                                        <p:tgtEl>
                                          <p:spTgt spid="17439"/>
                                        </p:tgtEl>
                                      </p:cBhvr>
                                    </p:animEffect>
                                    <p:anim calcmode="lin" valueType="num">
                                      <p:cBhvr>
                                        <p:cTn id="188" dur="1000" fill="hold"/>
                                        <p:tgtEl>
                                          <p:spTgt spid="17439"/>
                                        </p:tgtEl>
                                        <p:attrNameLst>
                                          <p:attrName>ppt_x</p:attrName>
                                        </p:attrNameLst>
                                      </p:cBhvr>
                                      <p:tavLst>
                                        <p:tav tm="0">
                                          <p:val>
                                            <p:strVal val="#ppt_x"/>
                                          </p:val>
                                        </p:tav>
                                        <p:tav tm="100000">
                                          <p:val>
                                            <p:strVal val="#ppt_x"/>
                                          </p:val>
                                        </p:tav>
                                      </p:tavLst>
                                    </p:anim>
                                    <p:anim calcmode="lin" valueType="num">
                                      <p:cBhvr>
                                        <p:cTn id="189" dur="1000" fill="hold"/>
                                        <p:tgtEl>
                                          <p:spTgt spid="17439"/>
                                        </p:tgtEl>
                                        <p:attrNameLst>
                                          <p:attrName>ppt_y</p:attrName>
                                        </p:attrNameLst>
                                      </p:cBhvr>
                                      <p:tavLst>
                                        <p:tav tm="0">
                                          <p:val>
                                            <p:strVal val="#ppt_y+.1"/>
                                          </p:val>
                                        </p:tav>
                                        <p:tav tm="100000">
                                          <p:val>
                                            <p:strVal val="#ppt_y"/>
                                          </p:val>
                                        </p:tav>
                                      </p:tavLst>
                                    </p:anim>
                                  </p:childTnLst>
                                </p:cTn>
                              </p:par>
                            </p:childTnLst>
                          </p:cTn>
                        </p:par>
                      </p:childTnLst>
                    </p:cTn>
                  </p:par>
                  <p:par>
                    <p:cTn id="190" fill="hold" nodeType="clickPar">
                      <p:stCondLst>
                        <p:cond delay="indefinite"/>
                      </p:stCondLst>
                      <p:childTnLst>
                        <p:par>
                          <p:cTn id="191" fill="hold" nodeType="withGroup">
                            <p:stCondLst>
                              <p:cond delay="0"/>
                            </p:stCondLst>
                            <p:childTnLst>
                              <p:par>
                                <p:cTn id="192" presetID="42" presetClass="entr" presetSubtype="0" fill="hold" grpId="0" nodeType="clickEffect">
                                  <p:stCondLst>
                                    <p:cond delay="0"/>
                                  </p:stCondLst>
                                  <p:childTnLst>
                                    <p:set>
                                      <p:cBhvr>
                                        <p:cTn id="193" dur="1" fill="hold">
                                          <p:stCondLst>
                                            <p:cond delay="0"/>
                                          </p:stCondLst>
                                        </p:cTn>
                                        <p:tgtEl>
                                          <p:spTgt spid="17413"/>
                                        </p:tgtEl>
                                        <p:attrNameLst>
                                          <p:attrName>style.visibility</p:attrName>
                                        </p:attrNameLst>
                                      </p:cBhvr>
                                      <p:to>
                                        <p:strVal val="visible"/>
                                      </p:to>
                                    </p:set>
                                    <p:animEffect transition="in" filter="fade">
                                      <p:cBhvr>
                                        <p:cTn id="194" dur="1000"/>
                                        <p:tgtEl>
                                          <p:spTgt spid="17413"/>
                                        </p:tgtEl>
                                      </p:cBhvr>
                                    </p:animEffect>
                                    <p:anim calcmode="lin" valueType="num">
                                      <p:cBhvr>
                                        <p:cTn id="195" dur="1000" fill="hold"/>
                                        <p:tgtEl>
                                          <p:spTgt spid="17413"/>
                                        </p:tgtEl>
                                        <p:attrNameLst>
                                          <p:attrName>ppt_x</p:attrName>
                                        </p:attrNameLst>
                                      </p:cBhvr>
                                      <p:tavLst>
                                        <p:tav tm="0">
                                          <p:val>
                                            <p:strVal val="#ppt_x"/>
                                          </p:val>
                                        </p:tav>
                                        <p:tav tm="100000">
                                          <p:val>
                                            <p:strVal val="#ppt_x"/>
                                          </p:val>
                                        </p:tav>
                                      </p:tavLst>
                                    </p:anim>
                                    <p:anim calcmode="lin" valueType="num">
                                      <p:cBhvr>
                                        <p:cTn id="196" dur="1000" fill="hold"/>
                                        <p:tgtEl>
                                          <p:spTgt spid="17413"/>
                                        </p:tgtEl>
                                        <p:attrNameLst>
                                          <p:attrName>ppt_y</p:attrName>
                                        </p:attrNameLst>
                                      </p:cBhvr>
                                      <p:tavLst>
                                        <p:tav tm="0">
                                          <p:val>
                                            <p:strVal val="#ppt_y+.1"/>
                                          </p:val>
                                        </p:tav>
                                        <p:tav tm="100000">
                                          <p:val>
                                            <p:strVal val="#ppt_y"/>
                                          </p:val>
                                        </p:tav>
                                      </p:tavLst>
                                    </p:anim>
                                  </p:childTnLst>
                                </p:cTn>
                              </p:par>
                            </p:childTnLst>
                          </p:cTn>
                        </p:par>
                      </p:childTnLst>
                    </p:cTn>
                  </p:par>
                  <p:par>
                    <p:cTn id="197" fill="hold" nodeType="clickPar">
                      <p:stCondLst>
                        <p:cond delay="indefinite"/>
                      </p:stCondLst>
                      <p:childTnLst>
                        <p:par>
                          <p:cTn id="198" fill="hold" nodeType="withGroup">
                            <p:stCondLst>
                              <p:cond delay="0"/>
                            </p:stCondLst>
                            <p:childTnLst>
                              <p:par>
                                <p:cTn id="199" presetID="42" presetClass="entr" presetSubtype="0" fill="hold" nodeType="clickEffect">
                                  <p:stCondLst>
                                    <p:cond delay="0"/>
                                  </p:stCondLst>
                                  <p:childTnLst>
                                    <p:set>
                                      <p:cBhvr>
                                        <p:cTn id="200" dur="1" fill="hold">
                                          <p:stCondLst>
                                            <p:cond delay="0"/>
                                          </p:stCondLst>
                                        </p:cTn>
                                        <p:tgtEl>
                                          <p:spTgt spid="17472"/>
                                        </p:tgtEl>
                                        <p:attrNameLst>
                                          <p:attrName>style.visibility</p:attrName>
                                        </p:attrNameLst>
                                      </p:cBhvr>
                                      <p:to>
                                        <p:strVal val="visible"/>
                                      </p:to>
                                    </p:set>
                                    <p:animEffect transition="in" filter="fade">
                                      <p:cBhvr>
                                        <p:cTn id="201" dur="1000"/>
                                        <p:tgtEl>
                                          <p:spTgt spid="17472"/>
                                        </p:tgtEl>
                                      </p:cBhvr>
                                    </p:animEffect>
                                    <p:anim calcmode="lin" valueType="num">
                                      <p:cBhvr>
                                        <p:cTn id="202" dur="1000" fill="hold"/>
                                        <p:tgtEl>
                                          <p:spTgt spid="17472"/>
                                        </p:tgtEl>
                                        <p:attrNameLst>
                                          <p:attrName>ppt_x</p:attrName>
                                        </p:attrNameLst>
                                      </p:cBhvr>
                                      <p:tavLst>
                                        <p:tav tm="0">
                                          <p:val>
                                            <p:strVal val="#ppt_x"/>
                                          </p:val>
                                        </p:tav>
                                        <p:tav tm="100000">
                                          <p:val>
                                            <p:strVal val="#ppt_x"/>
                                          </p:val>
                                        </p:tav>
                                      </p:tavLst>
                                    </p:anim>
                                    <p:anim calcmode="lin" valueType="num">
                                      <p:cBhvr>
                                        <p:cTn id="203" dur="1000" fill="hold"/>
                                        <p:tgtEl>
                                          <p:spTgt spid="17472"/>
                                        </p:tgtEl>
                                        <p:attrNameLst>
                                          <p:attrName>ppt_y</p:attrName>
                                        </p:attrNameLst>
                                      </p:cBhvr>
                                      <p:tavLst>
                                        <p:tav tm="0">
                                          <p:val>
                                            <p:strVal val="#ppt_y+.1"/>
                                          </p:val>
                                        </p:tav>
                                        <p:tav tm="100000">
                                          <p:val>
                                            <p:strVal val="#ppt_y"/>
                                          </p:val>
                                        </p:tav>
                                      </p:tavLst>
                                    </p:anim>
                                  </p:childTnLst>
                                </p:cTn>
                              </p:par>
                            </p:childTnLst>
                          </p:cTn>
                        </p:par>
                      </p:childTnLst>
                    </p:cTn>
                  </p:par>
                  <p:par>
                    <p:cTn id="204" fill="hold" nodeType="clickPar">
                      <p:stCondLst>
                        <p:cond delay="indefinite"/>
                      </p:stCondLst>
                      <p:childTnLst>
                        <p:par>
                          <p:cTn id="205" fill="hold" nodeType="withGroup">
                            <p:stCondLst>
                              <p:cond delay="0"/>
                            </p:stCondLst>
                            <p:childTnLst>
                              <p:par>
                                <p:cTn id="206" presetID="42" presetClass="entr" presetSubtype="0" fill="hold" grpId="0" nodeType="clickEffect">
                                  <p:stCondLst>
                                    <p:cond delay="0"/>
                                  </p:stCondLst>
                                  <p:childTnLst>
                                    <p:set>
                                      <p:cBhvr>
                                        <p:cTn id="207" dur="1" fill="hold">
                                          <p:stCondLst>
                                            <p:cond delay="0"/>
                                          </p:stCondLst>
                                        </p:cTn>
                                        <p:tgtEl>
                                          <p:spTgt spid="17435"/>
                                        </p:tgtEl>
                                        <p:attrNameLst>
                                          <p:attrName>style.visibility</p:attrName>
                                        </p:attrNameLst>
                                      </p:cBhvr>
                                      <p:to>
                                        <p:strVal val="visible"/>
                                      </p:to>
                                    </p:set>
                                    <p:animEffect transition="in" filter="fade">
                                      <p:cBhvr>
                                        <p:cTn id="208" dur="1000"/>
                                        <p:tgtEl>
                                          <p:spTgt spid="17435"/>
                                        </p:tgtEl>
                                      </p:cBhvr>
                                    </p:animEffect>
                                    <p:anim calcmode="lin" valueType="num">
                                      <p:cBhvr>
                                        <p:cTn id="209" dur="1000" fill="hold"/>
                                        <p:tgtEl>
                                          <p:spTgt spid="17435"/>
                                        </p:tgtEl>
                                        <p:attrNameLst>
                                          <p:attrName>ppt_x</p:attrName>
                                        </p:attrNameLst>
                                      </p:cBhvr>
                                      <p:tavLst>
                                        <p:tav tm="0">
                                          <p:val>
                                            <p:strVal val="#ppt_x"/>
                                          </p:val>
                                        </p:tav>
                                        <p:tav tm="100000">
                                          <p:val>
                                            <p:strVal val="#ppt_x"/>
                                          </p:val>
                                        </p:tav>
                                      </p:tavLst>
                                    </p:anim>
                                    <p:anim calcmode="lin" valueType="num">
                                      <p:cBhvr>
                                        <p:cTn id="210" dur="1000" fill="hold"/>
                                        <p:tgtEl>
                                          <p:spTgt spid="17435"/>
                                        </p:tgtEl>
                                        <p:attrNameLst>
                                          <p:attrName>ppt_y</p:attrName>
                                        </p:attrNameLst>
                                      </p:cBhvr>
                                      <p:tavLst>
                                        <p:tav tm="0">
                                          <p:val>
                                            <p:strVal val="#ppt_y+.1"/>
                                          </p:val>
                                        </p:tav>
                                        <p:tav tm="100000">
                                          <p:val>
                                            <p:strVal val="#ppt_y"/>
                                          </p:val>
                                        </p:tav>
                                      </p:tavLst>
                                    </p:anim>
                                  </p:childTnLst>
                                </p:cTn>
                              </p:par>
                            </p:childTnLst>
                          </p:cTn>
                        </p:par>
                      </p:childTnLst>
                    </p:cTn>
                  </p:par>
                  <p:par>
                    <p:cTn id="211" fill="hold" nodeType="clickPar">
                      <p:stCondLst>
                        <p:cond delay="indefinite"/>
                      </p:stCondLst>
                      <p:childTnLst>
                        <p:par>
                          <p:cTn id="212" fill="hold" nodeType="withGroup">
                            <p:stCondLst>
                              <p:cond delay="0"/>
                            </p:stCondLst>
                            <p:childTnLst>
                              <p:par>
                                <p:cTn id="213" presetID="42" presetClass="entr" presetSubtype="0" fill="hold" grpId="0" nodeType="clickEffect">
                                  <p:stCondLst>
                                    <p:cond delay="0"/>
                                  </p:stCondLst>
                                  <p:childTnLst>
                                    <p:set>
                                      <p:cBhvr>
                                        <p:cTn id="214" dur="1" fill="hold">
                                          <p:stCondLst>
                                            <p:cond delay="0"/>
                                          </p:stCondLst>
                                        </p:cTn>
                                        <p:tgtEl>
                                          <p:spTgt spid="17436"/>
                                        </p:tgtEl>
                                        <p:attrNameLst>
                                          <p:attrName>style.visibility</p:attrName>
                                        </p:attrNameLst>
                                      </p:cBhvr>
                                      <p:to>
                                        <p:strVal val="visible"/>
                                      </p:to>
                                    </p:set>
                                    <p:animEffect transition="in" filter="fade">
                                      <p:cBhvr>
                                        <p:cTn id="215" dur="1000"/>
                                        <p:tgtEl>
                                          <p:spTgt spid="17436"/>
                                        </p:tgtEl>
                                      </p:cBhvr>
                                    </p:animEffect>
                                    <p:anim calcmode="lin" valueType="num">
                                      <p:cBhvr>
                                        <p:cTn id="216" dur="1000" fill="hold"/>
                                        <p:tgtEl>
                                          <p:spTgt spid="17436"/>
                                        </p:tgtEl>
                                        <p:attrNameLst>
                                          <p:attrName>ppt_x</p:attrName>
                                        </p:attrNameLst>
                                      </p:cBhvr>
                                      <p:tavLst>
                                        <p:tav tm="0">
                                          <p:val>
                                            <p:strVal val="#ppt_x"/>
                                          </p:val>
                                        </p:tav>
                                        <p:tav tm="100000">
                                          <p:val>
                                            <p:strVal val="#ppt_x"/>
                                          </p:val>
                                        </p:tav>
                                      </p:tavLst>
                                    </p:anim>
                                    <p:anim calcmode="lin" valueType="num">
                                      <p:cBhvr>
                                        <p:cTn id="217" dur="1000" fill="hold"/>
                                        <p:tgtEl>
                                          <p:spTgt spid="17436"/>
                                        </p:tgtEl>
                                        <p:attrNameLst>
                                          <p:attrName>ppt_y</p:attrName>
                                        </p:attrNameLst>
                                      </p:cBhvr>
                                      <p:tavLst>
                                        <p:tav tm="0">
                                          <p:val>
                                            <p:strVal val="#ppt_y+.1"/>
                                          </p:val>
                                        </p:tav>
                                        <p:tav tm="100000">
                                          <p:val>
                                            <p:strVal val="#ppt_y"/>
                                          </p:val>
                                        </p:tav>
                                      </p:tavLst>
                                    </p:anim>
                                  </p:childTnLst>
                                </p:cTn>
                              </p:par>
                            </p:childTnLst>
                          </p:cTn>
                        </p:par>
                      </p:childTnLst>
                    </p:cTn>
                  </p:par>
                  <p:par>
                    <p:cTn id="218" fill="hold" nodeType="clickPar">
                      <p:stCondLst>
                        <p:cond delay="indefinite"/>
                      </p:stCondLst>
                      <p:childTnLst>
                        <p:par>
                          <p:cTn id="219" fill="hold" nodeType="withGroup">
                            <p:stCondLst>
                              <p:cond delay="0"/>
                            </p:stCondLst>
                            <p:childTnLst>
                              <p:par>
                                <p:cTn id="220" presetID="42" presetClass="entr" presetSubtype="0" fill="hold" grpId="0" nodeType="clickEffect">
                                  <p:stCondLst>
                                    <p:cond delay="0"/>
                                  </p:stCondLst>
                                  <p:childTnLst>
                                    <p:set>
                                      <p:cBhvr>
                                        <p:cTn id="221" dur="1" fill="hold">
                                          <p:stCondLst>
                                            <p:cond delay="0"/>
                                          </p:stCondLst>
                                        </p:cTn>
                                        <p:tgtEl>
                                          <p:spTgt spid="17437"/>
                                        </p:tgtEl>
                                        <p:attrNameLst>
                                          <p:attrName>style.visibility</p:attrName>
                                        </p:attrNameLst>
                                      </p:cBhvr>
                                      <p:to>
                                        <p:strVal val="visible"/>
                                      </p:to>
                                    </p:set>
                                    <p:animEffect transition="in" filter="fade">
                                      <p:cBhvr>
                                        <p:cTn id="222" dur="1000"/>
                                        <p:tgtEl>
                                          <p:spTgt spid="17437"/>
                                        </p:tgtEl>
                                      </p:cBhvr>
                                    </p:animEffect>
                                    <p:anim calcmode="lin" valueType="num">
                                      <p:cBhvr>
                                        <p:cTn id="223" dur="1000" fill="hold"/>
                                        <p:tgtEl>
                                          <p:spTgt spid="17437"/>
                                        </p:tgtEl>
                                        <p:attrNameLst>
                                          <p:attrName>ppt_x</p:attrName>
                                        </p:attrNameLst>
                                      </p:cBhvr>
                                      <p:tavLst>
                                        <p:tav tm="0">
                                          <p:val>
                                            <p:strVal val="#ppt_x"/>
                                          </p:val>
                                        </p:tav>
                                        <p:tav tm="100000">
                                          <p:val>
                                            <p:strVal val="#ppt_x"/>
                                          </p:val>
                                        </p:tav>
                                      </p:tavLst>
                                    </p:anim>
                                    <p:anim calcmode="lin" valueType="num">
                                      <p:cBhvr>
                                        <p:cTn id="224" dur="1000" fill="hold"/>
                                        <p:tgtEl>
                                          <p:spTgt spid="17437"/>
                                        </p:tgtEl>
                                        <p:attrNameLst>
                                          <p:attrName>ppt_y</p:attrName>
                                        </p:attrNameLst>
                                      </p:cBhvr>
                                      <p:tavLst>
                                        <p:tav tm="0">
                                          <p:val>
                                            <p:strVal val="#ppt_y+.1"/>
                                          </p:val>
                                        </p:tav>
                                        <p:tav tm="100000">
                                          <p:val>
                                            <p:strVal val="#ppt_y"/>
                                          </p:val>
                                        </p:tav>
                                      </p:tavLst>
                                    </p:anim>
                                  </p:childTnLst>
                                </p:cTn>
                              </p:par>
                            </p:childTnLst>
                          </p:cTn>
                        </p:par>
                      </p:childTnLst>
                    </p:cTn>
                  </p:par>
                  <p:par>
                    <p:cTn id="225" fill="hold" nodeType="clickPar">
                      <p:stCondLst>
                        <p:cond delay="indefinite"/>
                      </p:stCondLst>
                      <p:childTnLst>
                        <p:par>
                          <p:cTn id="226" fill="hold" nodeType="withGroup">
                            <p:stCondLst>
                              <p:cond delay="0"/>
                            </p:stCondLst>
                            <p:childTnLst>
                              <p:par>
                                <p:cTn id="227" presetID="42" presetClass="entr" presetSubtype="0" fill="hold" grpId="0" nodeType="clickEffect">
                                  <p:stCondLst>
                                    <p:cond delay="0"/>
                                  </p:stCondLst>
                                  <p:childTnLst>
                                    <p:set>
                                      <p:cBhvr>
                                        <p:cTn id="228" dur="1" fill="hold">
                                          <p:stCondLst>
                                            <p:cond delay="0"/>
                                          </p:stCondLst>
                                        </p:cTn>
                                        <p:tgtEl>
                                          <p:spTgt spid="17440"/>
                                        </p:tgtEl>
                                        <p:attrNameLst>
                                          <p:attrName>style.visibility</p:attrName>
                                        </p:attrNameLst>
                                      </p:cBhvr>
                                      <p:to>
                                        <p:strVal val="visible"/>
                                      </p:to>
                                    </p:set>
                                    <p:animEffect transition="in" filter="fade">
                                      <p:cBhvr>
                                        <p:cTn id="229" dur="1000"/>
                                        <p:tgtEl>
                                          <p:spTgt spid="17440"/>
                                        </p:tgtEl>
                                      </p:cBhvr>
                                    </p:animEffect>
                                    <p:anim calcmode="lin" valueType="num">
                                      <p:cBhvr>
                                        <p:cTn id="230" dur="1000" fill="hold"/>
                                        <p:tgtEl>
                                          <p:spTgt spid="17440"/>
                                        </p:tgtEl>
                                        <p:attrNameLst>
                                          <p:attrName>ppt_x</p:attrName>
                                        </p:attrNameLst>
                                      </p:cBhvr>
                                      <p:tavLst>
                                        <p:tav tm="0">
                                          <p:val>
                                            <p:strVal val="#ppt_x"/>
                                          </p:val>
                                        </p:tav>
                                        <p:tav tm="100000">
                                          <p:val>
                                            <p:strVal val="#ppt_x"/>
                                          </p:val>
                                        </p:tav>
                                      </p:tavLst>
                                    </p:anim>
                                    <p:anim calcmode="lin" valueType="num">
                                      <p:cBhvr>
                                        <p:cTn id="231" dur="1000" fill="hold"/>
                                        <p:tgtEl>
                                          <p:spTgt spid="17440"/>
                                        </p:tgtEl>
                                        <p:attrNameLst>
                                          <p:attrName>ppt_y</p:attrName>
                                        </p:attrNameLst>
                                      </p:cBhvr>
                                      <p:tavLst>
                                        <p:tav tm="0">
                                          <p:val>
                                            <p:strVal val="#ppt_y+.1"/>
                                          </p:val>
                                        </p:tav>
                                        <p:tav tm="100000">
                                          <p:val>
                                            <p:strVal val="#ppt_y"/>
                                          </p:val>
                                        </p:tav>
                                      </p:tavLst>
                                    </p:anim>
                                  </p:childTnLst>
                                </p:cTn>
                              </p:par>
                            </p:childTnLst>
                          </p:cTn>
                        </p:par>
                      </p:childTnLst>
                    </p:cTn>
                  </p:par>
                  <p:par>
                    <p:cTn id="232" fill="hold" nodeType="clickPar">
                      <p:stCondLst>
                        <p:cond delay="indefinite"/>
                      </p:stCondLst>
                      <p:childTnLst>
                        <p:par>
                          <p:cTn id="233" fill="hold" nodeType="withGroup">
                            <p:stCondLst>
                              <p:cond delay="0"/>
                            </p:stCondLst>
                            <p:childTnLst>
                              <p:par>
                                <p:cTn id="234" presetID="42" presetClass="entr" presetSubtype="0" fill="hold" grpId="0" nodeType="clickEffect">
                                  <p:stCondLst>
                                    <p:cond delay="0"/>
                                  </p:stCondLst>
                                  <p:childTnLst>
                                    <p:set>
                                      <p:cBhvr>
                                        <p:cTn id="235" dur="1" fill="hold">
                                          <p:stCondLst>
                                            <p:cond delay="0"/>
                                          </p:stCondLst>
                                        </p:cTn>
                                        <p:tgtEl>
                                          <p:spTgt spid="17441"/>
                                        </p:tgtEl>
                                        <p:attrNameLst>
                                          <p:attrName>style.visibility</p:attrName>
                                        </p:attrNameLst>
                                      </p:cBhvr>
                                      <p:to>
                                        <p:strVal val="visible"/>
                                      </p:to>
                                    </p:set>
                                    <p:animEffect transition="in" filter="fade">
                                      <p:cBhvr>
                                        <p:cTn id="236" dur="1000"/>
                                        <p:tgtEl>
                                          <p:spTgt spid="17441"/>
                                        </p:tgtEl>
                                      </p:cBhvr>
                                    </p:animEffect>
                                    <p:anim calcmode="lin" valueType="num">
                                      <p:cBhvr>
                                        <p:cTn id="237" dur="1000" fill="hold"/>
                                        <p:tgtEl>
                                          <p:spTgt spid="17441"/>
                                        </p:tgtEl>
                                        <p:attrNameLst>
                                          <p:attrName>ppt_x</p:attrName>
                                        </p:attrNameLst>
                                      </p:cBhvr>
                                      <p:tavLst>
                                        <p:tav tm="0">
                                          <p:val>
                                            <p:strVal val="#ppt_x"/>
                                          </p:val>
                                        </p:tav>
                                        <p:tav tm="100000">
                                          <p:val>
                                            <p:strVal val="#ppt_x"/>
                                          </p:val>
                                        </p:tav>
                                      </p:tavLst>
                                    </p:anim>
                                    <p:anim calcmode="lin" valueType="num">
                                      <p:cBhvr>
                                        <p:cTn id="238" dur="1000" fill="hold"/>
                                        <p:tgtEl>
                                          <p:spTgt spid="17441"/>
                                        </p:tgtEl>
                                        <p:attrNameLst>
                                          <p:attrName>ppt_y</p:attrName>
                                        </p:attrNameLst>
                                      </p:cBhvr>
                                      <p:tavLst>
                                        <p:tav tm="0">
                                          <p:val>
                                            <p:strVal val="#ppt_y+.1"/>
                                          </p:val>
                                        </p:tav>
                                        <p:tav tm="100000">
                                          <p:val>
                                            <p:strVal val="#ppt_y"/>
                                          </p:val>
                                        </p:tav>
                                      </p:tavLst>
                                    </p:anim>
                                  </p:childTnLst>
                                </p:cTn>
                              </p:par>
                            </p:childTnLst>
                          </p:cTn>
                        </p:par>
                      </p:childTnLst>
                    </p:cTn>
                  </p:par>
                  <p:par>
                    <p:cTn id="239" fill="hold" nodeType="clickPar">
                      <p:stCondLst>
                        <p:cond delay="indefinite"/>
                      </p:stCondLst>
                      <p:childTnLst>
                        <p:par>
                          <p:cTn id="240" fill="hold" nodeType="withGroup">
                            <p:stCondLst>
                              <p:cond delay="0"/>
                            </p:stCondLst>
                            <p:childTnLst>
                              <p:par>
                                <p:cTn id="241" presetID="42" presetClass="entr" presetSubtype="0" fill="hold" grpId="0" nodeType="clickEffect">
                                  <p:stCondLst>
                                    <p:cond delay="0"/>
                                  </p:stCondLst>
                                  <p:childTnLst>
                                    <p:set>
                                      <p:cBhvr>
                                        <p:cTn id="242" dur="1" fill="hold">
                                          <p:stCondLst>
                                            <p:cond delay="0"/>
                                          </p:stCondLst>
                                        </p:cTn>
                                        <p:tgtEl>
                                          <p:spTgt spid="17442"/>
                                        </p:tgtEl>
                                        <p:attrNameLst>
                                          <p:attrName>style.visibility</p:attrName>
                                        </p:attrNameLst>
                                      </p:cBhvr>
                                      <p:to>
                                        <p:strVal val="visible"/>
                                      </p:to>
                                    </p:set>
                                    <p:animEffect transition="in" filter="fade">
                                      <p:cBhvr>
                                        <p:cTn id="243" dur="1000"/>
                                        <p:tgtEl>
                                          <p:spTgt spid="17442"/>
                                        </p:tgtEl>
                                      </p:cBhvr>
                                    </p:animEffect>
                                    <p:anim calcmode="lin" valueType="num">
                                      <p:cBhvr>
                                        <p:cTn id="244" dur="1000" fill="hold"/>
                                        <p:tgtEl>
                                          <p:spTgt spid="17442"/>
                                        </p:tgtEl>
                                        <p:attrNameLst>
                                          <p:attrName>ppt_x</p:attrName>
                                        </p:attrNameLst>
                                      </p:cBhvr>
                                      <p:tavLst>
                                        <p:tav tm="0">
                                          <p:val>
                                            <p:strVal val="#ppt_x"/>
                                          </p:val>
                                        </p:tav>
                                        <p:tav tm="100000">
                                          <p:val>
                                            <p:strVal val="#ppt_x"/>
                                          </p:val>
                                        </p:tav>
                                      </p:tavLst>
                                    </p:anim>
                                    <p:anim calcmode="lin" valueType="num">
                                      <p:cBhvr>
                                        <p:cTn id="245" dur="1000" fill="hold"/>
                                        <p:tgtEl>
                                          <p:spTgt spid="17442"/>
                                        </p:tgtEl>
                                        <p:attrNameLst>
                                          <p:attrName>ppt_y</p:attrName>
                                        </p:attrNameLst>
                                      </p:cBhvr>
                                      <p:tavLst>
                                        <p:tav tm="0">
                                          <p:val>
                                            <p:strVal val="#ppt_y+.1"/>
                                          </p:val>
                                        </p:tav>
                                        <p:tav tm="100000">
                                          <p:val>
                                            <p:strVal val="#ppt_y"/>
                                          </p:val>
                                        </p:tav>
                                      </p:tavLst>
                                    </p:anim>
                                  </p:childTnLst>
                                </p:cTn>
                              </p:par>
                            </p:childTnLst>
                          </p:cTn>
                        </p:par>
                      </p:childTnLst>
                    </p:cTn>
                  </p:par>
                  <p:par>
                    <p:cTn id="246" fill="hold" nodeType="clickPar">
                      <p:stCondLst>
                        <p:cond delay="indefinite"/>
                      </p:stCondLst>
                      <p:childTnLst>
                        <p:par>
                          <p:cTn id="247" fill="hold" nodeType="withGroup">
                            <p:stCondLst>
                              <p:cond delay="0"/>
                            </p:stCondLst>
                            <p:childTnLst>
                              <p:par>
                                <p:cTn id="248" presetID="42" presetClass="entr" presetSubtype="0" fill="hold" nodeType="clickEffect">
                                  <p:stCondLst>
                                    <p:cond delay="0"/>
                                  </p:stCondLst>
                                  <p:childTnLst>
                                    <p:set>
                                      <p:cBhvr>
                                        <p:cTn id="249" dur="1" fill="hold">
                                          <p:stCondLst>
                                            <p:cond delay="0"/>
                                          </p:stCondLst>
                                        </p:cTn>
                                        <p:tgtEl>
                                          <p:spTgt spid="17473"/>
                                        </p:tgtEl>
                                        <p:attrNameLst>
                                          <p:attrName>style.visibility</p:attrName>
                                        </p:attrNameLst>
                                      </p:cBhvr>
                                      <p:to>
                                        <p:strVal val="visible"/>
                                      </p:to>
                                    </p:set>
                                    <p:animEffect transition="in" filter="fade">
                                      <p:cBhvr>
                                        <p:cTn id="250" dur="1000"/>
                                        <p:tgtEl>
                                          <p:spTgt spid="17473"/>
                                        </p:tgtEl>
                                      </p:cBhvr>
                                    </p:animEffect>
                                    <p:anim calcmode="lin" valueType="num">
                                      <p:cBhvr>
                                        <p:cTn id="251" dur="1000" fill="hold"/>
                                        <p:tgtEl>
                                          <p:spTgt spid="17473"/>
                                        </p:tgtEl>
                                        <p:attrNameLst>
                                          <p:attrName>ppt_x</p:attrName>
                                        </p:attrNameLst>
                                      </p:cBhvr>
                                      <p:tavLst>
                                        <p:tav tm="0">
                                          <p:val>
                                            <p:strVal val="#ppt_x"/>
                                          </p:val>
                                        </p:tav>
                                        <p:tav tm="100000">
                                          <p:val>
                                            <p:strVal val="#ppt_x"/>
                                          </p:val>
                                        </p:tav>
                                      </p:tavLst>
                                    </p:anim>
                                    <p:anim calcmode="lin" valueType="num">
                                      <p:cBhvr>
                                        <p:cTn id="252" dur="1000" fill="hold"/>
                                        <p:tgtEl>
                                          <p:spTgt spid="17473"/>
                                        </p:tgtEl>
                                        <p:attrNameLst>
                                          <p:attrName>ppt_y</p:attrName>
                                        </p:attrNameLst>
                                      </p:cBhvr>
                                      <p:tavLst>
                                        <p:tav tm="0">
                                          <p:val>
                                            <p:strVal val="#ppt_y+.1"/>
                                          </p:val>
                                        </p:tav>
                                        <p:tav tm="100000">
                                          <p:val>
                                            <p:strVal val="#ppt_y"/>
                                          </p:val>
                                        </p:tav>
                                      </p:tavLst>
                                    </p:anim>
                                  </p:childTnLst>
                                </p:cTn>
                              </p:par>
                            </p:childTnLst>
                          </p:cTn>
                        </p:par>
                      </p:childTnLst>
                    </p:cTn>
                  </p:par>
                  <p:par>
                    <p:cTn id="253" fill="hold" nodeType="clickPar">
                      <p:stCondLst>
                        <p:cond delay="indefinite"/>
                      </p:stCondLst>
                      <p:childTnLst>
                        <p:par>
                          <p:cTn id="254" fill="hold" nodeType="withGroup">
                            <p:stCondLst>
                              <p:cond delay="0"/>
                            </p:stCondLst>
                            <p:childTnLst>
                              <p:par>
                                <p:cTn id="255" presetID="42" presetClass="entr" presetSubtype="0" fill="hold" grpId="0" nodeType="clickEffect">
                                  <p:stCondLst>
                                    <p:cond delay="0"/>
                                  </p:stCondLst>
                                  <p:childTnLst>
                                    <p:set>
                                      <p:cBhvr>
                                        <p:cTn id="256" dur="1" fill="hold">
                                          <p:stCondLst>
                                            <p:cond delay="0"/>
                                          </p:stCondLst>
                                        </p:cTn>
                                        <p:tgtEl>
                                          <p:spTgt spid="17443"/>
                                        </p:tgtEl>
                                        <p:attrNameLst>
                                          <p:attrName>style.visibility</p:attrName>
                                        </p:attrNameLst>
                                      </p:cBhvr>
                                      <p:to>
                                        <p:strVal val="visible"/>
                                      </p:to>
                                    </p:set>
                                    <p:animEffect transition="in" filter="fade">
                                      <p:cBhvr>
                                        <p:cTn id="257" dur="1000"/>
                                        <p:tgtEl>
                                          <p:spTgt spid="17443"/>
                                        </p:tgtEl>
                                      </p:cBhvr>
                                    </p:animEffect>
                                    <p:anim calcmode="lin" valueType="num">
                                      <p:cBhvr>
                                        <p:cTn id="258" dur="1000" fill="hold"/>
                                        <p:tgtEl>
                                          <p:spTgt spid="17443"/>
                                        </p:tgtEl>
                                        <p:attrNameLst>
                                          <p:attrName>ppt_x</p:attrName>
                                        </p:attrNameLst>
                                      </p:cBhvr>
                                      <p:tavLst>
                                        <p:tav tm="0">
                                          <p:val>
                                            <p:strVal val="#ppt_x"/>
                                          </p:val>
                                        </p:tav>
                                        <p:tav tm="100000">
                                          <p:val>
                                            <p:strVal val="#ppt_x"/>
                                          </p:val>
                                        </p:tav>
                                      </p:tavLst>
                                    </p:anim>
                                    <p:anim calcmode="lin" valueType="num">
                                      <p:cBhvr>
                                        <p:cTn id="259" dur="1000" fill="hold"/>
                                        <p:tgtEl>
                                          <p:spTgt spid="17443"/>
                                        </p:tgtEl>
                                        <p:attrNameLst>
                                          <p:attrName>ppt_y</p:attrName>
                                        </p:attrNameLst>
                                      </p:cBhvr>
                                      <p:tavLst>
                                        <p:tav tm="0">
                                          <p:val>
                                            <p:strVal val="#ppt_y+.1"/>
                                          </p:val>
                                        </p:tav>
                                        <p:tav tm="100000">
                                          <p:val>
                                            <p:strVal val="#ppt_y"/>
                                          </p:val>
                                        </p:tav>
                                      </p:tavLst>
                                    </p:anim>
                                  </p:childTnLst>
                                </p:cTn>
                              </p:par>
                            </p:childTnLst>
                          </p:cTn>
                        </p:par>
                      </p:childTnLst>
                    </p:cTn>
                  </p:par>
                  <p:par>
                    <p:cTn id="260" fill="hold" nodeType="clickPar">
                      <p:stCondLst>
                        <p:cond delay="indefinite"/>
                      </p:stCondLst>
                      <p:childTnLst>
                        <p:par>
                          <p:cTn id="261" fill="hold" nodeType="withGroup">
                            <p:stCondLst>
                              <p:cond delay="0"/>
                            </p:stCondLst>
                            <p:childTnLst>
                              <p:par>
                                <p:cTn id="262" presetID="42" presetClass="entr" presetSubtype="0" fill="hold" grpId="0" nodeType="clickEffect">
                                  <p:stCondLst>
                                    <p:cond delay="0"/>
                                  </p:stCondLst>
                                  <p:childTnLst>
                                    <p:set>
                                      <p:cBhvr>
                                        <p:cTn id="263" dur="1" fill="hold">
                                          <p:stCondLst>
                                            <p:cond delay="0"/>
                                          </p:stCondLst>
                                        </p:cTn>
                                        <p:tgtEl>
                                          <p:spTgt spid="17444"/>
                                        </p:tgtEl>
                                        <p:attrNameLst>
                                          <p:attrName>style.visibility</p:attrName>
                                        </p:attrNameLst>
                                      </p:cBhvr>
                                      <p:to>
                                        <p:strVal val="visible"/>
                                      </p:to>
                                    </p:set>
                                    <p:animEffect transition="in" filter="fade">
                                      <p:cBhvr>
                                        <p:cTn id="264" dur="1000"/>
                                        <p:tgtEl>
                                          <p:spTgt spid="17444"/>
                                        </p:tgtEl>
                                      </p:cBhvr>
                                    </p:animEffect>
                                    <p:anim calcmode="lin" valueType="num">
                                      <p:cBhvr>
                                        <p:cTn id="265" dur="1000" fill="hold"/>
                                        <p:tgtEl>
                                          <p:spTgt spid="17444"/>
                                        </p:tgtEl>
                                        <p:attrNameLst>
                                          <p:attrName>ppt_x</p:attrName>
                                        </p:attrNameLst>
                                      </p:cBhvr>
                                      <p:tavLst>
                                        <p:tav tm="0">
                                          <p:val>
                                            <p:strVal val="#ppt_x"/>
                                          </p:val>
                                        </p:tav>
                                        <p:tav tm="100000">
                                          <p:val>
                                            <p:strVal val="#ppt_x"/>
                                          </p:val>
                                        </p:tav>
                                      </p:tavLst>
                                    </p:anim>
                                    <p:anim calcmode="lin" valueType="num">
                                      <p:cBhvr>
                                        <p:cTn id="266" dur="1000" fill="hold"/>
                                        <p:tgtEl>
                                          <p:spTgt spid="17444"/>
                                        </p:tgtEl>
                                        <p:attrNameLst>
                                          <p:attrName>ppt_y</p:attrName>
                                        </p:attrNameLst>
                                      </p:cBhvr>
                                      <p:tavLst>
                                        <p:tav tm="0">
                                          <p:val>
                                            <p:strVal val="#ppt_y+.1"/>
                                          </p:val>
                                        </p:tav>
                                        <p:tav tm="100000">
                                          <p:val>
                                            <p:strVal val="#ppt_y"/>
                                          </p:val>
                                        </p:tav>
                                      </p:tavLst>
                                    </p:anim>
                                  </p:childTnLst>
                                </p:cTn>
                              </p:par>
                            </p:childTnLst>
                          </p:cTn>
                        </p:par>
                      </p:childTnLst>
                    </p:cTn>
                  </p:par>
                  <p:par>
                    <p:cTn id="267" fill="hold" nodeType="clickPar">
                      <p:stCondLst>
                        <p:cond delay="indefinite"/>
                      </p:stCondLst>
                      <p:childTnLst>
                        <p:par>
                          <p:cTn id="268" fill="hold" nodeType="withGroup">
                            <p:stCondLst>
                              <p:cond delay="0"/>
                            </p:stCondLst>
                            <p:childTnLst>
                              <p:par>
                                <p:cTn id="269" presetID="42" presetClass="entr" presetSubtype="0" fill="hold" grpId="0" nodeType="clickEffect">
                                  <p:stCondLst>
                                    <p:cond delay="0"/>
                                  </p:stCondLst>
                                  <p:childTnLst>
                                    <p:set>
                                      <p:cBhvr>
                                        <p:cTn id="270" dur="1" fill="hold">
                                          <p:stCondLst>
                                            <p:cond delay="0"/>
                                          </p:stCondLst>
                                        </p:cTn>
                                        <p:tgtEl>
                                          <p:spTgt spid="17445"/>
                                        </p:tgtEl>
                                        <p:attrNameLst>
                                          <p:attrName>style.visibility</p:attrName>
                                        </p:attrNameLst>
                                      </p:cBhvr>
                                      <p:to>
                                        <p:strVal val="visible"/>
                                      </p:to>
                                    </p:set>
                                    <p:animEffect transition="in" filter="fade">
                                      <p:cBhvr>
                                        <p:cTn id="271" dur="1000"/>
                                        <p:tgtEl>
                                          <p:spTgt spid="17445"/>
                                        </p:tgtEl>
                                      </p:cBhvr>
                                    </p:animEffect>
                                    <p:anim calcmode="lin" valueType="num">
                                      <p:cBhvr>
                                        <p:cTn id="272" dur="1000" fill="hold"/>
                                        <p:tgtEl>
                                          <p:spTgt spid="17445"/>
                                        </p:tgtEl>
                                        <p:attrNameLst>
                                          <p:attrName>ppt_x</p:attrName>
                                        </p:attrNameLst>
                                      </p:cBhvr>
                                      <p:tavLst>
                                        <p:tav tm="0">
                                          <p:val>
                                            <p:strVal val="#ppt_x"/>
                                          </p:val>
                                        </p:tav>
                                        <p:tav tm="100000">
                                          <p:val>
                                            <p:strVal val="#ppt_x"/>
                                          </p:val>
                                        </p:tav>
                                      </p:tavLst>
                                    </p:anim>
                                    <p:anim calcmode="lin" valueType="num">
                                      <p:cBhvr>
                                        <p:cTn id="273" dur="1000" fill="hold"/>
                                        <p:tgtEl>
                                          <p:spTgt spid="17445"/>
                                        </p:tgtEl>
                                        <p:attrNameLst>
                                          <p:attrName>ppt_y</p:attrName>
                                        </p:attrNameLst>
                                      </p:cBhvr>
                                      <p:tavLst>
                                        <p:tav tm="0">
                                          <p:val>
                                            <p:strVal val="#ppt_y+.1"/>
                                          </p:val>
                                        </p:tav>
                                        <p:tav tm="100000">
                                          <p:val>
                                            <p:strVal val="#ppt_y"/>
                                          </p:val>
                                        </p:tav>
                                      </p:tavLst>
                                    </p:anim>
                                  </p:childTnLst>
                                </p:cTn>
                              </p:par>
                            </p:childTnLst>
                          </p:cTn>
                        </p:par>
                      </p:childTnLst>
                    </p:cTn>
                  </p:par>
                  <p:par>
                    <p:cTn id="274" fill="hold" nodeType="clickPar">
                      <p:stCondLst>
                        <p:cond delay="indefinite"/>
                      </p:stCondLst>
                      <p:childTnLst>
                        <p:par>
                          <p:cTn id="275" fill="hold" nodeType="withGroup">
                            <p:stCondLst>
                              <p:cond delay="0"/>
                            </p:stCondLst>
                            <p:childTnLst>
                              <p:par>
                                <p:cTn id="276" presetID="42" presetClass="entr" presetSubtype="0" fill="hold" grpId="0" nodeType="clickEffect">
                                  <p:stCondLst>
                                    <p:cond delay="0"/>
                                  </p:stCondLst>
                                  <p:childTnLst>
                                    <p:set>
                                      <p:cBhvr>
                                        <p:cTn id="277" dur="1" fill="hold">
                                          <p:stCondLst>
                                            <p:cond delay="0"/>
                                          </p:stCondLst>
                                        </p:cTn>
                                        <p:tgtEl>
                                          <p:spTgt spid="17446"/>
                                        </p:tgtEl>
                                        <p:attrNameLst>
                                          <p:attrName>style.visibility</p:attrName>
                                        </p:attrNameLst>
                                      </p:cBhvr>
                                      <p:to>
                                        <p:strVal val="visible"/>
                                      </p:to>
                                    </p:set>
                                    <p:animEffect transition="in" filter="fade">
                                      <p:cBhvr>
                                        <p:cTn id="278" dur="1000"/>
                                        <p:tgtEl>
                                          <p:spTgt spid="17446"/>
                                        </p:tgtEl>
                                      </p:cBhvr>
                                    </p:animEffect>
                                    <p:anim calcmode="lin" valueType="num">
                                      <p:cBhvr>
                                        <p:cTn id="279" dur="1000" fill="hold"/>
                                        <p:tgtEl>
                                          <p:spTgt spid="17446"/>
                                        </p:tgtEl>
                                        <p:attrNameLst>
                                          <p:attrName>ppt_x</p:attrName>
                                        </p:attrNameLst>
                                      </p:cBhvr>
                                      <p:tavLst>
                                        <p:tav tm="0">
                                          <p:val>
                                            <p:strVal val="#ppt_x"/>
                                          </p:val>
                                        </p:tav>
                                        <p:tav tm="100000">
                                          <p:val>
                                            <p:strVal val="#ppt_x"/>
                                          </p:val>
                                        </p:tav>
                                      </p:tavLst>
                                    </p:anim>
                                    <p:anim calcmode="lin" valueType="num">
                                      <p:cBhvr>
                                        <p:cTn id="280" dur="1000" fill="hold"/>
                                        <p:tgtEl>
                                          <p:spTgt spid="17446"/>
                                        </p:tgtEl>
                                        <p:attrNameLst>
                                          <p:attrName>ppt_y</p:attrName>
                                        </p:attrNameLst>
                                      </p:cBhvr>
                                      <p:tavLst>
                                        <p:tav tm="0">
                                          <p:val>
                                            <p:strVal val="#ppt_y+.1"/>
                                          </p:val>
                                        </p:tav>
                                        <p:tav tm="100000">
                                          <p:val>
                                            <p:strVal val="#ppt_y"/>
                                          </p:val>
                                        </p:tav>
                                      </p:tavLst>
                                    </p:anim>
                                  </p:childTnLst>
                                </p:cTn>
                              </p:par>
                            </p:childTnLst>
                          </p:cTn>
                        </p:par>
                      </p:childTnLst>
                    </p:cTn>
                  </p:par>
                  <p:par>
                    <p:cTn id="281" fill="hold" nodeType="clickPar">
                      <p:stCondLst>
                        <p:cond delay="indefinite"/>
                      </p:stCondLst>
                      <p:childTnLst>
                        <p:par>
                          <p:cTn id="282" fill="hold" nodeType="withGroup">
                            <p:stCondLst>
                              <p:cond delay="0"/>
                            </p:stCondLst>
                            <p:childTnLst>
                              <p:par>
                                <p:cTn id="283" presetID="42" presetClass="entr" presetSubtype="0" fill="hold" grpId="0" nodeType="clickEffect">
                                  <p:stCondLst>
                                    <p:cond delay="0"/>
                                  </p:stCondLst>
                                  <p:childTnLst>
                                    <p:set>
                                      <p:cBhvr>
                                        <p:cTn id="284" dur="1" fill="hold">
                                          <p:stCondLst>
                                            <p:cond delay="0"/>
                                          </p:stCondLst>
                                        </p:cTn>
                                        <p:tgtEl>
                                          <p:spTgt spid="17447"/>
                                        </p:tgtEl>
                                        <p:attrNameLst>
                                          <p:attrName>style.visibility</p:attrName>
                                        </p:attrNameLst>
                                      </p:cBhvr>
                                      <p:to>
                                        <p:strVal val="visible"/>
                                      </p:to>
                                    </p:set>
                                    <p:animEffect transition="in" filter="fade">
                                      <p:cBhvr>
                                        <p:cTn id="285" dur="1000"/>
                                        <p:tgtEl>
                                          <p:spTgt spid="17447"/>
                                        </p:tgtEl>
                                      </p:cBhvr>
                                    </p:animEffect>
                                    <p:anim calcmode="lin" valueType="num">
                                      <p:cBhvr>
                                        <p:cTn id="286" dur="1000" fill="hold"/>
                                        <p:tgtEl>
                                          <p:spTgt spid="17447"/>
                                        </p:tgtEl>
                                        <p:attrNameLst>
                                          <p:attrName>ppt_x</p:attrName>
                                        </p:attrNameLst>
                                      </p:cBhvr>
                                      <p:tavLst>
                                        <p:tav tm="0">
                                          <p:val>
                                            <p:strVal val="#ppt_x"/>
                                          </p:val>
                                        </p:tav>
                                        <p:tav tm="100000">
                                          <p:val>
                                            <p:strVal val="#ppt_x"/>
                                          </p:val>
                                        </p:tav>
                                      </p:tavLst>
                                    </p:anim>
                                    <p:anim calcmode="lin" valueType="num">
                                      <p:cBhvr>
                                        <p:cTn id="287" dur="1000" fill="hold"/>
                                        <p:tgtEl>
                                          <p:spTgt spid="17447"/>
                                        </p:tgtEl>
                                        <p:attrNameLst>
                                          <p:attrName>ppt_y</p:attrName>
                                        </p:attrNameLst>
                                      </p:cBhvr>
                                      <p:tavLst>
                                        <p:tav tm="0">
                                          <p:val>
                                            <p:strVal val="#ppt_y+.1"/>
                                          </p:val>
                                        </p:tav>
                                        <p:tav tm="100000">
                                          <p:val>
                                            <p:strVal val="#ppt_y"/>
                                          </p:val>
                                        </p:tav>
                                      </p:tavLst>
                                    </p:anim>
                                  </p:childTnLst>
                                </p:cTn>
                              </p:par>
                            </p:childTnLst>
                          </p:cTn>
                        </p:par>
                      </p:childTnLst>
                    </p:cTn>
                  </p:par>
                  <p:par>
                    <p:cTn id="288" fill="hold" nodeType="clickPar">
                      <p:stCondLst>
                        <p:cond delay="indefinite"/>
                      </p:stCondLst>
                      <p:childTnLst>
                        <p:par>
                          <p:cTn id="289" fill="hold" nodeType="withGroup">
                            <p:stCondLst>
                              <p:cond delay="0"/>
                            </p:stCondLst>
                            <p:childTnLst>
                              <p:par>
                                <p:cTn id="290" presetID="42" presetClass="entr" presetSubtype="0" fill="hold" grpId="0" nodeType="clickEffect">
                                  <p:stCondLst>
                                    <p:cond delay="0"/>
                                  </p:stCondLst>
                                  <p:childTnLst>
                                    <p:set>
                                      <p:cBhvr>
                                        <p:cTn id="291" dur="1" fill="hold">
                                          <p:stCondLst>
                                            <p:cond delay="0"/>
                                          </p:stCondLst>
                                        </p:cTn>
                                        <p:tgtEl>
                                          <p:spTgt spid="17448"/>
                                        </p:tgtEl>
                                        <p:attrNameLst>
                                          <p:attrName>style.visibility</p:attrName>
                                        </p:attrNameLst>
                                      </p:cBhvr>
                                      <p:to>
                                        <p:strVal val="visible"/>
                                      </p:to>
                                    </p:set>
                                    <p:animEffect transition="in" filter="fade">
                                      <p:cBhvr>
                                        <p:cTn id="292" dur="1000"/>
                                        <p:tgtEl>
                                          <p:spTgt spid="17448"/>
                                        </p:tgtEl>
                                      </p:cBhvr>
                                    </p:animEffect>
                                    <p:anim calcmode="lin" valueType="num">
                                      <p:cBhvr>
                                        <p:cTn id="293" dur="1000" fill="hold"/>
                                        <p:tgtEl>
                                          <p:spTgt spid="17448"/>
                                        </p:tgtEl>
                                        <p:attrNameLst>
                                          <p:attrName>ppt_x</p:attrName>
                                        </p:attrNameLst>
                                      </p:cBhvr>
                                      <p:tavLst>
                                        <p:tav tm="0">
                                          <p:val>
                                            <p:strVal val="#ppt_x"/>
                                          </p:val>
                                        </p:tav>
                                        <p:tav tm="100000">
                                          <p:val>
                                            <p:strVal val="#ppt_x"/>
                                          </p:val>
                                        </p:tav>
                                      </p:tavLst>
                                    </p:anim>
                                    <p:anim calcmode="lin" valueType="num">
                                      <p:cBhvr>
                                        <p:cTn id="294" dur="1000" fill="hold"/>
                                        <p:tgtEl>
                                          <p:spTgt spid="17448"/>
                                        </p:tgtEl>
                                        <p:attrNameLst>
                                          <p:attrName>ppt_y</p:attrName>
                                        </p:attrNameLst>
                                      </p:cBhvr>
                                      <p:tavLst>
                                        <p:tav tm="0">
                                          <p:val>
                                            <p:strVal val="#ppt_y+.1"/>
                                          </p:val>
                                        </p:tav>
                                        <p:tav tm="100000">
                                          <p:val>
                                            <p:strVal val="#ppt_y"/>
                                          </p:val>
                                        </p:tav>
                                      </p:tavLst>
                                    </p:anim>
                                  </p:childTnLst>
                                </p:cTn>
                              </p:par>
                            </p:childTnLst>
                          </p:cTn>
                        </p:par>
                      </p:childTnLst>
                    </p:cTn>
                  </p:par>
                  <p:par>
                    <p:cTn id="295" fill="hold" nodeType="clickPar">
                      <p:stCondLst>
                        <p:cond delay="indefinite"/>
                      </p:stCondLst>
                      <p:childTnLst>
                        <p:par>
                          <p:cTn id="296" fill="hold" nodeType="withGroup">
                            <p:stCondLst>
                              <p:cond delay="0"/>
                            </p:stCondLst>
                            <p:childTnLst>
                              <p:par>
                                <p:cTn id="297" presetID="42" presetClass="entr" presetSubtype="0" fill="hold" nodeType="clickEffect">
                                  <p:stCondLst>
                                    <p:cond delay="0"/>
                                  </p:stCondLst>
                                  <p:childTnLst>
                                    <p:set>
                                      <p:cBhvr>
                                        <p:cTn id="298" dur="1" fill="hold">
                                          <p:stCondLst>
                                            <p:cond delay="0"/>
                                          </p:stCondLst>
                                        </p:cTn>
                                        <p:tgtEl>
                                          <p:spTgt spid="17474"/>
                                        </p:tgtEl>
                                        <p:attrNameLst>
                                          <p:attrName>style.visibility</p:attrName>
                                        </p:attrNameLst>
                                      </p:cBhvr>
                                      <p:to>
                                        <p:strVal val="visible"/>
                                      </p:to>
                                    </p:set>
                                    <p:animEffect transition="in" filter="fade">
                                      <p:cBhvr>
                                        <p:cTn id="299" dur="1000"/>
                                        <p:tgtEl>
                                          <p:spTgt spid="17474"/>
                                        </p:tgtEl>
                                      </p:cBhvr>
                                    </p:animEffect>
                                    <p:anim calcmode="lin" valueType="num">
                                      <p:cBhvr>
                                        <p:cTn id="300" dur="1000" fill="hold"/>
                                        <p:tgtEl>
                                          <p:spTgt spid="17474"/>
                                        </p:tgtEl>
                                        <p:attrNameLst>
                                          <p:attrName>ppt_x</p:attrName>
                                        </p:attrNameLst>
                                      </p:cBhvr>
                                      <p:tavLst>
                                        <p:tav tm="0">
                                          <p:val>
                                            <p:strVal val="#ppt_x"/>
                                          </p:val>
                                        </p:tav>
                                        <p:tav tm="100000">
                                          <p:val>
                                            <p:strVal val="#ppt_x"/>
                                          </p:val>
                                        </p:tav>
                                      </p:tavLst>
                                    </p:anim>
                                    <p:anim calcmode="lin" valueType="num">
                                      <p:cBhvr>
                                        <p:cTn id="301" dur="1000" fill="hold"/>
                                        <p:tgtEl>
                                          <p:spTgt spid="17474"/>
                                        </p:tgtEl>
                                        <p:attrNameLst>
                                          <p:attrName>ppt_y</p:attrName>
                                        </p:attrNameLst>
                                      </p:cBhvr>
                                      <p:tavLst>
                                        <p:tav tm="0">
                                          <p:val>
                                            <p:strVal val="#ppt_y+.1"/>
                                          </p:val>
                                        </p:tav>
                                        <p:tav tm="100000">
                                          <p:val>
                                            <p:strVal val="#ppt_y"/>
                                          </p:val>
                                        </p:tav>
                                      </p:tavLst>
                                    </p:anim>
                                  </p:childTnLst>
                                </p:cTn>
                              </p:par>
                            </p:childTnLst>
                          </p:cTn>
                        </p:par>
                      </p:childTnLst>
                    </p:cTn>
                  </p:par>
                  <p:par>
                    <p:cTn id="302" fill="hold" nodeType="clickPar">
                      <p:stCondLst>
                        <p:cond delay="indefinite"/>
                      </p:stCondLst>
                      <p:childTnLst>
                        <p:par>
                          <p:cTn id="303" fill="hold" nodeType="withGroup">
                            <p:stCondLst>
                              <p:cond delay="0"/>
                            </p:stCondLst>
                            <p:childTnLst>
                              <p:par>
                                <p:cTn id="304" presetID="42" presetClass="entr" presetSubtype="0" fill="hold" grpId="0" nodeType="clickEffect">
                                  <p:stCondLst>
                                    <p:cond delay="0"/>
                                  </p:stCondLst>
                                  <p:childTnLst>
                                    <p:set>
                                      <p:cBhvr>
                                        <p:cTn id="305" dur="1" fill="hold">
                                          <p:stCondLst>
                                            <p:cond delay="0"/>
                                          </p:stCondLst>
                                        </p:cTn>
                                        <p:tgtEl>
                                          <p:spTgt spid="17449"/>
                                        </p:tgtEl>
                                        <p:attrNameLst>
                                          <p:attrName>style.visibility</p:attrName>
                                        </p:attrNameLst>
                                      </p:cBhvr>
                                      <p:to>
                                        <p:strVal val="visible"/>
                                      </p:to>
                                    </p:set>
                                    <p:animEffect transition="in" filter="fade">
                                      <p:cBhvr>
                                        <p:cTn id="306" dur="1000"/>
                                        <p:tgtEl>
                                          <p:spTgt spid="17449"/>
                                        </p:tgtEl>
                                      </p:cBhvr>
                                    </p:animEffect>
                                    <p:anim calcmode="lin" valueType="num">
                                      <p:cBhvr>
                                        <p:cTn id="307" dur="1000" fill="hold"/>
                                        <p:tgtEl>
                                          <p:spTgt spid="17449"/>
                                        </p:tgtEl>
                                        <p:attrNameLst>
                                          <p:attrName>ppt_x</p:attrName>
                                        </p:attrNameLst>
                                      </p:cBhvr>
                                      <p:tavLst>
                                        <p:tav tm="0">
                                          <p:val>
                                            <p:strVal val="#ppt_x"/>
                                          </p:val>
                                        </p:tav>
                                        <p:tav tm="100000">
                                          <p:val>
                                            <p:strVal val="#ppt_x"/>
                                          </p:val>
                                        </p:tav>
                                      </p:tavLst>
                                    </p:anim>
                                    <p:anim calcmode="lin" valueType="num">
                                      <p:cBhvr>
                                        <p:cTn id="308" dur="1000" fill="hold"/>
                                        <p:tgtEl>
                                          <p:spTgt spid="17449"/>
                                        </p:tgtEl>
                                        <p:attrNameLst>
                                          <p:attrName>ppt_y</p:attrName>
                                        </p:attrNameLst>
                                      </p:cBhvr>
                                      <p:tavLst>
                                        <p:tav tm="0">
                                          <p:val>
                                            <p:strVal val="#ppt_y+.1"/>
                                          </p:val>
                                        </p:tav>
                                        <p:tav tm="100000">
                                          <p:val>
                                            <p:strVal val="#ppt_y"/>
                                          </p:val>
                                        </p:tav>
                                      </p:tavLst>
                                    </p:anim>
                                  </p:childTnLst>
                                </p:cTn>
                              </p:par>
                            </p:childTnLst>
                          </p:cTn>
                        </p:par>
                      </p:childTnLst>
                    </p:cTn>
                  </p:par>
                  <p:par>
                    <p:cTn id="309" fill="hold" nodeType="clickPar">
                      <p:stCondLst>
                        <p:cond delay="indefinite"/>
                      </p:stCondLst>
                      <p:childTnLst>
                        <p:par>
                          <p:cTn id="310" fill="hold" nodeType="withGroup">
                            <p:stCondLst>
                              <p:cond delay="0"/>
                            </p:stCondLst>
                            <p:childTnLst>
                              <p:par>
                                <p:cTn id="311" presetID="42" presetClass="entr" presetSubtype="0" fill="hold" grpId="0" nodeType="clickEffect">
                                  <p:stCondLst>
                                    <p:cond delay="0"/>
                                  </p:stCondLst>
                                  <p:childTnLst>
                                    <p:set>
                                      <p:cBhvr>
                                        <p:cTn id="312" dur="1" fill="hold">
                                          <p:stCondLst>
                                            <p:cond delay="0"/>
                                          </p:stCondLst>
                                        </p:cTn>
                                        <p:tgtEl>
                                          <p:spTgt spid="17450"/>
                                        </p:tgtEl>
                                        <p:attrNameLst>
                                          <p:attrName>style.visibility</p:attrName>
                                        </p:attrNameLst>
                                      </p:cBhvr>
                                      <p:to>
                                        <p:strVal val="visible"/>
                                      </p:to>
                                    </p:set>
                                    <p:animEffect transition="in" filter="fade">
                                      <p:cBhvr>
                                        <p:cTn id="313" dur="1000"/>
                                        <p:tgtEl>
                                          <p:spTgt spid="17450"/>
                                        </p:tgtEl>
                                      </p:cBhvr>
                                    </p:animEffect>
                                    <p:anim calcmode="lin" valueType="num">
                                      <p:cBhvr>
                                        <p:cTn id="314" dur="1000" fill="hold"/>
                                        <p:tgtEl>
                                          <p:spTgt spid="17450"/>
                                        </p:tgtEl>
                                        <p:attrNameLst>
                                          <p:attrName>ppt_x</p:attrName>
                                        </p:attrNameLst>
                                      </p:cBhvr>
                                      <p:tavLst>
                                        <p:tav tm="0">
                                          <p:val>
                                            <p:strVal val="#ppt_x"/>
                                          </p:val>
                                        </p:tav>
                                        <p:tav tm="100000">
                                          <p:val>
                                            <p:strVal val="#ppt_x"/>
                                          </p:val>
                                        </p:tav>
                                      </p:tavLst>
                                    </p:anim>
                                    <p:anim calcmode="lin" valueType="num">
                                      <p:cBhvr>
                                        <p:cTn id="315" dur="1000" fill="hold"/>
                                        <p:tgtEl>
                                          <p:spTgt spid="17450"/>
                                        </p:tgtEl>
                                        <p:attrNameLst>
                                          <p:attrName>ppt_y</p:attrName>
                                        </p:attrNameLst>
                                      </p:cBhvr>
                                      <p:tavLst>
                                        <p:tav tm="0">
                                          <p:val>
                                            <p:strVal val="#ppt_y+.1"/>
                                          </p:val>
                                        </p:tav>
                                        <p:tav tm="100000">
                                          <p:val>
                                            <p:strVal val="#ppt_y"/>
                                          </p:val>
                                        </p:tav>
                                      </p:tavLst>
                                    </p:anim>
                                  </p:childTnLst>
                                </p:cTn>
                              </p:par>
                            </p:childTnLst>
                          </p:cTn>
                        </p:par>
                      </p:childTnLst>
                    </p:cTn>
                  </p:par>
                  <p:par>
                    <p:cTn id="316" fill="hold" nodeType="clickPar">
                      <p:stCondLst>
                        <p:cond delay="indefinite"/>
                      </p:stCondLst>
                      <p:childTnLst>
                        <p:par>
                          <p:cTn id="317" fill="hold" nodeType="withGroup">
                            <p:stCondLst>
                              <p:cond delay="0"/>
                            </p:stCondLst>
                            <p:childTnLst>
                              <p:par>
                                <p:cTn id="318" presetID="42" presetClass="entr" presetSubtype="0" fill="hold" grpId="0" nodeType="clickEffect">
                                  <p:stCondLst>
                                    <p:cond delay="0"/>
                                  </p:stCondLst>
                                  <p:childTnLst>
                                    <p:set>
                                      <p:cBhvr>
                                        <p:cTn id="319" dur="1" fill="hold">
                                          <p:stCondLst>
                                            <p:cond delay="0"/>
                                          </p:stCondLst>
                                        </p:cTn>
                                        <p:tgtEl>
                                          <p:spTgt spid="17451"/>
                                        </p:tgtEl>
                                        <p:attrNameLst>
                                          <p:attrName>style.visibility</p:attrName>
                                        </p:attrNameLst>
                                      </p:cBhvr>
                                      <p:to>
                                        <p:strVal val="visible"/>
                                      </p:to>
                                    </p:set>
                                    <p:animEffect transition="in" filter="fade">
                                      <p:cBhvr>
                                        <p:cTn id="320" dur="1000"/>
                                        <p:tgtEl>
                                          <p:spTgt spid="17451"/>
                                        </p:tgtEl>
                                      </p:cBhvr>
                                    </p:animEffect>
                                    <p:anim calcmode="lin" valueType="num">
                                      <p:cBhvr>
                                        <p:cTn id="321" dur="1000" fill="hold"/>
                                        <p:tgtEl>
                                          <p:spTgt spid="17451"/>
                                        </p:tgtEl>
                                        <p:attrNameLst>
                                          <p:attrName>ppt_x</p:attrName>
                                        </p:attrNameLst>
                                      </p:cBhvr>
                                      <p:tavLst>
                                        <p:tav tm="0">
                                          <p:val>
                                            <p:strVal val="#ppt_x"/>
                                          </p:val>
                                        </p:tav>
                                        <p:tav tm="100000">
                                          <p:val>
                                            <p:strVal val="#ppt_x"/>
                                          </p:val>
                                        </p:tav>
                                      </p:tavLst>
                                    </p:anim>
                                    <p:anim calcmode="lin" valueType="num">
                                      <p:cBhvr>
                                        <p:cTn id="322" dur="1000" fill="hold"/>
                                        <p:tgtEl>
                                          <p:spTgt spid="17451"/>
                                        </p:tgtEl>
                                        <p:attrNameLst>
                                          <p:attrName>ppt_y</p:attrName>
                                        </p:attrNameLst>
                                      </p:cBhvr>
                                      <p:tavLst>
                                        <p:tav tm="0">
                                          <p:val>
                                            <p:strVal val="#ppt_y+.1"/>
                                          </p:val>
                                        </p:tav>
                                        <p:tav tm="100000">
                                          <p:val>
                                            <p:strVal val="#ppt_y"/>
                                          </p:val>
                                        </p:tav>
                                      </p:tavLst>
                                    </p:anim>
                                  </p:childTnLst>
                                </p:cTn>
                              </p:par>
                            </p:childTnLst>
                          </p:cTn>
                        </p:par>
                      </p:childTnLst>
                    </p:cTn>
                  </p:par>
                  <p:par>
                    <p:cTn id="323" fill="hold" nodeType="clickPar">
                      <p:stCondLst>
                        <p:cond delay="indefinite"/>
                      </p:stCondLst>
                      <p:childTnLst>
                        <p:par>
                          <p:cTn id="324" fill="hold" nodeType="withGroup">
                            <p:stCondLst>
                              <p:cond delay="0"/>
                            </p:stCondLst>
                            <p:childTnLst>
                              <p:par>
                                <p:cTn id="325" presetID="42" presetClass="entr" presetSubtype="0" fill="hold" grpId="0" nodeType="clickEffect">
                                  <p:stCondLst>
                                    <p:cond delay="0"/>
                                  </p:stCondLst>
                                  <p:childTnLst>
                                    <p:set>
                                      <p:cBhvr>
                                        <p:cTn id="326" dur="1" fill="hold">
                                          <p:stCondLst>
                                            <p:cond delay="0"/>
                                          </p:stCondLst>
                                        </p:cTn>
                                        <p:tgtEl>
                                          <p:spTgt spid="17452"/>
                                        </p:tgtEl>
                                        <p:attrNameLst>
                                          <p:attrName>style.visibility</p:attrName>
                                        </p:attrNameLst>
                                      </p:cBhvr>
                                      <p:to>
                                        <p:strVal val="visible"/>
                                      </p:to>
                                    </p:set>
                                    <p:animEffect transition="in" filter="fade">
                                      <p:cBhvr>
                                        <p:cTn id="327" dur="1000"/>
                                        <p:tgtEl>
                                          <p:spTgt spid="17452"/>
                                        </p:tgtEl>
                                      </p:cBhvr>
                                    </p:animEffect>
                                    <p:anim calcmode="lin" valueType="num">
                                      <p:cBhvr>
                                        <p:cTn id="328" dur="1000" fill="hold"/>
                                        <p:tgtEl>
                                          <p:spTgt spid="17452"/>
                                        </p:tgtEl>
                                        <p:attrNameLst>
                                          <p:attrName>ppt_x</p:attrName>
                                        </p:attrNameLst>
                                      </p:cBhvr>
                                      <p:tavLst>
                                        <p:tav tm="0">
                                          <p:val>
                                            <p:strVal val="#ppt_x"/>
                                          </p:val>
                                        </p:tav>
                                        <p:tav tm="100000">
                                          <p:val>
                                            <p:strVal val="#ppt_x"/>
                                          </p:val>
                                        </p:tav>
                                      </p:tavLst>
                                    </p:anim>
                                    <p:anim calcmode="lin" valueType="num">
                                      <p:cBhvr>
                                        <p:cTn id="329" dur="1000" fill="hold"/>
                                        <p:tgtEl>
                                          <p:spTgt spid="17452"/>
                                        </p:tgtEl>
                                        <p:attrNameLst>
                                          <p:attrName>ppt_y</p:attrName>
                                        </p:attrNameLst>
                                      </p:cBhvr>
                                      <p:tavLst>
                                        <p:tav tm="0">
                                          <p:val>
                                            <p:strVal val="#ppt_y+.1"/>
                                          </p:val>
                                        </p:tav>
                                        <p:tav tm="100000">
                                          <p:val>
                                            <p:strVal val="#ppt_y"/>
                                          </p:val>
                                        </p:tav>
                                      </p:tavLst>
                                    </p:anim>
                                  </p:childTnLst>
                                </p:cTn>
                              </p:par>
                            </p:childTnLst>
                          </p:cTn>
                        </p:par>
                      </p:childTnLst>
                    </p:cTn>
                  </p:par>
                  <p:par>
                    <p:cTn id="330" fill="hold" nodeType="clickPar">
                      <p:stCondLst>
                        <p:cond delay="indefinite"/>
                      </p:stCondLst>
                      <p:childTnLst>
                        <p:par>
                          <p:cTn id="331" fill="hold" nodeType="withGroup">
                            <p:stCondLst>
                              <p:cond delay="0"/>
                            </p:stCondLst>
                            <p:childTnLst>
                              <p:par>
                                <p:cTn id="332" presetID="42" presetClass="entr" presetSubtype="0" fill="hold" grpId="0" nodeType="clickEffect">
                                  <p:stCondLst>
                                    <p:cond delay="0"/>
                                  </p:stCondLst>
                                  <p:childTnLst>
                                    <p:set>
                                      <p:cBhvr>
                                        <p:cTn id="333" dur="1" fill="hold">
                                          <p:stCondLst>
                                            <p:cond delay="0"/>
                                          </p:stCondLst>
                                        </p:cTn>
                                        <p:tgtEl>
                                          <p:spTgt spid="17453"/>
                                        </p:tgtEl>
                                        <p:attrNameLst>
                                          <p:attrName>style.visibility</p:attrName>
                                        </p:attrNameLst>
                                      </p:cBhvr>
                                      <p:to>
                                        <p:strVal val="visible"/>
                                      </p:to>
                                    </p:set>
                                    <p:animEffect transition="in" filter="fade">
                                      <p:cBhvr>
                                        <p:cTn id="334" dur="1000"/>
                                        <p:tgtEl>
                                          <p:spTgt spid="17453"/>
                                        </p:tgtEl>
                                      </p:cBhvr>
                                    </p:animEffect>
                                    <p:anim calcmode="lin" valueType="num">
                                      <p:cBhvr>
                                        <p:cTn id="335" dur="1000" fill="hold"/>
                                        <p:tgtEl>
                                          <p:spTgt spid="17453"/>
                                        </p:tgtEl>
                                        <p:attrNameLst>
                                          <p:attrName>ppt_x</p:attrName>
                                        </p:attrNameLst>
                                      </p:cBhvr>
                                      <p:tavLst>
                                        <p:tav tm="0">
                                          <p:val>
                                            <p:strVal val="#ppt_x"/>
                                          </p:val>
                                        </p:tav>
                                        <p:tav tm="100000">
                                          <p:val>
                                            <p:strVal val="#ppt_x"/>
                                          </p:val>
                                        </p:tav>
                                      </p:tavLst>
                                    </p:anim>
                                    <p:anim calcmode="lin" valueType="num">
                                      <p:cBhvr>
                                        <p:cTn id="336" dur="1000" fill="hold"/>
                                        <p:tgtEl>
                                          <p:spTgt spid="17453"/>
                                        </p:tgtEl>
                                        <p:attrNameLst>
                                          <p:attrName>ppt_y</p:attrName>
                                        </p:attrNameLst>
                                      </p:cBhvr>
                                      <p:tavLst>
                                        <p:tav tm="0">
                                          <p:val>
                                            <p:strVal val="#ppt_y+.1"/>
                                          </p:val>
                                        </p:tav>
                                        <p:tav tm="100000">
                                          <p:val>
                                            <p:strVal val="#ppt_y"/>
                                          </p:val>
                                        </p:tav>
                                      </p:tavLst>
                                    </p:anim>
                                  </p:childTnLst>
                                </p:cTn>
                              </p:par>
                            </p:childTnLst>
                          </p:cTn>
                        </p:par>
                      </p:childTnLst>
                    </p:cTn>
                  </p:par>
                  <p:par>
                    <p:cTn id="337" fill="hold" nodeType="clickPar">
                      <p:stCondLst>
                        <p:cond delay="indefinite"/>
                      </p:stCondLst>
                      <p:childTnLst>
                        <p:par>
                          <p:cTn id="338" fill="hold" nodeType="withGroup">
                            <p:stCondLst>
                              <p:cond delay="0"/>
                            </p:stCondLst>
                            <p:childTnLst>
                              <p:par>
                                <p:cTn id="339" presetID="42" presetClass="entr" presetSubtype="0" fill="hold" grpId="0" nodeType="clickEffect">
                                  <p:stCondLst>
                                    <p:cond delay="0"/>
                                  </p:stCondLst>
                                  <p:childTnLst>
                                    <p:set>
                                      <p:cBhvr>
                                        <p:cTn id="340" dur="1" fill="hold">
                                          <p:stCondLst>
                                            <p:cond delay="0"/>
                                          </p:stCondLst>
                                        </p:cTn>
                                        <p:tgtEl>
                                          <p:spTgt spid="17454"/>
                                        </p:tgtEl>
                                        <p:attrNameLst>
                                          <p:attrName>style.visibility</p:attrName>
                                        </p:attrNameLst>
                                      </p:cBhvr>
                                      <p:to>
                                        <p:strVal val="visible"/>
                                      </p:to>
                                    </p:set>
                                    <p:animEffect transition="in" filter="fade">
                                      <p:cBhvr>
                                        <p:cTn id="341" dur="1000"/>
                                        <p:tgtEl>
                                          <p:spTgt spid="17454"/>
                                        </p:tgtEl>
                                      </p:cBhvr>
                                    </p:animEffect>
                                    <p:anim calcmode="lin" valueType="num">
                                      <p:cBhvr>
                                        <p:cTn id="342" dur="1000" fill="hold"/>
                                        <p:tgtEl>
                                          <p:spTgt spid="17454"/>
                                        </p:tgtEl>
                                        <p:attrNameLst>
                                          <p:attrName>ppt_x</p:attrName>
                                        </p:attrNameLst>
                                      </p:cBhvr>
                                      <p:tavLst>
                                        <p:tav tm="0">
                                          <p:val>
                                            <p:strVal val="#ppt_x"/>
                                          </p:val>
                                        </p:tav>
                                        <p:tav tm="100000">
                                          <p:val>
                                            <p:strVal val="#ppt_x"/>
                                          </p:val>
                                        </p:tav>
                                      </p:tavLst>
                                    </p:anim>
                                    <p:anim calcmode="lin" valueType="num">
                                      <p:cBhvr>
                                        <p:cTn id="343" dur="1000" fill="hold"/>
                                        <p:tgtEl>
                                          <p:spTgt spid="17454"/>
                                        </p:tgtEl>
                                        <p:attrNameLst>
                                          <p:attrName>ppt_y</p:attrName>
                                        </p:attrNameLst>
                                      </p:cBhvr>
                                      <p:tavLst>
                                        <p:tav tm="0">
                                          <p:val>
                                            <p:strVal val="#ppt_y+.1"/>
                                          </p:val>
                                        </p:tav>
                                        <p:tav tm="100000">
                                          <p:val>
                                            <p:strVal val="#ppt_y"/>
                                          </p:val>
                                        </p:tav>
                                      </p:tavLst>
                                    </p:anim>
                                  </p:childTnLst>
                                </p:cTn>
                              </p:par>
                            </p:childTnLst>
                          </p:cTn>
                        </p:par>
                      </p:childTnLst>
                    </p:cTn>
                  </p:par>
                  <p:par>
                    <p:cTn id="344" fill="hold" nodeType="clickPar">
                      <p:stCondLst>
                        <p:cond delay="indefinite"/>
                      </p:stCondLst>
                      <p:childTnLst>
                        <p:par>
                          <p:cTn id="345" fill="hold" nodeType="withGroup">
                            <p:stCondLst>
                              <p:cond delay="0"/>
                            </p:stCondLst>
                            <p:childTnLst>
                              <p:par>
                                <p:cTn id="346" presetID="42" presetClass="entr" presetSubtype="0" fill="hold" nodeType="clickEffect">
                                  <p:stCondLst>
                                    <p:cond delay="0"/>
                                  </p:stCondLst>
                                  <p:childTnLst>
                                    <p:set>
                                      <p:cBhvr>
                                        <p:cTn id="347" dur="1" fill="hold">
                                          <p:stCondLst>
                                            <p:cond delay="0"/>
                                          </p:stCondLst>
                                        </p:cTn>
                                        <p:tgtEl>
                                          <p:spTgt spid="17475"/>
                                        </p:tgtEl>
                                        <p:attrNameLst>
                                          <p:attrName>style.visibility</p:attrName>
                                        </p:attrNameLst>
                                      </p:cBhvr>
                                      <p:to>
                                        <p:strVal val="visible"/>
                                      </p:to>
                                    </p:set>
                                    <p:animEffect transition="in" filter="fade">
                                      <p:cBhvr>
                                        <p:cTn id="348" dur="1000"/>
                                        <p:tgtEl>
                                          <p:spTgt spid="17475"/>
                                        </p:tgtEl>
                                      </p:cBhvr>
                                    </p:animEffect>
                                    <p:anim calcmode="lin" valueType="num">
                                      <p:cBhvr>
                                        <p:cTn id="349" dur="1000" fill="hold"/>
                                        <p:tgtEl>
                                          <p:spTgt spid="17475"/>
                                        </p:tgtEl>
                                        <p:attrNameLst>
                                          <p:attrName>ppt_x</p:attrName>
                                        </p:attrNameLst>
                                      </p:cBhvr>
                                      <p:tavLst>
                                        <p:tav tm="0">
                                          <p:val>
                                            <p:strVal val="#ppt_x"/>
                                          </p:val>
                                        </p:tav>
                                        <p:tav tm="100000">
                                          <p:val>
                                            <p:strVal val="#ppt_x"/>
                                          </p:val>
                                        </p:tav>
                                      </p:tavLst>
                                    </p:anim>
                                    <p:anim calcmode="lin" valueType="num">
                                      <p:cBhvr>
                                        <p:cTn id="350" dur="1000" fill="hold"/>
                                        <p:tgtEl>
                                          <p:spTgt spid="17475"/>
                                        </p:tgtEl>
                                        <p:attrNameLst>
                                          <p:attrName>ppt_y</p:attrName>
                                        </p:attrNameLst>
                                      </p:cBhvr>
                                      <p:tavLst>
                                        <p:tav tm="0">
                                          <p:val>
                                            <p:strVal val="#ppt_y+.1"/>
                                          </p:val>
                                        </p:tav>
                                        <p:tav tm="100000">
                                          <p:val>
                                            <p:strVal val="#ppt_y"/>
                                          </p:val>
                                        </p:tav>
                                      </p:tavLst>
                                    </p:anim>
                                  </p:childTnLst>
                                </p:cTn>
                              </p:par>
                            </p:childTnLst>
                          </p:cTn>
                        </p:par>
                      </p:childTnLst>
                    </p:cTn>
                  </p:par>
                  <p:par>
                    <p:cTn id="351" fill="hold" nodeType="clickPar">
                      <p:stCondLst>
                        <p:cond delay="indefinite"/>
                      </p:stCondLst>
                      <p:childTnLst>
                        <p:par>
                          <p:cTn id="352" fill="hold" nodeType="withGroup">
                            <p:stCondLst>
                              <p:cond delay="0"/>
                            </p:stCondLst>
                            <p:childTnLst>
                              <p:par>
                                <p:cTn id="353" presetID="42" presetClass="entr" presetSubtype="0" fill="hold" grpId="0" nodeType="clickEffect">
                                  <p:stCondLst>
                                    <p:cond delay="0"/>
                                  </p:stCondLst>
                                  <p:childTnLst>
                                    <p:set>
                                      <p:cBhvr>
                                        <p:cTn id="354" dur="1" fill="hold">
                                          <p:stCondLst>
                                            <p:cond delay="0"/>
                                          </p:stCondLst>
                                        </p:cTn>
                                        <p:tgtEl>
                                          <p:spTgt spid="17455"/>
                                        </p:tgtEl>
                                        <p:attrNameLst>
                                          <p:attrName>style.visibility</p:attrName>
                                        </p:attrNameLst>
                                      </p:cBhvr>
                                      <p:to>
                                        <p:strVal val="visible"/>
                                      </p:to>
                                    </p:set>
                                    <p:animEffect transition="in" filter="fade">
                                      <p:cBhvr>
                                        <p:cTn id="355" dur="1000"/>
                                        <p:tgtEl>
                                          <p:spTgt spid="17455"/>
                                        </p:tgtEl>
                                      </p:cBhvr>
                                    </p:animEffect>
                                    <p:anim calcmode="lin" valueType="num">
                                      <p:cBhvr>
                                        <p:cTn id="356" dur="1000" fill="hold"/>
                                        <p:tgtEl>
                                          <p:spTgt spid="17455"/>
                                        </p:tgtEl>
                                        <p:attrNameLst>
                                          <p:attrName>ppt_x</p:attrName>
                                        </p:attrNameLst>
                                      </p:cBhvr>
                                      <p:tavLst>
                                        <p:tav tm="0">
                                          <p:val>
                                            <p:strVal val="#ppt_x"/>
                                          </p:val>
                                        </p:tav>
                                        <p:tav tm="100000">
                                          <p:val>
                                            <p:strVal val="#ppt_x"/>
                                          </p:val>
                                        </p:tav>
                                      </p:tavLst>
                                    </p:anim>
                                    <p:anim calcmode="lin" valueType="num">
                                      <p:cBhvr>
                                        <p:cTn id="357" dur="1000" fill="hold"/>
                                        <p:tgtEl>
                                          <p:spTgt spid="17455"/>
                                        </p:tgtEl>
                                        <p:attrNameLst>
                                          <p:attrName>ppt_y</p:attrName>
                                        </p:attrNameLst>
                                      </p:cBhvr>
                                      <p:tavLst>
                                        <p:tav tm="0">
                                          <p:val>
                                            <p:strVal val="#ppt_y+.1"/>
                                          </p:val>
                                        </p:tav>
                                        <p:tav tm="100000">
                                          <p:val>
                                            <p:strVal val="#ppt_y"/>
                                          </p:val>
                                        </p:tav>
                                      </p:tavLst>
                                    </p:anim>
                                  </p:childTnLst>
                                </p:cTn>
                              </p:par>
                            </p:childTnLst>
                          </p:cTn>
                        </p:par>
                      </p:childTnLst>
                    </p:cTn>
                  </p:par>
                  <p:par>
                    <p:cTn id="358" fill="hold" nodeType="clickPar">
                      <p:stCondLst>
                        <p:cond delay="indefinite"/>
                      </p:stCondLst>
                      <p:childTnLst>
                        <p:par>
                          <p:cTn id="359" fill="hold" nodeType="withGroup">
                            <p:stCondLst>
                              <p:cond delay="0"/>
                            </p:stCondLst>
                            <p:childTnLst>
                              <p:par>
                                <p:cTn id="360" presetID="42" presetClass="entr" presetSubtype="0" fill="hold" grpId="0" nodeType="clickEffect">
                                  <p:stCondLst>
                                    <p:cond delay="0"/>
                                  </p:stCondLst>
                                  <p:childTnLst>
                                    <p:set>
                                      <p:cBhvr>
                                        <p:cTn id="361" dur="1" fill="hold">
                                          <p:stCondLst>
                                            <p:cond delay="0"/>
                                          </p:stCondLst>
                                        </p:cTn>
                                        <p:tgtEl>
                                          <p:spTgt spid="17456"/>
                                        </p:tgtEl>
                                        <p:attrNameLst>
                                          <p:attrName>style.visibility</p:attrName>
                                        </p:attrNameLst>
                                      </p:cBhvr>
                                      <p:to>
                                        <p:strVal val="visible"/>
                                      </p:to>
                                    </p:set>
                                    <p:animEffect transition="in" filter="fade">
                                      <p:cBhvr>
                                        <p:cTn id="362" dur="1000"/>
                                        <p:tgtEl>
                                          <p:spTgt spid="17456"/>
                                        </p:tgtEl>
                                      </p:cBhvr>
                                    </p:animEffect>
                                    <p:anim calcmode="lin" valueType="num">
                                      <p:cBhvr>
                                        <p:cTn id="363" dur="1000" fill="hold"/>
                                        <p:tgtEl>
                                          <p:spTgt spid="17456"/>
                                        </p:tgtEl>
                                        <p:attrNameLst>
                                          <p:attrName>ppt_x</p:attrName>
                                        </p:attrNameLst>
                                      </p:cBhvr>
                                      <p:tavLst>
                                        <p:tav tm="0">
                                          <p:val>
                                            <p:strVal val="#ppt_x"/>
                                          </p:val>
                                        </p:tav>
                                        <p:tav tm="100000">
                                          <p:val>
                                            <p:strVal val="#ppt_x"/>
                                          </p:val>
                                        </p:tav>
                                      </p:tavLst>
                                    </p:anim>
                                    <p:anim calcmode="lin" valueType="num">
                                      <p:cBhvr>
                                        <p:cTn id="364" dur="1000" fill="hold"/>
                                        <p:tgtEl>
                                          <p:spTgt spid="17456"/>
                                        </p:tgtEl>
                                        <p:attrNameLst>
                                          <p:attrName>ppt_y</p:attrName>
                                        </p:attrNameLst>
                                      </p:cBhvr>
                                      <p:tavLst>
                                        <p:tav tm="0">
                                          <p:val>
                                            <p:strVal val="#ppt_y+.1"/>
                                          </p:val>
                                        </p:tav>
                                        <p:tav tm="100000">
                                          <p:val>
                                            <p:strVal val="#ppt_y"/>
                                          </p:val>
                                        </p:tav>
                                      </p:tavLst>
                                    </p:anim>
                                  </p:childTnLst>
                                </p:cTn>
                              </p:par>
                            </p:childTnLst>
                          </p:cTn>
                        </p:par>
                      </p:childTnLst>
                    </p:cTn>
                  </p:par>
                  <p:par>
                    <p:cTn id="365" fill="hold" nodeType="clickPar">
                      <p:stCondLst>
                        <p:cond delay="indefinite"/>
                      </p:stCondLst>
                      <p:childTnLst>
                        <p:par>
                          <p:cTn id="366" fill="hold" nodeType="withGroup">
                            <p:stCondLst>
                              <p:cond delay="0"/>
                            </p:stCondLst>
                            <p:childTnLst>
                              <p:par>
                                <p:cTn id="367" presetID="42" presetClass="entr" presetSubtype="0" fill="hold" grpId="0" nodeType="clickEffect">
                                  <p:stCondLst>
                                    <p:cond delay="0"/>
                                  </p:stCondLst>
                                  <p:childTnLst>
                                    <p:set>
                                      <p:cBhvr>
                                        <p:cTn id="368" dur="1" fill="hold">
                                          <p:stCondLst>
                                            <p:cond delay="0"/>
                                          </p:stCondLst>
                                        </p:cTn>
                                        <p:tgtEl>
                                          <p:spTgt spid="17457"/>
                                        </p:tgtEl>
                                        <p:attrNameLst>
                                          <p:attrName>style.visibility</p:attrName>
                                        </p:attrNameLst>
                                      </p:cBhvr>
                                      <p:to>
                                        <p:strVal val="visible"/>
                                      </p:to>
                                    </p:set>
                                    <p:animEffect transition="in" filter="fade">
                                      <p:cBhvr>
                                        <p:cTn id="369" dur="1000"/>
                                        <p:tgtEl>
                                          <p:spTgt spid="17457"/>
                                        </p:tgtEl>
                                      </p:cBhvr>
                                    </p:animEffect>
                                    <p:anim calcmode="lin" valueType="num">
                                      <p:cBhvr>
                                        <p:cTn id="370" dur="1000" fill="hold"/>
                                        <p:tgtEl>
                                          <p:spTgt spid="17457"/>
                                        </p:tgtEl>
                                        <p:attrNameLst>
                                          <p:attrName>ppt_x</p:attrName>
                                        </p:attrNameLst>
                                      </p:cBhvr>
                                      <p:tavLst>
                                        <p:tav tm="0">
                                          <p:val>
                                            <p:strVal val="#ppt_x"/>
                                          </p:val>
                                        </p:tav>
                                        <p:tav tm="100000">
                                          <p:val>
                                            <p:strVal val="#ppt_x"/>
                                          </p:val>
                                        </p:tav>
                                      </p:tavLst>
                                    </p:anim>
                                    <p:anim calcmode="lin" valueType="num">
                                      <p:cBhvr>
                                        <p:cTn id="371" dur="1000" fill="hold"/>
                                        <p:tgtEl>
                                          <p:spTgt spid="17457"/>
                                        </p:tgtEl>
                                        <p:attrNameLst>
                                          <p:attrName>ppt_y</p:attrName>
                                        </p:attrNameLst>
                                      </p:cBhvr>
                                      <p:tavLst>
                                        <p:tav tm="0">
                                          <p:val>
                                            <p:strVal val="#ppt_y+.1"/>
                                          </p:val>
                                        </p:tav>
                                        <p:tav tm="100000">
                                          <p:val>
                                            <p:strVal val="#ppt_y"/>
                                          </p:val>
                                        </p:tav>
                                      </p:tavLst>
                                    </p:anim>
                                  </p:childTnLst>
                                </p:cTn>
                              </p:par>
                            </p:childTnLst>
                          </p:cTn>
                        </p:par>
                      </p:childTnLst>
                    </p:cTn>
                  </p:par>
                  <p:par>
                    <p:cTn id="372" fill="hold" nodeType="clickPar">
                      <p:stCondLst>
                        <p:cond delay="indefinite"/>
                      </p:stCondLst>
                      <p:childTnLst>
                        <p:par>
                          <p:cTn id="373" fill="hold" nodeType="withGroup">
                            <p:stCondLst>
                              <p:cond delay="0"/>
                            </p:stCondLst>
                            <p:childTnLst>
                              <p:par>
                                <p:cTn id="374" presetID="42" presetClass="entr" presetSubtype="0" fill="hold" grpId="0" nodeType="clickEffect">
                                  <p:stCondLst>
                                    <p:cond delay="0"/>
                                  </p:stCondLst>
                                  <p:childTnLst>
                                    <p:set>
                                      <p:cBhvr>
                                        <p:cTn id="375" dur="1" fill="hold">
                                          <p:stCondLst>
                                            <p:cond delay="0"/>
                                          </p:stCondLst>
                                        </p:cTn>
                                        <p:tgtEl>
                                          <p:spTgt spid="17458"/>
                                        </p:tgtEl>
                                        <p:attrNameLst>
                                          <p:attrName>style.visibility</p:attrName>
                                        </p:attrNameLst>
                                      </p:cBhvr>
                                      <p:to>
                                        <p:strVal val="visible"/>
                                      </p:to>
                                    </p:set>
                                    <p:animEffect transition="in" filter="fade">
                                      <p:cBhvr>
                                        <p:cTn id="376" dur="1000"/>
                                        <p:tgtEl>
                                          <p:spTgt spid="17458"/>
                                        </p:tgtEl>
                                      </p:cBhvr>
                                    </p:animEffect>
                                    <p:anim calcmode="lin" valueType="num">
                                      <p:cBhvr>
                                        <p:cTn id="377" dur="1000" fill="hold"/>
                                        <p:tgtEl>
                                          <p:spTgt spid="17458"/>
                                        </p:tgtEl>
                                        <p:attrNameLst>
                                          <p:attrName>ppt_x</p:attrName>
                                        </p:attrNameLst>
                                      </p:cBhvr>
                                      <p:tavLst>
                                        <p:tav tm="0">
                                          <p:val>
                                            <p:strVal val="#ppt_x"/>
                                          </p:val>
                                        </p:tav>
                                        <p:tav tm="100000">
                                          <p:val>
                                            <p:strVal val="#ppt_x"/>
                                          </p:val>
                                        </p:tav>
                                      </p:tavLst>
                                    </p:anim>
                                    <p:anim calcmode="lin" valueType="num">
                                      <p:cBhvr>
                                        <p:cTn id="378" dur="1000" fill="hold"/>
                                        <p:tgtEl>
                                          <p:spTgt spid="17458"/>
                                        </p:tgtEl>
                                        <p:attrNameLst>
                                          <p:attrName>ppt_y</p:attrName>
                                        </p:attrNameLst>
                                      </p:cBhvr>
                                      <p:tavLst>
                                        <p:tav tm="0">
                                          <p:val>
                                            <p:strVal val="#ppt_y+.1"/>
                                          </p:val>
                                        </p:tav>
                                        <p:tav tm="100000">
                                          <p:val>
                                            <p:strVal val="#ppt_y"/>
                                          </p:val>
                                        </p:tav>
                                      </p:tavLst>
                                    </p:anim>
                                  </p:childTnLst>
                                </p:cTn>
                              </p:par>
                            </p:childTnLst>
                          </p:cTn>
                        </p:par>
                      </p:childTnLst>
                    </p:cTn>
                  </p:par>
                  <p:par>
                    <p:cTn id="379" fill="hold" nodeType="clickPar">
                      <p:stCondLst>
                        <p:cond delay="indefinite"/>
                      </p:stCondLst>
                      <p:childTnLst>
                        <p:par>
                          <p:cTn id="380" fill="hold" nodeType="withGroup">
                            <p:stCondLst>
                              <p:cond delay="0"/>
                            </p:stCondLst>
                            <p:childTnLst>
                              <p:par>
                                <p:cTn id="381" presetID="42" presetClass="entr" presetSubtype="0" fill="hold" grpId="0" nodeType="clickEffect">
                                  <p:stCondLst>
                                    <p:cond delay="0"/>
                                  </p:stCondLst>
                                  <p:childTnLst>
                                    <p:set>
                                      <p:cBhvr>
                                        <p:cTn id="382" dur="1" fill="hold">
                                          <p:stCondLst>
                                            <p:cond delay="0"/>
                                          </p:stCondLst>
                                        </p:cTn>
                                        <p:tgtEl>
                                          <p:spTgt spid="17459"/>
                                        </p:tgtEl>
                                        <p:attrNameLst>
                                          <p:attrName>style.visibility</p:attrName>
                                        </p:attrNameLst>
                                      </p:cBhvr>
                                      <p:to>
                                        <p:strVal val="visible"/>
                                      </p:to>
                                    </p:set>
                                    <p:animEffect transition="in" filter="fade">
                                      <p:cBhvr>
                                        <p:cTn id="383" dur="1000"/>
                                        <p:tgtEl>
                                          <p:spTgt spid="17459"/>
                                        </p:tgtEl>
                                      </p:cBhvr>
                                    </p:animEffect>
                                    <p:anim calcmode="lin" valueType="num">
                                      <p:cBhvr>
                                        <p:cTn id="384" dur="1000" fill="hold"/>
                                        <p:tgtEl>
                                          <p:spTgt spid="17459"/>
                                        </p:tgtEl>
                                        <p:attrNameLst>
                                          <p:attrName>ppt_x</p:attrName>
                                        </p:attrNameLst>
                                      </p:cBhvr>
                                      <p:tavLst>
                                        <p:tav tm="0">
                                          <p:val>
                                            <p:strVal val="#ppt_x"/>
                                          </p:val>
                                        </p:tav>
                                        <p:tav tm="100000">
                                          <p:val>
                                            <p:strVal val="#ppt_x"/>
                                          </p:val>
                                        </p:tav>
                                      </p:tavLst>
                                    </p:anim>
                                    <p:anim calcmode="lin" valueType="num">
                                      <p:cBhvr>
                                        <p:cTn id="385" dur="1000" fill="hold"/>
                                        <p:tgtEl>
                                          <p:spTgt spid="17459"/>
                                        </p:tgtEl>
                                        <p:attrNameLst>
                                          <p:attrName>ppt_y</p:attrName>
                                        </p:attrNameLst>
                                      </p:cBhvr>
                                      <p:tavLst>
                                        <p:tav tm="0">
                                          <p:val>
                                            <p:strVal val="#ppt_y+.1"/>
                                          </p:val>
                                        </p:tav>
                                        <p:tav tm="100000">
                                          <p:val>
                                            <p:strVal val="#ppt_y"/>
                                          </p:val>
                                        </p:tav>
                                      </p:tavLst>
                                    </p:anim>
                                  </p:childTnLst>
                                </p:cTn>
                              </p:par>
                            </p:childTnLst>
                          </p:cTn>
                        </p:par>
                      </p:childTnLst>
                    </p:cTn>
                  </p:par>
                  <p:par>
                    <p:cTn id="386" fill="hold" nodeType="clickPar">
                      <p:stCondLst>
                        <p:cond delay="indefinite"/>
                      </p:stCondLst>
                      <p:childTnLst>
                        <p:par>
                          <p:cTn id="387" fill="hold" nodeType="withGroup">
                            <p:stCondLst>
                              <p:cond delay="0"/>
                            </p:stCondLst>
                            <p:childTnLst>
                              <p:par>
                                <p:cTn id="388" presetID="42" presetClass="entr" presetSubtype="0" fill="hold" grpId="0" nodeType="clickEffect">
                                  <p:stCondLst>
                                    <p:cond delay="0"/>
                                  </p:stCondLst>
                                  <p:childTnLst>
                                    <p:set>
                                      <p:cBhvr>
                                        <p:cTn id="389" dur="1" fill="hold">
                                          <p:stCondLst>
                                            <p:cond delay="0"/>
                                          </p:stCondLst>
                                        </p:cTn>
                                        <p:tgtEl>
                                          <p:spTgt spid="17460"/>
                                        </p:tgtEl>
                                        <p:attrNameLst>
                                          <p:attrName>style.visibility</p:attrName>
                                        </p:attrNameLst>
                                      </p:cBhvr>
                                      <p:to>
                                        <p:strVal val="visible"/>
                                      </p:to>
                                    </p:set>
                                    <p:animEffect transition="in" filter="fade">
                                      <p:cBhvr>
                                        <p:cTn id="390" dur="1000"/>
                                        <p:tgtEl>
                                          <p:spTgt spid="17460"/>
                                        </p:tgtEl>
                                      </p:cBhvr>
                                    </p:animEffect>
                                    <p:anim calcmode="lin" valueType="num">
                                      <p:cBhvr>
                                        <p:cTn id="391" dur="1000" fill="hold"/>
                                        <p:tgtEl>
                                          <p:spTgt spid="17460"/>
                                        </p:tgtEl>
                                        <p:attrNameLst>
                                          <p:attrName>ppt_x</p:attrName>
                                        </p:attrNameLst>
                                      </p:cBhvr>
                                      <p:tavLst>
                                        <p:tav tm="0">
                                          <p:val>
                                            <p:strVal val="#ppt_x"/>
                                          </p:val>
                                        </p:tav>
                                        <p:tav tm="100000">
                                          <p:val>
                                            <p:strVal val="#ppt_x"/>
                                          </p:val>
                                        </p:tav>
                                      </p:tavLst>
                                    </p:anim>
                                    <p:anim calcmode="lin" valueType="num">
                                      <p:cBhvr>
                                        <p:cTn id="392" dur="1000" fill="hold"/>
                                        <p:tgtEl>
                                          <p:spTgt spid="17460"/>
                                        </p:tgtEl>
                                        <p:attrNameLst>
                                          <p:attrName>ppt_y</p:attrName>
                                        </p:attrNameLst>
                                      </p:cBhvr>
                                      <p:tavLst>
                                        <p:tav tm="0">
                                          <p:val>
                                            <p:strVal val="#ppt_y+.1"/>
                                          </p:val>
                                        </p:tav>
                                        <p:tav tm="100000">
                                          <p:val>
                                            <p:strVal val="#ppt_y"/>
                                          </p:val>
                                        </p:tav>
                                      </p:tavLst>
                                    </p:anim>
                                  </p:childTnLst>
                                </p:cTn>
                              </p:par>
                            </p:childTnLst>
                          </p:cTn>
                        </p:par>
                      </p:childTnLst>
                    </p:cTn>
                  </p:par>
                  <p:par>
                    <p:cTn id="393" fill="hold" nodeType="clickPar">
                      <p:stCondLst>
                        <p:cond delay="indefinite"/>
                      </p:stCondLst>
                      <p:childTnLst>
                        <p:par>
                          <p:cTn id="394" fill="hold" nodeType="withGroup">
                            <p:stCondLst>
                              <p:cond delay="0"/>
                            </p:stCondLst>
                            <p:childTnLst>
                              <p:par>
                                <p:cTn id="395" presetID="42" presetClass="entr" presetSubtype="0" fill="hold" nodeType="clickEffect">
                                  <p:stCondLst>
                                    <p:cond delay="0"/>
                                  </p:stCondLst>
                                  <p:childTnLst>
                                    <p:set>
                                      <p:cBhvr>
                                        <p:cTn id="396" dur="1" fill="hold">
                                          <p:stCondLst>
                                            <p:cond delay="0"/>
                                          </p:stCondLst>
                                        </p:cTn>
                                        <p:tgtEl>
                                          <p:spTgt spid="17476"/>
                                        </p:tgtEl>
                                        <p:attrNameLst>
                                          <p:attrName>style.visibility</p:attrName>
                                        </p:attrNameLst>
                                      </p:cBhvr>
                                      <p:to>
                                        <p:strVal val="visible"/>
                                      </p:to>
                                    </p:set>
                                    <p:animEffect transition="in" filter="fade">
                                      <p:cBhvr>
                                        <p:cTn id="397" dur="1000"/>
                                        <p:tgtEl>
                                          <p:spTgt spid="17476"/>
                                        </p:tgtEl>
                                      </p:cBhvr>
                                    </p:animEffect>
                                    <p:anim calcmode="lin" valueType="num">
                                      <p:cBhvr>
                                        <p:cTn id="398" dur="1000" fill="hold"/>
                                        <p:tgtEl>
                                          <p:spTgt spid="17476"/>
                                        </p:tgtEl>
                                        <p:attrNameLst>
                                          <p:attrName>ppt_x</p:attrName>
                                        </p:attrNameLst>
                                      </p:cBhvr>
                                      <p:tavLst>
                                        <p:tav tm="0">
                                          <p:val>
                                            <p:strVal val="#ppt_x"/>
                                          </p:val>
                                        </p:tav>
                                        <p:tav tm="100000">
                                          <p:val>
                                            <p:strVal val="#ppt_x"/>
                                          </p:val>
                                        </p:tav>
                                      </p:tavLst>
                                    </p:anim>
                                    <p:anim calcmode="lin" valueType="num">
                                      <p:cBhvr>
                                        <p:cTn id="399" dur="1000" fill="hold"/>
                                        <p:tgtEl>
                                          <p:spTgt spid="17476"/>
                                        </p:tgtEl>
                                        <p:attrNameLst>
                                          <p:attrName>ppt_y</p:attrName>
                                        </p:attrNameLst>
                                      </p:cBhvr>
                                      <p:tavLst>
                                        <p:tav tm="0">
                                          <p:val>
                                            <p:strVal val="#ppt_y+.1"/>
                                          </p:val>
                                        </p:tav>
                                        <p:tav tm="100000">
                                          <p:val>
                                            <p:strVal val="#ppt_y"/>
                                          </p:val>
                                        </p:tav>
                                      </p:tavLst>
                                    </p:anim>
                                  </p:childTnLst>
                                </p:cTn>
                              </p:par>
                            </p:childTnLst>
                          </p:cTn>
                        </p:par>
                      </p:childTnLst>
                    </p:cTn>
                  </p:par>
                  <p:par>
                    <p:cTn id="400" fill="hold" nodeType="clickPar">
                      <p:stCondLst>
                        <p:cond delay="indefinite"/>
                      </p:stCondLst>
                      <p:childTnLst>
                        <p:par>
                          <p:cTn id="401" fill="hold" nodeType="withGroup">
                            <p:stCondLst>
                              <p:cond delay="0"/>
                            </p:stCondLst>
                            <p:childTnLst>
                              <p:par>
                                <p:cTn id="402" presetID="42" presetClass="entr" presetSubtype="0" fill="hold" grpId="0" nodeType="clickEffect">
                                  <p:stCondLst>
                                    <p:cond delay="0"/>
                                  </p:stCondLst>
                                  <p:childTnLst>
                                    <p:set>
                                      <p:cBhvr>
                                        <p:cTn id="403" dur="1" fill="hold">
                                          <p:stCondLst>
                                            <p:cond delay="0"/>
                                          </p:stCondLst>
                                        </p:cTn>
                                        <p:tgtEl>
                                          <p:spTgt spid="17461"/>
                                        </p:tgtEl>
                                        <p:attrNameLst>
                                          <p:attrName>style.visibility</p:attrName>
                                        </p:attrNameLst>
                                      </p:cBhvr>
                                      <p:to>
                                        <p:strVal val="visible"/>
                                      </p:to>
                                    </p:set>
                                    <p:animEffect transition="in" filter="fade">
                                      <p:cBhvr>
                                        <p:cTn id="404" dur="1000"/>
                                        <p:tgtEl>
                                          <p:spTgt spid="17461"/>
                                        </p:tgtEl>
                                      </p:cBhvr>
                                    </p:animEffect>
                                    <p:anim calcmode="lin" valueType="num">
                                      <p:cBhvr>
                                        <p:cTn id="405" dur="1000" fill="hold"/>
                                        <p:tgtEl>
                                          <p:spTgt spid="17461"/>
                                        </p:tgtEl>
                                        <p:attrNameLst>
                                          <p:attrName>ppt_x</p:attrName>
                                        </p:attrNameLst>
                                      </p:cBhvr>
                                      <p:tavLst>
                                        <p:tav tm="0">
                                          <p:val>
                                            <p:strVal val="#ppt_x"/>
                                          </p:val>
                                        </p:tav>
                                        <p:tav tm="100000">
                                          <p:val>
                                            <p:strVal val="#ppt_x"/>
                                          </p:val>
                                        </p:tav>
                                      </p:tavLst>
                                    </p:anim>
                                    <p:anim calcmode="lin" valueType="num">
                                      <p:cBhvr>
                                        <p:cTn id="406" dur="1000" fill="hold"/>
                                        <p:tgtEl>
                                          <p:spTgt spid="17461"/>
                                        </p:tgtEl>
                                        <p:attrNameLst>
                                          <p:attrName>ppt_y</p:attrName>
                                        </p:attrNameLst>
                                      </p:cBhvr>
                                      <p:tavLst>
                                        <p:tav tm="0">
                                          <p:val>
                                            <p:strVal val="#ppt_y+.1"/>
                                          </p:val>
                                        </p:tav>
                                        <p:tav tm="100000">
                                          <p:val>
                                            <p:strVal val="#ppt_y"/>
                                          </p:val>
                                        </p:tav>
                                      </p:tavLst>
                                    </p:anim>
                                  </p:childTnLst>
                                </p:cTn>
                              </p:par>
                            </p:childTnLst>
                          </p:cTn>
                        </p:par>
                      </p:childTnLst>
                    </p:cTn>
                  </p:par>
                  <p:par>
                    <p:cTn id="407" fill="hold" nodeType="clickPar">
                      <p:stCondLst>
                        <p:cond delay="indefinite"/>
                      </p:stCondLst>
                      <p:childTnLst>
                        <p:par>
                          <p:cTn id="408" fill="hold" nodeType="withGroup">
                            <p:stCondLst>
                              <p:cond delay="0"/>
                            </p:stCondLst>
                            <p:childTnLst>
                              <p:par>
                                <p:cTn id="409" presetID="42" presetClass="entr" presetSubtype="0" fill="hold" grpId="0" nodeType="clickEffect">
                                  <p:stCondLst>
                                    <p:cond delay="0"/>
                                  </p:stCondLst>
                                  <p:childTnLst>
                                    <p:set>
                                      <p:cBhvr>
                                        <p:cTn id="410" dur="1" fill="hold">
                                          <p:stCondLst>
                                            <p:cond delay="0"/>
                                          </p:stCondLst>
                                        </p:cTn>
                                        <p:tgtEl>
                                          <p:spTgt spid="17462"/>
                                        </p:tgtEl>
                                        <p:attrNameLst>
                                          <p:attrName>style.visibility</p:attrName>
                                        </p:attrNameLst>
                                      </p:cBhvr>
                                      <p:to>
                                        <p:strVal val="visible"/>
                                      </p:to>
                                    </p:set>
                                    <p:animEffect transition="in" filter="fade">
                                      <p:cBhvr>
                                        <p:cTn id="411" dur="1000"/>
                                        <p:tgtEl>
                                          <p:spTgt spid="17462"/>
                                        </p:tgtEl>
                                      </p:cBhvr>
                                    </p:animEffect>
                                    <p:anim calcmode="lin" valueType="num">
                                      <p:cBhvr>
                                        <p:cTn id="412" dur="1000" fill="hold"/>
                                        <p:tgtEl>
                                          <p:spTgt spid="17462"/>
                                        </p:tgtEl>
                                        <p:attrNameLst>
                                          <p:attrName>ppt_x</p:attrName>
                                        </p:attrNameLst>
                                      </p:cBhvr>
                                      <p:tavLst>
                                        <p:tav tm="0">
                                          <p:val>
                                            <p:strVal val="#ppt_x"/>
                                          </p:val>
                                        </p:tav>
                                        <p:tav tm="100000">
                                          <p:val>
                                            <p:strVal val="#ppt_x"/>
                                          </p:val>
                                        </p:tav>
                                      </p:tavLst>
                                    </p:anim>
                                    <p:anim calcmode="lin" valueType="num">
                                      <p:cBhvr>
                                        <p:cTn id="413" dur="1000" fill="hold"/>
                                        <p:tgtEl>
                                          <p:spTgt spid="17462"/>
                                        </p:tgtEl>
                                        <p:attrNameLst>
                                          <p:attrName>ppt_y</p:attrName>
                                        </p:attrNameLst>
                                      </p:cBhvr>
                                      <p:tavLst>
                                        <p:tav tm="0">
                                          <p:val>
                                            <p:strVal val="#ppt_y+.1"/>
                                          </p:val>
                                        </p:tav>
                                        <p:tav tm="100000">
                                          <p:val>
                                            <p:strVal val="#ppt_y"/>
                                          </p:val>
                                        </p:tav>
                                      </p:tavLst>
                                    </p:anim>
                                  </p:childTnLst>
                                </p:cTn>
                              </p:par>
                            </p:childTnLst>
                          </p:cTn>
                        </p:par>
                      </p:childTnLst>
                    </p:cTn>
                  </p:par>
                  <p:par>
                    <p:cTn id="414" fill="hold" nodeType="clickPar">
                      <p:stCondLst>
                        <p:cond delay="indefinite"/>
                      </p:stCondLst>
                      <p:childTnLst>
                        <p:par>
                          <p:cTn id="415" fill="hold" nodeType="withGroup">
                            <p:stCondLst>
                              <p:cond delay="0"/>
                            </p:stCondLst>
                            <p:childTnLst>
                              <p:par>
                                <p:cTn id="416" presetID="42" presetClass="entr" presetSubtype="0" fill="hold" grpId="0" nodeType="clickEffect">
                                  <p:stCondLst>
                                    <p:cond delay="0"/>
                                  </p:stCondLst>
                                  <p:childTnLst>
                                    <p:set>
                                      <p:cBhvr>
                                        <p:cTn id="417" dur="1" fill="hold">
                                          <p:stCondLst>
                                            <p:cond delay="0"/>
                                          </p:stCondLst>
                                        </p:cTn>
                                        <p:tgtEl>
                                          <p:spTgt spid="17463"/>
                                        </p:tgtEl>
                                        <p:attrNameLst>
                                          <p:attrName>style.visibility</p:attrName>
                                        </p:attrNameLst>
                                      </p:cBhvr>
                                      <p:to>
                                        <p:strVal val="visible"/>
                                      </p:to>
                                    </p:set>
                                    <p:animEffect transition="in" filter="fade">
                                      <p:cBhvr>
                                        <p:cTn id="418" dur="1000"/>
                                        <p:tgtEl>
                                          <p:spTgt spid="17463"/>
                                        </p:tgtEl>
                                      </p:cBhvr>
                                    </p:animEffect>
                                    <p:anim calcmode="lin" valueType="num">
                                      <p:cBhvr>
                                        <p:cTn id="419" dur="1000" fill="hold"/>
                                        <p:tgtEl>
                                          <p:spTgt spid="17463"/>
                                        </p:tgtEl>
                                        <p:attrNameLst>
                                          <p:attrName>ppt_x</p:attrName>
                                        </p:attrNameLst>
                                      </p:cBhvr>
                                      <p:tavLst>
                                        <p:tav tm="0">
                                          <p:val>
                                            <p:strVal val="#ppt_x"/>
                                          </p:val>
                                        </p:tav>
                                        <p:tav tm="100000">
                                          <p:val>
                                            <p:strVal val="#ppt_x"/>
                                          </p:val>
                                        </p:tav>
                                      </p:tavLst>
                                    </p:anim>
                                    <p:anim calcmode="lin" valueType="num">
                                      <p:cBhvr>
                                        <p:cTn id="420" dur="1000" fill="hold"/>
                                        <p:tgtEl>
                                          <p:spTgt spid="17463"/>
                                        </p:tgtEl>
                                        <p:attrNameLst>
                                          <p:attrName>ppt_y</p:attrName>
                                        </p:attrNameLst>
                                      </p:cBhvr>
                                      <p:tavLst>
                                        <p:tav tm="0">
                                          <p:val>
                                            <p:strVal val="#ppt_y+.1"/>
                                          </p:val>
                                        </p:tav>
                                        <p:tav tm="100000">
                                          <p:val>
                                            <p:strVal val="#ppt_y"/>
                                          </p:val>
                                        </p:tav>
                                      </p:tavLst>
                                    </p:anim>
                                  </p:childTnLst>
                                </p:cTn>
                              </p:par>
                            </p:childTnLst>
                          </p:cTn>
                        </p:par>
                      </p:childTnLst>
                    </p:cTn>
                  </p:par>
                  <p:par>
                    <p:cTn id="421" fill="hold" nodeType="clickPar">
                      <p:stCondLst>
                        <p:cond delay="indefinite"/>
                      </p:stCondLst>
                      <p:childTnLst>
                        <p:par>
                          <p:cTn id="422" fill="hold" nodeType="withGroup">
                            <p:stCondLst>
                              <p:cond delay="0"/>
                            </p:stCondLst>
                            <p:childTnLst>
                              <p:par>
                                <p:cTn id="423" presetID="42" presetClass="entr" presetSubtype="0" fill="hold" grpId="0" nodeType="clickEffect">
                                  <p:stCondLst>
                                    <p:cond delay="0"/>
                                  </p:stCondLst>
                                  <p:childTnLst>
                                    <p:set>
                                      <p:cBhvr>
                                        <p:cTn id="424" dur="1" fill="hold">
                                          <p:stCondLst>
                                            <p:cond delay="0"/>
                                          </p:stCondLst>
                                        </p:cTn>
                                        <p:tgtEl>
                                          <p:spTgt spid="17464"/>
                                        </p:tgtEl>
                                        <p:attrNameLst>
                                          <p:attrName>style.visibility</p:attrName>
                                        </p:attrNameLst>
                                      </p:cBhvr>
                                      <p:to>
                                        <p:strVal val="visible"/>
                                      </p:to>
                                    </p:set>
                                    <p:animEffect transition="in" filter="fade">
                                      <p:cBhvr>
                                        <p:cTn id="425" dur="1000"/>
                                        <p:tgtEl>
                                          <p:spTgt spid="17464"/>
                                        </p:tgtEl>
                                      </p:cBhvr>
                                    </p:animEffect>
                                    <p:anim calcmode="lin" valueType="num">
                                      <p:cBhvr>
                                        <p:cTn id="426" dur="1000" fill="hold"/>
                                        <p:tgtEl>
                                          <p:spTgt spid="17464"/>
                                        </p:tgtEl>
                                        <p:attrNameLst>
                                          <p:attrName>ppt_x</p:attrName>
                                        </p:attrNameLst>
                                      </p:cBhvr>
                                      <p:tavLst>
                                        <p:tav tm="0">
                                          <p:val>
                                            <p:strVal val="#ppt_x"/>
                                          </p:val>
                                        </p:tav>
                                        <p:tav tm="100000">
                                          <p:val>
                                            <p:strVal val="#ppt_x"/>
                                          </p:val>
                                        </p:tav>
                                      </p:tavLst>
                                    </p:anim>
                                    <p:anim calcmode="lin" valueType="num">
                                      <p:cBhvr>
                                        <p:cTn id="427" dur="1000" fill="hold"/>
                                        <p:tgtEl>
                                          <p:spTgt spid="17464"/>
                                        </p:tgtEl>
                                        <p:attrNameLst>
                                          <p:attrName>ppt_y</p:attrName>
                                        </p:attrNameLst>
                                      </p:cBhvr>
                                      <p:tavLst>
                                        <p:tav tm="0">
                                          <p:val>
                                            <p:strVal val="#ppt_y+.1"/>
                                          </p:val>
                                        </p:tav>
                                        <p:tav tm="100000">
                                          <p:val>
                                            <p:strVal val="#ppt_y"/>
                                          </p:val>
                                        </p:tav>
                                      </p:tavLst>
                                    </p:anim>
                                  </p:childTnLst>
                                </p:cTn>
                              </p:par>
                            </p:childTnLst>
                          </p:cTn>
                        </p:par>
                      </p:childTnLst>
                    </p:cTn>
                  </p:par>
                  <p:par>
                    <p:cTn id="428" fill="hold" nodeType="clickPar">
                      <p:stCondLst>
                        <p:cond delay="indefinite"/>
                      </p:stCondLst>
                      <p:childTnLst>
                        <p:par>
                          <p:cTn id="429" fill="hold" nodeType="withGroup">
                            <p:stCondLst>
                              <p:cond delay="0"/>
                            </p:stCondLst>
                            <p:childTnLst>
                              <p:par>
                                <p:cTn id="430" presetID="42" presetClass="entr" presetSubtype="0" fill="hold" grpId="0" nodeType="clickEffect">
                                  <p:stCondLst>
                                    <p:cond delay="0"/>
                                  </p:stCondLst>
                                  <p:childTnLst>
                                    <p:set>
                                      <p:cBhvr>
                                        <p:cTn id="431" dur="1" fill="hold">
                                          <p:stCondLst>
                                            <p:cond delay="0"/>
                                          </p:stCondLst>
                                        </p:cTn>
                                        <p:tgtEl>
                                          <p:spTgt spid="17465"/>
                                        </p:tgtEl>
                                        <p:attrNameLst>
                                          <p:attrName>style.visibility</p:attrName>
                                        </p:attrNameLst>
                                      </p:cBhvr>
                                      <p:to>
                                        <p:strVal val="visible"/>
                                      </p:to>
                                    </p:set>
                                    <p:animEffect transition="in" filter="fade">
                                      <p:cBhvr>
                                        <p:cTn id="432" dur="1000"/>
                                        <p:tgtEl>
                                          <p:spTgt spid="17465"/>
                                        </p:tgtEl>
                                      </p:cBhvr>
                                    </p:animEffect>
                                    <p:anim calcmode="lin" valueType="num">
                                      <p:cBhvr>
                                        <p:cTn id="433" dur="1000" fill="hold"/>
                                        <p:tgtEl>
                                          <p:spTgt spid="17465"/>
                                        </p:tgtEl>
                                        <p:attrNameLst>
                                          <p:attrName>ppt_x</p:attrName>
                                        </p:attrNameLst>
                                      </p:cBhvr>
                                      <p:tavLst>
                                        <p:tav tm="0">
                                          <p:val>
                                            <p:strVal val="#ppt_x"/>
                                          </p:val>
                                        </p:tav>
                                        <p:tav tm="100000">
                                          <p:val>
                                            <p:strVal val="#ppt_x"/>
                                          </p:val>
                                        </p:tav>
                                      </p:tavLst>
                                    </p:anim>
                                    <p:anim calcmode="lin" valueType="num">
                                      <p:cBhvr>
                                        <p:cTn id="434" dur="1000" fill="hold"/>
                                        <p:tgtEl>
                                          <p:spTgt spid="17465"/>
                                        </p:tgtEl>
                                        <p:attrNameLst>
                                          <p:attrName>ppt_y</p:attrName>
                                        </p:attrNameLst>
                                      </p:cBhvr>
                                      <p:tavLst>
                                        <p:tav tm="0">
                                          <p:val>
                                            <p:strVal val="#ppt_y+.1"/>
                                          </p:val>
                                        </p:tav>
                                        <p:tav tm="100000">
                                          <p:val>
                                            <p:strVal val="#ppt_y"/>
                                          </p:val>
                                        </p:tav>
                                      </p:tavLst>
                                    </p:anim>
                                  </p:childTnLst>
                                </p:cTn>
                              </p:par>
                            </p:childTnLst>
                          </p:cTn>
                        </p:par>
                      </p:childTnLst>
                    </p:cTn>
                  </p:par>
                  <p:par>
                    <p:cTn id="435" fill="hold" nodeType="clickPar">
                      <p:stCondLst>
                        <p:cond delay="indefinite"/>
                      </p:stCondLst>
                      <p:childTnLst>
                        <p:par>
                          <p:cTn id="436" fill="hold" nodeType="withGroup">
                            <p:stCondLst>
                              <p:cond delay="0"/>
                            </p:stCondLst>
                            <p:childTnLst>
                              <p:par>
                                <p:cTn id="437" presetID="42" presetClass="entr" presetSubtype="0" fill="hold" grpId="0" nodeType="clickEffect">
                                  <p:stCondLst>
                                    <p:cond delay="0"/>
                                  </p:stCondLst>
                                  <p:childTnLst>
                                    <p:set>
                                      <p:cBhvr>
                                        <p:cTn id="438" dur="1" fill="hold">
                                          <p:stCondLst>
                                            <p:cond delay="0"/>
                                          </p:stCondLst>
                                        </p:cTn>
                                        <p:tgtEl>
                                          <p:spTgt spid="17466"/>
                                        </p:tgtEl>
                                        <p:attrNameLst>
                                          <p:attrName>style.visibility</p:attrName>
                                        </p:attrNameLst>
                                      </p:cBhvr>
                                      <p:to>
                                        <p:strVal val="visible"/>
                                      </p:to>
                                    </p:set>
                                    <p:animEffect transition="in" filter="fade">
                                      <p:cBhvr>
                                        <p:cTn id="439" dur="1000"/>
                                        <p:tgtEl>
                                          <p:spTgt spid="17466"/>
                                        </p:tgtEl>
                                      </p:cBhvr>
                                    </p:animEffect>
                                    <p:anim calcmode="lin" valueType="num">
                                      <p:cBhvr>
                                        <p:cTn id="440" dur="1000" fill="hold"/>
                                        <p:tgtEl>
                                          <p:spTgt spid="17466"/>
                                        </p:tgtEl>
                                        <p:attrNameLst>
                                          <p:attrName>ppt_x</p:attrName>
                                        </p:attrNameLst>
                                      </p:cBhvr>
                                      <p:tavLst>
                                        <p:tav tm="0">
                                          <p:val>
                                            <p:strVal val="#ppt_x"/>
                                          </p:val>
                                        </p:tav>
                                        <p:tav tm="100000">
                                          <p:val>
                                            <p:strVal val="#ppt_x"/>
                                          </p:val>
                                        </p:tav>
                                      </p:tavLst>
                                    </p:anim>
                                    <p:anim calcmode="lin" valueType="num">
                                      <p:cBhvr>
                                        <p:cTn id="441" dur="1000" fill="hold"/>
                                        <p:tgtEl>
                                          <p:spTgt spid="17466"/>
                                        </p:tgtEl>
                                        <p:attrNameLst>
                                          <p:attrName>ppt_y</p:attrName>
                                        </p:attrNameLst>
                                      </p:cBhvr>
                                      <p:tavLst>
                                        <p:tav tm="0">
                                          <p:val>
                                            <p:strVal val="#ppt_y+.1"/>
                                          </p:val>
                                        </p:tav>
                                        <p:tav tm="100000">
                                          <p:val>
                                            <p:strVal val="#ppt_y"/>
                                          </p:val>
                                        </p:tav>
                                      </p:tavLst>
                                    </p:anim>
                                  </p:childTnLst>
                                </p:cTn>
                              </p:par>
                            </p:childTnLst>
                          </p:cTn>
                        </p:par>
                      </p:childTnLst>
                    </p:cTn>
                  </p:par>
                  <p:par>
                    <p:cTn id="442" fill="hold" nodeType="clickPar">
                      <p:stCondLst>
                        <p:cond delay="indefinite"/>
                      </p:stCondLst>
                      <p:childTnLst>
                        <p:par>
                          <p:cTn id="443" fill="hold" nodeType="withGroup">
                            <p:stCondLst>
                              <p:cond delay="0"/>
                            </p:stCondLst>
                            <p:childTnLst>
                              <p:par>
                                <p:cTn id="444" presetID="42" presetClass="entr" presetSubtype="0" fill="hold" nodeType="clickEffect">
                                  <p:stCondLst>
                                    <p:cond delay="0"/>
                                  </p:stCondLst>
                                  <p:childTnLst>
                                    <p:set>
                                      <p:cBhvr>
                                        <p:cTn id="445" dur="1" fill="hold">
                                          <p:stCondLst>
                                            <p:cond delay="0"/>
                                          </p:stCondLst>
                                        </p:cTn>
                                        <p:tgtEl>
                                          <p:spTgt spid="17477"/>
                                        </p:tgtEl>
                                        <p:attrNameLst>
                                          <p:attrName>style.visibility</p:attrName>
                                        </p:attrNameLst>
                                      </p:cBhvr>
                                      <p:to>
                                        <p:strVal val="visible"/>
                                      </p:to>
                                    </p:set>
                                    <p:animEffect transition="in" filter="fade">
                                      <p:cBhvr>
                                        <p:cTn id="446" dur="1000"/>
                                        <p:tgtEl>
                                          <p:spTgt spid="17477"/>
                                        </p:tgtEl>
                                      </p:cBhvr>
                                    </p:animEffect>
                                    <p:anim calcmode="lin" valueType="num">
                                      <p:cBhvr>
                                        <p:cTn id="447" dur="1000" fill="hold"/>
                                        <p:tgtEl>
                                          <p:spTgt spid="17477"/>
                                        </p:tgtEl>
                                        <p:attrNameLst>
                                          <p:attrName>ppt_x</p:attrName>
                                        </p:attrNameLst>
                                      </p:cBhvr>
                                      <p:tavLst>
                                        <p:tav tm="0">
                                          <p:val>
                                            <p:strVal val="#ppt_x"/>
                                          </p:val>
                                        </p:tav>
                                        <p:tav tm="100000">
                                          <p:val>
                                            <p:strVal val="#ppt_x"/>
                                          </p:val>
                                        </p:tav>
                                      </p:tavLst>
                                    </p:anim>
                                    <p:anim calcmode="lin" valueType="num">
                                      <p:cBhvr>
                                        <p:cTn id="448" dur="1000" fill="hold"/>
                                        <p:tgtEl>
                                          <p:spTgt spid="17477"/>
                                        </p:tgtEl>
                                        <p:attrNameLst>
                                          <p:attrName>ppt_y</p:attrName>
                                        </p:attrNameLst>
                                      </p:cBhvr>
                                      <p:tavLst>
                                        <p:tav tm="0">
                                          <p:val>
                                            <p:strVal val="#ppt_y+.1"/>
                                          </p:val>
                                        </p:tav>
                                        <p:tav tm="100000">
                                          <p:val>
                                            <p:strVal val="#ppt_y"/>
                                          </p:val>
                                        </p:tav>
                                      </p:tavLst>
                                    </p:anim>
                                  </p:childTnLst>
                                </p:cTn>
                              </p:par>
                            </p:childTnLst>
                          </p:cTn>
                        </p:par>
                      </p:childTnLst>
                    </p:cTn>
                  </p:par>
                  <p:par>
                    <p:cTn id="449" fill="hold" nodeType="clickPar">
                      <p:stCondLst>
                        <p:cond delay="indefinite"/>
                      </p:stCondLst>
                      <p:childTnLst>
                        <p:par>
                          <p:cTn id="450" fill="hold" nodeType="withGroup">
                            <p:stCondLst>
                              <p:cond delay="0"/>
                            </p:stCondLst>
                            <p:childTnLst>
                              <p:par>
                                <p:cTn id="451" presetID="42" presetClass="entr" presetSubtype="0" fill="hold" grpId="0" nodeType="clickEffect">
                                  <p:stCondLst>
                                    <p:cond delay="0"/>
                                  </p:stCondLst>
                                  <p:childTnLst>
                                    <p:set>
                                      <p:cBhvr>
                                        <p:cTn id="452" dur="1" fill="hold">
                                          <p:stCondLst>
                                            <p:cond delay="0"/>
                                          </p:stCondLst>
                                        </p:cTn>
                                        <p:tgtEl>
                                          <p:spTgt spid="17467"/>
                                        </p:tgtEl>
                                        <p:attrNameLst>
                                          <p:attrName>style.visibility</p:attrName>
                                        </p:attrNameLst>
                                      </p:cBhvr>
                                      <p:to>
                                        <p:strVal val="visible"/>
                                      </p:to>
                                    </p:set>
                                    <p:animEffect transition="in" filter="fade">
                                      <p:cBhvr>
                                        <p:cTn id="453" dur="1000"/>
                                        <p:tgtEl>
                                          <p:spTgt spid="17467"/>
                                        </p:tgtEl>
                                      </p:cBhvr>
                                    </p:animEffect>
                                    <p:anim calcmode="lin" valueType="num">
                                      <p:cBhvr>
                                        <p:cTn id="454" dur="1000" fill="hold"/>
                                        <p:tgtEl>
                                          <p:spTgt spid="17467"/>
                                        </p:tgtEl>
                                        <p:attrNameLst>
                                          <p:attrName>ppt_x</p:attrName>
                                        </p:attrNameLst>
                                      </p:cBhvr>
                                      <p:tavLst>
                                        <p:tav tm="0">
                                          <p:val>
                                            <p:strVal val="#ppt_x"/>
                                          </p:val>
                                        </p:tav>
                                        <p:tav tm="100000">
                                          <p:val>
                                            <p:strVal val="#ppt_x"/>
                                          </p:val>
                                        </p:tav>
                                      </p:tavLst>
                                    </p:anim>
                                    <p:anim calcmode="lin" valueType="num">
                                      <p:cBhvr>
                                        <p:cTn id="455" dur="1000" fill="hold"/>
                                        <p:tgtEl>
                                          <p:spTgt spid="17467"/>
                                        </p:tgtEl>
                                        <p:attrNameLst>
                                          <p:attrName>ppt_y</p:attrName>
                                        </p:attrNameLst>
                                      </p:cBhvr>
                                      <p:tavLst>
                                        <p:tav tm="0">
                                          <p:val>
                                            <p:strVal val="#ppt_y+.1"/>
                                          </p:val>
                                        </p:tav>
                                        <p:tav tm="100000">
                                          <p:val>
                                            <p:strVal val="#ppt_y"/>
                                          </p:val>
                                        </p:tav>
                                      </p:tavLst>
                                    </p:anim>
                                  </p:childTnLst>
                                </p:cTn>
                              </p:par>
                            </p:childTnLst>
                          </p:cTn>
                        </p:par>
                      </p:childTnLst>
                    </p:cTn>
                  </p:par>
                  <p:par>
                    <p:cTn id="456" fill="hold" nodeType="clickPar">
                      <p:stCondLst>
                        <p:cond delay="indefinite"/>
                      </p:stCondLst>
                      <p:childTnLst>
                        <p:par>
                          <p:cTn id="457" fill="hold" nodeType="withGroup">
                            <p:stCondLst>
                              <p:cond delay="0"/>
                            </p:stCondLst>
                            <p:childTnLst>
                              <p:par>
                                <p:cTn id="458" presetID="42" presetClass="entr" presetSubtype="0" fill="hold" grpId="0" nodeType="clickEffect">
                                  <p:stCondLst>
                                    <p:cond delay="0"/>
                                  </p:stCondLst>
                                  <p:childTnLst>
                                    <p:set>
                                      <p:cBhvr>
                                        <p:cTn id="459" dur="1" fill="hold">
                                          <p:stCondLst>
                                            <p:cond delay="0"/>
                                          </p:stCondLst>
                                        </p:cTn>
                                        <p:tgtEl>
                                          <p:spTgt spid="17468"/>
                                        </p:tgtEl>
                                        <p:attrNameLst>
                                          <p:attrName>style.visibility</p:attrName>
                                        </p:attrNameLst>
                                      </p:cBhvr>
                                      <p:to>
                                        <p:strVal val="visible"/>
                                      </p:to>
                                    </p:set>
                                    <p:animEffect transition="in" filter="fade">
                                      <p:cBhvr>
                                        <p:cTn id="460" dur="1000"/>
                                        <p:tgtEl>
                                          <p:spTgt spid="17468"/>
                                        </p:tgtEl>
                                      </p:cBhvr>
                                    </p:animEffect>
                                    <p:anim calcmode="lin" valueType="num">
                                      <p:cBhvr>
                                        <p:cTn id="461" dur="1000" fill="hold"/>
                                        <p:tgtEl>
                                          <p:spTgt spid="17468"/>
                                        </p:tgtEl>
                                        <p:attrNameLst>
                                          <p:attrName>ppt_x</p:attrName>
                                        </p:attrNameLst>
                                      </p:cBhvr>
                                      <p:tavLst>
                                        <p:tav tm="0">
                                          <p:val>
                                            <p:strVal val="#ppt_x"/>
                                          </p:val>
                                        </p:tav>
                                        <p:tav tm="100000">
                                          <p:val>
                                            <p:strVal val="#ppt_x"/>
                                          </p:val>
                                        </p:tav>
                                      </p:tavLst>
                                    </p:anim>
                                    <p:anim calcmode="lin" valueType="num">
                                      <p:cBhvr>
                                        <p:cTn id="462" dur="1000" fill="hold"/>
                                        <p:tgtEl>
                                          <p:spTgt spid="17468"/>
                                        </p:tgtEl>
                                        <p:attrNameLst>
                                          <p:attrName>ppt_y</p:attrName>
                                        </p:attrNameLst>
                                      </p:cBhvr>
                                      <p:tavLst>
                                        <p:tav tm="0">
                                          <p:val>
                                            <p:strVal val="#ppt_y+.1"/>
                                          </p:val>
                                        </p:tav>
                                        <p:tav tm="100000">
                                          <p:val>
                                            <p:strVal val="#ppt_y"/>
                                          </p:val>
                                        </p:tav>
                                      </p:tavLst>
                                    </p:anim>
                                  </p:childTnLst>
                                </p:cTn>
                              </p:par>
                            </p:childTnLst>
                          </p:cTn>
                        </p:par>
                      </p:childTnLst>
                    </p:cTn>
                  </p:par>
                  <p:par>
                    <p:cTn id="463" fill="hold" nodeType="clickPar">
                      <p:stCondLst>
                        <p:cond delay="indefinite"/>
                      </p:stCondLst>
                      <p:childTnLst>
                        <p:par>
                          <p:cTn id="464" fill="hold" nodeType="withGroup">
                            <p:stCondLst>
                              <p:cond delay="0"/>
                            </p:stCondLst>
                            <p:childTnLst>
                              <p:par>
                                <p:cTn id="465" presetID="42" presetClass="entr" presetSubtype="0" fill="hold" grpId="0" nodeType="clickEffect">
                                  <p:stCondLst>
                                    <p:cond delay="0"/>
                                  </p:stCondLst>
                                  <p:childTnLst>
                                    <p:set>
                                      <p:cBhvr>
                                        <p:cTn id="466" dur="1" fill="hold">
                                          <p:stCondLst>
                                            <p:cond delay="0"/>
                                          </p:stCondLst>
                                        </p:cTn>
                                        <p:tgtEl>
                                          <p:spTgt spid="17469"/>
                                        </p:tgtEl>
                                        <p:attrNameLst>
                                          <p:attrName>style.visibility</p:attrName>
                                        </p:attrNameLst>
                                      </p:cBhvr>
                                      <p:to>
                                        <p:strVal val="visible"/>
                                      </p:to>
                                    </p:set>
                                    <p:animEffect transition="in" filter="fade">
                                      <p:cBhvr>
                                        <p:cTn id="467" dur="1000"/>
                                        <p:tgtEl>
                                          <p:spTgt spid="17469"/>
                                        </p:tgtEl>
                                      </p:cBhvr>
                                    </p:animEffect>
                                    <p:anim calcmode="lin" valueType="num">
                                      <p:cBhvr>
                                        <p:cTn id="468" dur="1000" fill="hold"/>
                                        <p:tgtEl>
                                          <p:spTgt spid="17469"/>
                                        </p:tgtEl>
                                        <p:attrNameLst>
                                          <p:attrName>ppt_x</p:attrName>
                                        </p:attrNameLst>
                                      </p:cBhvr>
                                      <p:tavLst>
                                        <p:tav tm="0">
                                          <p:val>
                                            <p:strVal val="#ppt_x"/>
                                          </p:val>
                                        </p:tav>
                                        <p:tav tm="100000">
                                          <p:val>
                                            <p:strVal val="#ppt_x"/>
                                          </p:val>
                                        </p:tav>
                                      </p:tavLst>
                                    </p:anim>
                                    <p:anim calcmode="lin" valueType="num">
                                      <p:cBhvr>
                                        <p:cTn id="469" dur="1000" fill="hold"/>
                                        <p:tgtEl>
                                          <p:spTgt spid="174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17413" grpId="0"/>
      <p:bldP spid="17414" grpId="0"/>
      <p:bldP spid="17415" grpId="0"/>
      <p:bldP spid="17416" grpId="0"/>
      <p:bldP spid="17417" grpId="0"/>
      <p:bldP spid="17418" grpId="0"/>
      <p:bldP spid="17420" grpId="0"/>
      <p:bldP spid="10" grpId="0"/>
      <p:bldP spid="17422" grpId="0"/>
      <p:bldP spid="17423" grpId="0"/>
      <p:bldP spid="17424" grpId="0"/>
      <p:bldP spid="17425" grpId="0"/>
      <p:bldP spid="17426" grpId="0"/>
      <p:bldP spid="17427" grpId="0"/>
      <p:bldP spid="17428" grpId="0"/>
      <p:bldP spid="17429" grpId="0"/>
      <p:bldP spid="17430" grpId="0"/>
      <p:bldP spid="17431" grpId="0"/>
      <p:bldP spid="17432" grpId="0"/>
      <p:bldP spid="17433" grpId="0"/>
      <p:bldP spid="17434" grpId="0"/>
      <p:bldP spid="17435" grpId="0"/>
      <p:bldP spid="17436" grpId="0"/>
      <p:bldP spid="17437" grpId="0"/>
      <p:bldP spid="17438" grpId="0"/>
      <p:bldP spid="17439" grpId="0"/>
      <p:bldP spid="17440" grpId="0"/>
      <p:bldP spid="17441" grpId="0"/>
      <p:bldP spid="17442" grpId="0"/>
      <p:bldP spid="17443" grpId="0"/>
      <p:bldP spid="17444" grpId="0"/>
      <p:bldP spid="17445" grpId="0"/>
      <p:bldP spid="17446" grpId="0"/>
      <p:bldP spid="17447" grpId="0"/>
      <p:bldP spid="17448" grpId="0"/>
      <p:bldP spid="17449" grpId="0"/>
      <p:bldP spid="17450" grpId="0"/>
      <p:bldP spid="17451" grpId="0"/>
      <p:bldP spid="17452" grpId="0"/>
      <p:bldP spid="17453" grpId="0"/>
      <p:bldP spid="17454" grpId="0"/>
      <p:bldP spid="17455" grpId="0"/>
      <p:bldP spid="17456" grpId="0"/>
      <p:bldP spid="17457" grpId="0"/>
      <p:bldP spid="17458" grpId="0"/>
      <p:bldP spid="17459" grpId="0"/>
      <p:bldP spid="17460" grpId="0"/>
      <p:bldP spid="17461" grpId="0"/>
      <p:bldP spid="17462" grpId="0"/>
      <p:bldP spid="17463" grpId="0"/>
      <p:bldP spid="17464" grpId="0"/>
      <p:bldP spid="17465" grpId="0"/>
      <p:bldP spid="17466" grpId="0"/>
      <p:bldP spid="17467" grpId="0"/>
      <p:bldP spid="17468" grpId="0"/>
      <p:bldP spid="174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000" y="31173"/>
            <a:ext cx="9072000"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Caratteristiche descrittive della retta</a:t>
            </a:r>
          </a:p>
        </p:txBody>
      </p:sp>
      <p:sp>
        <p:nvSpPr>
          <p:cNvPr id="2" name="CasellaDiTesto 1"/>
          <p:cNvSpPr txBox="1"/>
          <p:nvPr/>
        </p:nvSpPr>
        <p:spPr>
          <a:xfrm>
            <a:off x="36513" y="785813"/>
            <a:ext cx="9070975" cy="6048375"/>
          </a:xfrm>
          <a:prstGeom prst="rect">
            <a:avLst/>
          </a:prstGeom>
          <a:noFill/>
          <a:ln w="3175">
            <a:solidFill>
              <a:srgbClr val="0070C0"/>
            </a:solidFill>
          </a:ln>
        </p:spPr>
        <p:txBody>
          <a:bodyPr>
            <a:spAutoFit/>
          </a:bodyPr>
          <a:lstStyle/>
          <a:p>
            <a:pPr>
              <a:defRPr/>
            </a:pPr>
            <a:r>
              <a:rPr lang="it-IT" sz="1600" dirty="0">
                <a:solidFill>
                  <a:srgbClr val="002060"/>
                </a:solidFill>
                <a:latin typeface="+mj-lt"/>
              </a:rPr>
              <a:t>Avendo necessità di ricercare la tipologia della retta per effettuarne, poi, la relativa rappresentazione grafica, è bene ricordarne le caratteristiche generali sia dal punto di vista insiemistico che descrittivo.</a:t>
            </a:r>
          </a:p>
          <a:p>
            <a:pPr>
              <a:defRPr/>
            </a:pPr>
            <a:r>
              <a:rPr lang="it-IT" sz="1600" dirty="0">
                <a:solidFill>
                  <a:srgbClr val="002060"/>
                </a:solidFill>
                <a:latin typeface="+mj-lt"/>
              </a:rPr>
              <a:t>Richiamiamo alla memoria, quindi, le seguenti espressioni generali relative al punto che, muovendosi nello spazio secondo una direzione assegnata, genera una retta.</a:t>
            </a:r>
          </a:p>
          <a:p>
            <a:pPr>
              <a:defRPr/>
            </a:pPr>
            <a:r>
              <a:rPr lang="it-IT" sz="1600" dirty="0">
                <a:solidFill>
                  <a:srgbClr val="002060"/>
                </a:solidFill>
                <a:latin typeface="+mj-lt"/>
              </a:rPr>
              <a:t>Esse sono le seguenti: </a:t>
            </a: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p:txBody>
      </p:sp>
      <p:graphicFrame>
        <p:nvGraphicFramePr>
          <p:cNvPr id="19460" name="Oggetto 4"/>
          <p:cNvGraphicFramePr>
            <a:graphicFrameLocks noChangeAspect="1"/>
          </p:cNvGraphicFramePr>
          <p:nvPr/>
        </p:nvGraphicFramePr>
        <p:xfrm>
          <a:off x="3581400" y="2281238"/>
          <a:ext cx="2497138" cy="503237"/>
        </p:xfrm>
        <a:graphic>
          <a:graphicData uri="http://schemas.openxmlformats.org/presentationml/2006/ole">
            <mc:AlternateContent xmlns:mc="http://schemas.openxmlformats.org/markup-compatibility/2006">
              <mc:Choice xmlns:v="urn:schemas-microsoft-com:vml" Requires="v">
                <p:oleObj spid="_x0000_s19541" name="Equazione" r:id="rId4" imgW="1320227" imgH="266584" progId="Equation.3">
                  <p:embed/>
                </p:oleObj>
              </mc:Choice>
              <mc:Fallback>
                <p:oleObj name="Equazione" r:id="rId4" imgW="1320227" imgH="266584" progId="Equation.3">
                  <p:embed/>
                  <p:pic>
                    <p:nvPicPr>
                      <p:cNvPr id="0" name="Oggetto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2281238"/>
                        <a:ext cx="2497138" cy="503237"/>
                      </a:xfrm>
                      <a:prstGeom prst="rect">
                        <a:avLst/>
                      </a:prstGeom>
                      <a:solidFill>
                        <a:srgbClr val="C3F7ED"/>
                      </a:solidFill>
                      <a:ln w="9525">
                        <a:solidFill>
                          <a:srgbClr val="0070C0"/>
                        </a:solidFill>
                        <a:miter lim="800000"/>
                        <a:headEnd/>
                        <a:tailEnd/>
                      </a:ln>
                    </p:spPr>
                  </p:pic>
                </p:oleObj>
              </mc:Fallback>
            </mc:AlternateContent>
          </a:graphicData>
        </a:graphic>
      </p:graphicFrame>
      <p:sp>
        <p:nvSpPr>
          <p:cNvPr id="6" name="CasellaDiTesto 5"/>
          <p:cNvSpPr txBox="1"/>
          <p:nvPr/>
        </p:nvSpPr>
        <p:spPr>
          <a:xfrm>
            <a:off x="42863" y="2381250"/>
            <a:ext cx="4090987" cy="338138"/>
          </a:xfrm>
          <a:prstGeom prst="rect">
            <a:avLst/>
          </a:prstGeom>
          <a:noFill/>
        </p:spPr>
        <p:txBody>
          <a:bodyPr>
            <a:spAutoFit/>
          </a:bodyPr>
          <a:lstStyle/>
          <a:p>
            <a:pPr>
              <a:defRPr/>
            </a:pPr>
            <a:r>
              <a:rPr lang="it-IT" sz="1600" dirty="0">
                <a:solidFill>
                  <a:srgbClr val="002060"/>
                </a:solidFill>
                <a:latin typeface="+mj-lt"/>
              </a:rPr>
              <a:t>descrizione insiemistica della retta</a:t>
            </a:r>
          </a:p>
        </p:txBody>
      </p:sp>
      <p:sp>
        <p:nvSpPr>
          <p:cNvPr id="7" name="CasellaDiTesto 6"/>
          <p:cNvSpPr txBox="1"/>
          <p:nvPr/>
        </p:nvSpPr>
        <p:spPr>
          <a:xfrm>
            <a:off x="36513" y="2905125"/>
            <a:ext cx="7478712" cy="338138"/>
          </a:xfrm>
          <a:prstGeom prst="rect">
            <a:avLst/>
          </a:prstGeom>
          <a:noFill/>
        </p:spPr>
        <p:txBody>
          <a:bodyPr>
            <a:spAutoFit/>
          </a:bodyPr>
          <a:lstStyle/>
          <a:p>
            <a:pPr>
              <a:defRPr/>
            </a:pPr>
            <a:r>
              <a:rPr lang="it-IT" sz="1600" dirty="0">
                <a:solidFill>
                  <a:srgbClr val="002060"/>
                </a:solidFill>
                <a:latin typeface="+mj-lt"/>
              </a:rPr>
              <a:t>mentre la struttura descrittiva  assume la seguente formalizzazione</a:t>
            </a:r>
          </a:p>
        </p:txBody>
      </p:sp>
      <p:graphicFrame>
        <p:nvGraphicFramePr>
          <p:cNvPr id="19463" name="Oggetto 8"/>
          <p:cNvGraphicFramePr>
            <a:graphicFrameLocks noChangeAspect="1"/>
          </p:cNvGraphicFramePr>
          <p:nvPr/>
        </p:nvGraphicFramePr>
        <p:xfrm>
          <a:off x="6664325" y="2732088"/>
          <a:ext cx="1349375" cy="684212"/>
        </p:xfrm>
        <a:graphic>
          <a:graphicData uri="http://schemas.openxmlformats.org/presentationml/2006/ole">
            <mc:AlternateContent xmlns:mc="http://schemas.openxmlformats.org/markup-compatibility/2006">
              <mc:Choice xmlns:v="urn:schemas-microsoft-com:vml" Requires="v">
                <p:oleObj spid="_x0000_s19542" name="Equazione" r:id="rId6" imgW="850531" imgH="431613" progId="Equation.3">
                  <p:embed/>
                </p:oleObj>
              </mc:Choice>
              <mc:Fallback>
                <p:oleObj name="Equazione" r:id="rId6" imgW="850531" imgH="431613" progId="Equation.3">
                  <p:embed/>
                  <p:pic>
                    <p:nvPicPr>
                      <p:cNvPr id="0" name="Oggetto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64325" y="2732088"/>
                        <a:ext cx="1349375" cy="684212"/>
                      </a:xfrm>
                      <a:prstGeom prst="rect">
                        <a:avLst/>
                      </a:prstGeom>
                      <a:solidFill>
                        <a:srgbClr val="C3F7ED"/>
                      </a:solidFill>
                      <a:ln w="9525">
                        <a:solidFill>
                          <a:srgbClr val="0070C0"/>
                        </a:solidFill>
                        <a:miter lim="800000"/>
                        <a:headEnd/>
                        <a:tailEnd/>
                      </a:ln>
                    </p:spPr>
                  </p:pic>
                </p:oleObj>
              </mc:Fallback>
            </mc:AlternateContent>
          </a:graphicData>
        </a:graphic>
      </p:graphicFrame>
      <p:sp>
        <p:nvSpPr>
          <p:cNvPr id="10" name="CasellaDiTesto 9"/>
          <p:cNvSpPr txBox="1"/>
          <p:nvPr/>
        </p:nvSpPr>
        <p:spPr>
          <a:xfrm>
            <a:off x="36513" y="3289300"/>
            <a:ext cx="6427787" cy="3384550"/>
          </a:xfrm>
          <a:prstGeom prst="rect">
            <a:avLst/>
          </a:prstGeom>
          <a:noFill/>
          <a:ln>
            <a:noFill/>
          </a:ln>
        </p:spPr>
        <p:txBody>
          <a:bodyPr>
            <a:spAutoFit/>
          </a:bodyPr>
          <a:lstStyle/>
          <a:p>
            <a:pPr>
              <a:defRPr/>
            </a:pPr>
            <a:r>
              <a:rPr lang="it-IT" sz="1600" dirty="0">
                <a:solidFill>
                  <a:srgbClr val="002060"/>
                </a:solidFill>
                <a:latin typeface="+mj-lt"/>
              </a:rPr>
              <a:t>e gli elementi geometrico-rappresentativi grafici sono i seguenti</a:t>
            </a:r>
          </a:p>
          <a:p>
            <a:pPr>
              <a:defRPr/>
            </a:pPr>
            <a:endParaRPr lang="it-IT" sz="1600" dirty="0">
              <a:solidFill>
                <a:srgbClr val="002060"/>
              </a:solidFill>
              <a:latin typeface="+mj-lt"/>
            </a:endParaRPr>
          </a:p>
          <a:p>
            <a:pPr>
              <a:defRPr/>
            </a:pPr>
            <a:endParaRPr lang="it-IT" sz="1600"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a:p>
            <a:pPr>
              <a:defRPr/>
            </a:pPr>
            <a:endParaRPr lang="it-IT" dirty="0">
              <a:solidFill>
                <a:srgbClr val="002060"/>
              </a:solidFill>
              <a:latin typeface="+mj-lt"/>
            </a:endParaRPr>
          </a:p>
        </p:txBody>
      </p:sp>
      <p:sp>
        <p:nvSpPr>
          <p:cNvPr id="12" name="Rectangle 116"/>
          <p:cNvSpPr>
            <a:spLocks noChangeArrowheads="1"/>
          </p:cNvSpPr>
          <p:nvPr/>
        </p:nvSpPr>
        <p:spPr bwMode="auto">
          <a:xfrm>
            <a:off x="73025" y="4805363"/>
            <a:ext cx="433388" cy="385762"/>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dirty="0">
                <a:solidFill>
                  <a:srgbClr val="C00000"/>
                </a:solidFill>
                <a:latin typeface="+mj-lt"/>
                <a:ea typeface="Calibri" panose="020F0502020204030204" pitchFamily="34" charset="0"/>
                <a:cs typeface="Times New Roman" panose="02020603050405020304" pitchFamily="18" charset="0"/>
              </a:rPr>
              <a:t>r</a:t>
            </a:r>
          </a:p>
        </p:txBody>
      </p:sp>
      <p:sp>
        <p:nvSpPr>
          <p:cNvPr id="13" name="Rectangle 117"/>
          <p:cNvSpPr>
            <a:spLocks noChangeArrowheads="1"/>
          </p:cNvSpPr>
          <p:nvPr/>
        </p:nvSpPr>
        <p:spPr bwMode="auto">
          <a:xfrm>
            <a:off x="1295400" y="4016375"/>
            <a:ext cx="577850" cy="385763"/>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dirty="0">
                <a:solidFill>
                  <a:srgbClr val="C00000"/>
                </a:solidFill>
                <a:latin typeface="+mj-lt"/>
                <a:ea typeface="Calibri" panose="020F0502020204030204" pitchFamily="34" charset="0"/>
                <a:cs typeface="Times New Roman" panose="02020603050405020304" pitchFamily="18" charset="0"/>
              </a:rPr>
              <a:t>T</a:t>
            </a:r>
            <a:r>
              <a:rPr lang="it-IT" baseline="-25000" dirty="0">
                <a:solidFill>
                  <a:srgbClr val="C00000"/>
                </a:solidFill>
                <a:latin typeface="+mj-lt"/>
                <a:ea typeface="Calibri" panose="020F0502020204030204" pitchFamily="34" charset="0"/>
                <a:cs typeface="Times New Roman" panose="02020603050405020304" pitchFamily="18" charset="0"/>
              </a:rPr>
              <a:t>1</a:t>
            </a:r>
            <a:r>
              <a:rPr lang="it-IT" dirty="0">
                <a:solidFill>
                  <a:srgbClr val="C00000"/>
                </a:solidFill>
                <a:latin typeface="+mj-lt"/>
                <a:ea typeface="Calibri" panose="020F0502020204030204" pitchFamily="34" charset="0"/>
                <a:cs typeface="Times New Roman" panose="02020603050405020304" pitchFamily="18" charset="0"/>
              </a:rPr>
              <a:t>r</a:t>
            </a:r>
          </a:p>
        </p:txBody>
      </p:sp>
      <p:sp>
        <p:nvSpPr>
          <p:cNvPr id="14" name="Rectangle 118"/>
          <p:cNvSpPr>
            <a:spLocks noChangeArrowheads="1"/>
          </p:cNvSpPr>
          <p:nvPr/>
        </p:nvSpPr>
        <p:spPr bwMode="auto">
          <a:xfrm>
            <a:off x="1295400" y="4487863"/>
            <a:ext cx="577850" cy="385762"/>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dirty="0">
                <a:solidFill>
                  <a:srgbClr val="C00000"/>
                </a:solidFill>
                <a:latin typeface="+mj-lt"/>
                <a:ea typeface="Calibri" panose="020F0502020204030204" pitchFamily="34" charset="0"/>
                <a:cs typeface="Times New Roman" panose="02020603050405020304" pitchFamily="18" charset="0"/>
              </a:rPr>
              <a:t>T</a:t>
            </a:r>
            <a:r>
              <a:rPr lang="it-IT" baseline="-25000" dirty="0">
                <a:solidFill>
                  <a:srgbClr val="C00000"/>
                </a:solidFill>
                <a:latin typeface="+mj-lt"/>
                <a:ea typeface="Calibri" panose="020F0502020204030204" pitchFamily="34" charset="0"/>
                <a:cs typeface="Times New Roman" panose="02020603050405020304" pitchFamily="18" charset="0"/>
              </a:rPr>
              <a:t>2</a:t>
            </a:r>
            <a:r>
              <a:rPr lang="it-IT" dirty="0">
                <a:solidFill>
                  <a:srgbClr val="C00000"/>
                </a:solidFill>
                <a:latin typeface="+mj-lt"/>
                <a:ea typeface="Calibri" panose="020F0502020204030204" pitchFamily="34" charset="0"/>
                <a:cs typeface="Times New Roman" panose="02020603050405020304" pitchFamily="18" charset="0"/>
              </a:rPr>
              <a:t>r</a:t>
            </a:r>
          </a:p>
        </p:txBody>
      </p:sp>
      <p:sp>
        <p:nvSpPr>
          <p:cNvPr id="15" name="Rectangle 119"/>
          <p:cNvSpPr>
            <a:spLocks noChangeArrowheads="1"/>
          </p:cNvSpPr>
          <p:nvPr/>
        </p:nvSpPr>
        <p:spPr bwMode="auto">
          <a:xfrm>
            <a:off x="1295400" y="5099050"/>
            <a:ext cx="577850" cy="385763"/>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a:solidFill>
                  <a:srgbClr val="C00000"/>
                </a:solidFill>
                <a:latin typeface="+mj-lt"/>
                <a:ea typeface="Calibri" panose="020F0502020204030204" pitchFamily="34" charset="0"/>
                <a:cs typeface="Times New Roman" panose="02020603050405020304" pitchFamily="18" charset="0"/>
              </a:rPr>
              <a:t>r’</a:t>
            </a:r>
          </a:p>
        </p:txBody>
      </p:sp>
      <p:sp>
        <p:nvSpPr>
          <p:cNvPr id="16" name="Rectangle 120"/>
          <p:cNvSpPr>
            <a:spLocks noChangeArrowheads="1"/>
          </p:cNvSpPr>
          <p:nvPr/>
        </p:nvSpPr>
        <p:spPr bwMode="auto">
          <a:xfrm>
            <a:off x="1295400" y="5557838"/>
            <a:ext cx="577850" cy="385762"/>
          </a:xfrm>
          <a:prstGeom prst="rect">
            <a:avLst/>
          </a:prstGeom>
          <a:solidFill>
            <a:schemeClr val="accent3">
              <a:lumMod val="20000"/>
              <a:lumOff val="80000"/>
            </a:schemeClr>
          </a:solidFill>
          <a:ln w="3175">
            <a:solidFill>
              <a:srgbClr val="C00000"/>
            </a:solidFill>
            <a:miter lim="800000"/>
            <a:headEnd/>
            <a:tailEnd/>
          </a:ln>
        </p:spPr>
        <p:txBody>
          <a:bodyPr upright="1"/>
          <a:lstStyle/>
          <a:p>
            <a:pPr algn="ctr">
              <a:lnSpc>
                <a:spcPct val="115000"/>
              </a:lnSpc>
              <a:spcAft>
                <a:spcPts val="1000"/>
              </a:spcAft>
              <a:defRPr/>
            </a:pPr>
            <a:r>
              <a:rPr lang="it-IT">
                <a:solidFill>
                  <a:srgbClr val="C00000"/>
                </a:solidFill>
                <a:latin typeface="+mj-lt"/>
                <a:ea typeface="Calibri" panose="020F0502020204030204" pitchFamily="34" charset="0"/>
                <a:cs typeface="Times New Roman" panose="02020603050405020304" pitchFamily="18" charset="0"/>
              </a:rPr>
              <a:t>r”</a:t>
            </a:r>
          </a:p>
        </p:txBody>
      </p:sp>
      <p:sp>
        <p:nvSpPr>
          <p:cNvPr id="17" name="AutoShape 123"/>
          <p:cNvSpPr>
            <a:spLocks/>
          </p:cNvSpPr>
          <p:nvPr/>
        </p:nvSpPr>
        <p:spPr bwMode="auto">
          <a:xfrm>
            <a:off x="952500" y="3970338"/>
            <a:ext cx="288925" cy="963612"/>
          </a:xfrm>
          <a:prstGeom prst="leftBrace">
            <a:avLst>
              <a:gd name="adj1" fmla="val 27794"/>
              <a:gd name="adj2" fmla="val 50000"/>
            </a:avLst>
          </a:prstGeom>
          <a:noFill/>
          <a:ln w="3175">
            <a:solidFill>
              <a:srgbClr val="C00000"/>
            </a:solidFill>
            <a:round/>
            <a:headEnd/>
            <a:tailEnd/>
          </a:ln>
        </p:spPr>
        <p:txBody>
          <a:bodyPr upright="1"/>
          <a:lstStyle/>
          <a:p>
            <a:pPr>
              <a:defRPr/>
            </a:pPr>
            <a:endParaRPr lang="it-IT">
              <a:solidFill>
                <a:srgbClr val="002060"/>
              </a:solidFill>
              <a:latin typeface="+mj-lt"/>
            </a:endParaRPr>
          </a:p>
        </p:txBody>
      </p:sp>
      <p:sp>
        <p:nvSpPr>
          <p:cNvPr id="18" name="AutoShape 124"/>
          <p:cNvSpPr>
            <a:spLocks/>
          </p:cNvSpPr>
          <p:nvPr/>
        </p:nvSpPr>
        <p:spPr bwMode="auto">
          <a:xfrm>
            <a:off x="965200" y="5043488"/>
            <a:ext cx="288925" cy="963612"/>
          </a:xfrm>
          <a:prstGeom prst="leftBrace">
            <a:avLst>
              <a:gd name="adj1" fmla="val 27794"/>
              <a:gd name="adj2" fmla="val 50000"/>
            </a:avLst>
          </a:prstGeom>
          <a:noFill/>
          <a:ln w="3175">
            <a:solidFill>
              <a:srgbClr val="C00000"/>
            </a:solidFill>
            <a:round/>
            <a:headEnd/>
            <a:tailEnd/>
          </a:ln>
        </p:spPr>
        <p:txBody>
          <a:bodyPr upright="1"/>
          <a:lstStyle/>
          <a:p>
            <a:pPr>
              <a:defRPr/>
            </a:pPr>
            <a:endParaRPr lang="it-IT">
              <a:solidFill>
                <a:srgbClr val="002060"/>
              </a:solidFill>
              <a:latin typeface="+mj-lt"/>
            </a:endParaRPr>
          </a:p>
        </p:txBody>
      </p:sp>
      <p:cxnSp>
        <p:nvCxnSpPr>
          <p:cNvPr id="19" name="AutoShape 125"/>
          <p:cNvCxnSpPr>
            <a:cxnSpLocks noChangeShapeType="1"/>
          </p:cNvCxnSpPr>
          <p:nvPr/>
        </p:nvCxnSpPr>
        <p:spPr bwMode="auto">
          <a:xfrm flipV="1">
            <a:off x="280988" y="4449763"/>
            <a:ext cx="633412" cy="357187"/>
          </a:xfrm>
          <a:prstGeom prst="bentConnector3">
            <a:avLst>
              <a:gd name="adj1" fmla="val 264"/>
            </a:avLst>
          </a:prstGeom>
          <a:solidFill>
            <a:schemeClr val="accent3">
              <a:lumMod val="20000"/>
              <a:lumOff val="80000"/>
            </a:schemeClr>
          </a:solidFill>
          <a:ln w="3175">
            <a:solidFill>
              <a:srgbClr val="C00000"/>
            </a:solidFill>
            <a:miter lim="800000"/>
            <a:headEnd/>
            <a:tailEnd type="stealth" w="lg" len="lg"/>
          </a:ln>
        </p:spPr>
      </p:cxnSp>
      <p:cxnSp>
        <p:nvCxnSpPr>
          <p:cNvPr id="20" name="AutoShape 126"/>
          <p:cNvCxnSpPr>
            <a:cxnSpLocks noChangeShapeType="1"/>
          </p:cNvCxnSpPr>
          <p:nvPr/>
        </p:nvCxnSpPr>
        <p:spPr bwMode="auto">
          <a:xfrm>
            <a:off x="280988" y="5191125"/>
            <a:ext cx="646112" cy="330200"/>
          </a:xfrm>
          <a:prstGeom prst="bentConnector3">
            <a:avLst>
              <a:gd name="adj1" fmla="val -528"/>
            </a:avLst>
          </a:prstGeom>
          <a:solidFill>
            <a:schemeClr val="accent3">
              <a:lumMod val="20000"/>
              <a:lumOff val="80000"/>
            </a:schemeClr>
          </a:solidFill>
          <a:ln w="3175">
            <a:solidFill>
              <a:srgbClr val="C00000"/>
            </a:solidFill>
            <a:miter lim="800000"/>
            <a:headEnd/>
            <a:tailEnd type="stealth" w="lg" len="lg"/>
          </a:ln>
        </p:spPr>
      </p:cxnSp>
      <p:sp>
        <p:nvSpPr>
          <p:cNvPr id="4" name="CasellaDiTesto 3"/>
          <p:cNvSpPr txBox="1"/>
          <p:nvPr/>
        </p:nvSpPr>
        <p:spPr>
          <a:xfrm>
            <a:off x="36513" y="6212320"/>
            <a:ext cx="9070975" cy="584200"/>
          </a:xfrm>
          <a:prstGeom prst="rect">
            <a:avLst/>
          </a:prstGeom>
          <a:noFill/>
        </p:spPr>
        <p:txBody>
          <a:bodyPr>
            <a:spAutoFit/>
          </a:bodyPr>
          <a:lstStyle/>
          <a:p>
            <a:pPr algn="ctr">
              <a:defRPr/>
            </a:pPr>
            <a:r>
              <a:rPr lang="it-IT" sz="1600" dirty="0">
                <a:solidFill>
                  <a:srgbClr val="C00000"/>
                </a:solidFill>
                <a:latin typeface="+mj-lt"/>
              </a:rPr>
              <a:t>Tenuto conto di quanto sopra, il problema dell’intersezione tra due piani si risolve individuando, quindi, le due tracce e le relative due proiezioni della retta risultante.</a:t>
            </a:r>
          </a:p>
        </p:txBody>
      </p:sp>
      <p:pic>
        <p:nvPicPr>
          <p:cNvPr id="19467" name="Immagine 4"/>
          <p:cNvPicPr>
            <a:picLocks noChangeAspect="1"/>
          </p:cNvPicPr>
          <p:nvPr/>
        </p:nvPicPr>
        <p:blipFill>
          <a:blip r:embed="rId8">
            <a:extLst>
              <a:ext uri="{28A0092B-C50C-407E-A947-70E740481C1C}">
                <a14:useLocalDpi xmlns:a14="http://schemas.microsoft.com/office/drawing/2010/main" val="0"/>
              </a:ext>
            </a:extLst>
          </a:blip>
          <a:srcRect l="26363" t="12309" r="28264" b="9248"/>
          <a:stretch>
            <a:fillRect/>
          </a:stretch>
        </p:blipFill>
        <p:spPr bwMode="auto">
          <a:xfrm>
            <a:off x="1993900" y="3697288"/>
            <a:ext cx="4140200" cy="2497137"/>
          </a:xfrm>
          <a:prstGeom prst="rect">
            <a:avLst/>
          </a:prstGeom>
          <a:solidFill>
            <a:schemeClr val="accent3">
              <a:lumMod val="20000"/>
              <a:lumOff val="80000"/>
            </a:schemeClr>
          </a:solidFill>
          <a:ln>
            <a:noFill/>
          </a:ln>
        </p:spPr>
      </p:pic>
      <p:sp>
        <p:nvSpPr>
          <p:cNvPr id="8" name="CasellaDiTesto 7"/>
          <p:cNvSpPr txBox="1"/>
          <p:nvPr/>
        </p:nvSpPr>
        <p:spPr>
          <a:xfrm>
            <a:off x="6160077" y="3521652"/>
            <a:ext cx="2952750" cy="2308225"/>
          </a:xfrm>
          <a:prstGeom prst="rect">
            <a:avLst/>
          </a:prstGeom>
          <a:noFill/>
        </p:spPr>
        <p:txBody>
          <a:bodyPr>
            <a:spAutoFit/>
          </a:bodyPr>
          <a:lstStyle/>
          <a:p>
            <a:pPr>
              <a:defRPr/>
            </a:pPr>
            <a:r>
              <a:rPr lang="it-IT" sz="1600" dirty="0">
                <a:solidFill>
                  <a:srgbClr val="002060"/>
                </a:solidFill>
                <a:latin typeface="+mj-lt"/>
              </a:rPr>
              <a:t>Dove T</a:t>
            </a:r>
            <a:r>
              <a:rPr lang="it-IT" sz="1600" baseline="-25000" dirty="0">
                <a:solidFill>
                  <a:srgbClr val="002060"/>
                </a:solidFill>
                <a:latin typeface="+mj-lt"/>
              </a:rPr>
              <a:t>1</a:t>
            </a:r>
            <a:r>
              <a:rPr lang="it-IT" sz="1600" dirty="0">
                <a:solidFill>
                  <a:srgbClr val="002060"/>
                </a:solidFill>
                <a:latin typeface="+mj-lt"/>
              </a:rPr>
              <a:t>r e T</a:t>
            </a:r>
            <a:r>
              <a:rPr lang="it-IT" sz="1600" baseline="-25000" dirty="0">
                <a:solidFill>
                  <a:srgbClr val="002060"/>
                </a:solidFill>
                <a:latin typeface="+mj-lt"/>
              </a:rPr>
              <a:t>2</a:t>
            </a:r>
            <a:r>
              <a:rPr lang="it-IT" sz="1600" dirty="0">
                <a:solidFill>
                  <a:srgbClr val="002060"/>
                </a:solidFill>
                <a:latin typeface="+mj-lt"/>
              </a:rPr>
              <a:t>r rappresentano i punti reali che identificano la collocazione della retta nello specifico diedro mentre r’ ed r” rappresentano l’immagine sui relativi piani di rappresentazione della proiezione della retta collocata nello spazio del medesimo diedro</a:t>
            </a:r>
            <a:endParaRPr lang="it-IT" sz="1600" dirty="0">
              <a:latin typeface="+mj-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0-#ppt_w/2"/>
                                          </p:val>
                                        </p:tav>
                                        <p:tav tm="100000">
                                          <p:val>
                                            <p:strVal val="#ppt_x"/>
                                          </p:val>
                                        </p:tav>
                                      </p:tavLst>
                                    </p:anim>
                                    <p:anim calcmode="lin" valueType="num">
                                      <p:cBhvr additive="base">
                                        <p:cTn id="14"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19460"/>
                                        </p:tgtEl>
                                        <p:attrNameLst>
                                          <p:attrName>style.visibility</p:attrName>
                                        </p:attrNameLst>
                                      </p:cBhvr>
                                      <p:to>
                                        <p:strVal val="visible"/>
                                      </p:to>
                                    </p:set>
                                    <p:anim calcmode="lin" valueType="num">
                                      <p:cBhvr additive="base">
                                        <p:cTn id="19" dur="1000" fill="hold"/>
                                        <p:tgtEl>
                                          <p:spTgt spid="19460"/>
                                        </p:tgtEl>
                                        <p:attrNameLst>
                                          <p:attrName>ppt_x</p:attrName>
                                        </p:attrNameLst>
                                      </p:cBhvr>
                                      <p:tavLst>
                                        <p:tav tm="0">
                                          <p:val>
                                            <p:strVal val="1+#ppt_w/2"/>
                                          </p:val>
                                        </p:tav>
                                        <p:tav tm="100000">
                                          <p:val>
                                            <p:strVal val="#ppt_x"/>
                                          </p:val>
                                        </p:tav>
                                      </p:tavLst>
                                    </p:anim>
                                    <p:anim calcmode="lin" valueType="num">
                                      <p:cBhvr additive="base">
                                        <p:cTn id="20" dur="1000" fill="hold"/>
                                        <p:tgtEl>
                                          <p:spTgt spid="1946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00" fill="hold"/>
                                        <p:tgtEl>
                                          <p:spTgt spid="7"/>
                                        </p:tgtEl>
                                        <p:attrNameLst>
                                          <p:attrName>ppt_x</p:attrName>
                                        </p:attrNameLst>
                                      </p:cBhvr>
                                      <p:tavLst>
                                        <p:tav tm="0">
                                          <p:val>
                                            <p:strVal val="0-#ppt_w/2"/>
                                          </p:val>
                                        </p:tav>
                                        <p:tav tm="100000">
                                          <p:val>
                                            <p:strVal val="#ppt_x"/>
                                          </p:val>
                                        </p:tav>
                                      </p:tavLst>
                                    </p:anim>
                                    <p:anim calcmode="lin" valueType="num">
                                      <p:cBhvr additive="base">
                                        <p:cTn id="26"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19463"/>
                                        </p:tgtEl>
                                        <p:attrNameLst>
                                          <p:attrName>style.visibility</p:attrName>
                                        </p:attrNameLst>
                                      </p:cBhvr>
                                      <p:to>
                                        <p:strVal val="visible"/>
                                      </p:to>
                                    </p:set>
                                    <p:anim calcmode="lin" valueType="num">
                                      <p:cBhvr additive="base">
                                        <p:cTn id="31" dur="1000" fill="hold"/>
                                        <p:tgtEl>
                                          <p:spTgt spid="19463"/>
                                        </p:tgtEl>
                                        <p:attrNameLst>
                                          <p:attrName>ppt_x</p:attrName>
                                        </p:attrNameLst>
                                      </p:cBhvr>
                                      <p:tavLst>
                                        <p:tav tm="0">
                                          <p:val>
                                            <p:strVal val="1+#ppt_w/2"/>
                                          </p:val>
                                        </p:tav>
                                        <p:tav tm="100000">
                                          <p:val>
                                            <p:strVal val="#ppt_x"/>
                                          </p:val>
                                        </p:tav>
                                      </p:tavLst>
                                    </p:anim>
                                    <p:anim calcmode="lin" valueType="num">
                                      <p:cBhvr additive="base">
                                        <p:cTn id="32" dur="1000" fill="hold"/>
                                        <p:tgtEl>
                                          <p:spTgt spid="1946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1000" fill="hold"/>
                                        <p:tgtEl>
                                          <p:spTgt spid="10"/>
                                        </p:tgtEl>
                                        <p:attrNameLst>
                                          <p:attrName>ppt_x</p:attrName>
                                        </p:attrNameLst>
                                      </p:cBhvr>
                                      <p:tavLst>
                                        <p:tav tm="0">
                                          <p:val>
                                            <p:strVal val="#ppt_x"/>
                                          </p:val>
                                        </p:tav>
                                        <p:tav tm="100000">
                                          <p:val>
                                            <p:strVal val="#ppt_x"/>
                                          </p:val>
                                        </p:tav>
                                      </p:tavLst>
                                    </p:anim>
                                    <p:anim calcmode="lin" valueType="num">
                                      <p:cBhvr additive="base">
                                        <p:cTn id="38"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1000" fill="hold"/>
                                        <p:tgtEl>
                                          <p:spTgt spid="12"/>
                                        </p:tgtEl>
                                        <p:attrNameLst>
                                          <p:attrName>ppt_x</p:attrName>
                                        </p:attrNameLst>
                                      </p:cBhvr>
                                      <p:tavLst>
                                        <p:tav tm="0">
                                          <p:val>
                                            <p:strVal val="0-#ppt_w/2"/>
                                          </p:val>
                                        </p:tav>
                                        <p:tav tm="100000">
                                          <p:val>
                                            <p:strVal val="#ppt_x"/>
                                          </p:val>
                                        </p:tav>
                                      </p:tavLst>
                                    </p:anim>
                                    <p:anim calcmode="lin" valueType="num">
                                      <p:cBhvr additive="base">
                                        <p:cTn id="44"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8" presetClass="entr" presetSubtype="6"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strips(downRight)">
                                      <p:cBhvr>
                                        <p:cTn id="49" dur="1000"/>
                                        <p:tgtEl>
                                          <p:spTgt spid="19"/>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3" fill="hold" nodeType="click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strips(upRight)">
                                      <p:cBhvr>
                                        <p:cTn id="54" dur="1000"/>
                                        <p:tgtEl>
                                          <p:spTgt spid="20"/>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additive="base">
                                        <p:cTn id="59" dur="1000" fill="hold"/>
                                        <p:tgtEl>
                                          <p:spTgt spid="17"/>
                                        </p:tgtEl>
                                        <p:attrNameLst>
                                          <p:attrName>ppt_x</p:attrName>
                                        </p:attrNameLst>
                                      </p:cBhvr>
                                      <p:tavLst>
                                        <p:tav tm="0">
                                          <p:val>
                                            <p:strVal val="0-#ppt_w/2"/>
                                          </p:val>
                                        </p:tav>
                                        <p:tav tm="100000">
                                          <p:val>
                                            <p:strVal val="#ppt_x"/>
                                          </p:val>
                                        </p:tav>
                                      </p:tavLst>
                                    </p:anim>
                                    <p:anim calcmode="lin" valueType="num">
                                      <p:cBhvr additive="base">
                                        <p:cTn id="60" dur="1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1000" fill="hold"/>
                                        <p:tgtEl>
                                          <p:spTgt spid="13"/>
                                        </p:tgtEl>
                                        <p:attrNameLst>
                                          <p:attrName>ppt_x</p:attrName>
                                        </p:attrNameLst>
                                      </p:cBhvr>
                                      <p:tavLst>
                                        <p:tav tm="0">
                                          <p:val>
                                            <p:strVal val="0-#ppt_w/2"/>
                                          </p:val>
                                        </p:tav>
                                        <p:tav tm="100000">
                                          <p:val>
                                            <p:strVal val="#ppt_x"/>
                                          </p:val>
                                        </p:tav>
                                      </p:tavLst>
                                    </p:anim>
                                    <p:anim calcmode="lin" valueType="num">
                                      <p:cBhvr additive="base">
                                        <p:cTn id="66"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anim calcmode="lin" valueType="num">
                                      <p:cBhvr additive="base">
                                        <p:cTn id="71" dur="1000" fill="hold"/>
                                        <p:tgtEl>
                                          <p:spTgt spid="14"/>
                                        </p:tgtEl>
                                        <p:attrNameLst>
                                          <p:attrName>ppt_x</p:attrName>
                                        </p:attrNameLst>
                                      </p:cBhvr>
                                      <p:tavLst>
                                        <p:tav tm="0">
                                          <p:val>
                                            <p:strVal val="0-#ppt_w/2"/>
                                          </p:val>
                                        </p:tav>
                                        <p:tav tm="100000">
                                          <p:val>
                                            <p:strVal val="#ppt_x"/>
                                          </p:val>
                                        </p:tav>
                                      </p:tavLst>
                                    </p:anim>
                                    <p:anim calcmode="lin" valueType="num">
                                      <p:cBhvr additive="base">
                                        <p:cTn id="72"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8"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 calcmode="lin" valueType="num">
                                      <p:cBhvr additive="base">
                                        <p:cTn id="77" dur="1000" fill="hold"/>
                                        <p:tgtEl>
                                          <p:spTgt spid="18"/>
                                        </p:tgtEl>
                                        <p:attrNameLst>
                                          <p:attrName>ppt_x</p:attrName>
                                        </p:attrNameLst>
                                      </p:cBhvr>
                                      <p:tavLst>
                                        <p:tav tm="0">
                                          <p:val>
                                            <p:strVal val="0-#ppt_w/2"/>
                                          </p:val>
                                        </p:tav>
                                        <p:tav tm="100000">
                                          <p:val>
                                            <p:strVal val="#ppt_x"/>
                                          </p:val>
                                        </p:tav>
                                      </p:tavLst>
                                    </p:anim>
                                    <p:anim calcmode="lin" valueType="num">
                                      <p:cBhvr additive="base">
                                        <p:cTn id="78" dur="1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 calcmode="lin" valueType="num">
                                      <p:cBhvr additive="base">
                                        <p:cTn id="83" dur="1000" fill="hold"/>
                                        <p:tgtEl>
                                          <p:spTgt spid="15"/>
                                        </p:tgtEl>
                                        <p:attrNameLst>
                                          <p:attrName>ppt_x</p:attrName>
                                        </p:attrNameLst>
                                      </p:cBhvr>
                                      <p:tavLst>
                                        <p:tav tm="0">
                                          <p:val>
                                            <p:strVal val="0-#ppt_w/2"/>
                                          </p:val>
                                        </p:tav>
                                        <p:tav tm="100000">
                                          <p:val>
                                            <p:strVal val="#ppt_x"/>
                                          </p:val>
                                        </p:tav>
                                      </p:tavLst>
                                    </p:anim>
                                    <p:anim calcmode="lin" valueType="num">
                                      <p:cBhvr additive="base">
                                        <p:cTn id="84"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16"/>
                                        </p:tgtEl>
                                        <p:attrNameLst>
                                          <p:attrName>style.visibility</p:attrName>
                                        </p:attrNameLst>
                                      </p:cBhvr>
                                      <p:to>
                                        <p:strVal val="visible"/>
                                      </p:to>
                                    </p:set>
                                    <p:anim calcmode="lin" valueType="num">
                                      <p:cBhvr additive="base">
                                        <p:cTn id="89" dur="1000" fill="hold"/>
                                        <p:tgtEl>
                                          <p:spTgt spid="16"/>
                                        </p:tgtEl>
                                        <p:attrNameLst>
                                          <p:attrName>ppt_x</p:attrName>
                                        </p:attrNameLst>
                                      </p:cBhvr>
                                      <p:tavLst>
                                        <p:tav tm="0">
                                          <p:val>
                                            <p:strVal val="0-#ppt_w/2"/>
                                          </p:val>
                                        </p:tav>
                                        <p:tav tm="100000">
                                          <p:val>
                                            <p:strVal val="#ppt_x"/>
                                          </p:val>
                                        </p:tav>
                                      </p:tavLst>
                                    </p:anim>
                                    <p:anim calcmode="lin" valueType="num">
                                      <p:cBhvr additive="base">
                                        <p:cTn id="90"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42" presetClass="entr" presetSubtype="0" fill="hold" nodeType="clickEffect">
                                  <p:stCondLst>
                                    <p:cond delay="0"/>
                                  </p:stCondLst>
                                  <p:childTnLst>
                                    <p:set>
                                      <p:cBhvr>
                                        <p:cTn id="94" dur="1" fill="hold">
                                          <p:stCondLst>
                                            <p:cond delay="0"/>
                                          </p:stCondLst>
                                        </p:cTn>
                                        <p:tgtEl>
                                          <p:spTgt spid="19467"/>
                                        </p:tgtEl>
                                        <p:attrNameLst>
                                          <p:attrName>style.visibility</p:attrName>
                                        </p:attrNameLst>
                                      </p:cBhvr>
                                      <p:to>
                                        <p:strVal val="visible"/>
                                      </p:to>
                                    </p:set>
                                    <p:animEffect transition="in" filter="fade">
                                      <p:cBhvr>
                                        <p:cTn id="95" dur="1000"/>
                                        <p:tgtEl>
                                          <p:spTgt spid="19467"/>
                                        </p:tgtEl>
                                      </p:cBhvr>
                                    </p:animEffect>
                                    <p:anim calcmode="lin" valueType="num">
                                      <p:cBhvr>
                                        <p:cTn id="96" dur="1000" fill="hold"/>
                                        <p:tgtEl>
                                          <p:spTgt spid="19467"/>
                                        </p:tgtEl>
                                        <p:attrNameLst>
                                          <p:attrName>ppt_x</p:attrName>
                                        </p:attrNameLst>
                                      </p:cBhvr>
                                      <p:tavLst>
                                        <p:tav tm="0">
                                          <p:val>
                                            <p:strVal val="#ppt_x"/>
                                          </p:val>
                                        </p:tav>
                                        <p:tav tm="100000">
                                          <p:val>
                                            <p:strVal val="#ppt_x"/>
                                          </p:val>
                                        </p:tav>
                                      </p:tavLst>
                                    </p:anim>
                                    <p:anim calcmode="lin" valueType="num">
                                      <p:cBhvr>
                                        <p:cTn id="97" dur="1000" fill="hold"/>
                                        <p:tgtEl>
                                          <p:spTgt spid="19467"/>
                                        </p:tgtEl>
                                        <p:attrNameLst>
                                          <p:attrName>ppt_y</p:attrName>
                                        </p:attrNameLst>
                                      </p:cBhvr>
                                      <p:tavLst>
                                        <p:tav tm="0">
                                          <p:val>
                                            <p:strVal val="#ppt_y+.1"/>
                                          </p:val>
                                        </p:tav>
                                        <p:tav tm="100000">
                                          <p:val>
                                            <p:strVal val="#ppt_y"/>
                                          </p:val>
                                        </p:tav>
                                      </p:tavLst>
                                    </p:anim>
                                  </p:childTnLst>
                                </p:cTn>
                              </p:par>
                            </p:childTnLst>
                          </p:cTn>
                        </p:par>
                      </p:childTnLst>
                    </p:cTn>
                  </p:par>
                  <p:par>
                    <p:cTn id="98" fill="hold" nodeType="clickPar">
                      <p:stCondLst>
                        <p:cond delay="indefinite"/>
                      </p:stCondLst>
                      <p:childTnLst>
                        <p:par>
                          <p:cTn id="99" fill="hold" nodeType="withGroup">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8"/>
                                        </p:tgtEl>
                                        <p:attrNameLst>
                                          <p:attrName>style.visibility</p:attrName>
                                        </p:attrNameLst>
                                      </p:cBhvr>
                                      <p:to>
                                        <p:strVal val="visible"/>
                                      </p:to>
                                    </p:set>
                                    <p:animEffect transition="in" filter="fade">
                                      <p:cBhvr>
                                        <p:cTn id="102" dur="1000"/>
                                        <p:tgtEl>
                                          <p:spTgt spid="8"/>
                                        </p:tgtEl>
                                      </p:cBhvr>
                                    </p:animEffect>
                                    <p:anim calcmode="lin" valueType="num">
                                      <p:cBhvr>
                                        <p:cTn id="103" dur="1000" fill="hold"/>
                                        <p:tgtEl>
                                          <p:spTgt spid="8"/>
                                        </p:tgtEl>
                                        <p:attrNameLst>
                                          <p:attrName>ppt_x</p:attrName>
                                        </p:attrNameLst>
                                      </p:cBhvr>
                                      <p:tavLst>
                                        <p:tav tm="0">
                                          <p:val>
                                            <p:strVal val="#ppt_x"/>
                                          </p:val>
                                        </p:tav>
                                        <p:tav tm="100000">
                                          <p:val>
                                            <p:strVal val="#ppt_x"/>
                                          </p:val>
                                        </p:tav>
                                      </p:tavLst>
                                    </p:anim>
                                    <p:anim calcmode="lin" valueType="num">
                                      <p:cBhvr>
                                        <p:cTn id="10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
                                        </p:tgtEl>
                                        <p:attrNameLst>
                                          <p:attrName>style.visibility</p:attrName>
                                        </p:attrNameLst>
                                      </p:cBhvr>
                                      <p:to>
                                        <p:strVal val="visible"/>
                                      </p:to>
                                    </p:set>
                                    <p:anim calcmode="lin" valueType="num">
                                      <p:cBhvr additive="base">
                                        <p:cTn id="109" dur="1000" fill="hold"/>
                                        <p:tgtEl>
                                          <p:spTgt spid="4"/>
                                        </p:tgtEl>
                                        <p:attrNameLst>
                                          <p:attrName>ppt_x</p:attrName>
                                        </p:attrNameLst>
                                      </p:cBhvr>
                                      <p:tavLst>
                                        <p:tav tm="0">
                                          <p:val>
                                            <p:strVal val="#ppt_x"/>
                                          </p:val>
                                        </p:tav>
                                        <p:tav tm="100000">
                                          <p:val>
                                            <p:strVal val="#ppt_x"/>
                                          </p:val>
                                        </p:tav>
                                      </p:tavLst>
                                    </p:anim>
                                    <p:anim calcmode="lin" valueType="num">
                                      <p:cBhvr additive="base">
                                        <p:cTn id="110"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7" grpId="0"/>
      <p:bldP spid="10" grpId="0"/>
      <p:bldP spid="12" grpId="0" animBg="1"/>
      <p:bldP spid="13" grpId="0" animBg="1"/>
      <p:bldP spid="14" grpId="0" animBg="1"/>
      <p:bldP spid="15" grpId="0" animBg="1"/>
      <p:bldP spid="16" grpId="0" animBg="1"/>
      <p:bldP spid="17" grpId="0" animBg="1"/>
      <p:bldP spid="18" grpId="0" animBg="1"/>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6"/>
          <p:cNvSpPr>
            <a:spLocks noGrp="1"/>
          </p:cNvSpPr>
          <p:nvPr>
            <p:ph type="title"/>
          </p:nvPr>
        </p:nvSpPr>
        <p:spPr bwMode="auto">
          <a:xfrm>
            <a:off x="36513" y="31173"/>
            <a:ext cx="9070975" cy="720725"/>
          </a:xfrm>
          <a:ln>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normAutofit fontScale="90000"/>
          </a:bodyPr>
          <a:lstStyle/>
          <a:p>
            <a:pPr algn="ctr">
              <a:defRPr/>
            </a:pPr>
            <a:r>
              <a:rPr lang="it-IT" altLang="it-IT" sz="2700" cap="none" dirty="0">
                <a:ln>
                  <a:noFill/>
                </a:ln>
                <a:solidFill>
                  <a:srgbClr val="002060"/>
                </a:solidFill>
              </a:rPr>
              <a:t>Geometria descrittiva dinamica</a:t>
            </a:r>
            <a:br>
              <a:rPr lang="it-IT" altLang="it-IT" sz="4000" cap="none" dirty="0">
                <a:ln>
                  <a:noFill/>
                </a:ln>
                <a:solidFill>
                  <a:srgbClr val="002060"/>
                </a:solidFill>
              </a:rPr>
            </a:br>
            <a:r>
              <a:rPr lang="it-IT" altLang="it-IT" sz="2200" cap="none" dirty="0">
                <a:ln>
                  <a:noFill/>
                </a:ln>
                <a:solidFill>
                  <a:srgbClr val="002060"/>
                </a:solidFill>
              </a:rPr>
              <a:t>Intersezioni tra piani – Caratteristiche descrittive del piano</a:t>
            </a:r>
          </a:p>
        </p:txBody>
      </p:sp>
      <p:sp>
        <p:nvSpPr>
          <p:cNvPr id="4" name="CasellaDiTesto 3"/>
          <p:cNvSpPr txBox="1"/>
          <p:nvPr/>
        </p:nvSpPr>
        <p:spPr>
          <a:xfrm>
            <a:off x="36513" y="785813"/>
            <a:ext cx="9070975" cy="6048375"/>
          </a:xfrm>
          <a:prstGeom prst="rect">
            <a:avLst/>
          </a:prstGeom>
          <a:noFill/>
          <a:ln>
            <a:solidFill>
              <a:srgbClr val="0070C0"/>
            </a:solidFill>
          </a:ln>
        </p:spPr>
        <p:txBody>
          <a:bodyPr>
            <a:spAutoFit/>
          </a:bodyPr>
          <a:lstStyle/>
          <a:p>
            <a:pPr>
              <a:defRPr/>
            </a:pPr>
            <a:r>
              <a:rPr lang="it-IT" sz="2000" dirty="0">
                <a:solidFill>
                  <a:srgbClr val="002060"/>
                </a:solidFill>
                <a:latin typeface="+mj-lt"/>
              </a:rPr>
              <a:t>Richiamiamo alla memoria anche le espressioni insiemistica, descrittiva e rappresentativa del piano che sono le seguenti:</a:t>
            </a: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sz="2000" dirty="0">
              <a:solidFill>
                <a:srgbClr val="002060"/>
              </a:solidFill>
              <a:latin typeface="+mj-lt"/>
            </a:endParaRPr>
          </a:p>
          <a:p>
            <a:pPr>
              <a:defRPr/>
            </a:pPr>
            <a:endParaRPr lang="it-IT" dirty="0"/>
          </a:p>
        </p:txBody>
      </p:sp>
      <p:graphicFrame>
        <p:nvGraphicFramePr>
          <p:cNvPr id="21508" name="Oggetto 4"/>
          <p:cNvGraphicFramePr>
            <a:graphicFrameLocks noChangeAspect="1"/>
          </p:cNvGraphicFramePr>
          <p:nvPr/>
        </p:nvGraphicFramePr>
        <p:xfrm>
          <a:off x="3719513" y="1562100"/>
          <a:ext cx="3646487" cy="541338"/>
        </p:xfrm>
        <a:graphic>
          <a:graphicData uri="http://schemas.openxmlformats.org/presentationml/2006/ole">
            <mc:AlternateContent xmlns:mc="http://schemas.openxmlformats.org/markup-compatibility/2006">
              <mc:Choice xmlns:v="urn:schemas-microsoft-com:vml" Requires="v">
                <p:oleObj spid="_x0000_s21585" name="Equazione" r:id="rId3" imgW="1802618" imgH="266584" progId="Equation.3">
                  <p:embed/>
                </p:oleObj>
              </mc:Choice>
              <mc:Fallback>
                <p:oleObj name="Equazione" r:id="rId3" imgW="1802618" imgH="266584" progId="Equation.3">
                  <p:embed/>
                  <p:pic>
                    <p:nvPicPr>
                      <p:cNvPr id="0" name="Oggetto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9513" y="1562100"/>
                        <a:ext cx="3646487" cy="541338"/>
                      </a:xfrm>
                      <a:prstGeom prst="rect">
                        <a:avLst/>
                      </a:prstGeom>
                      <a:solidFill>
                        <a:srgbClr val="C3F7ED"/>
                      </a:solidFill>
                      <a:ln w="3175">
                        <a:solidFill>
                          <a:srgbClr val="0070C0"/>
                        </a:solidFill>
                        <a:miter lim="800000"/>
                        <a:headEnd/>
                        <a:tailEnd/>
                      </a:ln>
                    </p:spPr>
                  </p:pic>
                </p:oleObj>
              </mc:Fallback>
            </mc:AlternateContent>
          </a:graphicData>
        </a:graphic>
      </p:graphicFrame>
      <p:sp>
        <p:nvSpPr>
          <p:cNvPr id="6" name="CasellaDiTesto 5"/>
          <p:cNvSpPr txBox="1"/>
          <p:nvPr/>
        </p:nvSpPr>
        <p:spPr>
          <a:xfrm>
            <a:off x="3175" y="1641475"/>
            <a:ext cx="3775075" cy="369888"/>
          </a:xfrm>
          <a:prstGeom prst="rect">
            <a:avLst/>
          </a:prstGeom>
          <a:noFill/>
        </p:spPr>
        <p:txBody>
          <a:bodyPr wrap="none">
            <a:spAutoFit/>
          </a:bodyPr>
          <a:lstStyle/>
          <a:p>
            <a:pPr>
              <a:defRPr/>
            </a:pPr>
            <a:r>
              <a:rPr lang="it-IT" dirty="0">
                <a:solidFill>
                  <a:srgbClr val="002060"/>
                </a:solidFill>
                <a:latin typeface="+mj-lt"/>
              </a:rPr>
              <a:t>descrizione insiemistica del piano</a:t>
            </a:r>
          </a:p>
        </p:txBody>
      </p:sp>
      <p:sp>
        <p:nvSpPr>
          <p:cNvPr id="7" name="CasellaDiTesto 6"/>
          <p:cNvSpPr txBox="1"/>
          <p:nvPr/>
        </p:nvSpPr>
        <p:spPr>
          <a:xfrm>
            <a:off x="4763" y="2335501"/>
            <a:ext cx="7478712" cy="368300"/>
          </a:xfrm>
          <a:prstGeom prst="rect">
            <a:avLst/>
          </a:prstGeom>
          <a:noFill/>
        </p:spPr>
        <p:txBody>
          <a:bodyPr>
            <a:spAutoFit/>
          </a:bodyPr>
          <a:lstStyle/>
          <a:p>
            <a:pPr>
              <a:defRPr/>
            </a:pPr>
            <a:r>
              <a:rPr lang="it-IT" dirty="0">
                <a:solidFill>
                  <a:srgbClr val="002060"/>
                </a:solidFill>
                <a:latin typeface="+mj-lt"/>
              </a:rPr>
              <a:t>mentre la struttura descrittiva  assume la seguente formalizzazione</a:t>
            </a:r>
          </a:p>
        </p:txBody>
      </p:sp>
      <p:graphicFrame>
        <p:nvGraphicFramePr>
          <p:cNvPr id="21511" name="Oggetto 7"/>
          <p:cNvGraphicFramePr>
            <a:graphicFrameLocks noChangeAspect="1"/>
          </p:cNvGraphicFramePr>
          <p:nvPr>
            <p:extLst>
              <p:ext uri="{D42A27DB-BD31-4B8C-83A1-F6EECF244321}">
                <p14:modId xmlns:p14="http://schemas.microsoft.com/office/powerpoint/2010/main" val="2453241456"/>
              </p:ext>
            </p:extLst>
          </p:nvPr>
        </p:nvGraphicFramePr>
        <p:xfrm>
          <a:off x="7669213" y="2159288"/>
          <a:ext cx="1374775" cy="719138"/>
        </p:xfrm>
        <a:graphic>
          <a:graphicData uri="http://schemas.openxmlformats.org/presentationml/2006/ole">
            <mc:AlternateContent xmlns:mc="http://schemas.openxmlformats.org/markup-compatibility/2006">
              <mc:Choice xmlns:v="urn:schemas-microsoft-com:vml" Requires="v">
                <p:oleObj spid="_x0000_s21586" name="Equazione" r:id="rId5" imgW="825500" imgH="431800" progId="Equation.3">
                  <p:embed/>
                </p:oleObj>
              </mc:Choice>
              <mc:Fallback>
                <p:oleObj name="Equazione" r:id="rId5" imgW="825500" imgH="431800" progId="Equation.3">
                  <p:embed/>
                  <p:pic>
                    <p:nvPicPr>
                      <p:cNvPr id="0" name="Oggetto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9213" y="2159288"/>
                        <a:ext cx="1374775" cy="719138"/>
                      </a:xfrm>
                      <a:prstGeom prst="rect">
                        <a:avLst/>
                      </a:prstGeom>
                      <a:solidFill>
                        <a:srgbClr val="C3F7ED"/>
                      </a:solidFill>
                      <a:ln w="3175">
                        <a:solidFill>
                          <a:srgbClr val="0070C0"/>
                        </a:solidFill>
                        <a:miter lim="800000"/>
                        <a:headEnd/>
                        <a:tailEnd/>
                      </a:ln>
                    </p:spPr>
                  </p:pic>
                </p:oleObj>
              </mc:Fallback>
            </mc:AlternateContent>
          </a:graphicData>
        </a:graphic>
      </p:graphicFrame>
      <p:sp>
        <p:nvSpPr>
          <p:cNvPr id="9" name="CasellaDiTesto 8"/>
          <p:cNvSpPr txBox="1"/>
          <p:nvPr/>
        </p:nvSpPr>
        <p:spPr>
          <a:xfrm>
            <a:off x="36513" y="2865726"/>
            <a:ext cx="4319587" cy="922337"/>
          </a:xfrm>
          <a:prstGeom prst="rect">
            <a:avLst/>
          </a:prstGeom>
          <a:noFill/>
          <a:ln>
            <a:noFill/>
          </a:ln>
        </p:spPr>
        <p:txBody>
          <a:bodyPr>
            <a:spAutoFit/>
          </a:bodyPr>
          <a:lstStyle/>
          <a:p>
            <a:pPr>
              <a:defRPr/>
            </a:pPr>
            <a:r>
              <a:rPr lang="it-IT" dirty="0">
                <a:solidFill>
                  <a:srgbClr val="002060"/>
                </a:solidFill>
                <a:latin typeface="+mj-lt"/>
              </a:rPr>
              <a:t>che si rappresenta con le seguenti rette (chiamate tracce del piano), quali elementi geometrico-descrittivi.</a:t>
            </a:r>
            <a:endParaRPr lang="it-IT" dirty="0">
              <a:latin typeface="+mj-lt"/>
            </a:endParaRPr>
          </a:p>
        </p:txBody>
      </p:sp>
      <p:sp>
        <p:nvSpPr>
          <p:cNvPr id="21516" name="Rectangle 131"/>
          <p:cNvSpPr>
            <a:spLocks noChangeArrowheads="1"/>
          </p:cNvSpPr>
          <p:nvPr/>
        </p:nvSpPr>
        <p:spPr bwMode="auto">
          <a:xfrm>
            <a:off x="2252663" y="4551651"/>
            <a:ext cx="663575" cy="590550"/>
          </a:xfrm>
          <a:prstGeom prst="rect">
            <a:avLst/>
          </a:prstGeom>
          <a:solidFill>
            <a:schemeClr val="accent3">
              <a:lumMod val="20000"/>
              <a:lumOff val="80000"/>
            </a:schemeClr>
          </a:solidFill>
          <a:ln w="3175">
            <a:solidFill>
              <a:srgbClr val="C00000"/>
            </a:solidFill>
            <a:miter lim="800000"/>
            <a:headEnd/>
            <a:tailEnd/>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15000"/>
              </a:lnSpc>
              <a:spcAft>
                <a:spcPts val="1000"/>
              </a:spcAft>
              <a:defRPr/>
            </a:pPr>
            <a:r>
              <a:rPr lang="it-IT" altLang="it-IT" sz="2800">
                <a:solidFill>
                  <a:srgbClr val="C00000"/>
                </a:solidFill>
                <a:latin typeface="Symbol" panose="05050102010706020507" pitchFamily="18" charset="2"/>
                <a:ea typeface="Calibri" panose="020F0502020204030204" pitchFamily="34" charset="0"/>
                <a:cs typeface="Times New Roman" panose="02020603050405020304" pitchFamily="18" charset="0"/>
              </a:rPr>
              <a:t>p</a:t>
            </a:r>
            <a:endParaRPr lang="it-IT" altLang="it-IT" sz="280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21517" name="Rectangle 132"/>
          <p:cNvSpPr>
            <a:spLocks noChangeArrowheads="1"/>
          </p:cNvSpPr>
          <p:nvPr/>
        </p:nvSpPr>
        <p:spPr bwMode="auto">
          <a:xfrm>
            <a:off x="3209925" y="3934113"/>
            <a:ext cx="884238" cy="592138"/>
          </a:xfrm>
          <a:prstGeom prst="rect">
            <a:avLst/>
          </a:prstGeom>
          <a:solidFill>
            <a:schemeClr val="accent3">
              <a:lumMod val="20000"/>
              <a:lumOff val="80000"/>
            </a:schemeClr>
          </a:solidFill>
          <a:ln w="3175">
            <a:solidFill>
              <a:srgbClr val="C00000"/>
            </a:solidFill>
            <a:miter lim="800000"/>
            <a:headEnd/>
            <a:tailEnd/>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15000"/>
              </a:lnSpc>
              <a:spcAft>
                <a:spcPts val="1000"/>
              </a:spcAft>
              <a:defRPr/>
            </a:pPr>
            <a:r>
              <a:rPr lang="it-IT" altLang="it-IT" sz="240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altLang="it-IT" sz="2400" baseline="-25000">
                <a:solidFill>
                  <a:srgbClr val="C00000"/>
                </a:solidFill>
                <a:latin typeface="Comic Sans MS" panose="030F0702030302020204" pitchFamily="66" charset="0"/>
                <a:ea typeface="Calibri" panose="020F0502020204030204" pitchFamily="34" charset="0"/>
                <a:cs typeface="Times New Roman" panose="02020603050405020304" pitchFamily="18" charset="0"/>
              </a:rPr>
              <a:t>1</a:t>
            </a:r>
            <a:r>
              <a:rPr lang="it-IT" altLang="it-IT" sz="2400">
                <a:solidFill>
                  <a:srgbClr val="C00000"/>
                </a:solidFill>
                <a:latin typeface="Symbol" panose="05050102010706020507" pitchFamily="18" charset="2"/>
                <a:ea typeface="Calibri" panose="020F0502020204030204" pitchFamily="34" charset="0"/>
                <a:cs typeface="Times New Roman" panose="02020603050405020304" pitchFamily="18" charset="0"/>
              </a:rPr>
              <a:t>p</a:t>
            </a:r>
            <a:endParaRPr lang="it-IT" altLang="it-IT" sz="240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21518" name="Rectangle 135"/>
          <p:cNvSpPr>
            <a:spLocks noChangeArrowheads="1"/>
          </p:cNvSpPr>
          <p:nvPr/>
        </p:nvSpPr>
        <p:spPr bwMode="auto">
          <a:xfrm>
            <a:off x="3219450" y="5142201"/>
            <a:ext cx="885825" cy="592137"/>
          </a:xfrm>
          <a:prstGeom prst="rect">
            <a:avLst/>
          </a:prstGeom>
          <a:solidFill>
            <a:schemeClr val="accent3">
              <a:lumMod val="20000"/>
              <a:lumOff val="80000"/>
            </a:schemeClr>
          </a:solidFill>
          <a:ln w="3175">
            <a:solidFill>
              <a:srgbClr val="C00000"/>
            </a:solidFill>
            <a:miter lim="800000"/>
            <a:headEnd/>
            <a:tailEnd/>
          </a:ln>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a:lnSpc>
                <a:spcPct val="115000"/>
              </a:lnSpc>
              <a:spcAft>
                <a:spcPts val="1000"/>
              </a:spcAft>
              <a:defRPr/>
            </a:pPr>
            <a:r>
              <a:rPr lang="it-IT" altLang="it-IT" sz="24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t</a:t>
            </a:r>
            <a:r>
              <a:rPr lang="it-IT" altLang="it-IT" sz="2400" baseline="-250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2</a:t>
            </a:r>
            <a:r>
              <a:rPr lang="it-IT" altLang="it-IT" sz="2400" dirty="0">
                <a:solidFill>
                  <a:srgbClr val="C00000"/>
                </a:solidFill>
                <a:latin typeface="Symbol" panose="05050102010706020507" pitchFamily="18" charset="2"/>
                <a:ea typeface="Calibri" panose="020F0502020204030204" pitchFamily="34" charset="0"/>
                <a:cs typeface="Times New Roman" panose="02020603050405020304" pitchFamily="18" charset="0"/>
              </a:rPr>
              <a:t>p</a:t>
            </a:r>
            <a:endParaRPr lang="it-IT" altLang="it-IT" sz="2400" dirty="0">
              <a:solidFill>
                <a:srgbClr val="C00000"/>
              </a:solidFill>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1000"/>
              </a:spcAft>
              <a:defRPr/>
            </a:pPr>
            <a:r>
              <a:rPr lang="it-IT" altLang="it-IT" sz="2400" dirty="0">
                <a:solidFill>
                  <a:srgbClr val="C00000"/>
                </a:solidFill>
                <a:latin typeface="Comic Sans MS" panose="030F0702030302020204" pitchFamily="66" charset="0"/>
                <a:ea typeface="Calibri" panose="020F0502020204030204" pitchFamily="34" charset="0"/>
                <a:cs typeface="Times New Roman" panose="02020603050405020304" pitchFamily="18" charset="0"/>
              </a:rPr>
              <a:t> </a:t>
            </a:r>
          </a:p>
        </p:txBody>
      </p:sp>
      <p:cxnSp>
        <p:nvCxnSpPr>
          <p:cNvPr id="21520" name="AutoShape 138"/>
          <p:cNvCxnSpPr>
            <a:cxnSpLocks noChangeShapeType="1"/>
          </p:cNvCxnSpPr>
          <p:nvPr/>
        </p:nvCxnSpPr>
        <p:spPr bwMode="auto">
          <a:xfrm flipV="1">
            <a:off x="2570163" y="4235738"/>
            <a:ext cx="620712" cy="315913"/>
          </a:xfrm>
          <a:prstGeom prst="bentConnector3">
            <a:avLst>
              <a:gd name="adj1" fmla="val 1463"/>
            </a:avLst>
          </a:prstGeom>
          <a:noFill/>
          <a:ln w="3175">
            <a:solidFill>
              <a:srgbClr val="C00000"/>
            </a:solidFill>
            <a:miter lim="800000"/>
            <a:headEnd/>
            <a:tailEnd type="stealth" w="lg" len="lg"/>
          </a:ln>
          <a:extLst>
            <a:ext uri="{909E8E84-426E-40DD-AFC4-6F175D3DCCD1}">
              <a14:hiddenFill xmlns:a14="http://schemas.microsoft.com/office/drawing/2010/main">
                <a:noFill/>
              </a14:hiddenFill>
            </a:ext>
          </a:extLst>
        </p:spPr>
      </p:cxnSp>
      <p:cxnSp>
        <p:nvCxnSpPr>
          <p:cNvPr id="21521" name="AutoShape 139"/>
          <p:cNvCxnSpPr>
            <a:cxnSpLocks noChangeShapeType="1"/>
          </p:cNvCxnSpPr>
          <p:nvPr/>
        </p:nvCxnSpPr>
        <p:spPr bwMode="auto">
          <a:xfrm>
            <a:off x="2570163" y="5142201"/>
            <a:ext cx="623887" cy="298450"/>
          </a:xfrm>
          <a:prstGeom prst="bentConnector3">
            <a:avLst>
              <a:gd name="adj1" fmla="val -1449"/>
            </a:avLst>
          </a:prstGeom>
          <a:noFill/>
          <a:ln w="3175">
            <a:solidFill>
              <a:srgbClr val="C00000"/>
            </a:solidFill>
            <a:miter lim="800000"/>
            <a:headEnd/>
            <a:tailEnd type="stealth" w="lg" len="lg"/>
          </a:ln>
          <a:extLst>
            <a:ext uri="{909E8E84-426E-40DD-AFC4-6F175D3DCCD1}">
              <a14:hiddenFill xmlns:a14="http://schemas.microsoft.com/office/drawing/2010/main">
                <a:noFill/>
              </a14:hiddenFill>
            </a:ext>
          </a:extLst>
        </p:spPr>
      </p:cxnSp>
      <p:sp>
        <p:nvSpPr>
          <p:cNvPr id="17" name="CasellaDiTesto 16"/>
          <p:cNvSpPr txBox="1"/>
          <p:nvPr/>
        </p:nvSpPr>
        <p:spPr>
          <a:xfrm>
            <a:off x="36513" y="6031201"/>
            <a:ext cx="9023350" cy="708025"/>
          </a:xfrm>
          <a:prstGeom prst="rect">
            <a:avLst/>
          </a:prstGeom>
          <a:noFill/>
        </p:spPr>
        <p:txBody>
          <a:bodyPr>
            <a:spAutoFit/>
          </a:bodyPr>
          <a:lstStyle/>
          <a:p>
            <a:pPr algn="ctr">
              <a:defRPr/>
            </a:pPr>
            <a:r>
              <a:rPr lang="it-IT" sz="2000" dirty="0">
                <a:solidFill>
                  <a:srgbClr val="C00000"/>
                </a:solidFill>
                <a:latin typeface="+mj-lt"/>
              </a:rPr>
              <a:t>E’ solo il caso di ricordare che t</a:t>
            </a:r>
            <a:r>
              <a:rPr lang="it-IT" sz="2000" baseline="-25000" dirty="0">
                <a:solidFill>
                  <a:srgbClr val="C00000"/>
                </a:solidFill>
                <a:latin typeface="+mj-lt"/>
              </a:rPr>
              <a:t>1</a:t>
            </a:r>
            <a:r>
              <a:rPr lang="it-IT" sz="2000" dirty="0">
                <a:solidFill>
                  <a:srgbClr val="C00000"/>
                </a:solidFill>
                <a:latin typeface="Symbol" panose="05050102010706020507" pitchFamily="18" charset="2"/>
              </a:rPr>
              <a:t>p</a:t>
            </a:r>
            <a:r>
              <a:rPr lang="it-IT" sz="2000" dirty="0">
                <a:solidFill>
                  <a:srgbClr val="C00000"/>
                </a:solidFill>
                <a:latin typeface="+mj-lt"/>
              </a:rPr>
              <a:t> (traccia 1) e t</a:t>
            </a:r>
            <a:r>
              <a:rPr lang="it-IT" sz="2000" baseline="-25000" dirty="0">
                <a:solidFill>
                  <a:srgbClr val="C00000"/>
                </a:solidFill>
                <a:latin typeface="+mj-lt"/>
              </a:rPr>
              <a:t>2</a:t>
            </a:r>
            <a:r>
              <a:rPr lang="it-IT" sz="2000" dirty="0">
                <a:solidFill>
                  <a:srgbClr val="C00000"/>
                </a:solidFill>
                <a:latin typeface="Symbol" panose="05050102010706020507" pitchFamily="18" charset="2"/>
              </a:rPr>
              <a:t>p </a:t>
            </a:r>
            <a:r>
              <a:rPr lang="it-IT" sz="2000" dirty="0">
                <a:solidFill>
                  <a:srgbClr val="C00000"/>
                </a:solidFill>
                <a:latin typeface="+mj-lt"/>
              </a:rPr>
              <a:t>(traccia 2) sono le due rette reali mediante le quali rappresentiamo il piano nello specifico diedro.</a:t>
            </a:r>
          </a:p>
        </p:txBody>
      </p:sp>
      <p:pic>
        <p:nvPicPr>
          <p:cNvPr id="21515" name="Immagine 4"/>
          <p:cNvPicPr>
            <a:picLocks noChangeAspect="1"/>
          </p:cNvPicPr>
          <p:nvPr/>
        </p:nvPicPr>
        <p:blipFill rotWithShape="1">
          <a:blip r:embed="rId7">
            <a:extLst>
              <a:ext uri="{28A0092B-C50C-407E-A947-70E740481C1C}">
                <a14:useLocalDpi xmlns:a14="http://schemas.microsoft.com/office/drawing/2010/main" val="0"/>
              </a:ext>
            </a:extLst>
          </a:blip>
          <a:srcRect l="32059" t="20043" r="22031" b="1779"/>
          <a:stretch/>
        </p:blipFill>
        <p:spPr bwMode="auto">
          <a:xfrm>
            <a:off x="4241800" y="3040351"/>
            <a:ext cx="4854575" cy="2884487"/>
          </a:xfrm>
          <a:prstGeom prst="rect">
            <a:avLst/>
          </a:prstGeom>
          <a:solidFill>
            <a:schemeClr val="accent3">
              <a:lumMod val="20000"/>
              <a:lumOff val="80000"/>
            </a:schemeClr>
          </a:solidFill>
          <a:ln>
            <a:noFill/>
          </a:ln>
        </p:spPr>
      </p:pic>
      <p:sp>
        <p:nvSpPr>
          <p:cNvPr id="2" name="CasellaDiTesto 1"/>
          <p:cNvSpPr txBox="1"/>
          <p:nvPr/>
        </p:nvSpPr>
        <p:spPr>
          <a:xfrm>
            <a:off x="36513" y="3756313"/>
            <a:ext cx="2293937" cy="2308225"/>
          </a:xfrm>
          <a:prstGeom prst="rect">
            <a:avLst/>
          </a:prstGeom>
          <a:noFill/>
        </p:spPr>
        <p:txBody>
          <a:bodyPr>
            <a:spAutoFit/>
          </a:bodyPr>
          <a:lstStyle/>
          <a:p>
            <a:pPr>
              <a:defRPr/>
            </a:pPr>
            <a:r>
              <a:rPr lang="it-IT" dirty="0">
                <a:solidFill>
                  <a:srgbClr val="002060"/>
                </a:solidFill>
                <a:latin typeface="+mj-lt"/>
              </a:rPr>
              <a:t>Si ricorda che le tracce del piano si ottengono come sommatoria delle rispettive tracce della retta generatrice sui piani di proiezione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0-#ppt_w/2"/>
                                          </p:val>
                                        </p:tav>
                                        <p:tav tm="100000">
                                          <p:val>
                                            <p:strVal val="#ppt_x"/>
                                          </p:val>
                                        </p:tav>
                                      </p:tavLst>
                                    </p:anim>
                                    <p:anim calcmode="lin" valueType="num">
                                      <p:cBhvr additive="base">
                                        <p:cTn id="14"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21508"/>
                                        </p:tgtEl>
                                        <p:attrNameLst>
                                          <p:attrName>style.visibility</p:attrName>
                                        </p:attrNameLst>
                                      </p:cBhvr>
                                      <p:to>
                                        <p:strVal val="visible"/>
                                      </p:to>
                                    </p:set>
                                    <p:anim calcmode="lin" valueType="num">
                                      <p:cBhvr additive="base">
                                        <p:cTn id="19" dur="1000" fill="hold"/>
                                        <p:tgtEl>
                                          <p:spTgt spid="21508"/>
                                        </p:tgtEl>
                                        <p:attrNameLst>
                                          <p:attrName>ppt_x</p:attrName>
                                        </p:attrNameLst>
                                      </p:cBhvr>
                                      <p:tavLst>
                                        <p:tav tm="0">
                                          <p:val>
                                            <p:strVal val="1+#ppt_w/2"/>
                                          </p:val>
                                        </p:tav>
                                        <p:tav tm="100000">
                                          <p:val>
                                            <p:strVal val="#ppt_x"/>
                                          </p:val>
                                        </p:tav>
                                      </p:tavLst>
                                    </p:anim>
                                    <p:anim calcmode="lin" valueType="num">
                                      <p:cBhvr additive="base">
                                        <p:cTn id="20" dur="1000" fill="hold"/>
                                        <p:tgtEl>
                                          <p:spTgt spid="2150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00" fill="hold"/>
                                        <p:tgtEl>
                                          <p:spTgt spid="7"/>
                                        </p:tgtEl>
                                        <p:attrNameLst>
                                          <p:attrName>ppt_x</p:attrName>
                                        </p:attrNameLst>
                                      </p:cBhvr>
                                      <p:tavLst>
                                        <p:tav tm="0">
                                          <p:val>
                                            <p:strVal val="0-#ppt_w/2"/>
                                          </p:val>
                                        </p:tav>
                                        <p:tav tm="100000">
                                          <p:val>
                                            <p:strVal val="#ppt_x"/>
                                          </p:val>
                                        </p:tav>
                                      </p:tavLst>
                                    </p:anim>
                                    <p:anim calcmode="lin" valueType="num">
                                      <p:cBhvr additive="base">
                                        <p:cTn id="26"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21511"/>
                                        </p:tgtEl>
                                        <p:attrNameLst>
                                          <p:attrName>style.visibility</p:attrName>
                                        </p:attrNameLst>
                                      </p:cBhvr>
                                      <p:to>
                                        <p:strVal val="visible"/>
                                      </p:to>
                                    </p:set>
                                    <p:anim calcmode="lin" valueType="num">
                                      <p:cBhvr additive="base">
                                        <p:cTn id="31" dur="1000" fill="hold"/>
                                        <p:tgtEl>
                                          <p:spTgt spid="21511"/>
                                        </p:tgtEl>
                                        <p:attrNameLst>
                                          <p:attrName>ppt_x</p:attrName>
                                        </p:attrNameLst>
                                      </p:cBhvr>
                                      <p:tavLst>
                                        <p:tav tm="0">
                                          <p:val>
                                            <p:strVal val="1+#ppt_w/2"/>
                                          </p:val>
                                        </p:tav>
                                        <p:tav tm="100000">
                                          <p:val>
                                            <p:strVal val="#ppt_x"/>
                                          </p:val>
                                        </p:tav>
                                      </p:tavLst>
                                    </p:anim>
                                    <p:anim calcmode="lin" valueType="num">
                                      <p:cBhvr additive="base">
                                        <p:cTn id="32" dur="1000" fill="hold"/>
                                        <p:tgtEl>
                                          <p:spTgt spid="2151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1000" fill="hold"/>
                                        <p:tgtEl>
                                          <p:spTgt spid="9"/>
                                        </p:tgtEl>
                                        <p:attrNameLst>
                                          <p:attrName>ppt_x</p:attrName>
                                        </p:attrNameLst>
                                      </p:cBhvr>
                                      <p:tavLst>
                                        <p:tav tm="0">
                                          <p:val>
                                            <p:strVal val="0-#ppt_w/2"/>
                                          </p:val>
                                        </p:tav>
                                        <p:tav tm="100000">
                                          <p:val>
                                            <p:strVal val="#ppt_x"/>
                                          </p:val>
                                        </p:tav>
                                      </p:tavLst>
                                    </p:anim>
                                    <p:anim calcmode="lin" valueType="num">
                                      <p:cBhvr additive="base">
                                        <p:cTn id="38"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1000" fill="hold"/>
                                        <p:tgtEl>
                                          <p:spTgt spid="2"/>
                                        </p:tgtEl>
                                        <p:attrNameLst>
                                          <p:attrName>ppt_x</p:attrName>
                                        </p:attrNameLst>
                                      </p:cBhvr>
                                      <p:tavLst>
                                        <p:tav tm="0">
                                          <p:val>
                                            <p:strVal val="0-#ppt_w/2"/>
                                          </p:val>
                                        </p:tav>
                                        <p:tav tm="100000">
                                          <p:val>
                                            <p:strVal val="#ppt_x"/>
                                          </p:val>
                                        </p:tav>
                                      </p:tavLst>
                                    </p:anim>
                                    <p:anim calcmode="lin" valueType="num">
                                      <p:cBhvr additive="base">
                                        <p:cTn id="44"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8" presetClass="entr" presetSubtype="3" fill="hold" grpId="0" nodeType="clickEffect">
                                  <p:stCondLst>
                                    <p:cond delay="0"/>
                                  </p:stCondLst>
                                  <p:childTnLst>
                                    <p:set>
                                      <p:cBhvr>
                                        <p:cTn id="48" dur="1" fill="hold">
                                          <p:stCondLst>
                                            <p:cond delay="0"/>
                                          </p:stCondLst>
                                        </p:cTn>
                                        <p:tgtEl>
                                          <p:spTgt spid="21516"/>
                                        </p:tgtEl>
                                        <p:attrNameLst>
                                          <p:attrName>style.visibility</p:attrName>
                                        </p:attrNameLst>
                                      </p:cBhvr>
                                      <p:to>
                                        <p:strVal val="visible"/>
                                      </p:to>
                                    </p:set>
                                    <p:animEffect transition="in" filter="strips(upRight)">
                                      <p:cBhvr>
                                        <p:cTn id="49" dur="1000"/>
                                        <p:tgtEl>
                                          <p:spTgt spid="21516"/>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21520"/>
                                        </p:tgtEl>
                                        <p:attrNameLst>
                                          <p:attrName>style.visibility</p:attrName>
                                        </p:attrNameLst>
                                      </p:cBhvr>
                                      <p:to>
                                        <p:strVal val="visible"/>
                                      </p:to>
                                    </p:set>
                                    <p:animEffect transition="in" filter="strips(downRight)">
                                      <p:cBhvr>
                                        <p:cTn id="54" dur="1000"/>
                                        <p:tgtEl>
                                          <p:spTgt spid="21520"/>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3" fill="hold" nodeType="clickEffect">
                                  <p:stCondLst>
                                    <p:cond delay="0"/>
                                  </p:stCondLst>
                                  <p:childTnLst>
                                    <p:set>
                                      <p:cBhvr>
                                        <p:cTn id="58" dur="1" fill="hold">
                                          <p:stCondLst>
                                            <p:cond delay="0"/>
                                          </p:stCondLst>
                                        </p:cTn>
                                        <p:tgtEl>
                                          <p:spTgt spid="21521"/>
                                        </p:tgtEl>
                                        <p:attrNameLst>
                                          <p:attrName>style.visibility</p:attrName>
                                        </p:attrNameLst>
                                      </p:cBhvr>
                                      <p:to>
                                        <p:strVal val="visible"/>
                                      </p:to>
                                    </p:set>
                                    <p:animEffect transition="in" filter="strips(upRight)">
                                      <p:cBhvr>
                                        <p:cTn id="59" dur="1000"/>
                                        <p:tgtEl>
                                          <p:spTgt spid="21521"/>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3" fill="hold" grpId="0" nodeType="clickEffect">
                                  <p:stCondLst>
                                    <p:cond delay="0"/>
                                  </p:stCondLst>
                                  <p:childTnLst>
                                    <p:set>
                                      <p:cBhvr>
                                        <p:cTn id="63" dur="1" fill="hold">
                                          <p:stCondLst>
                                            <p:cond delay="0"/>
                                          </p:stCondLst>
                                        </p:cTn>
                                        <p:tgtEl>
                                          <p:spTgt spid="21517"/>
                                        </p:tgtEl>
                                        <p:attrNameLst>
                                          <p:attrName>style.visibility</p:attrName>
                                        </p:attrNameLst>
                                      </p:cBhvr>
                                      <p:to>
                                        <p:strVal val="visible"/>
                                      </p:to>
                                    </p:set>
                                    <p:animEffect transition="in" filter="strips(upRight)">
                                      <p:cBhvr>
                                        <p:cTn id="64" dur="1000"/>
                                        <p:tgtEl>
                                          <p:spTgt spid="21517"/>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3" fill="hold" grpId="0" nodeType="clickEffect">
                                  <p:stCondLst>
                                    <p:cond delay="0"/>
                                  </p:stCondLst>
                                  <p:childTnLst>
                                    <p:set>
                                      <p:cBhvr>
                                        <p:cTn id="68" dur="1" fill="hold">
                                          <p:stCondLst>
                                            <p:cond delay="0"/>
                                          </p:stCondLst>
                                        </p:cTn>
                                        <p:tgtEl>
                                          <p:spTgt spid="21518"/>
                                        </p:tgtEl>
                                        <p:attrNameLst>
                                          <p:attrName>style.visibility</p:attrName>
                                        </p:attrNameLst>
                                      </p:cBhvr>
                                      <p:to>
                                        <p:strVal val="visible"/>
                                      </p:to>
                                    </p:set>
                                    <p:animEffect transition="in" filter="strips(upRight)">
                                      <p:cBhvr>
                                        <p:cTn id="69" dur="1000"/>
                                        <p:tgtEl>
                                          <p:spTgt spid="21518"/>
                                        </p:tgtEl>
                                      </p:cBhvr>
                                    </p:animEffect>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21515"/>
                                        </p:tgtEl>
                                        <p:attrNameLst>
                                          <p:attrName>style.visibility</p:attrName>
                                        </p:attrNameLst>
                                      </p:cBhvr>
                                      <p:to>
                                        <p:strVal val="visible"/>
                                      </p:to>
                                    </p:set>
                                    <p:animEffect transition="in" filter="fade">
                                      <p:cBhvr>
                                        <p:cTn id="74" dur="1000"/>
                                        <p:tgtEl>
                                          <p:spTgt spid="21515"/>
                                        </p:tgtEl>
                                      </p:cBhvr>
                                    </p:animEffect>
                                    <p:anim calcmode="lin" valueType="num">
                                      <p:cBhvr>
                                        <p:cTn id="75" dur="1000" fill="hold"/>
                                        <p:tgtEl>
                                          <p:spTgt spid="21515"/>
                                        </p:tgtEl>
                                        <p:attrNameLst>
                                          <p:attrName>ppt_x</p:attrName>
                                        </p:attrNameLst>
                                      </p:cBhvr>
                                      <p:tavLst>
                                        <p:tav tm="0">
                                          <p:val>
                                            <p:strVal val="#ppt_x"/>
                                          </p:val>
                                        </p:tav>
                                        <p:tav tm="100000">
                                          <p:val>
                                            <p:strVal val="#ppt_x"/>
                                          </p:val>
                                        </p:tav>
                                      </p:tavLst>
                                    </p:anim>
                                    <p:anim calcmode="lin" valueType="num">
                                      <p:cBhvr>
                                        <p:cTn id="76" dur="1000" fill="hold"/>
                                        <p:tgtEl>
                                          <p:spTgt spid="21515"/>
                                        </p:tgtEl>
                                        <p:attrNameLst>
                                          <p:attrName>ppt_y</p:attrName>
                                        </p:attrNameLst>
                                      </p:cBhvr>
                                      <p:tavLst>
                                        <p:tav tm="0">
                                          <p:val>
                                            <p:strVal val="#ppt_y+.1"/>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1000" fill="hold"/>
                                        <p:tgtEl>
                                          <p:spTgt spid="17"/>
                                        </p:tgtEl>
                                        <p:attrNameLst>
                                          <p:attrName>ppt_x</p:attrName>
                                        </p:attrNameLst>
                                      </p:cBhvr>
                                      <p:tavLst>
                                        <p:tav tm="0">
                                          <p:val>
                                            <p:strVal val="#ppt_x"/>
                                          </p:val>
                                        </p:tav>
                                        <p:tav tm="100000">
                                          <p:val>
                                            <p:strVal val="#ppt_x"/>
                                          </p:val>
                                        </p:tav>
                                      </p:tavLst>
                                    </p:anim>
                                    <p:anim calcmode="lin" valueType="num">
                                      <p:cBhvr additive="base">
                                        <p:cTn id="82"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9" grpId="0"/>
      <p:bldP spid="21516" grpId="0" animBg="1"/>
      <p:bldP spid="21517" grpId="0" animBg="1"/>
      <p:bldP spid="21518" grpId="0" animBg="1"/>
      <p:bldP spid="17" grpId="0"/>
      <p:bldP spid="2" grpId="0"/>
    </p:bldLst>
  </p:timing>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Personalizzato 1">
      <a:majorFont>
        <a:latin typeface="Comic Sans MS"/>
        <a:ea typeface=""/>
        <a:cs typeface=""/>
      </a:majorFont>
      <a:minorFont>
        <a:latin typeface="Comic Sans MS"/>
        <a:ea typeface=""/>
        <a:cs typeface=""/>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2927</Words>
  <Application>Microsoft Office PowerPoint</Application>
  <PresentationFormat>Presentazione su schermo (4:3)</PresentationFormat>
  <Paragraphs>510</Paragraphs>
  <Slides>18</Slides>
  <Notes>8</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Server OLE incorporati</vt:lpstr>
      </vt:variant>
      <vt:variant>
        <vt:i4>1</vt:i4>
      </vt:variant>
      <vt:variant>
        <vt:lpstr>Titoli diapositive</vt:lpstr>
      </vt:variant>
      <vt:variant>
        <vt:i4>18</vt:i4>
      </vt:variant>
    </vt:vector>
  </HeadingPairs>
  <TitlesOfParts>
    <vt:vector size="27" baseType="lpstr">
      <vt:lpstr>Arial</vt:lpstr>
      <vt:lpstr>Calibri</vt:lpstr>
      <vt:lpstr>Century Gothic</vt:lpstr>
      <vt:lpstr>Comic Sans MS</vt:lpstr>
      <vt:lpstr>Courier New</vt:lpstr>
      <vt:lpstr>Symbol</vt:lpstr>
      <vt:lpstr>Wingdings 3</vt:lpstr>
      <vt:lpstr>Sezione</vt:lpstr>
      <vt:lpstr>Equazione</vt:lpstr>
      <vt:lpstr>Geometria descrittiva dinamica</vt:lpstr>
      <vt:lpstr>Geometria descrittiva dinamica</vt:lpstr>
      <vt:lpstr>Geometria descrittiva dinamica Intersezioni tra piani -introduzione (1)</vt:lpstr>
      <vt:lpstr>Geometria descrittiva dinamica Intersezioni tra piani - introduzione (2)</vt:lpstr>
      <vt:lpstr>Geometria descrittiva dinamica Intersezioni tra piani – introduzione (3)</vt:lpstr>
      <vt:lpstr>Geometria descrittiva dinamica Intersezioni tra piani – Tipologia delle rette</vt:lpstr>
      <vt:lpstr>Geometria descrittiva dinamica Intersezioni tra piani – Tipologia dei piani</vt:lpstr>
      <vt:lpstr>Geometria descrittiva dinamica Intersezioni tra piani – Caratteristiche descrittive della retta</vt:lpstr>
      <vt:lpstr>Geometria descrittiva dinamica Intersezioni tra piani – Caratteristiche descrittive del piano</vt:lpstr>
      <vt:lpstr>Geometria descrittiva dinamica Intersezioni tra piani – procedura (1)</vt:lpstr>
      <vt:lpstr>Geometria descrittiva dinamica Intersezioni tra piani – procedura (2)</vt:lpstr>
      <vt:lpstr>Geometria descrittiva dinamica Intersezioni tra piani – procedura (3)</vt:lpstr>
      <vt:lpstr>Geometria descrittiva dinamica Intersezioni tra piani – Esempio 1 – Intersezione tra piani uguali (1)</vt:lpstr>
      <vt:lpstr>Geometria descrittiva dinamica Intersezioni tra piani – Esempio 1 – Intersezione tra piani uguali (2)</vt:lpstr>
      <vt:lpstr>Geometria descrittiva dinamica Intersezioni tra piani – Esempio 2 – Intersezione tra piani diversi (1)</vt:lpstr>
      <vt:lpstr>Geometria descrittiva dinamica Intersezioni tra piani – Esempio 2 – Intersezione tra piani diversi (2)</vt:lpstr>
      <vt:lpstr>Geometria descrittiva dinamica Intersezioni tra piani – Esempio 2 – Intersezione tra piani diversi (3)</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 Fragassi</dc:creator>
  <cp:lastModifiedBy>Elio Fragassi</cp:lastModifiedBy>
  <cp:revision>220</cp:revision>
  <dcterms:created xsi:type="dcterms:W3CDTF">2016-05-21T12:30:46Z</dcterms:created>
  <dcterms:modified xsi:type="dcterms:W3CDTF">2020-02-06T20:33:38Z</dcterms:modified>
</cp:coreProperties>
</file>