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28" r:id="rId2"/>
    <p:sldId id="317" r:id="rId3"/>
    <p:sldId id="318" r:id="rId4"/>
    <p:sldId id="325" r:id="rId5"/>
    <p:sldId id="320" r:id="rId6"/>
    <p:sldId id="319" r:id="rId7"/>
    <p:sldId id="321" r:id="rId8"/>
    <p:sldId id="323" r:id="rId9"/>
    <p:sldId id="327" r:id="rId10"/>
    <p:sldId id="324" r:id="rId11"/>
    <p:sldId id="290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31" autoAdjust="0"/>
    <p:restoredTop sz="94660"/>
  </p:normalViewPr>
  <p:slideViewPr>
    <p:cSldViewPr snapToGrid="0">
      <p:cViewPr varScale="1">
        <p:scale>
          <a:sx n="86" d="100"/>
          <a:sy n="86" d="100"/>
        </p:scale>
        <p:origin x="21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1ACD72-262A-47BA-865A-4F272D09670B}" type="datetimeFigureOut">
              <a:rPr lang="it-IT" smtClean="0"/>
              <a:t>19/05/2023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ADBE72-429B-4443-BC60-78F705ACF7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0334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69E635-4B89-4698-92C2-4071089677A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822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110135-93CA-AFB6-1F64-0E20F7D128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CAEA1BC-4DF0-4A9B-C59F-EDD7341F7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7C485B0-76E7-780C-F62C-168B674F1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7BDE-9305-4515-A570-F7470225C521}" type="datetimeFigureOut">
              <a:rPr lang="it-IT" smtClean="0"/>
              <a:t>19/05/2023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A30850B-7082-B299-1DF9-2B521A60E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7E2903-8505-3089-B6B0-BF951666F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6FE5-0F31-4FC8-9849-FCAC773FB1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902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98AB8B-1989-638A-9655-387C31292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A78CE07-5A21-3EF9-B5BC-212503FBEE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79DC18E-294E-0BC0-E9CD-092E279BE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7BDE-9305-4515-A570-F7470225C521}" type="datetimeFigureOut">
              <a:rPr lang="it-IT" smtClean="0"/>
              <a:t>19/05/2023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AA07CDE-72C5-0338-4DB1-30F7EADB5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767F024-5456-2F0F-0E62-9D4332304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6FE5-0F31-4FC8-9849-FCAC773FB1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5169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1F07DB5-A554-75E8-AF3D-0AA058247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FFFD4F9-32BE-D0E2-EB1B-AAA87F846A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0857CDC-84DA-6B12-D1E2-BCD52F78C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7BDE-9305-4515-A570-F7470225C521}" type="datetimeFigureOut">
              <a:rPr lang="it-IT" smtClean="0"/>
              <a:t>19/05/2023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9C7A1EF-7078-E347-5EC6-30067F54A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B9D9B9E-008A-C889-DAE4-CD34D97C7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6FE5-0F31-4FC8-9849-FCAC773FB1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3550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502E20-3044-742F-39B4-B40BEFB66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871EE6-B9A7-C0E0-51DB-8AFF403ED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59A0D2-9B89-93F8-480A-2DEAE4D83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7BDE-9305-4515-A570-F7470225C521}" type="datetimeFigureOut">
              <a:rPr lang="it-IT" smtClean="0"/>
              <a:t>19/05/2023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651173A-9624-6896-6D2F-CF8E3DAB1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DDFF929-D001-4C07-9B4F-15A7C2B00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6FE5-0F31-4FC8-9849-FCAC773FB1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2003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E45887-BE21-8A57-9AF5-DBBF5785E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135C799-D5BA-7BB6-55AC-F10889A0BD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4888CBE-40E1-E221-528F-63DF38640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7BDE-9305-4515-A570-F7470225C521}" type="datetimeFigureOut">
              <a:rPr lang="it-IT" smtClean="0"/>
              <a:t>19/05/2023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24E9AE5-8929-2BFC-AE9C-3BBB5AEE6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3FCCC11-82BB-CA6C-EF67-1C53A3B8C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6FE5-0F31-4FC8-9849-FCAC773FB1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9870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5376C9-09C0-D44A-EE73-E6B8154AE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436910-8C54-9130-BCF6-152624705A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EE40536-B468-FDF9-F958-D3F05EF86E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BC46F5E-77E7-A502-0FE4-8881E364F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7BDE-9305-4515-A570-F7470225C521}" type="datetimeFigureOut">
              <a:rPr lang="it-IT" smtClean="0"/>
              <a:t>19/05/2023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1BED470-C611-0E56-D30A-BE28BD50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E57EF94-20B1-2401-4437-089BB2A1B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6FE5-0F31-4FC8-9849-FCAC773FB1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8942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1087FF-7048-B0ED-BF3F-496B71C7A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CD0B4F-D14B-F7D4-46B4-4F1E953D3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F8358CD-7A59-B2C7-6A86-00F4904493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5C5AC30-3F7E-A2DD-DC00-B24AF30064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F39F60C-664A-5B6C-8E2B-AC7783475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09D6C97-A9BD-C504-CC29-3B83AD797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7BDE-9305-4515-A570-F7470225C521}" type="datetimeFigureOut">
              <a:rPr lang="it-IT" smtClean="0"/>
              <a:t>19/05/2023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DE9B5AB-68B2-B755-FF4E-3394EC649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7DD4367-2CCF-6CE4-0CEF-E8B5D2FFF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6FE5-0F31-4FC8-9849-FCAC773FB1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1909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AED494-EC59-EA7D-8298-8156E2CEA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930BB58-CECE-BC68-B7CF-321F4D920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7BDE-9305-4515-A570-F7470225C521}" type="datetimeFigureOut">
              <a:rPr lang="it-IT" smtClean="0"/>
              <a:t>19/05/2023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3034DC1-C80F-D4F3-4D31-B09E3AE0F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E91B425-74E7-87D8-5B17-A1DC2B97A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6FE5-0F31-4FC8-9849-FCAC773FB1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009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0D9FEDC-E281-D79F-3AC7-83F878B67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7BDE-9305-4515-A570-F7470225C521}" type="datetimeFigureOut">
              <a:rPr lang="it-IT" smtClean="0"/>
              <a:t>19/05/2023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E9A3B60-A7F4-B9D7-8230-C590D00EC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7D8902C-D8AC-6A9B-A0BC-52142EC41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6FE5-0F31-4FC8-9849-FCAC773FB1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6745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790B1A-98A8-F696-E318-8EF3333E2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3A5C5D-2DF7-B166-A2B9-0FFD0BEB2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A4444C9-B85C-6CBC-840A-22F0D18E07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2278FBA-83DA-44DF-3A5D-EFE3E3D3E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7BDE-9305-4515-A570-F7470225C521}" type="datetimeFigureOut">
              <a:rPr lang="it-IT" smtClean="0"/>
              <a:t>19/05/2023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11F06DA-F9A8-A4C2-0326-EE63504FB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C119CCB-0F78-7BF6-D169-599AB2123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6FE5-0F31-4FC8-9849-FCAC773FB1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0842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DF4C6B-3356-7249-5FBA-19D9B8D1E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9ED6B2A-826C-F892-2C1A-3A3A306976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005D178-9C8A-D0C7-345D-D96487C5F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DA76601-A42C-D409-F1B8-B2D4F1221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7BDE-9305-4515-A570-F7470225C521}" type="datetimeFigureOut">
              <a:rPr lang="it-IT" smtClean="0"/>
              <a:t>19/05/2023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62839E9-3B2C-217F-CD8E-057832497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D9065D5-DD3B-CD14-D528-2FCAE4002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6FE5-0F31-4FC8-9849-FCAC773FB1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2901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F6993D1-1189-E3AE-6B32-FA7031C6D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0F6CB9C-679E-F56F-3222-39AD770BA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AD857F-9012-CF78-5A08-433630013D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17BDE-9305-4515-A570-F7470225C521}" type="datetimeFigureOut">
              <a:rPr lang="it-IT" smtClean="0"/>
              <a:t>19/05/2023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C2E42D-C484-7077-1082-0C831C669D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6E28506-7C42-1C91-7C13-962DAA43F4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96FE5-0F31-4FC8-9849-FCAC773FB1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8047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10.xml"/><Relationship Id="rId7" Type="http://schemas.openxmlformats.org/officeDocument/2006/relationships/slide" Target="slide8.xml"/><Relationship Id="rId12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3.xml"/><Relationship Id="rId10" Type="http://schemas.openxmlformats.org/officeDocument/2006/relationships/slide" Target="slide6.xml"/><Relationship Id="rId4" Type="http://schemas.openxmlformats.org/officeDocument/2006/relationships/slide" Target="slide2.xml"/><Relationship Id="rId9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ulsante di azione: vuoto 1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FE48F90-A04F-93CC-2A8E-5A3E046E906F}"/>
              </a:ext>
            </a:extLst>
          </p:cNvPr>
          <p:cNvSpPr/>
          <p:nvPr/>
        </p:nvSpPr>
        <p:spPr>
          <a:xfrm>
            <a:off x="5926692" y="5099855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9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491906"/>
            <a:ext cx="12168000" cy="3540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40EFF9-23D5-475F-BB91-AD787EC78C92}"/>
              </a:ext>
            </a:extLst>
          </p:cNvPr>
          <p:cNvSpPr txBox="1"/>
          <p:nvPr/>
        </p:nvSpPr>
        <p:spPr>
          <a:xfrm>
            <a:off x="12000" y="887763"/>
            <a:ext cx="12168000" cy="40011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 DI  SOLIDI  A  FACCE  E  DI  ROTAZIONE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3366" y="1680981"/>
            <a:ext cx="2232000" cy="4860000"/>
          </a:xfrm>
          <a:prstGeom prst="rect">
            <a:avLst/>
          </a:prstGeom>
          <a:solidFill>
            <a:srgbClr val="E5E5E3"/>
          </a:solidFill>
          <a:ln w="3175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Il disegno di copertina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 è stato eseguito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nell’a. s. 1992/93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da </a:t>
            </a:r>
            <a:r>
              <a:rPr lang="it-IT" sz="15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Scuderi Marco</a:t>
            </a: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della classe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5 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dell’ Istituto Statale d’Arte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«G. Mazara» 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di Sulmona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per la materia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«Teoria e applicazioni di geometria descrittiva»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 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del vecchio ordinamento 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 Prof. Elio </a:t>
            </a:r>
            <a:r>
              <a:rPr kumimoji="0" lang="it-IT" sz="15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Fragassi</a:t>
            </a: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C8C9BC4-89A5-47DE-A85B-0E5D24B9E4F5}"/>
              </a:ext>
            </a:extLst>
          </p:cNvPr>
          <p:cNvCxnSpPr>
            <a:cxnSpLocks/>
          </p:cNvCxnSpPr>
          <p:nvPr/>
        </p:nvCxnSpPr>
        <p:spPr>
          <a:xfrm>
            <a:off x="1103265" y="6858000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B465C2-9476-4834-A0C3-FE16EC2A0C53}"/>
              </a:ext>
            </a:extLst>
          </p:cNvPr>
          <p:cNvSpPr txBox="1"/>
          <p:nvPr/>
        </p:nvSpPr>
        <p:spPr>
          <a:xfrm>
            <a:off x="5885756" y="1675484"/>
            <a:ext cx="4051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Indice 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534B261-35E0-4C14-819B-EF864955DEA1}"/>
              </a:ext>
            </a:extLst>
          </p:cNvPr>
          <p:cNvSpPr txBox="1"/>
          <p:nvPr/>
        </p:nvSpPr>
        <p:spPr>
          <a:xfrm>
            <a:off x="12000" y="1320452"/>
            <a:ext cx="12168000" cy="33855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COMPOSIZIONE  CON  4  SOLIDI: CONO</a:t>
            </a:r>
            <a:r>
              <a:rPr kumimoji="0" lang="it-IT" sz="1600" b="1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VERTICALE, CUBO, CONO ORIZZONTALE  E  SFERA</a:t>
            </a:r>
            <a:endParaRPr kumimoji="0" lang="it-IT" sz="1600" b="1" i="0" u="none" strike="noStrike" kern="120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EF729A0-843B-473C-8263-824F68FA78F6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ulsante di azione: vuoto 20">
            <a:hlinkClick r:id="rId4" action="ppaction://hlinksldjump"/>
            <a:extLst>
              <a:ext uri="{FF2B5EF4-FFF2-40B4-BE49-F238E27FC236}">
                <a16:creationId xmlns:a16="http://schemas.microsoft.com/office/drawing/2014/main" id="{77E0723C-F78A-46C6-898B-FC983A9E004F}"/>
              </a:ext>
            </a:extLst>
          </p:cNvPr>
          <p:cNvSpPr/>
          <p:nvPr/>
        </p:nvSpPr>
        <p:spPr>
          <a:xfrm>
            <a:off x="5922332" y="2169284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</a:p>
        </p:txBody>
      </p:sp>
      <p:sp>
        <p:nvSpPr>
          <p:cNvPr id="22" name="Pulsante di azione: vuoto 21">
            <a:hlinkClick r:id="rId5" action="ppaction://hlinksldjump"/>
            <a:extLst>
              <a:ext uri="{FF2B5EF4-FFF2-40B4-BE49-F238E27FC236}">
                <a16:creationId xmlns:a16="http://schemas.microsoft.com/office/drawing/2014/main" id="{115994FE-9BC6-42C0-9718-93489CE46826}"/>
              </a:ext>
            </a:extLst>
          </p:cNvPr>
          <p:cNvSpPr/>
          <p:nvPr/>
        </p:nvSpPr>
        <p:spPr>
          <a:xfrm>
            <a:off x="5922972" y="2527235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</a:p>
        </p:txBody>
      </p:sp>
      <p:sp>
        <p:nvSpPr>
          <p:cNvPr id="23" name="Pulsante di azione: vuoto 22">
            <a:hlinkClick r:id="rId6" action="ppaction://hlinksldjump"/>
            <a:extLst>
              <a:ext uri="{FF2B5EF4-FFF2-40B4-BE49-F238E27FC236}">
                <a16:creationId xmlns:a16="http://schemas.microsoft.com/office/drawing/2014/main" id="{F6FD3DF0-B1D6-47A4-AA1F-30C678147F5A}"/>
              </a:ext>
            </a:extLst>
          </p:cNvPr>
          <p:cNvSpPr/>
          <p:nvPr/>
        </p:nvSpPr>
        <p:spPr>
          <a:xfrm>
            <a:off x="5925600" y="3253035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4</a:t>
            </a:r>
          </a:p>
        </p:txBody>
      </p:sp>
      <p:sp>
        <p:nvSpPr>
          <p:cNvPr id="26" name="Pulsante di azione: vuoto 25">
            <a:hlinkClick r:id="rId7" action="ppaction://hlinksldjump"/>
            <a:extLst>
              <a:ext uri="{FF2B5EF4-FFF2-40B4-BE49-F238E27FC236}">
                <a16:creationId xmlns:a16="http://schemas.microsoft.com/office/drawing/2014/main" id="{F5A9625F-B032-4410-B90E-21176569E59A}"/>
              </a:ext>
            </a:extLst>
          </p:cNvPr>
          <p:cNvSpPr/>
          <p:nvPr/>
        </p:nvSpPr>
        <p:spPr>
          <a:xfrm>
            <a:off x="5924270" y="4363101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7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65A9C577-2EE5-4204-B15C-8DBAF6180F56}"/>
              </a:ext>
            </a:extLst>
          </p:cNvPr>
          <p:cNvSpPr txBox="1"/>
          <p:nvPr/>
        </p:nvSpPr>
        <p:spPr>
          <a:xfrm>
            <a:off x="5910642" y="5834819"/>
            <a:ext cx="40102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selezionare il numero</a:t>
            </a:r>
          </a:p>
        </p:txBody>
      </p:sp>
      <p:sp>
        <p:nvSpPr>
          <p:cNvPr id="28" name="Pulsante di azione: vuoto 27">
            <a:hlinkClick r:id="rId8" action="ppaction://hlinksldjump"/>
            <a:extLst>
              <a:ext uri="{FF2B5EF4-FFF2-40B4-BE49-F238E27FC236}">
                <a16:creationId xmlns:a16="http://schemas.microsoft.com/office/drawing/2014/main" id="{9E557CB7-2236-4578-BFB1-9570E85154D7}"/>
              </a:ext>
            </a:extLst>
          </p:cNvPr>
          <p:cNvSpPr/>
          <p:nvPr/>
        </p:nvSpPr>
        <p:spPr>
          <a:xfrm>
            <a:off x="5924757" y="3992234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6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054C449-2E74-46B3-975E-3689782E74A3}"/>
              </a:ext>
            </a:extLst>
          </p:cNvPr>
          <p:cNvSpPr txBox="1"/>
          <p:nvPr/>
        </p:nvSpPr>
        <p:spPr>
          <a:xfrm>
            <a:off x="6263720" y="2188215"/>
            <a:ext cx="2383008" cy="2923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Solidi della composizione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B4827ED8-6A8F-40FA-BBDA-C503BBB7EB3C}"/>
              </a:ext>
            </a:extLst>
          </p:cNvPr>
          <p:cNvSpPr txBox="1"/>
          <p:nvPr/>
        </p:nvSpPr>
        <p:spPr>
          <a:xfrm>
            <a:off x="6271604" y="2539916"/>
            <a:ext cx="3793094" cy="2923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tra cono verticale e cubo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24EF6444-896A-4922-9DC2-4CB31B8BD82B}"/>
              </a:ext>
            </a:extLst>
          </p:cNvPr>
          <p:cNvSpPr txBox="1"/>
          <p:nvPr/>
        </p:nvSpPr>
        <p:spPr>
          <a:xfrm>
            <a:off x="6261644" y="4004528"/>
            <a:ext cx="3793094" cy="2923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tra cono orizzontale e cubo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16D764E0-1A81-4E81-805E-5C701A79F7E1}"/>
              </a:ext>
            </a:extLst>
          </p:cNvPr>
          <p:cNvSpPr txBox="1"/>
          <p:nvPr/>
        </p:nvSpPr>
        <p:spPr>
          <a:xfrm>
            <a:off x="6267188" y="3265709"/>
            <a:ext cx="3492507" cy="2923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tra cubo e sfera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3DF9B911-BA0A-4BDA-98A5-29A01C522335}"/>
              </a:ext>
            </a:extLst>
          </p:cNvPr>
          <p:cNvSpPr txBox="1"/>
          <p:nvPr/>
        </p:nvSpPr>
        <p:spPr>
          <a:xfrm>
            <a:off x="6255836" y="4376317"/>
            <a:ext cx="3793094" cy="2923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Specifica delle curve di compenetrazione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5228088B-0BA8-46AA-B589-31D74B8A7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21998"/>
            <a:ext cx="12168000" cy="43200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Geometria descrittiva dinamica</a:t>
            </a:r>
            <a:endParaRPr lang="it-IT" dirty="0"/>
          </a:p>
        </p:txBody>
      </p: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B51553EB-32BB-4C01-9362-E83DEA2F8F39}"/>
              </a:ext>
            </a:extLst>
          </p:cNvPr>
          <p:cNvCxnSpPr>
            <a:cxnSpLocks/>
          </p:cNvCxnSpPr>
          <p:nvPr/>
        </p:nvCxnSpPr>
        <p:spPr>
          <a:xfrm>
            <a:off x="0" y="69286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ulsante di azione: vuoto 31">
            <a:hlinkClick r:id="rId9" action="ppaction://hlinksldjump"/>
            <a:extLst>
              <a:ext uri="{FF2B5EF4-FFF2-40B4-BE49-F238E27FC236}">
                <a16:creationId xmlns:a16="http://schemas.microsoft.com/office/drawing/2014/main" id="{2389E0BA-551E-93F1-83A2-D54871EF0FA7}"/>
              </a:ext>
            </a:extLst>
          </p:cNvPr>
          <p:cNvSpPr/>
          <p:nvPr/>
        </p:nvSpPr>
        <p:spPr>
          <a:xfrm>
            <a:off x="5922332" y="2890926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3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60721163-B8A4-4D4A-003A-66D399D56CF9}"/>
              </a:ext>
            </a:extLst>
          </p:cNvPr>
          <p:cNvSpPr txBox="1"/>
          <p:nvPr/>
        </p:nvSpPr>
        <p:spPr>
          <a:xfrm>
            <a:off x="6263720" y="2906341"/>
            <a:ext cx="4024720" cy="2923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tra cono verticale</a:t>
            </a:r>
            <a:r>
              <a:rPr kumimoji="0" lang="it-IT" sz="13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e sfera</a:t>
            </a:r>
            <a:endParaRPr kumimoji="0" lang="it-IT" sz="13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E4F93527-07D7-1760-D48D-1DA051C4B759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21" y="6565339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7366" y="6567701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BCB449B2-BDCC-5D05-1AD6-1B8A40D0A2D5}"/>
              </a:ext>
            </a:extLst>
          </p:cNvPr>
          <p:cNvCxnSpPr>
            <a:cxnSpLocks/>
          </p:cNvCxnSpPr>
          <p:nvPr/>
        </p:nvCxnSpPr>
        <p:spPr>
          <a:xfrm>
            <a:off x="-9550" y="684467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ulsante di azione: vuoto 15">
            <a:hlinkClick r:id="rId10" action="ppaction://hlinksldjump"/>
            <a:extLst>
              <a:ext uri="{FF2B5EF4-FFF2-40B4-BE49-F238E27FC236}">
                <a16:creationId xmlns:a16="http://schemas.microsoft.com/office/drawing/2014/main" id="{9A8018EE-834F-A868-2226-6C3FC41D61C5}"/>
              </a:ext>
            </a:extLst>
          </p:cNvPr>
          <p:cNvSpPr/>
          <p:nvPr/>
        </p:nvSpPr>
        <p:spPr>
          <a:xfrm>
            <a:off x="5925600" y="3623890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5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4451B147-D063-D272-67A0-21F234DBC98F}"/>
              </a:ext>
            </a:extLst>
          </p:cNvPr>
          <p:cNvSpPr txBox="1"/>
          <p:nvPr/>
        </p:nvSpPr>
        <p:spPr>
          <a:xfrm>
            <a:off x="6261932" y="3642861"/>
            <a:ext cx="4207474" cy="2923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tra cono orizzontale e sfera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A1013070-6EBD-1046-F608-220BC3299D29}"/>
              </a:ext>
            </a:extLst>
          </p:cNvPr>
          <p:cNvCxnSpPr>
            <a:cxnSpLocks/>
          </p:cNvCxnSpPr>
          <p:nvPr/>
        </p:nvCxnSpPr>
        <p:spPr>
          <a:xfrm>
            <a:off x="-7404" y="68861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ulsante di azione: vuoto 14">
            <a:hlinkClick r:id="rId11" action="ppaction://hlinksldjump"/>
            <a:extLst>
              <a:ext uri="{FF2B5EF4-FFF2-40B4-BE49-F238E27FC236}">
                <a16:creationId xmlns:a16="http://schemas.microsoft.com/office/drawing/2014/main" id="{05A73A80-A721-DD59-BB38-C6A9656AA250}"/>
              </a:ext>
            </a:extLst>
          </p:cNvPr>
          <p:cNvSpPr/>
          <p:nvPr/>
        </p:nvSpPr>
        <p:spPr>
          <a:xfrm>
            <a:off x="5924052" y="4733956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8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9F1E5C54-C8BB-3BD0-6A9F-BE8EACFABEF6}"/>
              </a:ext>
            </a:extLst>
          </p:cNvPr>
          <p:cNvSpPr txBox="1"/>
          <p:nvPr/>
        </p:nvSpPr>
        <p:spPr>
          <a:xfrm>
            <a:off x="6255836" y="5117924"/>
            <a:ext cx="3793094" cy="2923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Immagine di sintesi della composizione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AE6AB0E3-4F37-CEC3-4987-B6C19E6C53C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4" y="1698738"/>
            <a:ext cx="5868000" cy="4847822"/>
          </a:xfrm>
          <a:prstGeom prst="rect">
            <a:avLst/>
          </a:prstGeom>
          <a:ln w="12700">
            <a:solidFill>
              <a:srgbClr val="0000FF"/>
            </a:solidFill>
          </a:ln>
        </p:spPr>
      </p:pic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0B852721-BFC4-13B8-D5B2-B2EDC2DA4CD6}"/>
              </a:ext>
            </a:extLst>
          </p:cNvPr>
          <p:cNvSpPr txBox="1"/>
          <p:nvPr/>
        </p:nvSpPr>
        <p:spPr>
          <a:xfrm>
            <a:off x="6272444" y="4747811"/>
            <a:ext cx="3793094" cy="2923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Solidi e relative curve di  compenetrazione</a:t>
            </a:r>
          </a:p>
        </p:txBody>
      </p:sp>
    </p:spTree>
    <p:extLst>
      <p:ext uri="{BB962C8B-B14F-4D97-AF65-F5344CB8AC3E}">
        <p14:creationId xmlns:p14="http://schemas.microsoft.com/office/powerpoint/2010/main" val="1393874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500"/>
                            </p:stCondLst>
                            <p:childTnLst>
                              <p:par>
                                <p:cTn id="6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500"/>
                            </p:stCondLst>
                            <p:childTnLst>
                              <p:par>
                                <p:cTn id="7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7500"/>
                            </p:stCondLst>
                            <p:childTnLst>
                              <p:par>
                                <p:cTn id="9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80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500"/>
                            </p:stCondLst>
                            <p:childTnLst>
                              <p:par>
                                <p:cTn id="10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90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9500"/>
                            </p:stCondLst>
                            <p:childTnLst>
                              <p:par>
                                <p:cTn id="1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11" grpId="0"/>
      <p:bldP spid="18" grpId="0" animBg="1"/>
      <p:bldP spid="21" grpId="0" animBg="1"/>
      <p:bldP spid="22" grpId="0" animBg="1"/>
      <p:bldP spid="23" grpId="0" animBg="1"/>
      <p:bldP spid="26" grpId="0" animBg="1"/>
      <p:bldP spid="29" grpId="0"/>
      <p:bldP spid="28" grpId="0" animBg="1"/>
      <p:bldP spid="14" grpId="0"/>
      <p:bldP spid="36" grpId="0"/>
      <p:bldP spid="37" grpId="0"/>
      <p:bldP spid="38" grpId="0"/>
      <p:bldP spid="39" grpId="0"/>
      <p:bldP spid="32" grpId="0" animBg="1"/>
      <p:bldP spid="33" grpId="0"/>
      <p:bldP spid="16" grpId="0" animBg="1"/>
      <p:bldP spid="17" grpId="0"/>
      <p:bldP spid="15" grpId="0" animBg="1"/>
      <p:bldP spid="20" grpId="0"/>
      <p:bldP spid="2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508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olo 3">
            <a:extLst>
              <a:ext uri="{FF2B5EF4-FFF2-40B4-BE49-F238E27FC236}">
                <a16:creationId xmlns:a16="http://schemas.microsoft.com/office/drawing/2014/main" id="{C724619F-842A-E752-E361-38FD2FEE02D6}"/>
              </a:ext>
            </a:extLst>
          </p:cNvPr>
          <p:cNvSpPr txBox="1">
            <a:spLocks/>
          </p:cNvSpPr>
          <p:nvPr/>
        </p:nvSpPr>
        <p:spPr>
          <a:xfrm>
            <a:off x="25566" y="131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COMPENETRAZIONE DI SOLIDI (8)</a:t>
            </a:r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6CC181AB-9391-210B-D749-55F0B07A335A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2C26600B-5063-067F-0F5F-3D5C4782A5CE}"/>
              </a:ext>
            </a:extLst>
          </p:cNvPr>
          <p:cNvCxnSpPr>
            <a:cxnSpLocks/>
          </p:cNvCxnSpPr>
          <p:nvPr/>
        </p:nvCxnSpPr>
        <p:spPr>
          <a:xfrm>
            <a:off x="5042517" y="3282424"/>
            <a:ext cx="6870809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7AE2D2E-4EEE-48C9-EE29-A76630246F13}"/>
              </a:ext>
            </a:extLst>
          </p:cNvPr>
          <p:cNvSpPr txBox="1"/>
          <p:nvPr/>
        </p:nvSpPr>
        <p:spPr>
          <a:xfrm>
            <a:off x="11548448" y="2990249"/>
            <a:ext cx="56917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29C02762-3209-E957-4AA8-8912F7AADDFA}"/>
              </a:ext>
            </a:extLst>
          </p:cNvPr>
          <p:cNvCxnSpPr>
            <a:cxnSpLocks/>
          </p:cNvCxnSpPr>
          <p:nvPr/>
        </p:nvCxnSpPr>
        <p:spPr>
          <a:xfrm>
            <a:off x="-7404" y="68861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CC5F06A8-9C52-F3CC-F4CF-188BC195F902}"/>
              </a:ext>
            </a:extLst>
          </p:cNvPr>
          <p:cNvCxnSpPr>
            <a:cxnSpLocks/>
          </p:cNvCxnSpPr>
          <p:nvPr/>
        </p:nvCxnSpPr>
        <p:spPr>
          <a:xfrm>
            <a:off x="9278009" y="426460"/>
            <a:ext cx="0" cy="174204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A35C8715-7244-9BF0-0832-35300AEF8D57}"/>
              </a:ext>
            </a:extLst>
          </p:cNvPr>
          <p:cNvCxnSpPr>
            <a:cxnSpLocks/>
          </p:cNvCxnSpPr>
          <p:nvPr/>
        </p:nvCxnSpPr>
        <p:spPr>
          <a:xfrm flipV="1">
            <a:off x="5491093" y="3282424"/>
            <a:ext cx="0" cy="177224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649EBC77-62C3-7C8B-F42D-6A51F27CF38D}"/>
              </a:ext>
            </a:extLst>
          </p:cNvPr>
          <p:cNvCxnSpPr>
            <a:cxnSpLocks/>
          </p:cNvCxnSpPr>
          <p:nvPr/>
        </p:nvCxnSpPr>
        <p:spPr>
          <a:xfrm flipH="1">
            <a:off x="9277867" y="3280229"/>
            <a:ext cx="1260142" cy="33425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5E2ADF33-C1D9-1CE4-8DB8-C800B22A2E43}"/>
              </a:ext>
            </a:extLst>
          </p:cNvPr>
          <p:cNvCxnSpPr>
            <a:cxnSpLocks/>
          </p:cNvCxnSpPr>
          <p:nvPr/>
        </p:nvCxnSpPr>
        <p:spPr>
          <a:xfrm>
            <a:off x="10538009" y="1686460"/>
            <a:ext cx="0" cy="15929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8EA05415-0E98-EE70-2B02-D9A729878117}"/>
              </a:ext>
            </a:extLst>
          </p:cNvPr>
          <p:cNvCxnSpPr>
            <a:cxnSpLocks/>
          </p:cNvCxnSpPr>
          <p:nvPr/>
        </p:nvCxnSpPr>
        <p:spPr>
          <a:xfrm flipV="1">
            <a:off x="6102451" y="1122899"/>
            <a:ext cx="0" cy="5544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06726C13-E108-89B4-CEAD-7A6A1EE7C9D1}"/>
              </a:ext>
            </a:extLst>
          </p:cNvPr>
          <p:cNvCxnSpPr>
            <a:cxnSpLocks/>
          </p:cNvCxnSpPr>
          <p:nvPr/>
        </p:nvCxnSpPr>
        <p:spPr>
          <a:xfrm flipV="1">
            <a:off x="7972564" y="1122162"/>
            <a:ext cx="0" cy="21721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A50EE1E0-4807-53D7-1868-28A1DB7267D5}"/>
              </a:ext>
            </a:extLst>
          </p:cNvPr>
          <p:cNvCxnSpPr>
            <a:cxnSpLocks/>
          </p:cNvCxnSpPr>
          <p:nvPr/>
        </p:nvCxnSpPr>
        <p:spPr>
          <a:xfrm flipV="1">
            <a:off x="9055480" y="2771793"/>
            <a:ext cx="0" cy="51138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1BEBDFAB-0DB6-DDE3-AED2-4F2D86A34430}"/>
              </a:ext>
            </a:extLst>
          </p:cNvPr>
          <p:cNvCxnSpPr>
            <a:cxnSpLocks/>
          </p:cNvCxnSpPr>
          <p:nvPr/>
        </p:nvCxnSpPr>
        <p:spPr>
          <a:xfrm>
            <a:off x="6096000" y="1122899"/>
            <a:ext cx="2061939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e 26">
            <a:extLst>
              <a:ext uri="{FF2B5EF4-FFF2-40B4-BE49-F238E27FC236}">
                <a16:creationId xmlns:a16="http://schemas.microsoft.com/office/drawing/2014/main" id="{4E6E8BEF-B8A5-B234-6971-E7E536B060E2}"/>
              </a:ext>
            </a:extLst>
          </p:cNvPr>
          <p:cNvSpPr/>
          <p:nvPr/>
        </p:nvSpPr>
        <p:spPr>
          <a:xfrm>
            <a:off x="6853443" y="1279686"/>
            <a:ext cx="984691" cy="1131504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Figura a mano libera: forma 39">
            <a:extLst>
              <a:ext uri="{FF2B5EF4-FFF2-40B4-BE49-F238E27FC236}">
                <a16:creationId xmlns:a16="http://schemas.microsoft.com/office/drawing/2014/main" id="{9BE5E13D-E79A-42AE-BDB3-9486D9F7E434}"/>
              </a:ext>
            </a:extLst>
          </p:cNvPr>
          <p:cNvSpPr/>
          <p:nvPr/>
        </p:nvSpPr>
        <p:spPr>
          <a:xfrm>
            <a:off x="8940814" y="1030605"/>
            <a:ext cx="432852" cy="1293495"/>
          </a:xfrm>
          <a:custGeom>
            <a:avLst/>
            <a:gdLst>
              <a:gd name="connsiteX0" fmla="*/ 266051 w 431786"/>
              <a:gd name="connsiteY0" fmla="*/ 0 h 1293495"/>
              <a:gd name="connsiteX1" fmla="*/ 227951 w 431786"/>
              <a:gd name="connsiteY1" fmla="*/ 163830 h 1293495"/>
              <a:gd name="connsiteX2" fmla="*/ 161276 w 431786"/>
              <a:gd name="connsiteY2" fmla="*/ 270510 h 1293495"/>
              <a:gd name="connsiteX3" fmla="*/ 56501 w 431786"/>
              <a:gd name="connsiteY3" fmla="*/ 462915 h 1293495"/>
              <a:gd name="connsiteX4" fmla="*/ 1256 w 431786"/>
              <a:gd name="connsiteY4" fmla="*/ 693420 h 1293495"/>
              <a:gd name="connsiteX5" fmla="*/ 107936 w 431786"/>
              <a:gd name="connsiteY5" fmla="*/ 923925 h 1293495"/>
              <a:gd name="connsiteX6" fmla="*/ 266051 w 431786"/>
              <a:gd name="connsiteY6" fmla="*/ 1078230 h 1293495"/>
              <a:gd name="connsiteX7" fmla="*/ 353681 w 431786"/>
              <a:gd name="connsiteY7" fmla="*/ 1167765 h 1293495"/>
              <a:gd name="connsiteX8" fmla="*/ 431786 w 431786"/>
              <a:gd name="connsiteY8" fmla="*/ 1293495 h 1293495"/>
              <a:gd name="connsiteX0" fmla="*/ 266051 w 431786"/>
              <a:gd name="connsiteY0" fmla="*/ 0 h 1293495"/>
              <a:gd name="connsiteX1" fmla="*/ 227951 w 431786"/>
              <a:gd name="connsiteY1" fmla="*/ 163830 h 1293495"/>
              <a:gd name="connsiteX2" fmla="*/ 161276 w 431786"/>
              <a:gd name="connsiteY2" fmla="*/ 270510 h 1293495"/>
              <a:gd name="connsiteX3" fmla="*/ 56501 w 431786"/>
              <a:gd name="connsiteY3" fmla="*/ 462915 h 1293495"/>
              <a:gd name="connsiteX4" fmla="*/ 1256 w 431786"/>
              <a:gd name="connsiteY4" fmla="*/ 693420 h 1293495"/>
              <a:gd name="connsiteX5" fmla="*/ 107936 w 431786"/>
              <a:gd name="connsiteY5" fmla="*/ 923925 h 1293495"/>
              <a:gd name="connsiteX6" fmla="*/ 266051 w 431786"/>
              <a:gd name="connsiteY6" fmla="*/ 1078230 h 1293495"/>
              <a:gd name="connsiteX7" fmla="*/ 353681 w 431786"/>
              <a:gd name="connsiteY7" fmla="*/ 1167765 h 1293495"/>
              <a:gd name="connsiteX8" fmla="*/ 431786 w 431786"/>
              <a:gd name="connsiteY8" fmla="*/ 1293495 h 1293495"/>
              <a:gd name="connsiteX0" fmla="*/ 266051 w 431786"/>
              <a:gd name="connsiteY0" fmla="*/ 0 h 1293495"/>
              <a:gd name="connsiteX1" fmla="*/ 227951 w 431786"/>
              <a:gd name="connsiteY1" fmla="*/ 163830 h 1293495"/>
              <a:gd name="connsiteX2" fmla="*/ 161276 w 431786"/>
              <a:gd name="connsiteY2" fmla="*/ 270510 h 1293495"/>
              <a:gd name="connsiteX3" fmla="*/ 56501 w 431786"/>
              <a:gd name="connsiteY3" fmla="*/ 462915 h 1293495"/>
              <a:gd name="connsiteX4" fmla="*/ 1256 w 431786"/>
              <a:gd name="connsiteY4" fmla="*/ 693420 h 1293495"/>
              <a:gd name="connsiteX5" fmla="*/ 107936 w 431786"/>
              <a:gd name="connsiteY5" fmla="*/ 923925 h 1293495"/>
              <a:gd name="connsiteX6" fmla="*/ 266051 w 431786"/>
              <a:gd name="connsiteY6" fmla="*/ 1078230 h 1293495"/>
              <a:gd name="connsiteX7" fmla="*/ 353681 w 431786"/>
              <a:gd name="connsiteY7" fmla="*/ 1167765 h 1293495"/>
              <a:gd name="connsiteX8" fmla="*/ 431786 w 431786"/>
              <a:gd name="connsiteY8" fmla="*/ 1293495 h 1293495"/>
              <a:gd name="connsiteX0" fmla="*/ 266051 w 431786"/>
              <a:gd name="connsiteY0" fmla="*/ 0 h 1293495"/>
              <a:gd name="connsiteX1" fmla="*/ 227951 w 431786"/>
              <a:gd name="connsiteY1" fmla="*/ 163830 h 1293495"/>
              <a:gd name="connsiteX2" fmla="*/ 161276 w 431786"/>
              <a:gd name="connsiteY2" fmla="*/ 270510 h 1293495"/>
              <a:gd name="connsiteX3" fmla="*/ 56501 w 431786"/>
              <a:gd name="connsiteY3" fmla="*/ 462915 h 1293495"/>
              <a:gd name="connsiteX4" fmla="*/ 1256 w 431786"/>
              <a:gd name="connsiteY4" fmla="*/ 693420 h 1293495"/>
              <a:gd name="connsiteX5" fmla="*/ 107936 w 431786"/>
              <a:gd name="connsiteY5" fmla="*/ 923925 h 1293495"/>
              <a:gd name="connsiteX6" fmla="*/ 266051 w 431786"/>
              <a:gd name="connsiteY6" fmla="*/ 1078230 h 1293495"/>
              <a:gd name="connsiteX7" fmla="*/ 353681 w 431786"/>
              <a:gd name="connsiteY7" fmla="*/ 1167765 h 1293495"/>
              <a:gd name="connsiteX8" fmla="*/ 431786 w 431786"/>
              <a:gd name="connsiteY8" fmla="*/ 1293495 h 1293495"/>
              <a:gd name="connsiteX0" fmla="*/ 266051 w 431786"/>
              <a:gd name="connsiteY0" fmla="*/ 0 h 1293495"/>
              <a:gd name="connsiteX1" fmla="*/ 227951 w 431786"/>
              <a:gd name="connsiteY1" fmla="*/ 163830 h 1293495"/>
              <a:gd name="connsiteX2" fmla="*/ 161276 w 431786"/>
              <a:gd name="connsiteY2" fmla="*/ 270510 h 1293495"/>
              <a:gd name="connsiteX3" fmla="*/ 56501 w 431786"/>
              <a:gd name="connsiteY3" fmla="*/ 462915 h 1293495"/>
              <a:gd name="connsiteX4" fmla="*/ 1256 w 431786"/>
              <a:gd name="connsiteY4" fmla="*/ 693420 h 1293495"/>
              <a:gd name="connsiteX5" fmla="*/ 107936 w 431786"/>
              <a:gd name="connsiteY5" fmla="*/ 923925 h 1293495"/>
              <a:gd name="connsiteX6" fmla="*/ 266051 w 431786"/>
              <a:gd name="connsiteY6" fmla="*/ 1078230 h 1293495"/>
              <a:gd name="connsiteX7" fmla="*/ 353681 w 431786"/>
              <a:gd name="connsiteY7" fmla="*/ 1167765 h 1293495"/>
              <a:gd name="connsiteX8" fmla="*/ 431786 w 431786"/>
              <a:gd name="connsiteY8" fmla="*/ 1293495 h 1293495"/>
              <a:gd name="connsiteX0" fmla="*/ 266051 w 431786"/>
              <a:gd name="connsiteY0" fmla="*/ 0 h 1293495"/>
              <a:gd name="connsiteX1" fmla="*/ 227951 w 431786"/>
              <a:gd name="connsiteY1" fmla="*/ 163830 h 1293495"/>
              <a:gd name="connsiteX2" fmla="*/ 161276 w 431786"/>
              <a:gd name="connsiteY2" fmla="*/ 270510 h 1293495"/>
              <a:gd name="connsiteX3" fmla="*/ 56501 w 431786"/>
              <a:gd name="connsiteY3" fmla="*/ 462915 h 1293495"/>
              <a:gd name="connsiteX4" fmla="*/ 1256 w 431786"/>
              <a:gd name="connsiteY4" fmla="*/ 693420 h 1293495"/>
              <a:gd name="connsiteX5" fmla="*/ 107936 w 431786"/>
              <a:gd name="connsiteY5" fmla="*/ 923925 h 1293495"/>
              <a:gd name="connsiteX6" fmla="*/ 266051 w 431786"/>
              <a:gd name="connsiteY6" fmla="*/ 1078230 h 1293495"/>
              <a:gd name="connsiteX7" fmla="*/ 353681 w 431786"/>
              <a:gd name="connsiteY7" fmla="*/ 1167765 h 1293495"/>
              <a:gd name="connsiteX8" fmla="*/ 431786 w 431786"/>
              <a:gd name="connsiteY8" fmla="*/ 1293495 h 1293495"/>
              <a:gd name="connsiteX0" fmla="*/ 266051 w 431786"/>
              <a:gd name="connsiteY0" fmla="*/ 0 h 1293495"/>
              <a:gd name="connsiteX1" fmla="*/ 227951 w 431786"/>
              <a:gd name="connsiteY1" fmla="*/ 163830 h 1293495"/>
              <a:gd name="connsiteX2" fmla="*/ 161276 w 431786"/>
              <a:gd name="connsiteY2" fmla="*/ 270510 h 1293495"/>
              <a:gd name="connsiteX3" fmla="*/ 56501 w 431786"/>
              <a:gd name="connsiteY3" fmla="*/ 462915 h 1293495"/>
              <a:gd name="connsiteX4" fmla="*/ 1256 w 431786"/>
              <a:gd name="connsiteY4" fmla="*/ 693420 h 1293495"/>
              <a:gd name="connsiteX5" fmla="*/ 107936 w 431786"/>
              <a:gd name="connsiteY5" fmla="*/ 923925 h 1293495"/>
              <a:gd name="connsiteX6" fmla="*/ 266051 w 431786"/>
              <a:gd name="connsiteY6" fmla="*/ 1078230 h 1293495"/>
              <a:gd name="connsiteX7" fmla="*/ 353681 w 431786"/>
              <a:gd name="connsiteY7" fmla="*/ 1167765 h 1293495"/>
              <a:gd name="connsiteX8" fmla="*/ 431786 w 431786"/>
              <a:gd name="connsiteY8" fmla="*/ 1293495 h 1293495"/>
              <a:gd name="connsiteX0" fmla="*/ 266051 w 431786"/>
              <a:gd name="connsiteY0" fmla="*/ 0 h 1293495"/>
              <a:gd name="connsiteX1" fmla="*/ 227951 w 431786"/>
              <a:gd name="connsiteY1" fmla="*/ 163830 h 1293495"/>
              <a:gd name="connsiteX2" fmla="*/ 161276 w 431786"/>
              <a:gd name="connsiteY2" fmla="*/ 270510 h 1293495"/>
              <a:gd name="connsiteX3" fmla="*/ 56501 w 431786"/>
              <a:gd name="connsiteY3" fmla="*/ 462915 h 1293495"/>
              <a:gd name="connsiteX4" fmla="*/ 1256 w 431786"/>
              <a:gd name="connsiteY4" fmla="*/ 693420 h 1293495"/>
              <a:gd name="connsiteX5" fmla="*/ 107936 w 431786"/>
              <a:gd name="connsiteY5" fmla="*/ 923925 h 1293495"/>
              <a:gd name="connsiteX6" fmla="*/ 266051 w 431786"/>
              <a:gd name="connsiteY6" fmla="*/ 1078230 h 1293495"/>
              <a:gd name="connsiteX7" fmla="*/ 353681 w 431786"/>
              <a:gd name="connsiteY7" fmla="*/ 1167765 h 1293495"/>
              <a:gd name="connsiteX8" fmla="*/ 431786 w 431786"/>
              <a:gd name="connsiteY8" fmla="*/ 1293495 h 1293495"/>
              <a:gd name="connsiteX0" fmla="*/ 266051 w 432852"/>
              <a:gd name="connsiteY0" fmla="*/ 0 h 1293495"/>
              <a:gd name="connsiteX1" fmla="*/ 227951 w 432852"/>
              <a:gd name="connsiteY1" fmla="*/ 163830 h 1293495"/>
              <a:gd name="connsiteX2" fmla="*/ 161276 w 432852"/>
              <a:gd name="connsiteY2" fmla="*/ 270510 h 1293495"/>
              <a:gd name="connsiteX3" fmla="*/ 56501 w 432852"/>
              <a:gd name="connsiteY3" fmla="*/ 462915 h 1293495"/>
              <a:gd name="connsiteX4" fmla="*/ 1256 w 432852"/>
              <a:gd name="connsiteY4" fmla="*/ 693420 h 1293495"/>
              <a:gd name="connsiteX5" fmla="*/ 107936 w 432852"/>
              <a:gd name="connsiteY5" fmla="*/ 923925 h 1293495"/>
              <a:gd name="connsiteX6" fmla="*/ 266051 w 432852"/>
              <a:gd name="connsiteY6" fmla="*/ 1078230 h 1293495"/>
              <a:gd name="connsiteX7" fmla="*/ 353681 w 432852"/>
              <a:gd name="connsiteY7" fmla="*/ 1167765 h 1293495"/>
              <a:gd name="connsiteX8" fmla="*/ 431786 w 432852"/>
              <a:gd name="connsiteY8" fmla="*/ 1293495 h 129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2852" h="1293495">
                <a:moveTo>
                  <a:pt x="266051" y="0"/>
                </a:moveTo>
                <a:cubicBezTo>
                  <a:pt x="278592" y="61277"/>
                  <a:pt x="268273" y="86360"/>
                  <a:pt x="227951" y="163830"/>
                </a:cubicBezTo>
                <a:cubicBezTo>
                  <a:pt x="187629" y="241300"/>
                  <a:pt x="189851" y="220663"/>
                  <a:pt x="161276" y="270510"/>
                </a:cubicBezTo>
                <a:cubicBezTo>
                  <a:pt x="132701" y="320357"/>
                  <a:pt x="83171" y="392430"/>
                  <a:pt x="56501" y="462915"/>
                </a:cubicBezTo>
                <a:cubicBezTo>
                  <a:pt x="29831" y="533400"/>
                  <a:pt x="-7316" y="616585"/>
                  <a:pt x="1256" y="693420"/>
                </a:cubicBezTo>
                <a:cubicBezTo>
                  <a:pt x="9828" y="770255"/>
                  <a:pt x="63804" y="859790"/>
                  <a:pt x="107936" y="923925"/>
                </a:cubicBezTo>
                <a:cubicBezTo>
                  <a:pt x="152068" y="988060"/>
                  <a:pt x="225094" y="1037590"/>
                  <a:pt x="266051" y="1078230"/>
                </a:cubicBezTo>
                <a:cubicBezTo>
                  <a:pt x="307008" y="1118870"/>
                  <a:pt x="326059" y="1131888"/>
                  <a:pt x="353681" y="1167765"/>
                </a:cubicBezTo>
                <a:cubicBezTo>
                  <a:pt x="409879" y="1230313"/>
                  <a:pt x="438930" y="1240949"/>
                  <a:pt x="431786" y="1293495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EE5233CE-5673-6DD1-B55F-10877C087C25}"/>
              </a:ext>
            </a:extLst>
          </p:cNvPr>
          <p:cNvGrpSpPr/>
          <p:nvPr/>
        </p:nvGrpSpPr>
        <p:grpSpPr>
          <a:xfrm>
            <a:off x="6175576" y="1114404"/>
            <a:ext cx="1799399" cy="2174014"/>
            <a:chOff x="6173287" y="1114404"/>
            <a:chExt cx="1799399" cy="2174014"/>
          </a:xfrm>
        </p:grpSpPr>
        <p:grpSp>
          <p:nvGrpSpPr>
            <p:cNvPr id="2" name="Gruppo 1">
              <a:extLst>
                <a:ext uri="{FF2B5EF4-FFF2-40B4-BE49-F238E27FC236}">
                  <a16:creationId xmlns:a16="http://schemas.microsoft.com/office/drawing/2014/main" id="{4C4D81BC-B83F-C26E-0AC4-F10C1DC546EC}"/>
                </a:ext>
              </a:extLst>
            </p:cNvPr>
            <p:cNvGrpSpPr/>
            <p:nvPr/>
          </p:nvGrpSpPr>
          <p:grpSpPr>
            <a:xfrm>
              <a:off x="6173287" y="1114404"/>
              <a:ext cx="1799399" cy="2174014"/>
              <a:chOff x="6173287" y="1114404"/>
              <a:chExt cx="1799399" cy="2174014"/>
            </a:xfrm>
          </p:grpSpPr>
          <p:grpSp>
            <p:nvGrpSpPr>
              <p:cNvPr id="92" name="Gruppo 91">
                <a:extLst>
                  <a:ext uri="{FF2B5EF4-FFF2-40B4-BE49-F238E27FC236}">
                    <a16:creationId xmlns:a16="http://schemas.microsoft.com/office/drawing/2014/main" id="{CD8E7D3F-AC47-36BE-F4D5-91270EA5B3C3}"/>
                  </a:ext>
                </a:extLst>
              </p:cNvPr>
              <p:cNvGrpSpPr/>
              <p:nvPr/>
            </p:nvGrpSpPr>
            <p:grpSpPr>
              <a:xfrm>
                <a:off x="6173287" y="1117324"/>
                <a:ext cx="1799399" cy="2171094"/>
                <a:chOff x="1423416" y="1669980"/>
                <a:chExt cx="3041904" cy="4257634"/>
              </a:xfrm>
            </p:grpSpPr>
            <p:cxnSp>
              <p:nvCxnSpPr>
                <p:cNvPr id="101" name="Connettore diritto 100">
                  <a:extLst>
                    <a:ext uri="{FF2B5EF4-FFF2-40B4-BE49-F238E27FC236}">
                      <a16:creationId xmlns:a16="http://schemas.microsoft.com/office/drawing/2014/main" id="{21F4FF03-A585-2289-F0E9-EA08EDD4379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423416" y="1669980"/>
                  <a:ext cx="0" cy="774269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Connettore diritto 101">
                  <a:extLst>
                    <a:ext uri="{FF2B5EF4-FFF2-40B4-BE49-F238E27FC236}">
                      <a16:creationId xmlns:a16="http://schemas.microsoft.com/office/drawing/2014/main" id="{1D1ED869-B6CA-DB90-14F3-B2B13B3919B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575816" y="1669980"/>
                  <a:ext cx="0" cy="467696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Connettore diritto 102">
                  <a:extLst>
                    <a:ext uri="{FF2B5EF4-FFF2-40B4-BE49-F238E27FC236}">
                      <a16:creationId xmlns:a16="http://schemas.microsoft.com/office/drawing/2014/main" id="{C8E29964-00DE-EF0A-5195-4A76713E4BD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728217" y="1682253"/>
                  <a:ext cx="0" cy="267837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Connettore diritto 104">
                  <a:extLst>
                    <a:ext uri="{FF2B5EF4-FFF2-40B4-BE49-F238E27FC236}">
                      <a16:creationId xmlns:a16="http://schemas.microsoft.com/office/drawing/2014/main" id="{E45999DB-C0F4-6E15-4ACF-E753F453BE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877568" y="1680239"/>
                  <a:ext cx="0" cy="269851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Connettore diritto 105">
                  <a:extLst>
                    <a:ext uri="{FF2B5EF4-FFF2-40B4-BE49-F238E27FC236}">
                      <a16:creationId xmlns:a16="http://schemas.microsoft.com/office/drawing/2014/main" id="{5C0D9085-11CF-0A6D-2DF1-386B8040499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029968" y="1680274"/>
                  <a:ext cx="0" cy="386261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Connettore diritto 106">
                  <a:extLst>
                    <a:ext uri="{FF2B5EF4-FFF2-40B4-BE49-F238E27FC236}">
                      <a16:creationId xmlns:a16="http://schemas.microsoft.com/office/drawing/2014/main" id="{6B2CE8FD-9D7B-9F08-4527-23E055FF882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182368" y="1672467"/>
                  <a:ext cx="0" cy="618913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Connettore diritto 107">
                  <a:extLst>
                    <a:ext uri="{FF2B5EF4-FFF2-40B4-BE49-F238E27FC236}">
                      <a16:creationId xmlns:a16="http://schemas.microsoft.com/office/drawing/2014/main" id="{1F3FC204-189A-ED4D-4CEC-9AAA6046576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334767" y="1685565"/>
                  <a:ext cx="0" cy="970157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Connettore diritto 108">
                  <a:extLst>
                    <a:ext uri="{FF2B5EF4-FFF2-40B4-BE49-F238E27FC236}">
                      <a16:creationId xmlns:a16="http://schemas.microsoft.com/office/drawing/2014/main" id="{1CC6CBF7-5D01-13E6-709F-A7DDB9B3B47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87168" y="1685565"/>
                  <a:ext cx="0" cy="1407710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Connettore diritto 109">
                  <a:extLst>
                    <a:ext uri="{FF2B5EF4-FFF2-40B4-BE49-F238E27FC236}">
                      <a16:creationId xmlns:a16="http://schemas.microsoft.com/office/drawing/2014/main" id="{0B556E33-47A6-B04F-448C-ADAD385417D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639568" y="3476163"/>
                  <a:ext cx="0" cy="101400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Connettore diritto 110">
                  <a:extLst>
                    <a:ext uri="{FF2B5EF4-FFF2-40B4-BE49-F238E27FC236}">
                      <a16:creationId xmlns:a16="http://schemas.microsoft.com/office/drawing/2014/main" id="{34258DEF-8F1F-DEE4-13AA-E07FD436128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791968" y="3809354"/>
                  <a:ext cx="0" cy="249848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Connettore diritto 112">
                  <a:extLst>
                    <a:ext uri="{FF2B5EF4-FFF2-40B4-BE49-F238E27FC236}">
                      <a16:creationId xmlns:a16="http://schemas.microsoft.com/office/drawing/2014/main" id="{51B97478-B94B-AD8D-9F65-91E99E43278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944369" y="4012078"/>
                  <a:ext cx="0" cy="593425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Connettore diritto 113">
                  <a:extLst>
                    <a:ext uri="{FF2B5EF4-FFF2-40B4-BE49-F238E27FC236}">
                      <a16:creationId xmlns:a16="http://schemas.microsoft.com/office/drawing/2014/main" id="{86A83D45-AC4C-8FF2-5DDE-1E8FEEEF646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096768" y="4114360"/>
                  <a:ext cx="0" cy="992037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Connettore diritto 114">
                  <a:extLst>
                    <a:ext uri="{FF2B5EF4-FFF2-40B4-BE49-F238E27FC236}">
                      <a16:creationId xmlns:a16="http://schemas.microsoft.com/office/drawing/2014/main" id="{A0479AB6-B4A8-12DD-3784-23F3B9615A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249168" y="4185172"/>
                  <a:ext cx="0" cy="1428310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Connettore diritto 115">
                  <a:extLst>
                    <a:ext uri="{FF2B5EF4-FFF2-40B4-BE49-F238E27FC236}">
                      <a16:creationId xmlns:a16="http://schemas.microsoft.com/office/drawing/2014/main" id="{C9EA6101-9035-17ED-1784-35729EB6C0D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01568" y="4207322"/>
                  <a:ext cx="0" cy="1720292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Connettore diritto 116">
                  <a:extLst>
                    <a:ext uri="{FF2B5EF4-FFF2-40B4-BE49-F238E27FC236}">
                      <a16:creationId xmlns:a16="http://schemas.microsoft.com/office/drawing/2014/main" id="{2A2FF2F1-FD99-5163-49F4-E8B18303BA1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553969" y="4175153"/>
                  <a:ext cx="0" cy="1738075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Connettore diritto 117">
                  <a:extLst>
                    <a:ext uri="{FF2B5EF4-FFF2-40B4-BE49-F238E27FC236}">
                      <a16:creationId xmlns:a16="http://schemas.microsoft.com/office/drawing/2014/main" id="{A2B87747-DF23-4E2F-31AD-12B7F8A75BB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03320" y="4132598"/>
                  <a:ext cx="0" cy="1780630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Connettore diritto 119">
                  <a:extLst>
                    <a:ext uri="{FF2B5EF4-FFF2-40B4-BE49-F238E27FC236}">
                      <a16:creationId xmlns:a16="http://schemas.microsoft.com/office/drawing/2014/main" id="{3C766663-DFEB-F934-7A2E-258D68EA157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855720" y="4036534"/>
                  <a:ext cx="0" cy="1868085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Connettore diritto 120">
                  <a:extLst>
                    <a:ext uri="{FF2B5EF4-FFF2-40B4-BE49-F238E27FC236}">
                      <a16:creationId xmlns:a16="http://schemas.microsoft.com/office/drawing/2014/main" id="{5F370FAD-34AF-1B05-FB97-EEA232A5416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008120" y="3843206"/>
                  <a:ext cx="0" cy="2025719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Connettore diritto 121">
                  <a:extLst>
                    <a:ext uri="{FF2B5EF4-FFF2-40B4-BE49-F238E27FC236}">
                      <a16:creationId xmlns:a16="http://schemas.microsoft.com/office/drawing/2014/main" id="{D489F7FA-F75B-5664-CE9F-6D59B9CC4FE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60519" y="3577564"/>
                  <a:ext cx="0" cy="2332345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Connettore diritto 122">
                  <a:extLst>
                    <a:ext uri="{FF2B5EF4-FFF2-40B4-BE49-F238E27FC236}">
                      <a16:creationId xmlns:a16="http://schemas.microsoft.com/office/drawing/2014/main" id="{2FEB68FB-0DDD-E9E1-067C-9B236C0C02EF}"/>
                    </a:ext>
                  </a:extLst>
                </p:cNvPr>
                <p:cNvCxnSpPr/>
                <p:nvPr/>
              </p:nvCxnSpPr>
              <p:spPr>
                <a:xfrm>
                  <a:off x="4312920" y="1680238"/>
                  <a:ext cx="0" cy="4229672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Connettore diritto 123">
                  <a:extLst>
                    <a:ext uri="{FF2B5EF4-FFF2-40B4-BE49-F238E27FC236}">
                      <a16:creationId xmlns:a16="http://schemas.microsoft.com/office/drawing/2014/main" id="{08E2268C-3772-839C-9CE2-6B6EE7E40140}"/>
                    </a:ext>
                  </a:extLst>
                </p:cNvPr>
                <p:cNvCxnSpPr/>
                <p:nvPr/>
              </p:nvCxnSpPr>
              <p:spPr>
                <a:xfrm>
                  <a:off x="4465320" y="1680238"/>
                  <a:ext cx="0" cy="4229672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2" name="Gruppo 151">
                <a:extLst>
                  <a:ext uri="{FF2B5EF4-FFF2-40B4-BE49-F238E27FC236}">
                    <a16:creationId xmlns:a16="http://schemas.microsoft.com/office/drawing/2014/main" id="{E2C04C92-1283-F9EC-5A11-F7FDFBB4ED6F}"/>
                  </a:ext>
                </a:extLst>
              </p:cNvPr>
              <p:cNvGrpSpPr/>
              <p:nvPr/>
            </p:nvGrpSpPr>
            <p:grpSpPr>
              <a:xfrm flipV="1">
                <a:off x="6980862" y="1114404"/>
                <a:ext cx="809549" cy="485796"/>
                <a:chOff x="8717883" y="2992592"/>
                <a:chExt cx="809549" cy="485796"/>
              </a:xfrm>
            </p:grpSpPr>
            <p:cxnSp>
              <p:nvCxnSpPr>
                <p:cNvPr id="140" name="Connettore diritto 139">
                  <a:extLst>
                    <a:ext uri="{FF2B5EF4-FFF2-40B4-BE49-F238E27FC236}">
                      <a16:creationId xmlns:a16="http://schemas.microsoft.com/office/drawing/2014/main" id="{11218552-C5A7-2E0E-C815-14268F7F917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717883" y="3109613"/>
                  <a:ext cx="0" cy="366059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Connettore diritto 140">
                  <a:extLst>
                    <a:ext uri="{FF2B5EF4-FFF2-40B4-BE49-F238E27FC236}">
                      <a16:creationId xmlns:a16="http://schemas.microsoft.com/office/drawing/2014/main" id="{8B8CA96D-D583-A144-C679-DBE2BA5F57C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808034" y="3210306"/>
                  <a:ext cx="0" cy="265384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Connettore diritto 141">
                  <a:extLst>
                    <a:ext uri="{FF2B5EF4-FFF2-40B4-BE49-F238E27FC236}">
                      <a16:creationId xmlns:a16="http://schemas.microsoft.com/office/drawing/2014/main" id="{4E31DB7B-54F2-357A-3C85-566712761AB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898184" y="3272899"/>
                  <a:ext cx="0" cy="198810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Connettore diritto 142">
                  <a:extLst>
                    <a:ext uri="{FF2B5EF4-FFF2-40B4-BE49-F238E27FC236}">
                      <a16:creationId xmlns:a16="http://schemas.microsoft.com/office/drawing/2014/main" id="{D122FA4F-7719-B336-C789-FB102A93B51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988334" y="3291949"/>
                  <a:ext cx="0" cy="186439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Connettore diritto 143">
                  <a:extLst>
                    <a:ext uri="{FF2B5EF4-FFF2-40B4-BE49-F238E27FC236}">
                      <a16:creationId xmlns:a16="http://schemas.microsoft.com/office/drawing/2014/main" id="{BF23657B-7C58-D3FD-0FF8-6A72C732B72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078484" y="3313106"/>
                  <a:ext cx="0" cy="165282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Connettore diritto 144">
                  <a:extLst>
                    <a:ext uri="{FF2B5EF4-FFF2-40B4-BE49-F238E27FC236}">
                      <a16:creationId xmlns:a16="http://schemas.microsoft.com/office/drawing/2014/main" id="{B8D23478-EF50-05C1-7F9D-BEE572B5C2F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168635" y="3313106"/>
                  <a:ext cx="0" cy="165282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Connettore diritto 145">
                  <a:extLst>
                    <a:ext uri="{FF2B5EF4-FFF2-40B4-BE49-F238E27FC236}">
                      <a16:creationId xmlns:a16="http://schemas.microsoft.com/office/drawing/2014/main" id="{5E9CFE90-727D-5A03-6C57-155378CAD08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56982" y="3272899"/>
                  <a:ext cx="0" cy="194937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Connettore diritto 146">
                  <a:extLst>
                    <a:ext uri="{FF2B5EF4-FFF2-40B4-BE49-F238E27FC236}">
                      <a16:creationId xmlns:a16="http://schemas.microsoft.com/office/drawing/2014/main" id="{2539E6B2-BF38-CABB-B2AA-FC38D51C8D6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347132" y="3229356"/>
                  <a:ext cx="0" cy="238499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Connettore diritto 147">
                  <a:extLst>
                    <a:ext uri="{FF2B5EF4-FFF2-40B4-BE49-F238E27FC236}">
                      <a16:creationId xmlns:a16="http://schemas.microsoft.com/office/drawing/2014/main" id="{7BEDDE4A-E346-A23F-4D73-35F872505E7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37282" y="3150435"/>
                  <a:ext cx="0" cy="313439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Connettore diritto 148">
                  <a:extLst>
                    <a:ext uri="{FF2B5EF4-FFF2-40B4-BE49-F238E27FC236}">
                      <a16:creationId xmlns:a16="http://schemas.microsoft.com/office/drawing/2014/main" id="{7B0B62DA-4BEF-EB48-9F8F-C701209D154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27432" y="2992592"/>
                  <a:ext cx="0" cy="477961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63" name="Connettore diritto 162">
              <a:extLst>
                <a:ext uri="{FF2B5EF4-FFF2-40B4-BE49-F238E27FC236}">
                  <a16:creationId xmlns:a16="http://schemas.microsoft.com/office/drawing/2014/main" id="{21CCE496-F232-1449-90FC-7B8A55CA9DD6}"/>
                </a:ext>
              </a:extLst>
            </p:cNvPr>
            <p:cNvCxnSpPr>
              <a:cxnSpLocks/>
            </p:cNvCxnSpPr>
            <p:nvPr/>
          </p:nvCxnSpPr>
          <p:spPr>
            <a:xfrm>
              <a:off x="6892686" y="1122555"/>
              <a:ext cx="0" cy="515745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9" name="Gruppo 338">
            <a:extLst>
              <a:ext uri="{FF2B5EF4-FFF2-40B4-BE49-F238E27FC236}">
                <a16:creationId xmlns:a16="http://schemas.microsoft.com/office/drawing/2014/main" id="{04E78A0B-73A6-BD73-18A4-B706E4760842}"/>
              </a:ext>
            </a:extLst>
          </p:cNvPr>
          <p:cNvGrpSpPr/>
          <p:nvPr/>
        </p:nvGrpSpPr>
        <p:grpSpPr>
          <a:xfrm>
            <a:off x="6292240" y="4789302"/>
            <a:ext cx="557558" cy="545110"/>
            <a:chOff x="6291834" y="4788754"/>
            <a:chExt cx="557558" cy="545110"/>
          </a:xfrm>
        </p:grpSpPr>
        <p:grpSp>
          <p:nvGrpSpPr>
            <p:cNvPr id="340" name="Gruppo 339">
              <a:extLst>
                <a:ext uri="{FF2B5EF4-FFF2-40B4-BE49-F238E27FC236}">
                  <a16:creationId xmlns:a16="http://schemas.microsoft.com/office/drawing/2014/main" id="{2F84B50D-DB53-7532-73FF-0CA513149B47}"/>
                </a:ext>
              </a:extLst>
            </p:cNvPr>
            <p:cNvGrpSpPr/>
            <p:nvPr/>
          </p:nvGrpSpPr>
          <p:grpSpPr>
            <a:xfrm>
              <a:off x="6291834" y="4788754"/>
              <a:ext cx="557558" cy="545110"/>
              <a:chOff x="6291834" y="4788754"/>
              <a:chExt cx="557558" cy="545110"/>
            </a:xfrm>
          </p:grpSpPr>
          <p:cxnSp>
            <p:nvCxnSpPr>
              <p:cNvPr id="351" name="Connettore diritto 350">
                <a:extLst>
                  <a:ext uri="{FF2B5EF4-FFF2-40B4-BE49-F238E27FC236}">
                    <a16:creationId xmlns:a16="http://schemas.microsoft.com/office/drawing/2014/main" id="{07FE99EB-AF94-3EF1-6340-051D11F922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91834" y="5006194"/>
                <a:ext cx="542920" cy="95731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2" name="Connettore diritto 351">
                <a:extLst>
                  <a:ext uri="{FF2B5EF4-FFF2-40B4-BE49-F238E27FC236}">
                    <a16:creationId xmlns:a16="http://schemas.microsoft.com/office/drawing/2014/main" id="{7379650C-94DB-21ED-7A9C-BE58B5614E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17359" y="4961946"/>
                <a:ext cx="532033" cy="193644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3" name="Connettore diritto 352">
                <a:extLst>
                  <a:ext uri="{FF2B5EF4-FFF2-40B4-BE49-F238E27FC236}">
                    <a16:creationId xmlns:a16="http://schemas.microsoft.com/office/drawing/2014/main" id="{0FFBB9B9-313F-F8B5-E4D5-6524867088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29747" y="4916411"/>
                <a:ext cx="482870" cy="278785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4" name="Connettore diritto 353">
                <a:extLst>
                  <a:ext uri="{FF2B5EF4-FFF2-40B4-BE49-F238E27FC236}">
                    <a16:creationId xmlns:a16="http://schemas.microsoft.com/office/drawing/2014/main" id="{CF3724A9-22B1-78B7-A0AF-2A745C9D612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60364" y="4880060"/>
                <a:ext cx="426703" cy="358046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5" name="Connettore diritto 354">
                <a:extLst>
                  <a:ext uri="{FF2B5EF4-FFF2-40B4-BE49-F238E27FC236}">
                    <a16:creationId xmlns:a16="http://schemas.microsoft.com/office/drawing/2014/main" id="{7B6BA14E-5BD4-E1D3-5E79-87AEAFA212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00993" y="4855869"/>
                <a:ext cx="347160" cy="413729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Connettore diritto 355">
                <a:extLst>
                  <a:ext uri="{FF2B5EF4-FFF2-40B4-BE49-F238E27FC236}">
                    <a16:creationId xmlns:a16="http://schemas.microsoft.com/office/drawing/2014/main" id="{9DC1F9EE-D8C0-E1F1-4636-70A66427E8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37332" y="4829761"/>
                <a:ext cx="271396" cy="470072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Connettore diritto 356">
                <a:extLst>
                  <a:ext uri="{FF2B5EF4-FFF2-40B4-BE49-F238E27FC236}">
                    <a16:creationId xmlns:a16="http://schemas.microsoft.com/office/drawing/2014/main" id="{5EE7B9CA-FDD1-1C9A-C933-3C5CE41428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74334" y="4800311"/>
                <a:ext cx="189514" cy="520684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Connettore diritto 357">
                <a:extLst>
                  <a:ext uri="{FF2B5EF4-FFF2-40B4-BE49-F238E27FC236}">
                    <a16:creationId xmlns:a16="http://schemas.microsoft.com/office/drawing/2014/main" id="{B80BBD99-B105-853B-C327-B756CA6CF91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19322" y="4791966"/>
                <a:ext cx="95551" cy="541898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9" name="Connettore diritto 358">
                <a:extLst>
                  <a:ext uri="{FF2B5EF4-FFF2-40B4-BE49-F238E27FC236}">
                    <a16:creationId xmlns:a16="http://schemas.microsoft.com/office/drawing/2014/main" id="{1B2C194B-3E06-A7FE-5825-84EE0170598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66935" y="4788754"/>
                <a:ext cx="0" cy="54511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1" name="Gruppo 340">
              <a:extLst>
                <a:ext uri="{FF2B5EF4-FFF2-40B4-BE49-F238E27FC236}">
                  <a16:creationId xmlns:a16="http://schemas.microsoft.com/office/drawing/2014/main" id="{AE6EDAA5-CE3F-2245-8599-DC2456961DD7}"/>
                </a:ext>
              </a:extLst>
            </p:cNvPr>
            <p:cNvGrpSpPr/>
            <p:nvPr/>
          </p:nvGrpSpPr>
          <p:grpSpPr>
            <a:xfrm rot="16200000">
              <a:off x="6283262" y="4807514"/>
              <a:ext cx="536362" cy="516338"/>
              <a:chOff x="6288992" y="4777930"/>
              <a:chExt cx="536362" cy="516338"/>
            </a:xfrm>
          </p:grpSpPr>
          <p:cxnSp>
            <p:nvCxnSpPr>
              <p:cNvPr id="342" name="Connettore diritto 341">
                <a:extLst>
                  <a:ext uri="{FF2B5EF4-FFF2-40B4-BE49-F238E27FC236}">
                    <a16:creationId xmlns:a16="http://schemas.microsoft.com/office/drawing/2014/main" id="{BBD4FA48-36FC-575A-E64D-FEE2011713E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6509885" y="4782896"/>
                <a:ext cx="94575" cy="536362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3" name="Connettore diritto 342">
                <a:extLst>
                  <a:ext uri="{FF2B5EF4-FFF2-40B4-BE49-F238E27FC236}">
                    <a16:creationId xmlns:a16="http://schemas.microsoft.com/office/drawing/2014/main" id="{68CE8587-AC02-A067-5141-056D375CFCD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6470248" y="4794925"/>
                <a:ext cx="186841" cy="513342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4" name="Connettore diritto 343">
                <a:extLst>
                  <a:ext uri="{FF2B5EF4-FFF2-40B4-BE49-F238E27FC236}">
                    <a16:creationId xmlns:a16="http://schemas.microsoft.com/office/drawing/2014/main" id="{C9D59685-58B3-0C67-EA7C-F3C32AD9B0EA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6425027" y="4812274"/>
                <a:ext cx="275655" cy="477448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5" name="Connettore diritto 344">
                <a:extLst>
                  <a:ext uri="{FF2B5EF4-FFF2-40B4-BE49-F238E27FC236}">
                    <a16:creationId xmlns:a16="http://schemas.microsoft.com/office/drawing/2014/main" id="{A546CC94-93F4-E2A6-3D36-2F63D337787C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6386114" y="4837874"/>
                <a:ext cx="361797" cy="431173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6" name="Connettore diritto 345">
                <a:extLst>
                  <a:ext uri="{FF2B5EF4-FFF2-40B4-BE49-F238E27FC236}">
                    <a16:creationId xmlns:a16="http://schemas.microsoft.com/office/drawing/2014/main" id="{4B946D88-886B-E531-747A-F49FD99969C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6355529" y="4877119"/>
                <a:ext cx="427819" cy="358983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7" name="Connettore diritto 346">
                <a:extLst>
                  <a:ext uri="{FF2B5EF4-FFF2-40B4-BE49-F238E27FC236}">
                    <a16:creationId xmlns:a16="http://schemas.microsoft.com/office/drawing/2014/main" id="{A10458F5-3983-A4E0-877B-E2522AC75BEE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6336180" y="4915702"/>
                <a:ext cx="452309" cy="261141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8" name="Connettore diritto 347">
                <a:extLst>
                  <a:ext uri="{FF2B5EF4-FFF2-40B4-BE49-F238E27FC236}">
                    <a16:creationId xmlns:a16="http://schemas.microsoft.com/office/drawing/2014/main" id="{E68E7496-3416-740B-9856-76845AB9C371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6316739" y="4950889"/>
                <a:ext cx="489667" cy="178224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9" name="Connettore diritto 348">
                <a:extLst>
                  <a:ext uri="{FF2B5EF4-FFF2-40B4-BE49-F238E27FC236}">
                    <a16:creationId xmlns:a16="http://schemas.microsoft.com/office/drawing/2014/main" id="{15534112-0F75-55B8-2FD7-76A34A92BA62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6312654" y="4997125"/>
                <a:ext cx="505204" cy="89081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0" name="Connettore diritto 349">
                <a:extLst>
                  <a:ext uri="{FF2B5EF4-FFF2-40B4-BE49-F238E27FC236}">
                    <a16:creationId xmlns:a16="http://schemas.microsoft.com/office/drawing/2014/main" id="{8D2C0D29-1DBC-F025-4B40-53920CB118F0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6308766" y="5036099"/>
                <a:ext cx="516338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463CDBFB-4610-DBF9-4457-F5EA812EC2E4}"/>
              </a:ext>
            </a:extLst>
          </p:cNvPr>
          <p:cNvCxnSpPr>
            <a:cxnSpLocks/>
          </p:cNvCxnSpPr>
          <p:nvPr/>
        </p:nvCxnSpPr>
        <p:spPr>
          <a:xfrm>
            <a:off x="6773702" y="4508843"/>
            <a:ext cx="2437871" cy="4298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166BFC1A-E30D-EC08-2D3C-0293DDC9D909}"/>
              </a:ext>
            </a:extLst>
          </p:cNvPr>
          <p:cNvCxnSpPr>
            <a:cxnSpLocks/>
          </p:cNvCxnSpPr>
          <p:nvPr/>
        </p:nvCxnSpPr>
        <p:spPr>
          <a:xfrm>
            <a:off x="6848190" y="4302630"/>
            <a:ext cx="2327512" cy="84714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56F9FC7B-0BEC-6E93-E120-C2459A75E377}"/>
              </a:ext>
            </a:extLst>
          </p:cNvPr>
          <p:cNvCxnSpPr>
            <a:cxnSpLocks/>
          </p:cNvCxnSpPr>
          <p:nvPr/>
        </p:nvCxnSpPr>
        <p:spPr>
          <a:xfrm>
            <a:off x="6926171" y="4098010"/>
            <a:ext cx="2212159" cy="127719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A42BEAF3-1BC5-F388-CBEB-21C74CC670F8}"/>
              </a:ext>
            </a:extLst>
          </p:cNvPr>
          <p:cNvCxnSpPr>
            <a:cxnSpLocks/>
          </p:cNvCxnSpPr>
          <p:nvPr/>
        </p:nvCxnSpPr>
        <p:spPr>
          <a:xfrm>
            <a:off x="7061113" y="3927676"/>
            <a:ext cx="1996604" cy="167534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037286C7-A742-3768-9D40-C640FFFC91B6}"/>
              </a:ext>
            </a:extLst>
          </p:cNvPr>
          <p:cNvCxnSpPr>
            <a:cxnSpLocks/>
          </p:cNvCxnSpPr>
          <p:nvPr/>
        </p:nvCxnSpPr>
        <p:spPr>
          <a:xfrm>
            <a:off x="7218538" y="3778580"/>
            <a:ext cx="1722807" cy="2053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8A4D260D-D564-6C1F-725C-5204E7ED09DD}"/>
              </a:ext>
            </a:extLst>
          </p:cNvPr>
          <p:cNvCxnSpPr>
            <a:cxnSpLocks/>
          </p:cNvCxnSpPr>
          <p:nvPr/>
        </p:nvCxnSpPr>
        <p:spPr>
          <a:xfrm>
            <a:off x="7392248" y="3646947"/>
            <a:ext cx="1345927" cy="233121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FFA46AF6-C377-75B5-A4C2-9EE989B66D50}"/>
              </a:ext>
            </a:extLst>
          </p:cNvPr>
          <p:cNvCxnSpPr>
            <a:cxnSpLocks/>
          </p:cNvCxnSpPr>
          <p:nvPr/>
        </p:nvCxnSpPr>
        <p:spPr>
          <a:xfrm>
            <a:off x="7588480" y="3557040"/>
            <a:ext cx="917103" cy="25197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AEB69657-20B2-CEF2-AB4A-6606D4F64F8A}"/>
              </a:ext>
            </a:extLst>
          </p:cNvPr>
          <p:cNvCxnSpPr>
            <a:cxnSpLocks/>
          </p:cNvCxnSpPr>
          <p:nvPr/>
        </p:nvCxnSpPr>
        <p:spPr>
          <a:xfrm>
            <a:off x="7765364" y="3307313"/>
            <a:ext cx="502767" cy="285133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3D8AAABE-C74A-91FA-DFED-9C5B375564CB}"/>
              </a:ext>
            </a:extLst>
          </p:cNvPr>
          <p:cNvCxnSpPr>
            <a:cxnSpLocks/>
          </p:cNvCxnSpPr>
          <p:nvPr/>
        </p:nvCxnSpPr>
        <p:spPr>
          <a:xfrm>
            <a:off x="8013985" y="3282423"/>
            <a:ext cx="3059" cy="269314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Figura a mano libera: forma 118">
            <a:extLst>
              <a:ext uri="{FF2B5EF4-FFF2-40B4-BE49-F238E27FC236}">
                <a16:creationId xmlns:a16="http://schemas.microsoft.com/office/drawing/2014/main" id="{3A4FA02D-53D6-3B55-5C3C-B2EC921EBDD6}"/>
              </a:ext>
            </a:extLst>
          </p:cNvPr>
          <p:cNvSpPr/>
          <p:nvPr/>
        </p:nvSpPr>
        <p:spPr>
          <a:xfrm>
            <a:off x="8000804" y="3285911"/>
            <a:ext cx="1201267" cy="2500036"/>
          </a:xfrm>
          <a:custGeom>
            <a:avLst/>
            <a:gdLst>
              <a:gd name="connsiteX0" fmla="*/ 56672 w 1173924"/>
              <a:gd name="connsiteY0" fmla="*/ 7843 h 2489266"/>
              <a:gd name="connsiteX1" fmla="*/ 7142 w 1173924"/>
              <a:gd name="connsiteY1" fmla="*/ 23083 h 2489266"/>
              <a:gd name="connsiteX2" fmla="*/ 193832 w 1173924"/>
              <a:gd name="connsiteY2" fmla="*/ 202153 h 2489266"/>
              <a:gd name="connsiteX3" fmla="*/ 441482 w 1173924"/>
              <a:gd name="connsiteY3" fmla="*/ 419323 h 2489266"/>
              <a:gd name="connsiteX4" fmla="*/ 631982 w 1173924"/>
              <a:gd name="connsiteY4" fmla="*/ 621253 h 2489266"/>
              <a:gd name="connsiteX5" fmla="*/ 841532 w 1173924"/>
              <a:gd name="connsiteY5" fmla="*/ 849853 h 2489266"/>
              <a:gd name="connsiteX6" fmla="*/ 1005362 w 1173924"/>
              <a:gd name="connsiteY6" fmla="*/ 1112743 h 2489266"/>
              <a:gd name="connsiteX7" fmla="*/ 1153952 w 1173924"/>
              <a:gd name="connsiteY7" fmla="*/ 1432783 h 2489266"/>
              <a:gd name="connsiteX8" fmla="*/ 1169192 w 1173924"/>
              <a:gd name="connsiteY8" fmla="*/ 1760443 h 2489266"/>
              <a:gd name="connsiteX9" fmla="*/ 1123472 w 1173924"/>
              <a:gd name="connsiteY9" fmla="*/ 2030953 h 2489266"/>
              <a:gd name="connsiteX10" fmla="*/ 1051082 w 1173924"/>
              <a:gd name="connsiteY10" fmla="*/ 2259553 h 2489266"/>
              <a:gd name="connsiteX11" fmla="*/ 936782 w 1173924"/>
              <a:gd name="connsiteY11" fmla="*/ 2469103 h 2489266"/>
              <a:gd name="connsiteX12" fmla="*/ 990122 w 1173924"/>
              <a:gd name="connsiteY12" fmla="*/ 2469103 h 2489266"/>
              <a:gd name="connsiteX0" fmla="*/ 20284 w 1201267"/>
              <a:gd name="connsiteY0" fmla="*/ 5236 h 2494972"/>
              <a:gd name="connsiteX1" fmla="*/ 34485 w 1201267"/>
              <a:gd name="connsiteY1" fmla="*/ 28789 h 2494972"/>
              <a:gd name="connsiteX2" fmla="*/ 221175 w 1201267"/>
              <a:gd name="connsiteY2" fmla="*/ 207859 h 2494972"/>
              <a:gd name="connsiteX3" fmla="*/ 468825 w 1201267"/>
              <a:gd name="connsiteY3" fmla="*/ 425029 h 2494972"/>
              <a:gd name="connsiteX4" fmla="*/ 659325 w 1201267"/>
              <a:gd name="connsiteY4" fmla="*/ 626959 h 2494972"/>
              <a:gd name="connsiteX5" fmla="*/ 868875 w 1201267"/>
              <a:gd name="connsiteY5" fmla="*/ 855559 h 2494972"/>
              <a:gd name="connsiteX6" fmla="*/ 1032705 w 1201267"/>
              <a:gd name="connsiteY6" fmla="*/ 1118449 h 2494972"/>
              <a:gd name="connsiteX7" fmla="*/ 1181295 w 1201267"/>
              <a:gd name="connsiteY7" fmla="*/ 1438489 h 2494972"/>
              <a:gd name="connsiteX8" fmla="*/ 1196535 w 1201267"/>
              <a:gd name="connsiteY8" fmla="*/ 1766149 h 2494972"/>
              <a:gd name="connsiteX9" fmla="*/ 1150815 w 1201267"/>
              <a:gd name="connsiteY9" fmla="*/ 2036659 h 2494972"/>
              <a:gd name="connsiteX10" fmla="*/ 1078425 w 1201267"/>
              <a:gd name="connsiteY10" fmla="*/ 2265259 h 2494972"/>
              <a:gd name="connsiteX11" fmla="*/ 964125 w 1201267"/>
              <a:gd name="connsiteY11" fmla="*/ 2474809 h 2494972"/>
              <a:gd name="connsiteX12" fmla="*/ 1017465 w 1201267"/>
              <a:gd name="connsiteY12" fmla="*/ 2474809 h 2494972"/>
              <a:gd name="connsiteX0" fmla="*/ 20284 w 1201267"/>
              <a:gd name="connsiteY0" fmla="*/ 5236 h 2500036"/>
              <a:gd name="connsiteX1" fmla="*/ 34485 w 1201267"/>
              <a:gd name="connsiteY1" fmla="*/ 28789 h 2500036"/>
              <a:gd name="connsiteX2" fmla="*/ 221175 w 1201267"/>
              <a:gd name="connsiteY2" fmla="*/ 207859 h 2500036"/>
              <a:gd name="connsiteX3" fmla="*/ 468825 w 1201267"/>
              <a:gd name="connsiteY3" fmla="*/ 425029 h 2500036"/>
              <a:gd name="connsiteX4" fmla="*/ 659325 w 1201267"/>
              <a:gd name="connsiteY4" fmla="*/ 626959 h 2500036"/>
              <a:gd name="connsiteX5" fmla="*/ 868875 w 1201267"/>
              <a:gd name="connsiteY5" fmla="*/ 855559 h 2500036"/>
              <a:gd name="connsiteX6" fmla="*/ 1032705 w 1201267"/>
              <a:gd name="connsiteY6" fmla="*/ 1118449 h 2500036"/>
              <a:gd name="connsiteX7" fmla="*/ 1181295 w 1201267"/>
              <a:gd name="connsiteY7" fmla="*/ 1438489 h 2500036"/>
              <a:gd name="connsiteX8" fmla="*/ 1196535 w 1201267"/>
              <a:gd name="connsiteY8" fmla="*/ 1766149 h 2500036"/>
              <a:gd name="connsiteX9" fmla="*/ 1150815 w 1201267"/>
              <a:gd name="connsiteY9" fmla="*/ 2036659 h 2500036"/>
              <a:gd name="connsiteX10" fmla="*/ 1078425 w 1201267"/>
              <a:gd name="connsiteY10" fmla="*/ 2265259 h 2500036"/>
              <a:gd name="connsiteX11" fmla="*/ 964125 w 1201267"/>
              <a:gd name="connsiteY11" fmla="*/ 2474809 h 2500036"/>
              <a:gd name="connsiteX12" fmla="*/ 967589 w 1201267"/>
              <a:gd name="connsiteY12" fmla="*/ 2485893 h 2500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01267" h="2500036">
                <a:moveTo>
                  <a:pt x="20284" y="5236"/>
                </a:moveTo>
                <a:cubicBezTo>
                  <a:pt x="-15911" y="-3337"/>
                  <a:pt x="1003" y="-4981"/>
                  <a:pt x="34485" y="28789"/>
                </a:cubicBezTo>
                <a:cubicBezTo>
                  <a:pt x="67967" y="62559"/>
                  <a:pt x="148785" y="141819"/>
                  <a:pt x="221175" y="207859"/>
                </a:cubicBezTo>
                <a:cubicBezTo>
                  <a:pt x="293565" y="273899"/>
                  <a:pt x="395800" y="355179"/>
                  <a:pt x="468825" y="425029"/>
                </a:cubicBezTo>
                <a:cubicBezTo>
                  <a:pt x="541850" y="494879"/>
                  <a:pt x="592650" y="555204"/>
                  <a:pt x="659325" y="626959"/>
                </a:cubicBezTo>
                <a:cubicBezTo>
                  <a:pt x="726000" y="698714"/>
                  <a:pt x="806645" y="773644"/>
                  <a:pt x="868875" y="855559"/>
                </a:cubicBezTo>
                <a:cubicBezTo>
                  <a:pt x="931105" y="937474"/>
                  <a:pt x="980635" y="1021294"/>
                  <a:pt x="1032705" y="1118449"/>
                </a:cubicBezTo>
                <a:cubicBezTo>
                  <a:pt x="1084775" y="1215604"/>
                  <a:pt x="1153990" y="1330539"/>
                  <a:pt x="1181295" y="1438489"/>
                </a:cubicBezTo>
                <a:cubicBezTo>
                  <a:pt x="1208600" y="1546439"/>
                  <a:pt x="1201615" y="1666454"/>
                  <a:pt x="1196535" y="1766149"/>
                </a:cubicBezTo>
                <a:cubicBezTo>
                  <a:pt x="1191455" y="1865844"/>
                  <a:pt x="1170500" y="1953474"/>
                  <a:pt x="1150815" y="2036659"/>
                </a:cubicBezTo>
                <a:cubicBezTo>
                  <a:pt x="1131130" y="2119844"/>
                  <a:pt x="1109540" y="2192234"/>
                  <a:pt x="1078425" y="2265259"/>
                </a:cubicBezTo>
                <a:cubicBezTo>
                  <a:pt x="1047310" y="2338284"/>
                  <a:pt x="974285" y="2439884"/>
                  <a:pt x="964125" y="2474809"/>
                </a:cubicBezTo>
                <a:cubicBezTo>
                  <a:pt x="953965" y="2509734"/>
                  <a:pt x="935839" y="2503355"/>
                  <a:pt x="967589" y="2485893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E64BF1D6-4E30-63E2-9483-A18D4A4579C2}"/>
              </a:ext>
            </a:extLst>
          </p:cNvPr>
          <p:cNvCxnSpPr>
            <a:cxnSpLocks/>
          </p:cNvCxnSpPr>
          <p:nvPr/>
        </p:nvCxnSpPr>
        <p:spPr>
          <a:xfrm flipV="1">
            <a:off x="7797732" y="3489271"/>
            <a:ext cx="434311" cy="24631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7F6DD1C3-D89B-2A78-746B-B6CBB143D104}"/>
              </a:ext>
            </a:extLst>
          </p:cNvPr>
          <p:cNvCxnSpPr>
            <a:cxnSpLocks/>
          </p:cNvCxnSpPr>
          <p:nvPr/>
        </p:nvCxnSpPr>
        <p:spPr>
          <a:xfrm flipV="1">
            <a:off x="7588755" y="3652126"/>
            <a:ext cx="816179" cy="224243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89C76630-DB0D-04EA-BC78-D6DA04CABB7B}"/>
              </a:ext>
            </a:extLst>
          </p:cNvPr>
          <p:cNvCxnSpPr>
            <a:cxnSpLocks/>
          </p:cNvCxnSpPr>
          <p:nvPr/>
        </p:nvCxnSpPr>
        <p:spPr>
          <a:xfrm flipV="1">
            <a:off x="7392834" y="3799862"/>
            <a:ext cx="1155853" cy="200199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44653113-0C85-E191-5BE3-7E37013E0F75}"/>
              </a:ext>
            </a:extLst>
          </p:cNvPr>
          <p:cNvCxnSpPr>
            <a:cxnSpLocks/>
          </p:cNvCxnSpPr>
          <p:nvPr/>
        </p:nvCxnSpPr>
        <p:spPr>
          <a:xfrm flipV="1">
            <a:off x="7208973" y="3924525"/>
            <a:ext cx="1479664" cy="176339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1E1FF687-461A-7FC7-26F5-F8DAC775D6FF}"/>
              </a:ext>
            </a:extLst>
          </p:cNvPr>
          <p:cNvCxnSpPr>
            <a:cxnSpLocks/>
          </p:cNvCxnSpPr>
          <p:nvPr/>
        </p:nvCxnSpPr>
        <p:spPr>
          <a:xfrm flipV="1">
            <a:off x="7056465" y="4064323"/>
            <a:ext cx="1748843" cy="146745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CF252884-3C8C-FA43-1D78-65ADCDEF1734}"/>
              </a:ext>
            </a:extLst>
          </p:cNvPr>
          <p:cNvCxnSpPr>
            <a:cxnSpLocks/>
          </p:cNvCxnSpPr>
          <p:nvPr/>
        </p:nvCxnSpPr>
        <p:spPr>
          <a:xfrm flipV="1">
            <a:off x="6939034" y="4207755"/>
            <a:ext cx="1974614" cy="114004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0C591137-14FA-B157-8C09-3DE6F924F21A}"/>
              </a:ext>
            </a:extLst>
          </p:cNvPr>
          <p:cNvCxnSpPr>
            <a:cxnSpLocks/>
          </p:cNvCxnSpPr>
          <p:nvPr/>
        </p:nvCxnSpPr>
        <p:spPr>
          <a:xfrm flipV="1">
            <a:off x="6850239" y="4365230"/>
            <a:ext cx="2163028" cy="78727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F0017A96-05E7-25D2-B18A-8676CE339C9D}"/>
              </a:ext>
            </a:extLst>
          </p:cNvPr>
          <p:cNvCxnSpPr>
            <a:cxnSpLocks/>
          </p:cNvCxnSpPr>
          <p:nvPr/>
        </p:nvCxnSpPr>
        <p:spPr>
          <a:xfrm flipV="1">
            <a:off x="6783169" y="4535206"/>
            <a:ext cx="2322968" cy="40960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334894BC-ECC1-C1C5-AFC3-9DC14F16FD6F}"/>
              </a:ext>
            </a:extLst>
          </p:cNvPr>
          <p:cNvCxnSpPr>
            <a:cxnSpLocks/>
          </p:cNvCxnSpPr>
          <p:nvPr/>
        </p:nvCxnSpPr>
        <p:spPr>
          <a:xfrm>
            <a:off x="6769791" y="4729701"/>
            <a:ext cx="2411718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rco 22">
            <a:extLst>
              <a:ext uri="{FF2B5EF4-FFF2-40B4-BE49-F238E27FC236}">
                <a16:creationId xmlns:a16="http://schemas.microsoft.com/office/drawing/2014/main" id="{D491A90A-5102-61C2-B2F4-A2A3C45ACF27}"/>
              </a:ext>
            </a:extLst>
          </p:cNvPr>
          <p:cNvSpPr/>
          <p:nvPr/>
        </p:nvSpPr>
        <p:spPr>
          <a:xfrm>
            <a:off x="6771245" y="3483501"/>
            <a:ext cx="2491200" cy="2491200"/>
          </a:xfrm>
          <a:prstGeom prst="arc">
            <a:avLst>
              <a:gd name="adj1" fmla="val 5092423"/>
              <a:gd name="adj2" fmla="val 15134154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92" name="Gruppo 191">
            <a:extLst>
              <a:ext uri="{FF2B5EF4-FFF2-40B4-BE49-F238E27FC236}">
                <a16:creationId xmlns:a16="http://schemas.microsoft.com/office/drawing/2014/main" id="{5ED40400-892F-E8F5-BAF6-FE2CB2ED9EE5}"/>
              </a:ext>
            </a:extLst>
          </p:cNvPr>
          <p:cNvGrpSpPr/>
          <p:nvPr/>
        </p:nvGrpSpPr>
        <p:grpSpPr>
          <a:xfrm>
            <a:off x="8052887" y="3271137"/>
            <a:ext cx="2449357" cy="3362020"/>
            <a:chOff x="8052887" y="3271137"/>
            <a:chExt cx="2449357" cy="3362020"/>
          </a:xfrm>
        </p:grpSpPr>
        <p:grpSp>
          <p:nvGrpSpPr>
            <p:cNvPr id="39" name="Gruppo 38">
              <a:extLst>
                <a:ext uri="{FF2B5EF4-FFF2-40B4-BE49-F238E27FC236}">
                  <a16:creationId xmlns:a16="http://schemas.microsoft.com/office/drawing/2014/main" id="{92351CC4-30CD-7169-8E8E-D3DCA067AE4C}"/>
                </a:ext>
              </a:extLst>
            </p:cNvPr>
            <p:cNvGrpSpPr/>
            <p:nvPr/>
          </p:nvGrpSpPr>
          <p:grpSpPr>
            <a:xfrm>
              <a:off x="8962909" y="3277419"/>
              <a:ext cx="1539335" cy="3350250"/>
              <a:chOff x="8962909" y="3277419"/>
              <a:chExt cx="1539335" cy="3350250"/>
            </a:xfrm>
          </p:grpSpPr>
          <p:grpSp>
            <p:nvGrpSpPr>
              <p:cNvPr id="227" name="Gruppo 226">
                <a:extLst>
                  <a:ext uri="{FF2B5EF4-FFF2-40B4-BE49-F238E27FC236}">
                    <a16:creationId xmlns:a16="http://schemas.microsoft.com/office/drawing/2014/main" id="{F2529D7E-A6B3-E467-6349-48CE4FD73BD3}"/>
                  </a:ext>
                </a:extLst>
              </p:cNvPr>
              <p:cNvGrpSpPr/>
              <p:nvPr/>
            </p:nvGrpSpPr>
            <p:grpSpPr>
              <a:xfrm>
                <a:off x="9273100" y="3277419"/>
                <a:ext cx="1229144" cy="3350250"/>
                <a:chOff x="9273100" y="3277419"/>
                <a:chExt cx="1229144" cy="3350250"/>
              </a:xfrm>
            </p:grpSpPr>
            <p:cxnSp>
              <p:nvCxnSpPr>
                <p:cNvPr id="172" name="Connettore diritto 171">
                  <a:extLst>
                    <a:ext uri="{FF2B5EF4-FFF2-40B4-BE49-F238E27FC236}">
                      <a16:creationId xmlns:a16="http://schemas.microsoft.com/office/drawing/2014/main" id="{E9A69864-85BE-87E8-51BE-31C876C00BE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77867" y="3286621"/>
                  <a:ext cx="1180121" cy="3336121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Connettore diritto 173">
                  <a:extLst>
                    <a:ext uri="{FF2B5EF4-FFF2-40B4-BE49-F238E27FC236}">
                      <a16:creationId xmlns:a16="http://schemas.microsoft.com/office/drawing/2014/main" id="{1E341B2E-812D-5DEB-AFA8-0B770A790B6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74369" y="3282094"/>
                  <a:ext cx="1133739" cy="3340648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Connettore diritto 175">
                  <a:extLst>
                    <a:ext uri="{FF2B5EF4-FFF2-40B4-BE49-F238E27FC236}">
                      <a16:creationId xmlns:a16="http://schemas.microsoft.com/office/drawing/2014/main" id="{BAC32C61-F89B-AF3C-A35F-D68CBA426C5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80463" y="3280229"/>
                  <a:ext cx="1053254" cy="3347440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Connettore diritto 178">
                  <a:extLst>
                    <a:ext uri="{FF2B5EF4-FFF2-40B4-BE49-F238E27FC236}">
                      <a16:creationId xmlns:a16="http://schemas.microsoft.com/office/drawing/2014/main" id="{0CDBC868-70A4-117A-4A57-9698BB3EC8C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73927" y="3277419"/>
                  <a:ext cx="928074" cy="3350250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Connettore diritto 182">
                  <a:extLst>
                    <a:ext uri="{FF2B5EF4-FFF2-40B4-BE49-F238E27FC236}">
                      <a16:creationId xmlns:a16="http://schemas.microsoft.com/office/drawing/2014/main" id="{C637C5B2-25B4-F898-77BD-2740DD50ED0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77866" y="3284367"/>
                  <a:ext cx="745482" cy="3336832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Connettore diritto 185">
                  <a:extLst>
                    <a:ext uri="{FF2B5EF4-FFF2-40B4-BE49-F238E27FC236}">
                      <a16:creationId xmlns:a16="http://schemas.microsoft.com/office/drawing/2014/main" id="{DD60FEC7-DEEF-384E-2585-1684230258E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80464" y="3284367"/>
                  <a:ext cx="532726" cy="3336832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Connettore diritto 189">
                  <a:extLst>
                    <a:ext uri="{FF2B5EF4-FFF2-40B4-BE49-F238E27FC236}">
                      <a16:creationId xmlns:a16="http://schemas.microsoft.com/office/drawing/2014/main" id="{291F3C4B-1D26-BEC0-B45F-F5C18D8AD2C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80620" y="3281870"/>
                  <a:ext cx="273567" cy="3339329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Connettore diritto 207">
                  <a:extLst>
                    <a:ext uri="{FF2B5EF4-FFF2-40B4-BE49-F238E27FC236}">
                      <a16:creationId xmlns:a16="http://schemas.microsoft.com/office/drawing/2014/main" id="{BE64C0F8-7837-BBE5-0405-18378E04D00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73100" y="3281853"/>
                  <a:ext cx="1229144" cy="3339346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80" name="Connettore diritto 279">
                <a:extLst>
                  <a:ext uri="{FF2B5EF4-FFF2-40B4-BE49-F238E27FC236}">
                    <a16:creationId xmlns:a16="http://schemas.microsoft.com/office/drawing/2014/main" id="{6B03BEBC-5C71-1053-328B-2A50ADEDED5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978561" y="5730386"/>
                <a:ext cx="302321" cy="890813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Connettore diritto 285">
                <a:extLst>
                  <a:ext uri="{FF2B5EF4-FFF2-40B4-BE49-F238E27FC236}">
                    <a16:creationId xmlns:a16="http://schemas.microsoft.com/office/drawing/2014/main" id="{EA355035-120A-8FA1-8E46-8C28034949C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968270" y="5756771"/>
                <a:ext cx="308072" cy="870898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0" name="Connettore diritto 289">
                <a:extLst>
                  <a:ext uri="{FF2B5EF4-FFF2-40B4-BE49-F238E27FC236}">
                    <a16:creationId xmlns:a16="http://schemas.microsoft.com/office/drawing/2014/main" id="{308D40D5-EAF0-3B4F-05D7-0E860F96470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962909" y="5758308"/>
                <a:ext cx="318766" cy="866027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uppo 41">
              <a:extLst>
                <a:ext uri="{FF2B5EF4-FFF2-40B4-BE49-F238E27FC236}">
                  <a16:creationId xmlns:a16="http://schemas.microsoft.com/office/drawing/2014/main" id="{279BFA6F-9AC1-99B6-FC76-9799F063A99A}"/>
                </a:ext>
              </a:extLst>
            </p:cNvPr>
            <p:cNvGrpSpPr/>
            <p:nvPr/>
          </p:nvGrpSpPr>
          <p:grpSpPr>
            <a:xfrm>
              <a:off x="8052887" y="3271137"/>
              <a:ext cx="1228317" cy="3362020"/>
              <a:chOff x="8052887" y="3271137"/>
              <a:chExt cx="1228317" cy="3362020"/>
            </a:xfrm>
          </p:grpSpPr>
          <p:cxnSp>
            <p:nvCxnSpPr>
              <p:cNvPr id="56" name="Connettore diritto 55">
                <a:extLst>
                  <a:ext uri="{FF2B5EF4-FFF2-40B4-BE49-F238E27FC236}">
                    <a16:creationId xmlns:a16="http://schemas.microsoft.com/office/drawing/2014/main" id="{1EF1F578-1EC0-7970-3911-1D20A8C34F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78013" y="3302561"/>
                <a:ext cx="0" cy="3320181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28" name="Gruppo 227">
                <a:extLst>
                  <a:ext uri="{FF2B5EF4-FFF2-40B4-BE49-F238E27FC236}">
                    <a16:creationId xmlns:a16="http://schemas.microsoft.com/office/drawing/2014/main" id="{3D879BC4-FB84-17D9-1389-FE33C2AFD4EC}"/>
                  </a:ext>
                </a:extLst>
              </p:cNvPr>
              <p:cNvGrpSpPr/>
              <p:nvPr/>
            </p:nvGrpSpPr>
            <p:grpSpPr>
              <a:xfrm flipH="1">
                <a:off x="8052887" y="3271137"/>
                <a:ext cx="1228317" cy="3362020"/>
                <a:chOff x="9273927" y="3265649"/>
                <a:chExt cx="1228317" cy="3362020"/>
              </a:xfrm>
            </p:grpSpPr>
            <p:cxnSp>
              <p:nvCxnSpPr>
                <p:cNvPr id="250" name="Connettore diritto 249">
                  <a:extLst>
                    <a:ext uri="{FF2B5EF4-FFF2-40B4-BE49-F238E27FC236}">
                      <a16:creationId xmlns:a16="http://schemas.microsoft.com/office/drawing/2014/main" id="{AE686CCA-AB36-C34B-4A5F-14EBB27A715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0408212" y="3286621"/>
                  <a:ext cx="49776" cy="140714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2" name="Connettore diritto 251">
                  <a:extLst>
                    <a:ext uri="{FF2B5EF4-FFF2-40B4-BE49-F238E27FC236}">
                      <a16:creationId xmlns:a16="http://schemas.microsoft.com/office/drawing/2014/main" id="{5DDA4FEA-126B-A152-BA71-8925FD65FA0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0340335" y="3265649"/>
                  <a:ext cx="73354" cy="216143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3" name="Connettore diritto 252">
                  <a:extLst>
                    <a:ext uri="{FF2B5EF4-FFF2-40B4-BE49-F238E27FC236}">
                      <a16:creationId xmlns:a16="http://schemas.microsoft.com/office/drawing/2014/main" id="{CF4BABF1-E7CB-262A-BC9A-C26F5E8D88E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80463" y="5700244"/>
                  <a:ext cx="279568" cy="927425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4" name="Connettore diritto 253">
                  <a:extLst>
                    <a:ext uri="{FF2B5EF4-FFF2-40B4-BE49-F238E27FC236}">
                      <a16:creationId xmlns:a16="http://schemas.microsoft.com/office/drawing/2014/main" id="{C685B1F7-8D27-A643-AFD3-22283F4290D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73927" y="5670272"/>
                  <a:ext cx="265214" cy="957397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5" name="Connettore diritto 254">
                  <a:extLst>
                    <a:ext uri="{FF2B5EF4-FFF2-40B4-BE49-F238E27FC236}">
                      <a16:creationId xmlns:a16="http://schemas.microsoft.com/office/drawing/2014/main" id="{9A47BD75-FAB7-9ECA-4C4E-21FC07ED235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77866" y="5592147"/>
                  <a:ext cx="229900" cy="1029052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6" name="Connettore diritto 255">
                  <a:extLst>
                    <a:ext uri="{FF2B5EF4-FFF2-40B4-BE49-F238E27FC236}">
                      <a16:creationId xmlns:a16="http://schemas.microsoft.com/office/drawing/2014/main" id="{7FDB1835-E14E-39BB-87EA-6AE21788606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80464" y="5493053"/>
                  <a:ext cx="180109" cy="1128146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7" name="Connettore diritto 256">
                  <a:extLst>
                    <a:ext uri="{FF2B5EF4-FFF2-40B4-BE49-F238E27FC236}">
                      <a16:creationId xmlns:a16="http://schemas.microsoft.com/office/drawing/2014/main" id="{243F55B6-336E-6526-2EE6-A598C5F6B1B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80620" y="5273089"/>
                  <a:ext cx="110441" cy="1348110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9" name="Connettore diritto 258">
                  <a:extLst>
                    <a:ext uri="{FF2B5EF4-FFF2-40B4-BE49-F238E27FC236}">
                      <a16:creationId xmlns:a16="http://schemas.microsoft.com/office/drawing/2014/main" id="{7B800348-20FC-5F31-88E9-E2164D32CBA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0476251" y="3281853"/>
                  <a:ext cx="25993" cy="70618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97" name="Connettore diritto 296">
                <a:extLst>
                  <a:ext uri="{FF2B5EF4-FFF2-40B4-BE49-F238E27FC236}">
                    <a16:creationId xmlns:a16="http://schemas.microsoft.com/office/drawing/2014/main" id="{D18C61F1-E0F1-06F6-00EB-9E9AD0AC87C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9001817" y="3285111"/>
                <a:ext cx="101759" cy="1242136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0" name="Connettore diritto 299">
                <a:extLst>
                  <a:ext uri="{FF2B5EF4-FFF2-40B4-BE49-F238E27FC236}">
                    <a16:creationId xmlns:a16="http://schemas.microsoft.com/office/drawing/2014/main" id="{48491008-0B19-800F-4A82-088E2F9B037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740843" y="3284825"/>
                <a:ext cx="140027" cy="877086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4" name="Connettore diritto 303">
                <a:extLst>
                  <a:ext uri="{FF2B5EF4-FFF2-40B4-BE49-F238E27FC236}">
                    <a16:creationId xmlns:a16="http://schemas.microsoft.com/office/drawing/2014/main" id="{87765DB7-1CD8-3179-42E8-81B0A47E0D0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530343" y="3284825"/>
                <a:ext cx="148941" cy="666673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8" name="Connettore diritto 307">
                <a:extLst>
                  <a:ext uri="{FF2B5EF4-FFF2-40B4-BE49-F238E27FC236}">
                    <a16:creationId xmlns:a16="http://schemas.microsoft.com/office/drawing/2014/main" id="{69C41914-8CD6-2F34-3095-FAA47CC4146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354980" y="3284825"/>
                <a:ext cx="119990" cy="433153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2" name="Connettore diritto 311">
                <a:extLst>
                  <a:ext uri="{FF2B5EF4-FFF2-40B4-BE49-F238E27FC236}">
                    <a16:creationId xmlns:a16="http://schemas.microsoft.com/office/drawing/2014/main" id="{B7639005-863D-6FF8-D25C-2025530F762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225978" y="3286280"/>
                <a:ext cx="93944" cy="298572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25" name="Connettore diritto 324">
            <a:extLst>
              <a:ext uri="{FF2B5EF4-FFF2-40B4-BE49-F238E27FC236}">
                <a16:creationId xmlns:a16="http://schemas.microsoft.com/office/drawing/2014/main" id="{92CF40D5-3CA1-A529-C3F3-DD055AE1F596}"/>
              </a:ext>
            </a:extLst>
          </p:cNvPr>
          <p:cNvCxnSpPr>
            <a:cxnSpLocks/>
          </p:cNvCxnSpPr>
          <p:nvPr/>
        </p:nvCxnSpPr>
        <p:spPr>
          <a:xfrm>
            <a:off x="8940814" y="1684939"/>
            <a:ext cx="1590377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Connettore diritto 325">
            <a:extLst>
              <a:ext uri="{FF2B5EF4-FFF2-40B4-BE49-F238E27FC236}">
                <a16:creationId xmlns:a16="http://schemas.microsoft.com/office/drawing/2014/main" id="{9350D657-B71A-BD06-26E9-62F14592C7F8}"/>
              </a:ext>
            </a:extLst>
          </p:cNvPr>
          <p:cNvCxnSpPr>
            <a:cxnSpLocks/>
          </p:cNvCxnSpPr>
          <p:nvPr/>
        </p:nvCxnSpPr>
        <p:spPr>
          <a:xfrm>
            <a:off x="8961823" y="1630389"/>
            <a:ext cx="1550226" cy="27334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Connettore diritto 326">
            <a:extLst>
              <a:ext uri="{FF2B5EF4-FFF2-40B4-BE49-F238E27FC236}">
                <a16:creationId xmlns:a16="http://schemas.microsoft.com/office/drawing/2014/main" id="{11C26104-EF80-D4A2-D59F-5EE410259BB7}"/>
              </a:ext>
            </a:extLst>
          </p:cNvPr>
          <p:cNvCxnSpPr>
            <a:cxnSpLocks/>
          </p:cNvCxnSpPr>
          <p:nvPr/>
        </p:nvCxnSpPr>
        <p:spPr>
          <a:xfrm>
            <a:off x="8972330" y="1575267"/>
            <a:ext cx="1490312" cy="5424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Connettore diritto 327">
            <a:extLst>
              <a:ext uri="{FF2B5EF4-FFF2-40B4-BE49-F238E27FC236}">
                <a16:creationId xmlns:a16="http://schemas.microsoft.com/office/drawing/2014/main" id="{615D1E39-097F-CDC5-8F10-A7AAB8E5A956}"/>
              </a:ext>
            </a:extLst>
          </p:cNvPr>
          <p:cNvCxnSpPr>
            <a:cxnSpLocks/>
          </p:cNvCxnSpPr>
          <p:nvPr/>
        </p:nvCxnSpPr>
        <p:spPr>
          <a:xfrm>
            <a:off x="8986221" y="1517996"/>
            <a:ext cx="1383599" cy="7988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Connettore diritto 328">
            <a:extLst>
              <a:ext uri="{FF2B5EF4-FFF2-40B4-BE49-F238E27FC236}">
                <a16:creationId xmlns:a16="http://schemas.microsoft.com/office/drawing/2014/main" id="{507B2FA8-676E-EA59-D586-0F6F8ADF9A9F}"/>
              </a:ext>
            </a:extLst>
          </p:cNvPr>
          <p:cNvCxnSpPr>
            <a:cxnSpLocks/>
          </p:cNvCxnSpPr>
          <p:nvPr/>
        </p:nvCxnSpPr>
        <p:spPr>
          <a:xfrm>
            <a:off x="9014704" y="1461207"/>
            <a:ext cx="1242219" cy="104234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Connettore diritto 329">
            <a:extLst>
              <a:ext uri="{FF2B5EF4-FFF2-40B4-BE49-F238E27FC236}">
                <a16:creationId xmlns:a16="http://schemas.microsoft.com/office/drawing/2014/main" id="{D7C39BD6-7C71-D501-CEC0-8C4D4279DDFD}"/>
              </a:ext>
            </a:extLst>
          </p:cNvPr>
          <p:cNvCxnSpPr>
            <a:cxnSpLocks/>
          </p:cNvCxnSpPr>
          <p:nvPr/>
        </p:nvCxnSpPr>
        <p:spPr>
          <a:xfrm>
            <a:off x="9041209" y="1397696"/>
            <a:ext cx="1050316" cy="12517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Connettore diritto 330">
            <a:extLst>
              <a:ext uri="{FF2B5EF4-FFF2-40B4-BE49-F238E27FC236}">
                <a16:creationId xmlns:a16="http://schemas.microsoft.com/office/drawing/2014/main" id="{1B355C5C-D5BF-8A14-9D40-C79296127F61}"/>
              </a:ext>
            </a:extLst>
          </p:cNvPr>
          <p:cNvCxnSpPr>
            <a:cxnSpLocks/>
          </p:cNvCxnSpPr>
          <p:nvPr/>
        </p:nvCxnSpPr>
        <p:spPr>
          <a:xfrm>
            <a:off x="9081857" y="1343745"/>
            <a:ext cx="824484" cy="14280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Connettore diritto 332">
            <a:extLst>
              <a:ext uri="{FF2B5EF4-FFF2-40B4-BE49-F238E27FC236}">
                <a16:creationId xmlns:a16="http://schemas.microsoft.com/office/drawing/2014/main" id="{F4E131A6-70A9-62D7-F3AC-6686B9A94540}"/>
              </a:ext>
            </a:extLst>
          </p:cNvPr>
          <p:cNvCxnSpPr>
            <a:cxnSpLocks/>
          </p:cNvCxnSpPr>
          <p:nvPr/>
        </p:nvCxnSpPr>
        <p:spPr>
          <a:xfrm>
            <a:off x="9125444" y="1265641"/>
            <a:ext cx="582339" cy="159996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Connettore diritto 333">
            <a:extLst>
              <a:ext uri="{FF2B5EF4-FFF2-40B4-BE49-F238E27FC236}">
                <a16:creationId xmlns:a16="http://schemas.microsoft.com/office/drawing/2014/main" id="{7FB812BB-A34D-4BCF-E20A-39FA36AF1AFC}"/>
              </a:ext>
            </a:extLst>
          </p:cNvPr>
          <p:cNvCxnSpPr>
            <a:cxnSpLocks/>
          </p:cNvCxnSpPr>
          <p:nvPr/>
        </p:nvCxnSpPr>
        <p:spPr>
          <a:xfrm>
            <a:off x="9182422" y="1157751"/>
            <a:ext cx="311322" cy="176559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Connettore diritto 359">
            <a:extLst>
              <a:ext uri="{FF2B5EF4-FFF2-40B4-BE49-F238E27FC236}">
                <a16:creationId xmlns:a16="http://schemas.microsoft.com/office/drawing/2014/main" id="{4398F043-CBC5-CBE0-D310-8D3383C75A8F}"/>
              </a:ext>
            </a:extLst>
          </p:cNvPr>
          <p:cNvCxnSpPr>
            <a:cxnSpLocks/>
          </p:cNvCxnSpPr>
          <p:nvPr/>
        </p:nvCxnSpPr>
        <p:spPr>
          <a:xfrm flipH="1">
            <a:off x="9201495" y="444600"/>
            <a:ext cx="294300" cy="16690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Connettore diritto 360">
            <a:extLst>
              <a:ext uri="{FF2B5EF4-FFF2-40B4-BE49-F238E27FC236}">
                <a16:creationId xmlns:a16="http://schemas.microsoft.com/office/drawing/2014/main" id="{EDCF9321-8878-08D4-A21C-2FAA50D89057}"/>
              </a:ext>
            </a:extLst>
          </p:cNvPr>
          <p:cNvCxnSpPr>
            <a:cxnSpLocks/>
          </p:cNvCxnSpPr>
          <p:nvPr/>
        </p:nvCxnSpPr>
        <p:spPr>
          <a:xfrm flipH="1">
            <a:off x="9142711" y="508883"/>
            <a:ext cx="563420" cy="154798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Connettore diritto 361">
            <a:extLst>
              <a:ext uri="{FF2B5EF4-FFF2-40B4-BE49-F238E27FC236}">
                <a16:creationId xmlns:a16="http://schemas.microsoft.com/office/drawing/2014/main" id="{0F73BBCE-D89C-B62F-2029-81EE873D5E3D}"/>
              </a:ext>
            </a:extLst>
          </p:cNvPr>
          <p:cNvCxnSpPr>
            <a:cxnSpLocks/>
          </p:cNvCxnSpPr>
          <p:nvPr/>
        </p:nvCxnSpPr>
        <p:spPr>
          <a:xfrm flipH="1">
            <a:off x="9088879" y="601703"/>
            <a:ext cx="816241" cy="14137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Connettore diritto 362">
            <a:extLst>
              <a:ext uri="{FF2B5EF4-FFF2-40B4-BE49-F238E27FC236}">
                <a16:creationId xmlns:a16="http://schemas.microsoft.com/office/drawing/2014/main" id="{A481E9AA-84E0-C3CA-2765-5D0CE9D073BE}"/>
              </a:ext>
            </a:extLst>
          </p:cNvPr>
          <p:cNvCxnSpPr>
            <a:cxnSpLocks/>
          </p:cNvCxnSpPr>
          <p:nvPr/>
        </p:nvCxnSpPr>
        <p:spPr>
          <a:xfrm flipH="1">
            <a:off x="9055583" y="740758"/>
            <a:ext cx="1022626" cy="12187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Connettore diritto 363">
            <a:extLst>
              <a:ext uri="{FF2B5EF4-FFF2-40B4-BE49-F238E27FC236}">
                <a16:creationId xmlns:a16="http://schemas.microsoft.com/office/drawing/2014/main" id="{6254DB5D-090E-A237-0490-97907C73A53D}"/>
              </a:ext>
            </a:extLst>
          </p:cNvPr>
          <p:cNvCxnSpPr>
            <a:cxnSpLocks/>
          </p:cNvCxnSpPr>
          <p:nvPr/>
        </p:nvCxnSpPr>
        <p:spPr>
          <a:xfrm flipH="1">
            <a:off x="9011788" y="885968"/>
            <a:ext cx="1231167" cy="10330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Connettore diritto 364">
            <a:extLst>
              <a:ext uri="{FF2B5EF4-FFF2-40B4-BE49-F238E27FC236}">
                <a16:creationId xmlns:a16="http://schemas.microsoft.com/office/drawing/2014/main" id="{F3A6837E-9F7E-D36E-8DE7-971CF4C76D4F}"/>
              </a:ext>
            </a:extLst>
          </p:cNvPr>
          <p:cNvCxnSpPr>
            <a:cxnSpLocks/>
          </p:cNvCxnSpPr>
          <p:nvPr/>
        </p:nvCxnSpPr>
        <p:spPr>
          <a:xfrm flipH="1">
            <a:off x="8980287" y="1060608"/>
            <a:ext cx="1392241" cy="80381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Connettore diritto 365">
            <a:extLst>
              <a:ext uri="{FF2B5EF4-FFF2-40B4-BE49-F238E27FC236}">
                <a16:creationId xmlns:a16="http://schemas.microsoft.com/office/drawing/2014/main" id="{FC213738-8A49-C71F-46D5-AB7CA2009480}"/>
              </a:ext>
            </a:extLst>
          </p:cNvPr>
          <p:cNvCxnSpPr>
            <a:cxnSpLocks/>
          </p:cNvCxnSpPr>
          <p:nvPr/>
        </p:nvCxnSpPr>
        <p:spPr>
          <a:xfrm flipH="1">
            <a:off x="8970918" y="1260160"/>
            <a:ext cx="1493439" cy="54356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Connettore diritto 366">
            <a:extLst>
              <a:ext uri="{FF2B5EF4-FFF2-40B4-BE49-F238E27FC236}">
                <a16:creationId xmlns:a16="http://schemas.microsoft.com/office/drawing/2014/main" id="{A0132D24-1860-47D0-74F0-DA8E1D0F792B}"/>
              </a:ext>
            </a:extLst>
          </p:cNvPr>
          <p:cNvCxnSpPr>
            <a:cxnSpLocks/>
          </p:cNvCxnSpPr>
          <p:nvPr/>
        </p:nvCxnSpPr>
        <p:spPr>
          <a:xfrm flipH="1">
            <a:off x="8954737" y="1470417"/>
            <a:ext cx="1565574" cy="2760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328E5049-BB43-0640-30F9-26692F372207}"/>
              </a:ext>
            </a:extLst>
          </p:cNvPr>
          <p:cNvCxnSpPr>
            <a:cxnSpLocks/>
          </p:cNvCxnSpPr>
          <p:nvPr/>
        </p:nvCxnSpPr>
        <p:spPr>
          <a:xfrm>
            <a:off x="8847858" y="495404"/>
            <a:ext cx="88956" cy="24440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0644D2DE-71BC-06E3-8A3F-60722A61553D}"/>
              </a:ext>
            </a:extLst>
          </p:cNvPr>
          <p:cNvCxnSpPr>
            <a:cxnSpLocks/>
          </p:cNvCxnSpPr>
          <p:nvPr/>
        </p:nvCxnSpPr>
        <p:spPr>
          <a:xfrm>
            <a:off x="9056169" y="446133"/>
            <a:ext cx="88625" cy="50261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Arco 164">
            <a:extLst>
              <a:ext uri="{FF2B5EF4-FFF2-40B4-BE49-F238E27FC236}">
                <a16:creationId xmlns:a16="http://schemas.microsoft.com/office/drawing/2014/main" id="{48DB4E70-E46C-45FF-F8BC-36C6E2FD3D9B}"/>
              </a:ext>
            </a:extLst>
          </p:cNvPr>
          <p:cNvSpPr/>
          <p:nvPr/>
        </p:nvSpPr>
        <p:spPr>
          <a:xfrm>
            <a:off x="8012615" y="427176"/>
            <a:ext cx="2520000" cy="2520000"/>
          </a:xfrm>
          <a:prstGeom prst="arc">
            <a:avLst>
              <a:gd name="adj1" fmla="val 14548366"/>
              <a:gd name="adj2" fmla="val 5980983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978EC8EE-5437-19CF-A40E-2B88C053FBD9}"/>
              </a:ext>
            </a:extLst>
          </p:cNvPr>
          <p:cNvGrpSpPr/>
          <p:nvPr/>
        </p:nvGrpSpPr>
        <p:grpSpPr>
          <a:xfrm>
            <a:off x="7994551" y="1118790"/>
            <a:ext cx="1018800" cy="2162293"/>
            <a:chOff x="7997272" y="1118790"/>
            <a:chExt cx="1018800" cy="2162293"/>
          </a:xfrm>
        </p:grpSpPr>
        <p:grpSp>
          <p:nvGrpSpPr>
            <p:cNvPr id="25" name="Gruppo 24">
              <a:extLst>
                <a:ext uri="{FF2B5EF4-FFF2-40B4-BE49-F238E27FC236}">
                  <a16:creationId xmlns:a16="http://schemas.microsoft.com/office/drawing/2014/main" id="{77FEA14B-9718-6ADA-FB43-B6E104EE07A8}"/>
                </a:ext>
              </a:extLst>
            </p:cNvPr>
            <p:cNvGrpSpPr/>
            <p:nvPr/>
          </p:nvGrpSpPr>
          <p:grpSpPr>
            <a:xfrm>
              <a:off x="7997272" y="1121083"/>
              <a:ext cx="1018800" cy="2160000"/>
              <a:chOff x="813816" y="1684565"/>
              <a:chExt cx="3651504" cy="4253184"/>
            </a:xfrm>
          </p:grpSpPr>
          <p:cxnSp>
            <p:nvCxnSpPr>
              <p:cNvPr id="28" name="Connettore diritto 27">
                <a:extLst>
                  <a:ext uri="{FF2B5EF4-FFF2-40B4-BE49-F238E27FC236}">
                    <a16:creationId xmlns:a16="http://schemas.microsoft.com/office/drawing/2014/main" id="{44B0C3FA-60D4-59F6-DE36-38A920CAFE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3816" y="1684565"/>
                <a:ext cx="0" cy="4240748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ttore diritto 28">
                <a:extLst>
                  <a:ext uri="{FF2B5EF4-FFF2-40B4-BE49-F238E27FC236}">
                    <a16:creationId xmlns:a16="http://schemas.microsoft.com/office/drawing/2014/main" id="{BFD42486-F2EE-C607-C215-812E32B2418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6216" y="3741724"/>
                <a:ext cx="0" cy="2183553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nettore diritto 33">
                <a:extLst>
                  <a:ext uri="{FF2B5EF4-FFF2-40B4-BE49-F238E27FC236}">
                    <a16:creationId xmlns:a16="http://schemas.microsoft.com/office/drawing/2014/main" id="{07987698-6BE3-C059-BBF6-8E9ED9FB9C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8615" y="4143520"/>
                <a:ext cx="0" cy="1781792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Connettore diritto 45">
                <a:extLst>
                  <a:ext uri="{FF2B5EF4-FFF2-40B4-BE49-F238E27FC236}">
                    <a16:creationId xmlns:a16="http://schemas.microsoft.com/office/drawing/2014/main" id="{C2B8E27C-34D6-445D-C3A7-59D4EAA8DF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71015" y="4444031"/>
                <a:ext cx="0" cy="1473474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Connettore diritto 59">
                <a:extLst>
                  <a:ext uri="{FF2B5EF4-FFF2-40B4-BE49-F238E27FC236}">
                    <a16:creationId xmlns:a16="http://schemas.microsoft.com/office/drawing/2014/main" id="{291D4B83-9351-FF31-7F75-FA2DBE765E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23414" y="4657661"/>
                <a:ext cx="0" cy="1272942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Connettore diritto 132">
                <a:extLst>
                  <a:ext uri="{FF2B5EF4-FFF2-40B4-BE49-F238E27FC236}">
                    <a16:creationId xmlns:a16="http://schemas.microsoft.com/office/drawing/2014/main" id="{077938E1-A41A-5AB9-C894-E949006D59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75818" y="4850364"/>
                <a:ext cx="0" cy="1080239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Connettore diritto 133">
                <a:extLst>
                  <a:ext uri="{FF2B5EF4-FFF2-40B4-BE49-F238E27FC236}">
                    <a16:creationId xmlns:a16="http://schemas.microsoft.com/office/drawing/2014/main" id="{3E8CA94F-5EE7-98E9-4AAE-88F41F6C75B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28217" y="4980792"/>
                <a:ext cx="0" cy="949811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Connettore diritto 134">
                <a:extLst>
                  <a:ext uri="{FF2B5EF4-FFF2-40B4-BE49-F238E27FC236}">
                    <a16:creationId xmlns:a16="http://schemas.microsoft.com/office/drawing/2014/main" id="{F50DB668-A1C6-4A16-335E-767451471D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77566" y="5110838"/>
                <a:ext cx="0" cy="81412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Connettore diritto 135">
                <a:extLst>
                  <a:ext uri="{FF2B5EF4-FFF2-40B4-BE49-F238E27FC236}">
                    <a16:creationId xmlns:a16="http://schemas.microsoft.com/office/drawing/2014/main" id="{1BBAF740-F6DC-36D6-BA8B-AC3553A392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29970" y="5224232"/>
                <a:ext cx="0" cy="700761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Connettore diritto 136">
                <a:extLst>
                  <a:ext uri="{FF2B5EF4-FFF2-40B4-BE49-F238E27FC236}">
                    <a16:creationId xmlns:a16="http://schemas.microsoft.com/office/drawing/2014/main" id="{9F5BCEA0-6B2E-39AE-4FB2-EA1856C955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82369" y="5330087"/>
                <a:ext cx="0" cy="582084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Connettore diritto 137">
                <a:extLst>
                  <a:ext uri="{FF2B5EF4-FFF2-40B4-BE49-F238E27FC236}">
                    <a16:creationId xmlns:a16="http://schemas.microsoft.com/office/drawing/2014/main" id="{55F9925B-DDAA-EED6-4136-3A89FD6ADB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4769" y="5379352"/>
                <a:ext cx="0" cy="545916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Connettore diritto 138">
                <a:extLst>
                  <a:ext uri="{FF2B5EF4-FFF2-40B4-BE49-F238E27FC236}">
                    <a16:creationId xmlns:a16="http://schemas.microsoft.com/office/drawing/2014/main" id="{6009A7F1-2295-2E0B-396D-CC49DBA9DA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7168" y="5452341"/>
                <a:ext cx="0" cy="472927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Connettore diritto 149">
                <a:extLst>
                  <a:ext uri="{FF2B5EF4-FFF2-40B4-BE49-F238E27FC236}">
                    <a16:creationId xmlns:a16="http://schemas.microsoft.com/office/drawing/2014/main" id="{5D7ACC6D-EEDB-177C-368A-6201B342E7E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39568" y="5500721"/>
                <a:ext cx="0" cy="424548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Connettore diritto 150">
                <a:extLst>
                  <a:ext uri="{FF2B5EF4-FFF2-40B4-BE49-F238E27FC236}">
                    <a16:creationId xmlns:a16="http://schemas.microsoft.com/office/drawing/2014/main" id="{DD9C82FD-5E07-9E72-FDAA-80BC1F87D6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91968" y="5510753"/>
                <a:ext cx="0" cy="419227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Connettore diritto 152">
                <a:extLst>
                  <a:ext uri="{FF2B5EF4-FFF2-40B4-BE49-F238E27FC236}">
                    <a16:creationId xmlns:a16="http://schemas.microsoft.com/office/drawing/2014/main" id="{77C095D5-789D-3EFA-2B4D-12EE3103BD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44367" y="5554177"/>
                <a:ext cx="0" cy="365808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Connettore diritto 153">
                <a:extLst>
                  <a:ext uri="{FF2B5EF4-FFF2-40B4-BE49-F238E27FC236}">
                    <a16:creationId xmlns:a16="http://schemas.microsoft.com/office/drawing/2014/main" id="{1207AB18-08A3-99B6-DA59-607AF0F8D9F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96767" y="5554177"/>
                <a:ext cx="0" cy="358001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Connettore diritto 154">
                <a:extLst>
                  <a:ext uri="{FF2B5EF4-FFF2-40B4-BE49-F238E27FC236}">
                    <a16:creationId xmlns:a16="http://schemas.microsoft.com/office/drawing/2014/main" id="{22122332-03F5-25A1-D05A-68B3AC32B8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49166" y="5554177"/>
                <a:ext cx="0" cy="371099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Connettore diritto 155">
                <a:extLst>
                  <a:ext uri="{FF2B5EF4-FFF2-40B4-BE49-F238E27FC236}">
                    <a16:creationId xmlns:a16="http://schemas.microsoft.com/office/drawing/2014/main" id="{C2B96016-CA14-4CEB-3F8D-F7C7FD641D1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01570" y="5513193"/>
                <a:ext cx="0" cy="424556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Connettore diritto 156">
                <a:extLst>
                  <a:ext uri="{FF2B5EF4-FFF2-40B4-BE49-F238E27FC236}">
                    <a16:creationId xmlns:a16="http://schemas.microsoft.com/office/drawing/2014/main" id="{18F7DE31-B9E3-81AF-8204-56F809AE3F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53969" y="5513193"/>
                <a:ext cx="0" cy="412084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Connettore diritto 157">
                <a:extLst>
                  <a:ext uri="{FF2B5EF4-FFF2-40B4-BE49-F238E27FC236}">
                    <a16:creationId xmlns:a16="http://schemas.microsoft.com/office/drawing/2014/main" id="{9FE51CC5-6B54-8581-2E15-7E9FCC3D70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3318" y="5477283"/>
                <a:ext cx="0" cy="452245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Connettore diritto 158">
                <a:extLst>
                  <a:ext uri="{FF2B5EF4-FFF2-40B4-BE49-F238E27FC236}">
                    <a16:creationId xmlns:a16="http://schemas.microsoft.com/office/drawing/2014/main" id="{0A4B58AC-0A30-CB2D-C588-C281A617C6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55722" y="5404294"/>
                <a:ext cx="0" cy="525269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Connettore diritto 159">
                <a:extLst>
                  <a:ext uri="{FF2B5EF4-FFF2-40B4-BE49-F238E27FC236}">
                    <a16:creationId xmlns:a16="http://schemas.microsoft.com/office/drawing/2014/main" id="{7142F11F-3FCB-2DB3-33DB-5923C5B7B6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08121" y="5380811"/>
                <a:ext cx="0" cy="541173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Connettore diritto 160">
                <a:extLst>
                  <a:ext uri="{FF2B5EF4-FFF2-40B4-BE49-F238E27FC236}">
                    <a16:creationId xmlns:a16="http://schemas.microsoft.com/office/drawing/2014/main" id="{ECA75184-3EED-E26A-6CD6-9A74A8EC52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60521" y="5346868"/>
                <a:ext cx="0" cy="579821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Connettore diritto 161">
                <a:extLst>
                  <a:ext uri="{FF2B5EF4-FFF2-40B4-BE49-F238E27FC236}">
                    <a16:creationId xmlns:a16="http://schemas.microsoft.com/office/drawing/2014/main" id="{4F6C0B70-C15C-3D2D-CA19-3CF654501A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12920" y="5192764"/>
                <a:ext cx="0" cy="733926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Connettore diritto 163">
                <a:extLst>
                  <a:ext uri="{FF2B5EF4-FFF2-40B4-BE49-F238E27FC236}">
                    <a16:creationId xmlns:a16="http://schemas.microsoft.com/office/drawing/2014/main" id="{50B70024-7A7C-6029-E5AC-A4B0328E79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65320" y="5127619"/>
                <a:ext cx="0" cy="79907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5" name="Connettore diritto 264">
              <a:extLst>
                <a:ext uri="{FF2B5EF4-FFF2-40B4-BE49-F238E27FC236}">
                  <a16:creationId xmlns:a16="http://schemas.microsoft.com/office/drawing/2014/main" id="{CC56EA19-D5F1-B8D2-1A9F-9084495247BB}"/>
                </a:ext>
              </a:extLst>
            </p:cNvPr>
            <p:cNvCxnSpPr>
              <a:cxnSpLocks/>
            </p:cNvCxnSpPr>
            <p:nvPr/>
          </p:nvCxnSpPr>
          <p:spPr>
            <a:xfrm>
              <a:off x="8039624" y="1121083"/>
              <a:ext cx="0" cy="396913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Connettore diritto 270">
              <a:extLst>
                <a:ext uri="{FF2B5EF4-FFF2-40B4-BE49-F238E27FC236}">
                  <a16:creationId xmlns:a16="http://schemas.microsoft.com/office/drawing/2014/main" id="{A6842434-E927-E6C3-7E15-0DCCC7416C5A}"/>
                </a:ext>
              </a:extLst>
            </p:cNvPr>
            <p:cNvCxnSpPr>
              <a:cxnSpLocks/>
            </p:cNvCxnSpPr>
            <p:nvPr/>
          </p:nvCxnSpPr>
          <p:spPr>
            <a:xfrm>
              <a:off x="8081412" y="1118790"/>
              <a:ext cx="0" cy="182053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Connettore diritto 271">
              <a:extLst>
                <a:ext uri="{FF2B5EF4-FFF2-40B4-BE49-F238E27FC236}">
                  <a16:creationId xmlns:a16="http://schemas.microsoft.com/office/drawing/2014/main" id="{BE839B43-1BA6-4C4F-FA28-7E902DE5DBFB}"/>
                </a:ext>
              </a:extLst>
            </p:cNvPr>
            <p:cNvCxnSpPr>
              <a:cxnSpLocks/>
            </p:cNvCxnSpPr>
            <p:nvPr/>
          </p:nvCxnSpPr>
          <p:spPr>
            <a:xfrm>
              <a:off x="8123111" y="1121083"/>
              <a:ext cx="0" cy="36668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4" name="Arco 283">
            <a:extLst>
              <a:ext uri="{FF2B5EF4-FFF2-40B4-BE49-F238E27FC236}">
                <a16:creationId xmlns:a16="http://schemas.microsoft.com/office/drawing/2014/main" id="{3C813F01-9F5D-C00C-4872-227B32E2314D}"/>
              </a:ext>
            </a:extLst>
          </p:cNvPr>
          <p:cNvSpPr/>
          <p:nvPr/>
        </p:nvSpPr>
        <p:spPr>
          <a:xfrm>
            <a:off x="8024720" y="592560"/>
            <a:ext cx="1242000" cy="2498400"/>
          </a:xfrm>
          <a:prstGeom prst="arc">
            <a:avLst>
              <a:gd name="adj1" fmla="val 3961581"/>
              <a:gd name="adj2" fmla="val 14104437"/>
            </a:avLst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89" name="Connettore diritto 288">
            <a:extLst>
              <a:ext uri="{FF2B5EF4-FFF2-40B4-BE49-F238E27FC236}">
                <a16:creationId xmlns:a16="http://schemas.microsoft.com/office/drawing/2014/main" id="{7F525728-3742-2BF9-221A-1DEC38DEF9E0}"/>
              </a:ext>
            </a:extLst>
          </p:cNvPr>
          <p:cNvCxnSpPr>
            <a:cxnSpLocks/>
          </p:cNvCxnSpPr>
          <p:nvPr/>
        </p:nvCxnSpPr>
        <p:spPr>
          <a:xfrm>
            <a:off x="9279867" y="2526094"/>
            <a:ext cx="0" cy="42298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nettore diritto 293">
            <a:extLst>
              <a:ext uri="{FF2B5EF4-FFF2-40B4-BE49-F238E27FC236}">
                <a16:creationId xmlns:a16="http://schemas.microsoft.com/office/drawing/2014/main" id="{5249FB0C-44A5-AD3E-2840-C84DAE18A9E9}"/>
              </a:ext>
            </a:extLst>
          </p:cNvPr>
          <p:cNvCxnSpPr>
            <a:cxnSpLocks/>
          </p:cNvCxnSpPr>
          <p:nvPr/>
        </p:nvCxnSpPr>
        <p:spPr>
          <a:xfrm flipH="1">
            <a:off x="9067975" y="2799985"/>
            <a:ext cx="24363" cy="13817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2" name="Arco 301">
            <a:extLst>
              <a:ext uri="{FF2B5EF4-FFF2-40B4-BE49-F238E27FC236}">
                <a16:creationId xmlns:a16="http://schemas.microsoft.com/office/drawing/2014/main" id="{619CC150-EDBF-2D59-7F45-AA124ACFE9DC}"/>
              </a:ext>
            </a:extLst>
          </p:cNvPr>
          <p:cNvSpPr/>
          <p:nvPr/>
        </p:nvSpPr>
        <p:spPr>
          <a:xfrm>
            <a:off x="6577555" y="406296"/>
            <a:ext cx="2880000" cy="2880000"/>
          </a:xfrm>
          <a:prstGeom prst="arc">
            <a:avLst>
              <a:gd name="adj1" fmla="val 12791021"/>
              <a:gd name="adj2" fmla="val 1952881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3" name="Arco 302">
            <a:extLst>
              <a:ext uri="{FF2B5EF4-FFF2-40B4-BE49-F238E27FC236}">
                <a16:creationId xmlns:a16="http://schemas.microsoft.com/office/drawing/2014/main" id="{BE06C924-82DA-DB6A-4FA7-1038452456B3}"/>
              </a:ext>
            </a:extLst>
          </p:cNvPr>
          <p:cNvSpPr/>
          <p:nvPr/>
        </p:nvSpPr>
        <p:spPr>
          <a:xfrm>
            <a:off x="6577724" y="405298"/>
            <a:ext cx="2880000" cy="2880000"/>
          </a:xfrm>
          <a:prstGeom prst="arc">
            <a:avLst>
              <a:gd name="adj1" fmla="val 1156169"/>
              <a:gd name="adj2" fmla="val 264079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319CD824-DAE4-2744-F198-00B3CE01DB9A}"/>
              </a:ext>
            </a:extLst>
          </p:cNvPr>
          <p:cNvCxnSpPr>
            <a:cxnSpLocks/>
          </p:cNvCxnSpPr>
          <p:nvPr/>
        </p:nvCxnSpPr>
        <p:spPr>
          <a:xfrm flipV="1">
            <a:off x="5491470" y="1650695"/>
            <a:ext cx="607039" cy="163172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407947D3-53D8-5A3F-6828-67236815226F}"/>
              </a:ext>
            </a:extLst>
          </p:cNvPr>
          <p:cNvCxnSpPr>
            <a:cxnSpLocks/>
          </p:cNvCxnSpPr>
          <p:nvPr/>
        </p:nvCxnSpPr>
        <p:spPr>
          <a:xfrm>
            <a:off x="6570995" y="386945"/>
            <a:ext cx="276014" cy="74197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4" name="Gruppo 213">
            <a:extLst>
              <a:ext uri="{FF2B5EF4-FFF2-40B4-BE49-F238E27FC236}">
                <a16:creationId xmlns:a16="http://schemas.microsoft.com/office/drawing/2014/main" id="{11468CA2-F3D1-B04B-72F5-414C99CA991F}"/>
              </a:ext>
            </a:extLst>
          </p:cNvPr>
          <p:cNvGrpSpPr/>
          <p:nvPr/>
        </p:nvGrpSpPr>
        <p:grpSpPr>
          <a:xfrm>
            <a:off x="6310647" y="382671"/>
            <a:ext cx="520026" cy="746033"/>
            <a:chOff x="6310647" y="382671"/>
            <a:chExt cx="520026" cy="746033"/>
          </a:xfrm>
        </p:grpSpPr>
        <p:cxnSp>
          <p:nvCxnSpPr>
            <p:cNvPr id="19" name="Connettore diritto 18">
              <a:extLst>
                <a:ext uri="{FF2B5EF4-FFF2-40B4-BE49-F238E27FC236}">
                  <a16:creationId xmlns:a16="http://schemas.microsoft.com/office/drawing/2014/main" id="{D703B48B-CAC2-AA1C-01AB-79B591841E72}"/>
                </a:ext>
              </a:extLst>
            </p:cNvPr>
            <p:cNvCxnSpPr>
              <a:cxnSpLocks/>
            </p:cNvCxnSpPr>
            <p:nvPr/>
          </p:nvCxnSpPr>
          <p:spPr>
            <a:xfrm>
              <a:off x="6570347" y="383702"/>
              <a:ext cx="0" cy="73738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ttore diritto 42">
              <a:extLst>
                <a:ext uri="{FF2B5EF4-FFF2-40B4-BE49-F238E27FC236}">
                  <a16:creationId xmlns:a16="http://schemas.microsoft.com/office/drawing/2014/main" id="{8A53CF5C-6F77-1E66-0D13-6085E70F83F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509987" y="403586"/>
              <a:ext cx="58526" cy="719923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ttore diritto 44">
              <a:extLst>
                <a:ext uri="{FF2B5EF4-FFF2-40B4-BE49-F238E27FC236}">
                  <a16:creationId xmlns:a16="http://schemas.microsoft.com/office/drawing/2014/main" id="{DD6D0BA8-FB3A-FAE6-D192-8D148B646C9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444459" y="382671"/>
              <a:ext cx="126136" cy="74299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Connettore diritto 165">
              <a:extLst>
                <a:ext uri="{FF2B5EF4-FFF2-40B4-BE49-F238E27FC236}">
                  <a16:creationId xmlns:a16="http://schemas.microsoft.com/office/drawing/2014/main" id="{7283D6D0-909B-A780-5019-9ADCC2B531E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97278" y="391246"/>
              <a:ext cx="173317" cy="732263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Connettore diritto 167">
              <a:extLst>
                <a:ext uri="{FF2B5EF4-FFF2-40B4-BE49-F238E27FC236}">
                  <a16:creationId xmlns:a16="http://schemas.microsoft.com/office/drawing/2014/main" id="{173E73F7-FCD0-243A-DFC2-7984AF4DF07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67286" y="384553"/>
              <a:ext cx="208869" cy="74215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Connettore diritto 170">
              <a:extLst>
                <a:ext uri="{FF2B5EF4-FFF2-40B4-BE49-F238E27FC236}">
                  <a16:creationId xmlns:a16="http://schemas.microsoft.com/office/drawing/2014/main" id="{2C479CC3-F9FD-C0DA-3CE1-E9318A87A83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37654" y="399518"/>
              <a:ext cx="231811" cy="72395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Connettore diritto 187">
              <a:extLst>
                <a:ext uri="{FF2B5EF4-FFF2-40B4-BE49-F238E27FC236}">
                  <a16:creationId xmlns:a16="http://schemas.microsoft.com/office/drawing/2014/main" id="{1318C008-1FF1-C60F-C474-5D6094BF41A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10647" y="394834"/>
              <a:ext cx="253544" cy="72864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Connettore diritto 196">
              <a:extLst>
                <a:ext uri="{FF2B5EF4-FFF2-40B4-BE49-F238E27FC236}">
                  <a16:creationId xmlns:a16="http://schemas.microsoft.com/office/drawing/2014/main" id="{BA5B0D1B-78A9-A1A0-D07A-B4BABAFB07ED}"/>
                </a:ext>
              </a:extLst>
            </p:cNvPr>
            <p:cNvCxnSpPr>
              <a:cxnSpLocks/>
            </p:cNvCxnSpPr>
            <p:nvPr/>
          </p:nvCxnSpPr>
          <p:spPr>
            <a:xfrm>
              <a:off x="6571200" y="393240"/>
              <a:ext cx="60133" cy="732263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Connettore diritto 197">
              <a:extLst>
                <a:ext uri="{FF2B5EF4-FFF2-40B4-BE49-F238E27FC236}">
                  <a16:creationId xmlns:a16="http://schemas.microsoft.com/office/drawing/2014/main" id="{5A3227E1-F48E-CC9C-BC7E-7B878A61537B}"/>
                </a:ext>
              </a:extLst>
            </p:cNvPr>
            <p:cNvCxnSpPr>
              <a:cxnSpLocks/>
            </p:cNvCxnSpPr>
            <p:nvPr/>
          </p:nvCxnSpPr>
          <p:spPr>
            <a:xfrm>
              <a:off x="6570725" y="384665"/>
              <a:ext cx="126136" cy="74299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Connettore diritto 198">
              <a:extLst>
                <a:ext uri="{FF2B5EF4-FFF2-40B4-BE49-F238E27FC236}">
                  <a16:creationId xmlns:a16="http://schemas.microsoft.com/office/drawing/2014/main" id="{C16C339F-4B36-E2A2-DB19-777097E4EBBA}"/>
                </a:ext>
              </a:extLst>
            </p:cNvPr>
            <p:cNvCxnSpPr>
              <a:cxnSpLocks/>
            </p:cNvCxnSpPr>
            <p:nvPr/>
          </p:nvCxnSpPr>
          <p:spPr>
            <a:xfrm>
              <a:off x="6570725" y="393240"/>
              <a:ext cx="173317" cy="732263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Connettore diritto 199">
              <a:extLst>
                <a:ext uri="{FF2B5EF4-FFF2-40B4-BE49-F238E27FC236}">
                  <a16:creationId xmlns:a16="http://schemas.microsoft.com/office/drawing/2014/main" id="{01E3D52B-C011-88A1-8487-F68C364FC47A}"/>
                </a:ext>
              </a:extLst>
            </p:cNvPr>
            <p:cNvCxnSpPr>
              <a:cxnSpLocks/>
            </p:cNvCxnSpPr>
            <p:nvPr/>
          </p:nvCxnSpPr>
          <p:spPr>
            <a:xfrm>
              <a:off x="6565165" y="386547"/>
              <a:ext cx="208869" cy="74215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Connettore diritto 200">
              <a:extLst>
                <a:ext uri="{FF2B5EF4-FFF2-40B4-BE49-F238E27FC236}">
                  <a16:creationId xmlns:a16="http://schemas.microsoft.com/office/drawing/2014/main" id="{E402BDD9-35E3-B854-896C-4CB46EA79BA3}"/>
                </a:ext>
              </a:extLst>
            </p:cNvPr>
            <p:cNvCxnSpPr>
              <a:cxnSpLocks/>
            </p:cNvCxnSpPr>
            <p:nvPr/>
          </p:nvCxnSpPr>
          <p:spPr>
            <a:xfrm>
              <a:off x="6571855" y="401512"/>
              <a:ext cx="231811" cy="72395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Connettore diritto 201">
              <a:extLst>
                <a:ext uri="{FF2B5EF4-FFF2-40B4-BE49-F238E27FC236}">
                  <a16:creationId xmlns:a16="http://schemas.microsoft.com/office/drawing/2014/main" id="{9498781C-8990-5BA2-DB8B-6079373E9A28}"/>
                </a:ext>
              </a:extLst>
            </p:cNvPr>
            <p:cNvCxnSpPr>
              <a:cxnSpLocks/>
            </p:cNvCxnSpPr>
            <p:nvPr/>
          </p:nvCxnSpPr>
          <p:spPr>
            <a:xfrm>
              <a:off x="6570318" y="390367"/>
              <a:ext cx="260355" cy="73510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1840A339-F505-FD39-8AC4-9C51527C6609}"/>
              </a:ext>
            </a:extLst>
          </p:cNvPr>
          <p:cNvCxnSpPr>
            <a:cxnSpLocks/>
          </p:cNvCxnSpPr>
          <p:nvPr/>
        </p:nvCxnSpPr>
        <p:spPr>
          <a:xfrm flipV="1">
            <a:off x="6295345" y="395519"/>
            <a:ext cx="272323" cy="72705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nettore diritto 261">
            <a:extLst>
              <a:ext uri="{FF2B5EF4-FFF2-40B4-BE49-F238E27FC236}">
                <a16:creationId xmlns:a16="http://schemas.microsoft.com/office/drawing/2014/main" id="{49379B80-C340-028F-2237-239956E0B7CE}"/>
              </a:ext>
            </a:extLst>
          </p:cNvPr>
          <p:cNvCxnSpPr>
            <a:cxnSpLocks/>
          </p:cNvCxnSpPr>
          <p:nvPr/>
        </p:nvCxnSpPr>
        <p:spPr>
          <a:xfrm flipV="1">
            <a:off x="6102710" y="3277490"/>
            <a:ext cx="1085054" cy="188520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nettore diritto 262">
            <a:extLst>
              <a:ext uri="{FF2B5EF4-FFF2-40B4-BE49-F238E27FC236}">
                <a16:creationId xmlns:a16="http://schemas.microsoft.com/office/drawing/2014/main" id="{34079C30-C6F6-0A70-5DB1-620B64CEBF73}"/>
              </a:ext>
            </a:extLst>
          </p:cNvPr>
          <p:cNvCxnSpPr>
            <a:cxnSpLocks/>
          </p:cNvCxnSpPr>
          <p:nvPr/>
        </p:nvCxnSpPr>
        <p:spPr>
          <a:xfrm flipV="1">
            <a:off x="7977037" y="5963375"/>
            <a:ext cx="157762" cy="2741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onnettore diritto 272">
            <a:extLst>
              <a:ext uri="{FF2B5EF4-FFF2-40B4-BE49-F238E27FC236}">
                <a16:creationId xmlns:a16="http://schemas.microsoft.com/office/drawing/2014/main" id="{DCDB082C-2965-44DC-9105-1CB3CBD460EF}"/>
              </a:ext>
            </a:extLst>
          </p:cNvPr>
          <p:cNvCxnSpPr>
            <a:cxnSpLocks/>
          </p:cNvCxnSpPr>
          <p:nvPr/>
        </p:nvCxnSpPr>
        <p:spPr>
          <a:xfrm>
            <a:off x="6105537" y="5156359"/>
            <a:ext cx="1872408" cy="108103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Connettore diritto 273">
            <a:extLst>
              <a:ext uri="{FF2B5EF4-FFF2-40B4-BE49-F238E27FC236}">
                <a16:creationId xmlns:a16="http://schemas.microsoft.com/office/drawing/2014/main" id="{722FB3EB-0E43-D28C-4D45-2DDEA6D8ECBA}"/>
              </a:ext>
            </a:extLst>
          </p:cNvPr>
          <p:cNvCxnSpPr>
            <a:cxnSpLocks/>
          </p:cNvCxnSpPr>
          <p:nvPr/>
        </p:nvCxnSpPr>
        <p:spPr>
          <a:xfrm>
            <a:off x="7189451" y="3282870"/>
            <a:ext cx="455617" cy="2630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Arco 284">
            <a:extLst>
              <a:ext uri="{FF2B5EF4-FFF2-40B4-BE49-F238E27FC236}">
                <a16:creationId xmlns:a16="http://schemas.microsoft.com/office/drawing/2014/main" id="{9638C8D3-FD26-9E53-8A9D-0B236014C885}"/>
              </a:ext>
            </a:extLst>
          </p:cNvPr>
          <p:cNvSpPr/>
          <p:nvPr/>
        </p:nvSpPr>
        <p:spPr>
          <a:xfrm>
            <a:off x="6573416" y="3290073"/>
            <a:ext cx="2880000" cy="2880000"/>
          </a:xfrm>
          <a:prstGeom prst="arc">
            <a:avLst>
              <a:gd name="adj1" fmla="val 14766456"/>
              <a:gd name="adj2" fmla="val 16312008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8" name="Arco 287">
            <a:extLst>
              <a:ext uri="{FF2B5EF4-FFF2-40B4-BE49-F238E27FC236}">
                <a16:creationId xmlns:a16="http://schemas.microsoft.com/office/drawing/2014/main" id="{21D19E84-B8D7-AE0C-4F6C-380133A60482}"/>
              </a:ext>
            </a:extLst>
          </p:cNvPr>
          <p:cNvSpPr/>
          <p:nvPr/>
        </p:nvSpPr>
        <p:spPr>
          <a:xfrm>
            <a:off x="6583283" y="3290097"/>
            <a:ext cx="2880000" cy="2880000"/>
          </a:xfrm>
          <a:prstGeom prst="arc">
            <a:avLst>
              <a:gd name="adj1" fmla="val 5823009"/>
              <a:gd name="adj2" fmla="val 8577093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1" name="Arco 290">
            <a:extLst>
              <a:ext uri="{FF2B5EF4-FFF2-40B4-BE49-F238E27FC236}">
                <a16:creationId xmlns:a16="http://schemas.microsoft.com/office/drawing/2014/main" id="{7FE22775-CA29-2BD7-35A7-51C161034EFA}"/>
              </a:ext>
            </a:extLst>
          </p:cNvPr>
          <p:cNvSpPr/>
          <p:nvPr/>
        </p:nvSpPr>
        <p:spPr>
          <a:xfrm>
            <a:off x="6582802" y="3291249"/>
            <a:ext cx="2880000" cy="2880000"/>
          </a:xfrm>
          <a:prstGeom prst="arc">
            <a:avLst>
              <a:gd name="adj1" fmla="val 2891208"/>
              <a:gd name="adj2" fmla="val 5396966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2" name="Arco 291">
            <a:extLst>
              <a:ext uri="{FF2B5EF4-FFF2-40B4-BE49-F238E27FC236}">
                <a16:creationId xmlns:a16="http://schemas.microsoft.com/office/drawing/2014/main" id="{3BDB49DA-C17B-0AA2-5D13-1BD0C346DAA6}"/>
              </a:ext>
            </a:extLst>
          </p:cNvPr>
          <p:cNvSpPr/>
          <p:nvPr/>
        </p:nvSpPr>
        <p:spPr>
          <a:xfrm>
            <a:off x="5493478" y="3975356"/>
            <a:ext cx="2160000" cy="2160000"/>
          </a:xfrm>
          <a:prstGeom prst="arc">
            <a:avLst>
              <a:gd name="adj1" fmla="val 3218193"/>
              <a:gd name="adj2" fmla="val 1689394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14C24A50-4FB7-8DDC-D628-64911EB953E6}"/>
              </a:ext>
            </a:extLst>
          </p:cNvPr>
          <p:cNvCxnSpPr>
            <a:cxnSpLocks/>
          </p:cNvCxnSpPr>
          <p:nvPr/>
        </p:nvCxnSpPr>
        <p:spPr>
          <a:xfrm>
            <a:off x="7524297" y="3381833"/>
            <a:ext cx="43099" cy="1184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o 9">
            <a:extLst>
              <a:ext uri="{FF2B5EF4-FFF2-40B4-BE49-F238E27FC236}">
                <a16:creationId xmlns:a16="http://schemas.microsoft.com/office/drawing/2014/main" id="{16AFAA0C-0280-6579-44A3-94D7C427B11F}"/>
              </a:ext>
            </a:extLst>
          </p:cNvPr>
          <p:cNvSpPr/>
          <p:nvPr/>
        </p:nvSpPr>
        <p:spPr>
          <a:xfrm>
            <a:off x="6295304" y="4789302"/>
            <a:ext cx="550800" cy="550800"/>
          </a:xfrm>
          <a:prstGeom prst="arc">
            <a:avLst>
              <a:gd name="adj1" fmla="val 902559"/>
              <a:gd name="adj2" fmla="val 19105747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DBB15CB7-9C8B-A9BC-352F-6838038DC8C4}"/>
              </a:ext>
            </a:extLst>
          </p:cNvPr>
          <p:cNvCxnSpPr>
            <a:cxnSpLocks/>
          </p:cNvCxnSpPr>
          <p:nvPr/>
        </p:nvCxnSpPr>
        <p:spPr>
          <a:xfrm flipV="1">
            <a:off x="7291547" y="5881910"/>
            <a:ext cx="54584" cy="9454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9F21EA61-B236-5CE3-2430-F822CC0EEEE0}"/>
              </a:ext>
            </a:extLst>
          </p:cNvPr>
          <p:cNvCxnSpPr>
            <a:cxnSpLocks/>
          </p:cNvCxnSpPr>
          <p:nvPr/>
        </p:nvCxnSpPr>
        <p:spPr>
          <a:xfrm flipV="1">
            <a:off x="7093893" y="5766471"/>
            <a:ext cx="50951" cy="607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FC4B4D16-0B75-D5CC-E4A0-72FE369F506E}"/>
              </a:ext>
            </a:extLst>
          </p:cNvPr>
          <p:cNvCxnSpPr>
            <a:cxnSpLocks/>
          </p:cNvCxnSpPr>
          <p:nvPr/>
        </p:nvCxnSpPr>
        <p:spPr>
          <a:xfrm flipV="1">
            <a:off x="6919099" y="5629839"/>
            <a:ext cx="21261" cy="178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570F6AE6-94CF-DC14-D1A2-52956150E06E}"/>
              </a:ext>
            </a:extLst>
          </p:cNvPr>
          <p:cNvCxnSpPr>
            <a:cxnSpLocks/>
          </p:cNvCxnSpPr>
          <p:nvPr/>
        </p:nvCxnSpPr>
        <p:spPr>
          <a:xfrm flipV="1">
            <a:off x="7518453" y="6000055"/>
            <a:ext cx="30174" cy="8290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598C2F42-ACC4-B5EC-B332-CD7FAAA1BF0B}"/>
              </a:ext>
            </a:extLst>
          </p:cNvPr>
          <p:cNvCxnSpPr>
            <a:cxnSpLocks/>
          </p:cNvCxnSpPr>
          <p:nvPr/>
        </p:nvCxnSpPr>
        <p:spPr>
          <a:xfrm flipV="1">
            <a:off x="7761152" y="6110094"/>
            <a:ext cx="8332" cy="4725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F33A81A6-6886-C534-100B-8BFEE535DF3A}"/>
              </a:ext>
            </a:extLst>
          </p:cNvPr>
          <p:cNvCxnSpPr>
            <a:cxnSpLocks/>
          </p:cNvCxnSpPr>
          <p:nvPr/>
        </p:nvCxnSpPr>
        <p:spPr>
          <a:xfrm>
            <a:off x="8024708" y="405953"/>
            <a:ext cx="0" cy="7151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Arco 40">
            <a:extLst>
              <a:ext uri="{FF2B5EF4-FFF2-40B4-BE49-F238E27FC236}">
                <a16:creationId xmlns:a16="http://schemas.microsoft.com/office/drawing/2014/main" id="{C87CEB06-08EA-D6FF-B4C0-FB1222D441D1}"/>
              </a:ext>
            </a:extLst>
          </p:cNvPr>
          <p:cNvSpPr/>
          <p:nvPr/>
        </p:nvSpPr>
        <p:spPr>
          <a:xfrm>
            <a:off x="6620639" y="409296"/>
            <a:ext cx="2808000" cy="2880000"/>
          </a:xfrm>
          <a:prstGeom prst="arc">
            <a:avLst>
              <a:gd name="adj1" fmla="val 12759474"/>
              <a:gd name="adj2" fmla="val 19625310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Arco 43">
            <a:extLst>
              <a:ext uri="{FF2B5EF4-FFF2-40B4-BE49-F238E27FC236}">
                <a16:creationId xmlns:a16="http://schemas.microsoft.com/office/drawing/2014/main" id="{7FAA6E1B-A49F-7662-6108-2F68E6D33C28}"/>
              </a:ext>
            </a:extLst>
          </p:cNvPr>
          <p:cNvSpPr/>
          <p:nvPr/>
        </p:nvSpPr>
        <p:spPr>
          <a:xfrm>
            <a:off x="6623095" y="411124"/>
            <a:ext cx="2808000" cy="2880000"/>
          </a:xfrm>
          <a:prstGeom prst="arc">
            <a:avLst>
              <a:gd name="adj1" fmla="val 1073803"/>
              <a:gd name="adj2" fmla="val 2618059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2" name="Arco 61">
            <a:extLst>
              <a:ext uri="{FF2B5EF4-FFF2-40B4-BE49-F238E27FC236}">
                <a16:creationId xmlns:a16="http://schemas.microsoft.com/office/drawing/2014/main" id="{E4E203B6-8335-C6C5-4272-1C6BC685A602}"/>
              </a:ext>
            </a:extLst>
          </p:cNvPr>
          <p:cNvSpPr/>
          <p:nvPr/>
        </p:nvSpPr>
        <p:spPr>
          <a:xfrm>
            <a:off x="6678103" y="409385"/>
            <a:ext cx="2700000" cy="2880000"/>
          </a:xfrm>
          <a:prstGeom prst="arc">
            <a:avLst>
              <a:gd name="adj1" fmla="val 12728593"/>
              <a:gd name="adj2" fmla="val 19711793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Arco 65">
            <a:extLst>
              <a:ext uri="{FF2B5EF4-FFF2-40B4-BE49-F238E27FC236}">
                <a16:creationId xmlns:a16="http://schemas.microsoft.com/office/drawing/2014/main" id="{89DEBB61-E015-E4E3-55A6-C2EE193CB6B5}"/>
              </a:ext>
            </a:extLst>
          </p:cNvPr>
          <p:cNvSpPr/>
          <p:nvPr/>
        </p:nvSpPr>
        <p:spPr>
          <a:xfrm>
            <a:off x="6679011" y="408418"/>
            <a:ext cx="2700000" cy="2880000"/>
          </a:xfrm>
          <a:prstGeom prst="arc">
            <a:avLst>
              <a:gd name="adj1" fmla="val 1011428"/>
              <a:gd name="adj2" fmla="val 2542086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0" name="Arco 69">
            <a:extLst>
              <a:ext uri="{FF2B5EF4-FFF2-40B4-BE49-F238E27FC236}">
                <a16:creationId xmlns:a16="http://schemas.microsoft.com/office/drawing/2014/main" id="{500DAFC0-6FCD-A5E8-73D4-4860E65518EC}"/>
              </a:ext>
            </a:extLst>
          </p:cNvPr>
          <p:cNvSpPr/>
          <p:nvPr/>
        </p:nvSpPr>
        <p:spPr>
          <a:xfrm>
            <a:off x="6748495" y="406896"/>
            <a:ext cx="2556000" cy="2880000"/>
          </a:xfrm>
          <a:prstGeom prst="arc">
            <a:avLst>
              <a:gd name="adj1" fmla="val 12795457"/>
              <a:gd name="adj2" fmla="val 19811784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6" name="Arco 75">
            <a:extLst>
              <a:ext uri="{FF2B5EF4-FFF2-40B4-BE49-F238E27FC236}">
                <a16:creationId xmlns:a16="http://schemas.microsoft.com/office/drawing/2014/main" id="{D6B9BE3D-ED98-8D26-EAEF-2E16068D7A51}"/>
              </a:ext>
            </a:extLst>
          </p:cNvPr>
          <p:cNvSpPr/>
          <p:nvPr/>
        </p:nvSpPr>
        <p:spPr>
          <a:xfrm>
            <a:off x="6747525" y="406203"/>
            <a:ext cx="2556000" cy="2880000"/>
          </a:xfrm>
          <a:prstGeom prst="arc">
            <a:avLst>
              <a:gd name="adj1" fmla="val 894691"/>
              <a:gd name="adj2" fmla="val 375491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9" name="Arco 88">
            <a:extLst>
              <a:ext uri="{FF2B5EF4-FFF2-40B4-BE49-F238E27FC236}">
                <a16:creationId xmlns:a16="http://schemas.microsoft.com/office/drawing/2014/main" id="{F3DF1E06-83E6-0BF2-AD12-E432F6AFA148}"/>
              </a:ext>
            </a:extLst>
          </p:cNvPr>
          <p:cNvSpPr/>
          <p:nvPr/>
        </p:nvSpPr>
        <p:spPr>
          <a:xfrm>
            <a:off x="6837601" y="408672"/>
            <a:ext cx="2376000" cy="2880000"/>
          </a:xfrm>
          <a:prstGeom prst="arc">
            <a:avLst>
              <a:gd name="adj1" fmla="val 12905107"/>
              <a:gd name="adj2" fmla="val 19944039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3" name="Arco 92">
            <a:extLst>
              <a:ext uri="{FF2B5EF4-FFF2-40B4-BE49-F238E27FC236}">
                <a16:creationId xmlns:a16="http://schemas.microsoft.com/office/drawing/2014/main" id="{221BB439-6B84-9579-C37A-A739D9ECD147}"/>
              </a:ext>
            </a:extLst>
          </p:cNvPr>
          <p:cNvSpPr/>
          <p:nvPr/>
        </p:nvSpPr>
        <p:spPr>
          <a:xfrm>
            <a:off x="6839465" y="408525"/>
            <a:ext cx="2376000" cy="2880000"/>
          </a:xfrm>
          <a:prstGeom prst="arc">
            <a:avLst>
              <a:gd name="adj1" fmla="val 725380"/>
              <a:gd name="adj2" fmla="val 3857746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4" name="Arco 103">
            <a:extLst>
              <a:ext uri="{FF2B5EF4-FFF2-40B4-BE49-F238E27FC236}">
                <a16:creationId xmlns:a16="http://schemas.microsoft.com/office/drawing/2014/main" id="{A5D903D3-93A6-D372-3F20-73BCBED90C4F}"/>
              </a:ext>
            </a:extLst>
          </p:cNvPr>
          <p:cNvSpPr/>
          <p:nvPr/>
        </p:nvSpPr>
        <p:spPr>
          <a:xfrm>
            <a:off x="6948898" y="405836"/>
            <a:ext cx="2160000" cy="2880000"/>
          </a:xfrm>
          <a:prstGeom prst="arc">
            <a:avLst>
              <a:gd name="adj1" fmla="val 13052856"/>
              <a:gd name="adj2" fmla="val 20139397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2" name="Arco 111">
            <a:extLst>
              <a:ext uri="{FF2B5EF4-FFF2-40B4-BE49-F238E27FC236}">
                <a16:creationId xmlns:a16="http://schemas.microsoft.com/office/drawing/2014/main" id="{ABCA2E74-C695-AABD-92CF-B872EECDE4BA}"/>
              </a:ext>
            </a:extLst>
          </p:cNvPr>
          <p:cNvSpPr/>
          <p:nvPr/>
        </p:nvSpPr>
        <p:spPr>
          <a:xfrm>
            <a:off x="6946219" y="405041"/>
            <a:ext cx="2160000" cy="2880000"/>
          </a:xfrm>
          <a:prstGeom prst="arc">
            <a:avLst>
              <a:gd name="adj1" fmla="val 527890"/>
              <a:gd name="adj2" fmla="val 3994463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1" name="Arco 130">
            <a:extLst>
              <a:ext uri="{FF2B5EF4-FFF2-40B4-BE49-F238E27FC236}">
                <a16:creationId xmlns:a16="http://schemas.microsoft.com/office/drawing/2014/main" id="{8D69191E-9865-F2A8-0F17-64FA47700FBB}"/>
              </a:ext>
            </a:extLst>
          </p:cNvPr>
          <p:cNvSpPr/>
          <p:nvPr/>
        </p:nvSpPr>
        <p:spPr>
          <a:xfrm>
            <a:off x="6947573" y="403586"/>
            <a:ext cx="2160000" cy="2880000"/>
          </a:xfrm>
          <a:prstGeom prst="arc">
            <a:avLst>
              <a:gd name="adj1" fmla="val 9535305"/>
              <a:gd name="adj2" fmla="val 11986490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2" name="Arco 131">
            <a:extLst>
              <a:ext uri="{FF2B5EF4-FFF2-40B4-BE49-F238E27FC236}">
                <a16:creationId xmlns:a16="http://schemas.microsoft.com/office/drawing/2014/main" id="{E570D706-5561-5283-3561-7460A2DE3696}"/>
              </a:ext>
            </a:extLst>
          </p:cNvPr>
          <p:cNvSpPr/>
          <p:nvPr/>
        </p:nvSpPr>
        <p:spPr>
          <a:xfrm>
            <a:off x="7107462" y="404445"/>
            <a:ext cx="1836000" cy="2880000"/>
          </a:xfrm>
          <a:prstGeom prst="arc">
            <a:avLst>
              <a:gd name="adj1" fmla="val 13335175"/>
              <a:gd name="adj2" fmla="val 408398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7" name="Arco 166">
            <a:extLst>
              <a:ext uri="{FF2B5EF4-FFF2-40B4-BE49-F238E27FC236}">
                <a16:creationId xmlns:a16="http://schemas.microsoft.com/office/drawing/2014/main" id="{EE88A51A-23A9-09FA-297A-2AA4A7F80AE7}"/>
              </a:ext>
            </a:extLst>
          </p:cNvPr>
          <p:cNvSpPr/>
          <p:nvPr/>
        </p:nvSpPr>
        <p:spPr>
          <a:xfrm>
            <a:off x="7107531" y="404695"/>
            <a:ext cx="1836000" cy="2880000"/>
          </a:xfrm>
          <a:prstGeom prst="arc">
            <a:avLst>
              <a:gd name="adj1" fmla="val 8897919"/>
              <a:gd name="adj2" fmla="val 12686843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9" name="Arco 168">
            <a:extLst>
              <a:ext uri="{FF2B5EF4-FFF2-40B4-BE49-F238E27FC236}">
                <a16:creationId xmlns:a16="http://schemas.microsoft.com/office/drawing/2014/main" id="{ABFAFC90-B163-9635-0B68-9D89B61EB5E3}"/>
              </a:ext>
            </a:extLst>
          </p:cNvPr>
          <p:cNvSpPr/>
          <p:nvPr/>
        </p:nvSpPr>
        <p:spPr>
          <a:xfrm>
            <a:off x="7284797" y="408886"/>
            <a:ext cx="1476000" cy="2880000"/>
          </a:xfrm>
          <a:prstGeom prst="arc">
            <a:avLst>
              <a:gd name="adj1" fmla="val 13724267"/>
              <a:gd name="adj2" fmla="val 4174025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0" name="Arco 169">
            <a:extLst>
              <a:ext uri="{FF2B5EF4-FFF2-40B4-BE49-F238E27FC236}">
                <a16:creationId xmlns:a16="http://schemas.microsoft.com/office/drawing/2014/main" id="{E2CADE0B-90F7-31CE-D12B-ABDEE1FC88E5}"/>
              </a:ext>
            </a:extLst>
          </p:cNvPr>
          <p:cNvSpPr/>
          <p:nvPr/>
        </p:nvSpPr>
        <p:spPr>
          <a:xfrm>
            <a:off x="7286631" y="405953"/>
            <a:ext cx="1476000" cy="2880000"/>
          </a:xfrm>
          <a:prstGeom prst="arc">
            <a:avLst>
              <a:gd name="adj1" fmla="val 8405841"/>
              <a:gd name="adj2" fmla="val 13195253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5" name="Arco 174">
            <a:extLst>
              <a:ext uri="{FF2B5EF4-FFF2-40B4-BE49-F238E27FC236}">
                <a16:creationId xmlns:a16="http://schemas.microsoft.com/office/drawing/2014/main" id="{6B039B29-8DDB-555C-1A33-A9217FD06A75}"/>
              </a:ext>
            </a:extLst>
          </p:cNvPr>
          <p:cNvSpPr/>
          <p:nvPr/>
        </p:nvSpPr>
        <p:spPr>
          <a:xfrm>
            <a:off x="7538118" y="405616"/>
            <a:ext cx="972000" cy="2880000"/>
          </a:xfrm>
          <a:prstGeom prst="arc">
            <a:avLst>
              <a:gd name="adj1" fmla="val 14364257"/>
              <a:gd name="adj2" fmla="val 4415517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8" name="Arco 177">
            <a:extLst>
              <a:ext uri="{FF2B5EF4-FFF2-40B4-BE49-F238E27FC236}">
                <a16:creationId xmlns:a16="http://schemas.microsoft.com/office/drawing/2014/main" id="{1E533D37-1816-C0D4-B549-773895981A83}"/>
              </a:ext>
            </a:extLst>
          </p:cNvPr>
          <p:cNvSpPr/>
          <p:nvPr/>
        </p:nvSpPr>
        <p:spPr>
          <a:xfrm>
            <a:off x="7542811" y="404545"/>
            <a:ext cx="972000" cy="2880000"/>
          </a:xfrm>
          <a:prstGeom prst="arc">
            <a:avLst>
              <a:gd name="adj1" fmla="val 7959448"/>
              <a:gd name="adj2" fmla="val 13664787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1" name="Arco 180">
            <a:extLst>
              <a:ext uri="{FF2B5EF4-FFF2-40B4-BE49-F238E27FC236}">
                <a16:creationId xmlns:a16="http://schemas.microsoft.com/office/drawing/2014/main" id="{B623BF20-1DB9-7117-59DB-8E7974AA2DE6}"/>
              </a:ext>
            </a:extLst>
          </p:cNvPr>
          <p:cNvSpPr/>
          <p:nvPr/>
        </p:nvSpPr>
        <p:spPr>
          <a:xfrm>
            <a:off x="7791368" y="407079"/>
            <a:ext cx="468000" cy="2880000"/>
          </a:xfrm>
          <a:prstGeom prst="arc">
            <a:avLst>
              <a:gd name="adj1" fmla="val 15258051"/>
              <a:gd name="adj2" fmla="val 469517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1" name="Arco 190">
            <a:extLst>
              <a:ext uri="{FF2B5EF4-FFF2-40B4-BE49-F238E27FC236}">
                <a16:creationId xmlns:a16="http://schemas.microsoft.com/office/drawing/2014/main" id="{197719BA-6BAD-7A37-81B1-5EB649208285}"/>
              </a:ext>
            </a:extLst>
          </p:cNvPr>
          <p:cNvSpPr/>
          <p:nvPr/>
        </p:nvSpPr>
        <p:spPr>
          <a:xfrm>
            <a:off x="7790665" y="406392"/>
            <a:ext cx="468000" cy="2880000"/>
          </a:xfrm>
          <a:prstGeom prst="arc">
            <a:avLst>
              <a:gd name="adj1" fmla="val 8120944"/>
              <a:gd name="adj2" fmla="val 13581785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6AE1B33F-64CF-8C91-3A0A-404C0118A626}"/>
              </a:ext>
            </a:extLst>
          </p:cNvPr>
          <p:cNvGrpSpPr/>
          <p:nvPr/>
        </p:nvGrpSpPr>
        <p:grpSpPr>
          <a:xfrm>
            <a:off x="6180750" y="3582603"/>
            <a:ext cx="2482014" cy="2168357"/>
            <a:chOff x="6180750" y="3582603"/>
            <a:chExt cx="2482014" cy="2168357"/>
          </a:xfrm>
        </p:grpSpPr>
        <p:cxnSp>
          <p:nvCxnSpPr>
            <p:cNvPr id="372" name="Connettore diritto 371">
              <a:extLst>
                <a:ext uri="{FF2B5EF4-FFF2-40B4-BE49-F238E27FC236}">
                  <a16:creationId xmlns:a16="http://schemas.microsoft.com/office/drawing/2014/main" id="{4D5AFC1C-52F1-84AE-98FC-F8518634983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184179" y="4998081"/>
              <a:ext cx="121327" cy="210144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Gruppo 6">
              <a:extLst>
                <a:ext uri="{FF2B5EF4-FFF2-40B4-BE49-F238E27FC236}">
                  <a16:creationId xmlns:a16="http://schemas.microsoft.com/office/drawing/2014/main" id="{2128264C-B768-4EFC-F646-DBABC3DED4C2}"/>
                </a:ext>
              </a:extLst>
            </p:cNvPr>
            <p:cNvGrpSpPr/>
            <p:nvPr/>
          </p:nvGrpSpPr>
          <p:grpSpPr>
            <a:xfrm>
              <a:off x="6180750" y="3582603"/>
              <a:ext cx="2482014" cy="2168357"/>
              <a:chOff x="6180750" y="3582603"/>
              <a:chExt cx="2482014" cy="2168357"/>
            </a:xfrm>
          </p:grpSpPr>
          <p:grpSp>
            <p:nvGrpSpPr>
              <p:cNvPr id="224" name="Gruppo 223">
                <a:extLst>
                  <a:ext uri="{FF2B5EF4-FFF2-40B4-BE49-F238E27FC236}">
                    <a16:creationId xmlns:a16="http://schemas.microsoft.com/office/drawing/2014/main" id="{52D73B16-F15E-59C3-AD2A-15636E8E997D}"/>
                  </a:ext>
                </a:extLst>
              </p:cNvPr>
              <p:cNvGrpSpPr/>
              <p:nvPr/>
            </p:nvGrpSpPr>
            <p:grpSpPr>
              <a:xfrm rot="1800000">
                <a:off x="6180750" y="3582603"/>
                <a:ext cx="2482014" cy="2168357"/>
                <a:chOff x="226757" y="1689808"/>
                <a:chExt cx="4195872" cy="4224237"/>
              </a:xfrm>
            </p:grpSpPr>
            <p:cxnSp>
              <p:nvCxnSpPr>
                <p:cNvPr id="226" name="Connettore diritto 225">
                  <a:extLst>
                    <a:ext uri="{FF2B5EF4-FFF2-40B4-BE49-F238E27FC236}">
                      <a16:creationId xmlns:a16="http://schemas.microsoft.com/office/drawing/2014/main" id="{F172EC79-F75F-EDFB-99B1-03175E7D434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226757" y="1923934"/>
                  <a:ext cx="1478920" cy="2951922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8" name="Connettore diritto 257">
                  <a:extLst>
                    <a:ext uri="{FF2B5EF4-FFF2-40B4-BE49-F238E27FC236}">
                      <a16:creationId xmlns:a16="http://schemas.microsoft.com/office/drawing/2014/main" id="{B72D8E5C-0398-47C2-BFF3-2F04192030B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427374" y="1909082"/>
                  <a:ext cx="1382483" cy="2759435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0" name="Connettore diritto 259">
                  <a:extLst>
                    <a:ext uri="{FF2B5EF4-FFF2-40B4-BE49-F238E27FC236}">
                      <a16:creationId xmlns:a16="http://schemas.microsoft.com/office/drawing/2014/main" id="{2B3AE989-4FEF-7EAC-AFFC-A7A07462CFC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1102275" y="1739935"/>
                  <a:ext cx="337482" cy="673612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1" name="Connettore diritto 260">
                  <a:extLst>
                    <a:ext uri="{FF2B5EF4-FFF2-40B4-BE49-F238E27FC236}">
                      <a16:creationId xmlns:a16="http://schemas.microsoft.com/office/drawing/2014/main" id="{F6811C87-2247-B554-200A-CDD9314493E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1324409" y="1731501"/>
                  <a:ext cx="198016" cy="395240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4" name="Connettore diritto 263">
                  <a:extLst>
                    <a:ext uri="{FF2B5EF4-FFF2-40B4-BE49-F238E27FC236}">
                      <a16:creationId xmlns:a16="http://schemas.microsoft.com/office/drawing/2014/main" id="{E04DA556-6AD0-48A9-803B-9BD7848D809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1544156" y="1689808"/>
                  <a:ext cx="63320" cy="126387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6" name="Connettore diritto 265">
                  <a:extLst>
                    <a:ext uri="{FF2B5EF4-FFF2-40B4-BE49-F238E27FC236}">
                      <a16:creationId xmlns:a16="http://schemas.microsoft.com/office/drawing/2014/main" id="{8B827C2B-11A2-028D-9EA5-C6FE50AE848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1674594" y="5699981"/>
                  <a:ext cx="107246" cy="214064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0" name="Connettore diritto 269">
                  <a:extLst>
                    <a:ext uri="{FF2B5EF4-FFF2-40B4-BE49-F238E27FC236}">
                      <a16:creationId xmlns:a16="http://schemas.microsoft.com/office/drawing/2014/main" id="{2A0C8C69-FFFF-FE1F-3CEB-8AB54B333A5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1713182" y="5202916"/>
                  <a:ext cx="328774" cy="656235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5" name="Connettore diritto 274">
                  <a:extLst>
                    <a:ext uri="{FF2B5EF4-FFF2-40B4-BE49-F238E27FC236}">
                      <a16:creationId xmlns:a16="http://schemas.microsoft.com/office/drawing/2014/main" id="{4A452A43-79B5-7B4C-5652-DE2EB88E6D7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1896399" y="5335490"/>
                  <a:ext cx="267140" cy="533213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6" name="Connettore diritto 275">
                  <a:extLst>
                    <a:ext uri="{FF2B5EF4-FFF2-40B4-BE49-F238E27FC236}">
                      <a16:creationId xmlns:a16="http://schemas.microsoft.com/office/drawing/2014/main" id="{BE633CE9-572C-28C6-E12B-B3FF1BFDD5F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2078617" y="5455923"/>
                  <a:ext cx="207505" cy="414180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7" name="Connettore diritto 276">
                  <a:extLst>
                    <a:ext uri="{FF2B5EF4-FFF2-40B4-BE49-F238E27FC236}">
                      <a16:creationId xmlns:a16="http://schemas.microsoft.com/office/drawing/2014/main" id="{8B06E360-7E6B-38AB-688C-9ADAD2B05C0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2247987" y="5542006"/>
                  <a:ext cx="173563" cy="346434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8" name="Connettore diritto 277">
                  <a:extLst>
                    <a:ext uri="{FF2B5EF4-FFF2-40B4-BE49-F238E27FC236}">
                      <a16:creationId xmlns:a16="http://schemas.microsoft.com/office/drawing/2014/main" id="{25E2DFA7-2257-30EE-3C78-0EE4EE401B3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2416579" y="5611647"/>
                  <a:ext cx="141178" cy="281793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9" name="Connettore diritto 278">
                  <a:extLst>
                    <a:ext uri="{FF2B5EF4-FFF2-40B4-BE49-F238E27FC236}">
                      <a16:creationId xmlns:a16="http://schemas.microsoft.com/office/drawing/2014/main" id="{6FD28EF2-001A-5642-3FBE-796BC4F3926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2584556" y="5678641"/>
                  <a:ext cx="110025" cy="219611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1" name="Connettore diritto 280">
                  <a:extLst>
                    <a:ext uri="{FF2B5EF4-FFF2-40B4-BE49-F238E27FC236}">
                      <a16:creationId xmlns:a16="http://schemas.microsoft.com/office/drawing/2014/main" id="{F7B51213-C0ED-4577-4E74-D07F724FAB3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2741555" y="5703135"/>
                  <a:ext cx="100825" cy="201248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2" name="Connettore diritto 281">
                  <a:extLst>
                    <a:ext uri="{FF2B5EF4-FFF2-40B4-BE49-F238E27FC236}">
                      <a16:creationId xmlns:a16="http://schemas.microsoft.com/office/drawing/2014/main" id="{84B04FA1-B9B4-C88A-5AE1-C35AF37236D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2902451" y="5739702"/>
                  <a:ext cx="83838" cy="167342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3" name="Connettore diritto 282">
                  <a:extLst>
                    <a:ext uri="{FF2B5EF4-FFF2-40B4-BE49-F238E27FC236}">
                      <a16:creationId xmlns:a16="http://schemas.microsoft.com/office/drawing/2014/main" id="{162637A7-B90E-B517-763C-0AAE6410797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3058518" y="5747669"/>
                  <a:ext cx="76501" cy="152698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7" name="Connettore diritto 286">
                  <a:extLst>
                    <a:ext uri="{FF2B5EF4-FFF2-40B4-BE49-F238E27FC236}">
                      <a16:creationId xmlns:a16="http://schemas.microsoft.com/office/drawing/2014/main" id="{DE7AA82E-8EAF-2C9E-AA60-BBB3F0CE8BE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3211235" y="5762132"/>
                  <a:ext cx="75867" cy="151432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3" name="Connettore diritto 292">
                  <a:extLst>
                    <a:ext uri="{FF2B5EF4-FFF2-40B4-BE49-F238E27FC236}">
                      <a16:creationId xmlns:a16="http://schemas.microsoft.com/office/drawing/2014/main" id="{7A81DFCB-0CC4-0AA1-FE8B-F61EA26BEB6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3361375" y="5752412"/>
                  <a:ext cx="80387" cy="160454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5" name="Connettore diritto 294">
                  <a:extLst>
                    <a:ext uri="{FF2B5EF4-FFF2-40B4-BE49-F238E27FC236}">
                      <a16:creationId xmlns:a16="http://schemas.microsoft.com/office/drawing/2014/main" id="{0DDBF9F8-55A1-1DAC-E154-1802AF678DD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3508932" y="5731585"/>
                  <a:ext cx="90072" cy="179785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6" name="Connettore diritto 295">
                  <a:extLst>
                    <a:ext uri="{FF2B5EF4-FFF2-40B4-BE49-F238E27FC236}">
                      <a16:creationId xmlns:a16="http://schemas.microsoft.com/office/drawing/2014/main" id="{780A7DD0-2DB3-2B50-622F-0AC99CF3E32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3654811" y="5695953"/>
                  <a:ext cx="97020" cy="193652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8" name="Connettore diritto 297">
                  <a:extLst>
                    <a:ext uri="{FF2B5EF4-FFF2-40B4-BE49-F238E27FC236}">
                      <a16:creationId xmlns:a16="http://schemas.microsoft.com/office/drawing/2014/main" id="{0306821F-4FC6-E62D-055D-FE351284AC2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3798703" y="5659400"/>
                  <a:ext cx="114035" cy="227614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Connettore diritto 300">
                  <a:extLst>
                    <a:ext uri="{FF2B5EF4-FFF2-40B4-BE49-F238E27FC236}">
                      <a16:creationId xmlns:a16="http://schemas.microsoft.com/office/drawing/2014/main" id="{374A0669-13B5-A5B6-ED18-ADDB393778A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3939021" y="5599623"/>
                  <a:ext cx="138203" cy="275853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5" name="Connettore diritto 304">
                  <a:extLst>
                    <a:ext uri="{FF2B5EF4-FFF2-40B4-BE49-F238E27FC236}">
                      <a16:creationId xmlns:a16="http://schemas.microsoft.com/office/drawing/2014/main" id="{8609C2FA-01D1-B9D3-80B9-0DAED837592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4074157" y="5538480"/>
                  <a:ext cx="172726" cy="344762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6" name="Connettore diritto 305">
                  <a:extLst>
                    <a:ext uri="{FF2B5EF4-FFF2-40B4-BE49-F238E27FC236}">
                      <a16:creationId xmlns:a16="http://schemas.microsoft.com/office/drawing/2014/main" id="{F893A995-2D4F-26BD-400C-69A60D3655E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4203214" y="5438080"/>
                  <a:ext cx="219415" cy="437953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75" name="Connettore diritto 374">
                <a:extLst>
                  <a:ext uri="{FF2B5EF4-FFF2-40B4-BE49-F238E27FC236}">
                    <a16:creationId xmlns:a16="http://schemas.microsoft.com/office/drawing/2014/main" id="{A219E161-7FF2-566C-91DC-5B5BCDAFFE8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261991" y="5154206"/>
                <a:ext cx="55044" cy="95339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9" name="Connettore diritto 378">
                <a:extLst>
                  <a:ext uri="{FF2B5EF4-FFF2-40B4-BE49-F238E27FC236}">
                    <a16:creationId xmlns:a16="http://schemas.microsoft.com/office/drawing/2014/main" id="{E7085FA5-72B4-549D-A727-336DF1F2AF2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626248" y="4518459"/>
                <a:ext cx="161160" cy="279137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5" name="Connettore diritto 384">
                <a:extLst>
                  <a:ext uri="{FF2B5EF4-FFF2-40B4-BE49-F238E27FC236}">
                    <a16:creationId xmlns:a16="http://schemas.microsoft.com/office/drawing/2014/main" id="{13D1E439-4D59-9B5D-4EC4-FA1D8963B72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338293" y="5237809"/>
                <a:ext cx="32630" cy="56517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8" name="Connettore diritto 387">
                <a:extLst>
                  <a:ext uri="{FF2B5EF4-FFF2-40B4-BE49-F238E27FC236}">
                    <a16:creationId xmlns:a16="http://schemas.microsoft.com/office/drawing/2014/main" id="{C56B1018-360A-46FE-4801-A40FA116A7F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713134" y="4716372"/>
                <a:ext cx="60022" cy="103962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1" name="Connettore diritto 390">
                <a:extLst>
                  <a:ext uri="{FF2B5EF4-FFF2-40B4-BE49-F238E27FC236}">
                    <a16:creationId xmlns:a16="http://schemas.microsoft.com/office/drawing/2014/main" id="{89117B1B-9C83-8523-9AC3-57C518F0CAA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414165" y="5298624"/>
                <a:ext cx="23842" cy="41295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5" name="Connettore diritto 394">
                <a:extLst>
                  <a:ext uri="{FF2B5EF4-FFF2-40B4-BE49-F238E27FC236}">
                    <a16:creationId xmlns:a16="http://schemas.microsoft.com/office/drawing/2014/main" id="{7B131FAF-3C2A-F592-74F8-8C174209DF0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499025" y="5331613"/>
                <a:ext cx="28745" cy="49787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9" name="Gruppo 248">
            <a:extLst>
              <a:ext uri="{FF2B5EF4-FFF2-40B4-BE49-F238E27FC236}">
                <a16:creationId xmlns:a16="http://schemas.microsoft.com/office/drawing/2014/main" id="{2050F0ED-E37B-CEE9-E2DA-396BCAEE1685}"/>
              </a:ext>
            </a:extLst>
          </p:cNvPr>
          <p:cNvGrpSpPr/>
          <p:nvPr/>
        </p:nvGrpSpPr>
        <p:grpSpPr>
          <a:xfrm>
            <a:off x="5492275" y="3975356"/>
            <a:ext cx="1615538" cy="2161580"/>
            <a:chOff x="5492275" y="3975356"/>
            <a:chExt cx="1615538" cy="2161580"/>
          </a:xfrm>
        </p:grpSpPr>
        <p:cxnSp>
          <p:nvCxnSpPr>
            <p:cNvPr id="229" name="Connettore diritto 228">
              <a:extLst>
                <a:ext uri="{FF2B5EF4-FFF2-40B4-BE49-F238E27FC236}">
                  <a16:creationId xmlns:a16="http://schemas.microsoft.com/office/drawing/2014/main" id="{995E7578-AAA0-F723-A9DC-ECF0E9989ACE}"/>
                </a:ext>
              </a:extLst>
            </p:cNvPr>
            <p:cNvCxnSpPr>
              <a:cxnSpLocks/>
            </p:cNvCxnSpPr>
            <p:nvPr/>
          </p:nvCxnSpPr>
          <p:spPr>
            <a:xfrm>
              <a:off x="5509301" y="4866307"/>
              <a:ext cx="697555" cy="122998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Connettore diritto 229">
              <a:extLst>
                <a:ext uri="{FF2B5EF4-FFF2-40B4-BE49-F238E27FC236}">
                  <a16:creationId xmlns:a16="http://schemas.microsoft.com/office/drawing/2014/main" id="{644A051A-550F-3A29-4C33-92600D62A956}"/>
                </a:ext>
              </a:extLst>
            </p:cNvPr>
            <p:cNvCxnSpPr>
              <a:cxnSpLocks/>
            </p:cNvCxnSpPr>
            <p:nvPr/>
          </p:nvCxnSpPr>
          <p:spPr>
            <a:xfrm>
              <a:off x="5554492" y="4684285"/>
              <a:ext cx="676461" cy="24621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Connettore diritto 230">
              <a:extLst>
                <a:ext uri="{FF2B5EF4-FFF2-40B4-BE49-F238E27FC236}">
                  <a16:creationId xmlns:a16="http://schemas.microsoft.com/office/drawing/2014/main" id="{402C8928-9343-788E-EFC2-361DC4C1C998}"/>
                </a:ext>
              </a:extLst>
            </p:cNvPr>
            <p:cNvCxnSpPr>
              <a:cxnSpLocks/>
            </p:cNvCxnSpPr>
            <p:nvPr/>
          </p:nvCxnSpPr>
          <p:spPr>
            <a:xfrm>
              <a:off x="5632457" y="4513830"/>
              <a:ext cx="640321" cy="36969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Connettore diritto 231">
              <a:extLst>
                <a:ext uri="{FF2B5EF4-FFF2-40B4-BE49-F238E27FC236}">
                  <a16:creationId xmlns:a16="http://schemas.microsoft.com/office/drawing/2014/main" id="{D0FC92E0-D0ED-BB71-B7AB-2EE23502D849}"/>
                </a:ext>
              </a:extLst>
            </p:cNvPr>
            <p:cNvCxnSpPr>
              <a:cxnSpLocks/>
            </p:cNvCxnSpPr>
            <p:nvPr/>
          </p:nvCxnSpPr>
          <p:spPr>
            <a:xfrm>
              <a:off x="5738444" y="4358207"/>
              <a:ext cx="555234" cy="46589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Connettore diritto 232">
              <a:extLst>
                <a:ext uri="{FF2B5EF4-FFF2-40B4-BE49-F238E27FC236}">
                  <a16:creationId xmlns:a16="http://schemas.microsoft.com/office/drawing/2014/main" id="{454D55E5-E6D4-93EE-4B01-C62DB7FFA9FB}"/>
                </a:ext>
              </a:extLst>
            </p:cNvPr>
            <p:cNvCxnSpPr>
              <a:cxnSpLocks/>
            </p:cNvCxnSpPr>
            <p:nvPr/>
          </p:nvCxnSpPr>
          <p:spPr>
            <a:xfrm>
              <a:off x="5869966" y="4223016"/>
              <a:ext cx="460335" cy="54860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Connettore diritto 233">
              <a:extLst>
                <a:ext uri="{FF2B5EF4-FFF2-40B4-BE49-F238E27FC236}">
                  <a16:creationId xmlns:a16="http://schemas.microsoft.com/office/drawing/2014/main" id="{D859518D-80C3-879D-D63C-3EB26BA0CD20}"/>
                </a:ext>
              </a:extLst>
            </p:cNvPr>
            <p:cNvCxnSpPr>
              <a:cxnSpLocks/>
            </p:cNvCxnSpPr>
            <p:nvPr/>
          </p:nvCxnSpPr>
          <p:spPr>
            <a:xfrm>
              <a:off x="6024685" y="4115037"/>
              <a:ext cx="339183" cy="58748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Connettore diritto 234">
              <a:extLst>
                <a:ext uri="{FF2B5EF4-FFF2-40B4-BE49-F238E27FC236}">
                  <a16:creationId xmlns:a16="http://schemas.microsoft.com/office/drawing/2014/main" id="{043AD546-87B1-7A80-4B65-8F6B7708AC41}"/>
                </a:ext>
              </a:extLst>
            </p:cNvPr>
            <p:cNvCxnSpPr>
              <a:cxnSpLocks/>
            </p:cNvCxnSpPr>
            <p:nvPr/>
          </p:nvCxnSpPr>
          <p:spPr>
            <a:xfrm>
              <a:off x="6195957" y="4035477"/>
              <a:ext cx="211761" cy="58180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Connettore diritto 235">
              <a:extLst>
                <a:ext uri="{FF2B5EF4-FFF2-40B4-BE49-F238E27FC236}">
                  <a16:creationId xmlns:a16="http://schemas.microsoft.com/office/drawing/2014/main" id="{EA0C044C-8526-BDC8-14FA-A2AA5732F42C}"/>
                </a:ext>
              </a:extLst>
            </p:cNvPr>
            <p:cNvCxnSpPr>
              <a:cxnSpLocks/>
            </p:cNvCxnSpPr>
            <p:nvPr/>
          </p:nvCxnSpPr>
          <p:spPr>
            <a:xfrm>
              <a:off x="6378307" y="3992232"/>
              <a:ext cx="92584" cy="525073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Connettore diritto 236">
              <a:extLst>
                <a:ext uri="{FF2B5EF4-FFF2-40B4-BE49-F238E27FC236}">
                  <a16:creationId xmlns:a16="http://schemas.microsoft.com/office/drawing/2014/main" id="{371CBA7C-6E89-EFA1-4754-0F44F9A50EAF}"/>
                </a:ext>
              </a:extLst>
            </p:cNvPr>
            <p:cNvCxnSpPr>
              <a:cxnSpLocks/>
            </p:cNvCxnSpPr>
            <p:nvPr/>
          </p:nvCxnSpPr>
          <p:spPr>
            <a:xfrm>
              <a:off x="6566935" y="5419505"/>
              <a:ext cx="0" cy="71743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Connettore diritto 239">
              <a:extLst>
                <a:ext uri="{FF2B5EF4-FFF2-40B4-BE49-F238E27FC236}">
                  <a16:creationId xmlns:a16="http://schemas.microsoft.com/office/drawing/2014/main" id="{CB6D0149-741C-95AA-E7D7-FF11C3CA905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81311" y="5387737"/>
              <a:ext cx="128316" cy="727713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Connettore diritto 240">
              <a:extLst>
                <a:ext uri="{FF2B5EF4-FFF2-40B4-BE49-F238E27FC236}">
                  <a16:creationId xmlns:a16="http://schemas.microsoft.com/office/drawing/2014/main" id="{26E8E90E-3871-A5D2-6EA3-F8D6F62CAAF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99623" y="5359843"/>
              <a:ext cx="257879" cy="708515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Connettore diritto 241">
              <a:extLst>
                <a:ext uri="{FF2B5EF4-FFF2-40B4-BE49-F238E27FC236}">
                  <a16:creationId xmlns:a16="http://schemas.microsoft.com/office/drawing/2014/main" id="{CE5679C4-F9C6-6059-160B-5E1C184CB27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29169" y="5327117"/>
              <a:ext cx="382943" cy="66327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Connettore diritto 242">
              <a:extLst>
                <a:ext uri="{FF2B5EF4-FFF2-40B4-BE49-F238E27FC236}">
                  <a16:creationId xmlns:a16="http://schemas.microsoft.com/office/drawing/2014/main" id="{F1B414EB-62C1-00A5-F6AE-B4F7943D002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73546" y="5302547"/>
              <a:ext cx="488238" cy="58185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Connettore diritto 243">
              <a:extLst>
                <a:ext uri="{FF2B5EF4-FFF2-40B4-BE49-F238E27FC236}">
                  <a16:creationId xmlns:a16="http://schemas.microsoft.com/office/drawing/2014/main" id="{4BA33AE6-1221-DAA9-92B9-0E976A9CCB7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38354" y="5275958"/>
              <a:ext cx="568378" cy="47692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Connettore diritto 244">
              <a:extLst>
                <a:ext uri="{FF2B5EF4-FFF2-40B4-BE49-F238E27FC236}">
                  <a16:creationId xmlns:a16="http://schemas.microsoft.com/office/drawing/2014/main" id="{B7E1DAF3-CEEB-7C4B-EE7D-9A075F5964C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30375" y="5240845"/>
              <a:ext cx="618896" cy="35732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Connettore diritto 245">
              <a:extLst>
                <a:ext uri="{FF2B5EF4-FFF2-40B4-BE49-F238E27FC236}">
                  <a16:creationId xmlns:a16="http://schemas.microsoft.com/office/drawing/2014/main" id="{0F6D8A1F-08D5-4BFA-56B9-CF53BCB3CED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50816" y="5195582"/>
              <a:ext cx="635519" cy="23131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Connettore diritto 246">
              <a:extLst>
                <a:ext uri="{FF2B5EF4-FFF2-40B4-BE49-F238E27FC236}">
                  <a16:creationId xmlns:a16="http://schemas.microsoft.com/office/drawing/2014/main" id="{987460AE-8B41-8227-5B47-10ACAB204B2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07572" y="5135624"/>
              <a:ext cx="617708" cy="10891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Connettore diritto 247">
              <a:extLst>
                <a:ext uri="{FF2B5EF4-FFF2-40B4-BE49-F238E27FC236}">
                  <a16:creationId xmlns:a16="http://schemas.microsoft.com/office/drawing/2014/main" id="{D1A92A79-0C6B-DF19-7968-6A02543C6D35}"/>
                </a:ext>
              </a:extLst>
            </p:cNvPr>
            <p:cNvCxnSpPr>
              <a:cxnSpLocks/>
            </p:cNvCxnSpPr>
            <p:nvPr/>
          </p:nvCxnSpPr>
          <p:spPr>
            <a:xfrm>
              <a:off x="5492275" y="5055914"/>
              <a:ext cx="681013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Connettore diritto 266">
              <a:extLst>
                <a:ext uri="{FF2B5EF4-FFF2-40B4-BE49-F238E27FC236}">
                  <a16:creationId xmlns:a16="http://schemas.microsoft.com/office/drawing/2014/main" id="{F3EC9C61-6550-49E9-E42C-0921FB34EB5F}"/>
                </a:ext>
              </a:extLst>
            </p:cNvPr>
            <p:cNvCxnSpPr>
              <a:cxnSpLocks/>
            </p:cNvCxnSpPr>
            <p:nvPr/>
          </p:nvCxnSpPr>
          <p:spPr>
            <a:xfrm>
              <a:off x="6887574" y="5604100"/>
              <a:ext cx="220239" cy="381465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Connettore diritto 267">
              <a:extLst>
                <a:ext uri="{FF2B5EF4-FFF2-40B4-BE49-F238E27FC236}">
                  <a16:creationId xmlns:a16="http://schemas.microsoft.com/office/drawing/2014/main" id="{54BB69A1-851B-7A54-1CBA-2840479A9D7E}"/>
                </a:ext>
              </a:extLst>
            </p:cNvPr>
            <p:cNvCxnSpPr>
              <a:cxnSpLocks/>
            </p:cNvCxnSpPr>
            <p:nvPr/>
          </p:nvCxnSpPr>
          <p:spPr>
            <a:xfrm>
              <a:off x="6740062" y="5521712"/>
              <a:ext cx="197787" cy="543415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Connettore diritto 268">
              <a:extLst>
                <a:ext uri="{FF2B5EF4-FFF2-40B4-BE49-F238E27FC236}">
                  <a16:creationId xmlns:a16="http://schemas.microsoft.com/office/drawing/2014/main" id="{B39F520A-C9DA-F4C6-7F46-AE260F2A6BBC}"/>
                </a:ext>
              </a:extLst>
            </p:cNvPr>
            <p:cNvCxnSpPr>
              <a:cxnSpLocks/>
            </p:cNvCxnSpPr>
            <p:nvPr/>
          </p:nvCxnSpPr>
          <p:spPr>
            <a:xfrm>
              <a:off x="6639565" y="5456077"/>
              <a:ext cx="116950" cy="663253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Connettore diritto 400">
              <a:extLst>
                <a:ext uri="{FF2B5EF4-FFF2-40B4-BE49-F238E27FC236}">
                  <a16:creationId xmlns:a16="http://schemas.microsoft.com/office/drawing/2014/main" id="{62089CD0-089D-487D-A82B-1F0A3B447248}"/>
                </a:ext>
              </a:extLst>
            </p:cNvPr>
            <p:cNvCxnSpPr>
              <a:cxnSpLocks/>
            </p:cNvCxnSpPr>
            <p:nvPr/>
          </p:nvCxnSpPr>
          <p:spPr>
            <a:xfrm>
              <a:off x="6568040" y="3975356"/>
              <a:ext cx="0" cy="389874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Connettore diritto 403">
              <a:extLst>
                <a:ext uri="{FF2B5EF4-FFF2-40B4-BE49-F238E27FC236}">
                  <a16:creationId xmlns:a16="http://schemas.microsoft.com/office/drawing/2014/main" id="{CCA36900-71C1-F155-54B2-6D9DEB1E5F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46054" y="3986847"/>
              <a:ext cx="8575" cy="4863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Figura a mano libera: forma 12">
            <a:extLst>
              <a:ext uri="{FF2B5EF4-FFF2-40B4-BE49-F238E27FC236}">
                <a16:creationId xmlns:a16="http://schemas.microsoft.com/office/drawing/2014/main" id="{516DCE24-6B06-8814-B449-09554923BC69}"/>
              </a:ext>
            </a:extLst>
          </p:cNvPr>
          <p:cNvSpPr/>
          <p:nvPr/>
        </p:nvSpPr>
        <p:spPr>
          <a:xfrm>
            <a:off x="6093280" y="1246998"/>
            <a:ext cx="1224000" cy="2035045"/>
          </a:xfrm>
          <a:custGeom>
            <a:avLst/>
            <a:gdLst>
              <a:gd name="connsiteX0" fmla="*/ 0 w 1208314"/>
              <a:gd name="connsiteY0" fmla="*/ 440288 h 2035045"/>
              <a:gd name="connsiteX1" fmla="*/ 76200 w 1208314"/>
              <a:gd name="connsiteY1" fmla="*/ 266116 h 2035045"/>
              <a:gd name="connsiteX2" fmla="*/ 163286 w 1208314"/>
              <a:gd name="connsiteY2" fmla="*/ 102831 h 2035045"/>
              <a:gd name="connsiteX3" fmla="*/ 223157 w 1208314"/>
              <a:gd name="connsiteY3" fmla="*/ 37516 h 2035045"/>
              <a:gd name="connsiteX4" fmla="*/ 266700 w 1208314"/>
              <a:gd name="connsiteY4" fmla="*/ 7581 h 2035045"/>
              <a:gd name="connsiteX5" fmla="*/ 326571 w 1208314"/>
              <a:gd name="connsiteY5" fmla="*/ 2138 h 2035045"/>
              <a:gd name="connsiteX6" fmla="*/ 400050 w 1208314"/>
              <a:gd name="connsiteY6" fmla="*/ 37516 h 2035045"/>
              <a:gd name="connsiteX7" fmla="*/ 481693 w 1208314"/>
              <a:gd name="connsiteY7" fmla="*/ 143652 h 2035045"/>
              <a:gd name="connsiteX8" fmla="*/ 606878 w 1208314"/>
              <a:gd name="connsiteY8" fmla="*/ 366809 h 2035045"/>
              <a:gd name="connsiteX9" fmla="*/ 745671 w 1208314"/>
              <a:gd name="connsiteY9" fmla="*/ 717873 h 2035045"/>
              <a:gd name="connsiteX10" fmla="*/ 1034143 w 1208314"/>
              <a:gd name="connsiteY10" fmla="*/ 1553352 h 2035045"/>
              <a:gd name="connsiteX11" fmla="*/ 1208314 w 1208314"/>
              <a:gd name="connsiteY11" fmla="*/ 2035045 h 2035045"/>
              <a:gd name="connsiteX0" fmla="*/ 0 w 1208314"/>
              <a:gd name="connsiteY0" fmla="*/ 440288 h 2035045"/>
              <a:gd name="connsiteX1" fmla="*/ 76200 w 1208314"/>
              <a:gd name="connsiteY1" fmla="*/ 266116 h 2035045"/>
              <a:gd name="connsiteX2" fmla="*/ 163286 w 1208314"/>
              <a:gd name="connsiteY2" fmla="*/ 102831 h 2035045"/>
              <a:gd name="connsiteX3" fmla="*/ 223157 w 1208314"/>
              <a:gd name="connsiteY3" fmla="*/ 37516 h 2035045"/>
              <a:gd name="connsiteX4" fmla="*/ 266700 w 1208314"/>
              <a:gd name="connsiteY4" fmla="*/ 7581 h 2035045"/>
              <a:gd name="connsiteX5" fmla="*/ 326571 w 1208314"/>
              <a:gd name="connsiteY5" fmla="*/ 2138 h 2035045"/>
              <a:gd name="connsiteX6" fmla="*/ 400050 w 1208314"/>
              <a:gd name="connsiteY6" fmla="*/ 37516 h 2035045"/>
              <a:gd name="connsiteX7" fmla="*/ 481693 w 1208314"/>
              <a:gd name="connsiteY7" fmla="*/ 143652 h 2035045"/>
              <a:gd name="connsiteX8" fmla="*/ 606878 w 1208314"/>
              <a:gd name="connsiteY8" fmla="*/ 366809 h 2035045"/>
              <a:gd name="connsiteX9" fmla="*/ 745671 w 1208314"/>
              <a:gd name="connsiteY9" fmla="*/ 717873 h 2035045"/>
              <a:gd name="connsiteX10" fmla="*/ 1034143 w 1208314"/>
              <a:gd name="connsiteY10" fmla="*/ 1553352 h 2035045"/>
              <a:gd name="connsiteX11" fmla="*/ 1208314 w 1208314"/>
              <a:gd name="connsiteY11" fmla="*/ 2035045 h 2035045"/>
              <a:gd name="connsiteX0" fmla="*/ 0 w 1208314"/>
              <a:gd name="connsiteY0" fmla="*/ 440288 h 2035045"/>
              <a:gd name="connsiteX1" fmla="*/ 76200 w 1208314"/>
              <a:gd name="connsiteY1" fmla="*/ 266116 h 2035045"/>
              <a:gd name="connsiteX2" fmla="*/ 163286 w 1208314"/>
              <a:gd name="connsiteY2" fmla="*/ 102831 h 2035045"/>
              <a:gd name="connsiteX3" fmla="*/ 223157 w 1208314"/>
              <a:gd name="connsiteY3" fmla="*/ 37516 h 2035045"/>
              <a:gd name="connsiteX4" fmla="*/ 266700 w 1208314"/>
              <a:gd name="connsiteY4" fmla="*/ 7581 h 2035045"/>
              <a:gd name="connsiteX5" fmla="*/ 326571 w 1208314"/>
              <a:gd name="connsiteY5" fmla="*/ 2138 h 2035045"/>
              <a:gd name="connsiteX6" fmla="*/ 400050 w 1208314"/>
              <a:gd name="connsiteY6" fmla="*/ 37516 h 2035045"/>
              <a:gd name="connsiteX7" fmla="*/ 487066 w 1208314"/>
              <a:gd name="connsiteY7" fmla="*/ 138209 h 2035045"/>
              <a:gd name="connsiteX8" fmla="*/ 606878 w 1208314"/>
              <a:gd name="connsiteY8" fmla="*/ 366809 h 2035045"/>
              <a:gd name="connsiteX9" fmla="*/ 745671 w 1208314"/>
              <a:gd name="connsiteY9" fmla="*/ 717873 h 2035045"/>
              <a:gd name="connsiteX10" fmla="*/ 1034143 w 1208314"/>
              <a:gd name="connsiteY10" fmla="*/ 1553352 h 2035045"/>
              <a:gd name="connsiteX11" fmla="*/ 1208314 w 1208314"/>
              <a:gd name="connsiteY11" fmla="*/ 2035045 h 2035045"/>
              <a:gd name="connsiteX0" fmla="*/ 0 w 1208314"/>
              <a:gd name="connsiteY0" fmla="*/ 440288 h 2035045"/>
              <a:gd name="connsiteX1" fmla="*/ 76200 w 1208314"/>
              <a:gd name="connsiteY1" fmla="*/ 266116 h 2035045"/>
              <a:gd name="connsiteX2" fmla="*/ 163286 w 1208314"/>
              <a:gd name="connsiteY2" fmla="*/ 102831 h 2035045"/>
              <a:gd name="connsiteX3" fmla="*/ 223157 w 1208314"/>
              <a:gd name="connsiteY3" fmla="*/ 37516 h 2035045"/>
              <a:gd name="connsiteX4" fmla="*/ 266700 w 1208314"/>
              <a:gd name="connsiteY4" fmla="*/ 7581 h 2035045"/>
              <a:gd name="connsiteX5" fmla="*/ 326571 w 1208314"/>
              <a:gd name="connsiteY5" fmla="*/ 2138 h 2035045"/>
              <a:gd name="connsiteX6" fmla="*/ 400050 w 1208314"/>
              <a:gd name="connsiteY6" fmla="*/ 37516 h 2035045"/>
              <a:gd name="connsiteX7" fmla="*/ 487066 w 1208314"/>
              <a:gd name="connsiteY7" fmla="*/ 138209 h 2035045"/>
              <a:gd name="connsiteX8" fmla="*/ 606878 w 1208314"/>
              <a:gd name="connsiteY8" fmla="*/ 366809 h 2035045"/>
              <a:gd name="connsiteX9" fmla="*/ 745671 w 1208314"/>
              <a:gd name="connsiteY9" fmla="*/ 717873 h 2035045"/>
              <a:gd name="connsiteX10" fmla="*/ 1034143 w 1208314"/>
              <a:gd name="connsiteY10" fmla="*/ 1553352 h 2035045"/>
              <a:gd name="connsiteX11" fmla="*/ 1208314 w 1208314"/>
              <a:gd name="connsiteY11" fmla="*/ 2035045 h 2035045"/>
              <a:gd name="connsiteX0" fmla="*/ 0 w 1208314"/>
              <a:gd name="connsiteY0" fmla="*/ 440288 h 2035045"/>
              <a:gd name="connsiteX1" fmla="*/ 76200 w 1208314"/>
              <a:gd name="connsiteY1" fmla="*/ 266116 h 2035045"/>
              <a:gd name="connsiteX2" fmla="*/ 163286 w 1208314"/>
              <a:gd name="connsiteY2" fmla="*/ 102831 h 2035045"/>
              <a:gd name="connsiteX3" fmla="*/ 223157 w 1208314"/>
              <a:gd name="connsiteY3" fmla="*/ 37516 h 2035045"/>
              <a:gd name="connsiteX4" fmla="*/ 266700 w 1208314"/>
              <a:gd name="connsiteY4" fmla="*/ 7581 h 2035045"/>
              <a:gd name="connsiteX5" fmla="*/ 326571 w 1208314"/>
              <a:gd name="connsiteY5" fmla="*/ 2138 h 2035045"/>
              <a:gd name="connsiteX6" fmla="*/ 400050 w 1208314"/>
              <a:gd name="connsiteY6" fmla="*/ 37516 h 2035045"/>
              <a:gd name="connsiteX7" fmla="*/ 487066 w 1208314"/>
              <a:gd name="connsiteY7" fmla="*/ 138209 h 2035045"/>
              <a:gd name="connsiteX8" fmla="*/ 606878 w 1208314"/>
              <a:gd name="connsiteY8" fmla="*/ 366809 h 2035045"/>
              <a:gd name="connsiteX9" fmla="*/ 745671 w 1208314"/>
              <a:gd name="connsiteY9" fmla="*/ 717873 h 2035045"/>
              <a:gd name="connsiteX10" fmla="*/ 1034143 w 1208314"/>
              <a:gd name="connsiteY10" fmla="*/ 1553352 h 2035045"/>
              <a:gd name="connsiteX11" fmla="*/ 1208314 w 1208314"/>
              <a:gd name="connsiteY11" fmla="*/ 2035045 h 2035045"/>
              <a:gd name="connsiteX0" fmla="*/ 0 w 1208314"/>
              <a:gd name="connsiteY0" fmla="*/ 440288 h 2035045"/>
              <a:gd name="connsiteX1" fmla="*/ 76200 w 1208314"/>
              <a:gd name="connsiteY1" fmla="*/ 266116 h 2035045"/>
              <a:gd name="connsiteX2" fmla="*/ 163286 w 1208314"/>
              <a:gd name="connsiteY2" fmla="*/ 102831 h 2035045"/>
              <a:gd name="connsiteX3" fmla="*/ 223157 w 1208314"/>
              <a:gd name="connsiteY3" fmla="*/ 37516 h 2035045"/>
              <a:gd name="connsiteX4" fmla="*/ 266700 w 1208314"/>
              <a:gd name="connsiteY4" fmla="*/ 7581 h 2035045"/>
              <a:gd name="connsiteX5" fmla="*/ 326571 w 1208314"/>
              <a:gd name="connsiteY5" fmla="*/ 2138 h 2035045"/>
              <a:gd name="connsiteX6" fmla="*/ 400050 w 1208314"/>
              <a:gd name="connsiteY6" fmla="*/ 37516 h 2035045"/>
              <a:gd name="connsiteX7" fmla="*/ 487066 w 1208314"/>
              <a:gd name="connsiteY7" fmla="*/ 138209 h 2035045"/>
              <a:gd name="connsiteX8" fmla="*/ 606878 w 1208314"/>
              <a:gd name="connsiteY8" fmla="*/ 366809 h 2035045"/>
              <a:gd name="connsiteX9" fmla="*/ 745671 w 1208314"/>
              <a:gd name="connsiteY9" fmla="*/ 717873 h 2035045"/>
              <a:gd name="connsiteX10" fmla="*/ 1034143 w 1208314"/>
              <a:gd name="connsiteY10" fmla="*/ 1553352 h 2035045"/>
              <a:gd name="connsiteX11" fmla="*/ 1208314 w 1208314"/>
              <a:gd name="connsiteY11" fmla="*/ 2035045 h 2035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08314" h="2035045">
                <a:moveTo>
                  <a:pt x="0" y="440288"/>
                </a:moveTo>
                <a:cubicBezTo>
                  <a:pt x="24493" y="381323"/>
                  <a:pt x="48986" y="322359"/>
                  <a:pt x="76200" y="266116"/>
                </a:cubicBezTo>
                <a:cubicBezTo>
                  <a:pt x="103414" y="209873"/>
                  <a:pt x="138793" y="140931"/>
                  <a:pt x="163286" y="102831"/>
                </a:cubicBezTo>
                <a:cubicBezTo>
                  <a:pt x="187779" y="64731"/>
                  <a:pt x="205921" y="53391"/>
                  <a:pt x="223157" y="37516"/>
                </a:cubicBezTo>
                <a:cubicBezTo>
                  <a:pt x="240393" y="21641"/>
                  <a:pt x="249464" y="13477"/>
                  <a:pt x="266700" y="7581"/>
                </a:cubicBezTo>
                <a:cubicBezTo>
                  <a:pt x="283936" y="1685"/>
                  <a:pt x="304346" y="-2851"/>
                  <a:pt x="326571" y="2138"/>
                </a:cubicBezTo>
                <a:cubicBezTo>
                  <a:pt x="348796" y="7127"/>
                  <a:pt x="373301" y="14837"/>
                  <a:pt x="400050" y="37516"/>
                </a:cubicBezTo>
                <a:cubicBezTo>
                  <a:pt x="426799" y="60195"/>
                  <a:pt x="452595" y="83327"/>
                  <a:pt x="487066" y="138209"/>
                </a:cubicBezTo>
                <a:cubicBezTo>
                  <a:pt x="521537" y="193091"/>
                  <a:pt x="563777" y="270198"/>
                  <a:pt x="606878" y="366809"/>
                </a:cubicBezTo>
                <a:cubicBezTo>
                  <a:pt x="649979" y="463420"/>
                  <a:pt x="674460" y="520116"/>
                  <a:pt x="745671" y="717873"/>
                </a:cubicBezTo>
                <a:cubicBezTo>
                  <a:pt x="816882" y="915630"/>
                  <a:pt x="948977" y="1339266"/>
                  <a:pt x="1034143" y="1553352"/>
                </a:cubicBezTo>
                <a:cubicBezTo>
                  <a:pt x="1103191" y="1775602"/>
                  <a:pt x="1159782" y="1903963"/>
                  <a:pt x="1208314" y="2035045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07" name="Gruppo 206">
            <a:extLst>
              <a:ext uri="{FF2B5EF4-FFF2-40B4-BE49-F238E27FC236}">
                <a16:creationId xmlns:a16="http://schemas.microsoft.com/office/drawing/2014/main" id="{1BCEE889-8251-6C03-52ED-2062A3081032}"/>
              </a:ext>
            </a:extLst>
          </p:cNvPr>
          <p:cNvGrpSpPr/>
          <p:nvPr/>
        </p:nvGrpSpPr>
        <p:grpSpPr>
          <a:xfrm>
            <a:off x="5520823" y="1245311"/>
            <a:ext cx="1716290" cy="2043107"/>
            <a:chOff x="5520823" y="1245311"/>
            <a:chExt cx="1716290" cy="2043107"/>
          </a:xfrm>
        </p:grpSpPr>
        <p:cxnSp>
          <p:nvCxnSpPr>
            <p:cNvPr id="177" name="Connettore diritto 176">
              <a:extLst>
                <a:ext uri="{FF2B5EF4-FFF2-40B4-BE49-F238E27FC236}">
                  <a16:creationId xmlns:a16="http://schemas.microsoft.com/office/drawing/2014/main" id="{120C2105-6A7B-B537-7E4C-B414402D670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566571" y="1495907"/>
              <a:ext cx="615492" cy="178691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Connettore diritto 179">
              <a:extLst>
                <a:ext uri="{FF2B5EF4-FFF2-40B4-BE49-F238E27FC236}">
                  <a16:creationId xmlns:a16="http://schemas.microsoft.com/office/drawing/2014/main" id="{D9C6E698-C463-9E4D-79C1-B70091E41A6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45439" y="1338865"/>
              <a:ext cx="623864" cy="194836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Connettore diritto 181">
              <a:extLst>
                <a:ext uri="{FF2B5EF4-FFF2-40B4-BE49-F238E27FC236}">
                  <a16:creationId xmlns:a16="http://schemas.microsoft.com/office/drawing/2014/main" id="{98CEE733-B242-94D1-010D-B14C00EED4B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61032" y="1285637"/>
              <a:ext cx="563223" cy="200125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Connettore diritto 183">
              <a:extLst>
                <a:ext uri="{FF2B5EF4-FFF2-40B4-BE49-F238E27FC236}">
                  <a16:creationId xmlns:a16="http://schemas.microsoft.com/office/drawing/2014/main" id="{B931C70C-AA02-B765-67A0-3F766982054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05934" y="1249794"/>
              <a:ext cx="462568" cy="2029595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Connettore diritto 186">
              <a:extLst>
                <a:ext uri="{FF2B5EF4-FFF2-40B4-BE49-F238E27FC236}">
                  <a16:creationId xmlns:a16="http://schemas.microsoft.com/office/drawing/2014/main" id="{413B4A5A-5D53-6A28-C5FF-7DBB3215F4C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80145" y="1245311"/>
              <a:ext cx="344183" cy="20274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Connettore diritto 188">
              <a:extLst>
                <a:ext uri="{FF2B5EF4-FFF2-40B4-BE49-F238E27FC236}">
                  <a16:creationId xmlns:a16="http://schemas.microsoft.com/office/drawing/2014/main" id="{85171EFB-888D-0A93-4CDB-DC7A9D9A20A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07887" y="1279686"/>
              <a:ext cx="187628" cy="1994728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Connettore diritto 212">
              <a:extLst>
                <a:ext uri="{FF2B5EF4-FFF2-40B4-BE49-F238E27FC236}">
                  <a16:creationId xmlns:a16="http://schemas.microsoft.com/office/drawing/2014/main" id="{8FE6EC6F-CA28-AFD8-0CFA-D34610F8713C}"/>
                </a:ext>
              </a:extLst>
            </p:cNvPr>
            <p:cNvCxnSpPr>
              <a:cxnSpLocks/>
            </p:cNvCxnSpPr>
            <p:nvPr/>
          </p:nvCxnSpPr>
          <p:spPr>
            <a:xfrm>
              <a:off x="6570992" y="1361219"/>
              <a:ext cx="0" cy="1925674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Connettore diritto 217">
              <a:extLst>
                <a:ext uri="{FF2B5EF4-FFF2-40B4-BE49-F238E27FC236}">
                  <a16:creationId xmlns:a16="http://schemas.microsoft.com/office/drawing/2014/main" id="{D3346656-E74C-A4EC-389A-0E022467ECF9}"/>
                </a:ext>
              </a:extLst>
            </p:cNvPr>
            <p:cNvCxnSpPr>
              <a:cxnSpLocks/>
            </p:cNvCxnSpPr>
            <p:nvPr/>
          </p:nvCxnSpPr>
          <p:spPr>
            <a:xfrm>
              <a:off x="7106118" y="2705466"/>
              <a:ext cx="130995" cy="574763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Connettore diritto 218">
              <a:extLst>
                <a:ext uri="{FF2B5EF4-FFF2-40B4-BE49-F238E27FC236}">
                  <a16:creationId xmlns:a16="http://schemas.microsoft.com/office/drawing/2014/main" id="{3A69959B-23EB-8DF2-30CB-DBF6B79B0A32}"/>
                </a:ext>
              </a:extLst>
            </p:cNvPr>
            <p:cNvCxnSpPr>
              <a:cxnSpLocks/>
            </p:cNvCxnSpPr>
            <p:nvPr/>
          </p:nvCxnSpPr>
          <p:spPr>
            <a:xfrm>
              <a:off x="6839043" y="1954917"/>
              <a:ext cx="223859" cy="1318634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Connettore diritto 219">
              <a:extLst>
                <a:ext uri="{FF2B5EF4-FFF2-40B4-BE49-F238E27FC236}">
                  <a16:creationId xmlns:a16="http://schemas.microsoft.com/office/drawing/2014/main" id="{C4FBE214-2335-BE8F-1A6D-C1210447645A}"/>
                </a:ext>
              </a:extLst>
            </p:cNvPr>
            <p:cNvCxnSpPr>
              <a:cxnSpLocks/>
            </p:cNvCxnSpPr>
            <p:nvPr/>
          </p:nvCxnSpPr>
          <p:spPr>
            <a:xfrm>
              <a:off x="6672398" y="1544888"/>
              <a:ext cx="162762" cy="173036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diritto 29">
              <a:extLst>
                <a:ext uri="{FF2B5EF4-FFF2-40B4-BE49-F238E27FC236}">
                  <a16:creationId xmlns:a16="http://schemas.microsoft.com/office/drawing/2014/main" id="{C7505121-F917-1388-0FCA-515791FA0804}"/>
                </a:ext>
              </a:extLst>
            </p:cNvPr>
            <p:cNvCxnSpPr>
              <a:cxnSpLocks/>
              <a:endCxn id="13" idx="0"/>
            </p:cNvCxnSpPr>
            <p:nvPr/>
          </p:nvCxnSpPr>
          <p:spPr>
            <a:xfrm flipV="1">
              <a:off x="5520823" y="1687286"/>
              <a:ext cx="572457" cy="1601132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A6828577-CF9F-6F79-6EEB-36F79B4FBAFB}"/>
              </a:ext>
            </a:extLst>
          </p:cNvPr>
          <p:cNvCxnSpPr>
            <a:cxnSpLocks/>
          </p:cNvCxnSpPr>
          <p:nvPr/>
        </p:nvCxnSpPr>
        <p:spPr>
          <a:xfrm>
            <a:off x="8963672" y="5787703"/>
            <a:ext cx="314195" cy="83503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70131AB7-7BC5-BE56-CEA8-FE9F01A99F8F}"/>
              </a:ext>
            </a:extLst>
          </p:cNvPr>
          <p:cNvSpPr txBox="1"/>
          <p:nvPr/>
        </p:nvSpPr>
        <p:spPr>
          <a:xfrm>
            <a:off x="0" y="1684939"/>
            <a:ext cx="49296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Eliminate tutte le costruzioni, tutte le operazioni e le parti nascoste i solidi della composizione si presentano così articolati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CD718FB3-8F02-9F3C-6015-90363BBAE17A}"/>
              </a:ext>
            </a:extLst>
          </p:cNvPr>
          <p:cNvSpPr txBox="1"/>
          <p:nvPr/>
        </p:nvSpPr>
        <p:spPr>
          <a:xfrm>
            <a:off x="0" y="2981001"/>
            <a:ext cx="1946710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Cono verticale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299BA842-B3EA-00C5-1771-ED6508D88C5C}"/>
              </a:ext>
            </a:extLst>
          </p:cNvPr>
          <p:cNvSpPr txBox="1"/>
          <p:nvPr/>
        </p:nvSpPr>
        <p:spPr>
          <a:xfrm>
            <a:off x="0" y="3613899"/>
            <a:ext cx="1946710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Cubo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8847BBD4-AE34-24FA-982E-0A6DEC15C362}"/>
              </a:ext>
            </a:extLst>
          </p:cNvPr>
          <p:cNvSpPr txBox="1"/>
          <p:nvPr/>
        </p:nvSpPr>
        <p:spPr>
          <a:xfrm>
            <a:off x="0" y="4261420"/>
            <a:ext cx="1946710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Cono orizzontale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ACC468B1-5C18-3A36-5D0E-884DF367D45F}"/>
              </a:ext>
            </a:extLst>
          </p:cNvPr>
          <p:cNvSpPr txBox="1"/>
          <p:nvPr/>
        </p:nvSpPr>
        <p:spPr>
          <a:xfrm>
            <a:off x="0" y="4902395"/>
            <a:ext cx="1946709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Sfera</a:t>
            </a:r>
          </a:p>
        </p:txBody>
      </p:sp>
      <p:sp>
        <p:nvSpPr>
          <p:cNvPr id="16" name="Pulsante di azione: vuoto 1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A7BBCEC1-C5EF-CEFF-0218-1ABD82D32B46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2722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0"/>
                            </p:stCondLst>
                            <p:childTnLst>
                              <p:par>
                                <p:cTn id="8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50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4000"/>
                            </p:stCondLst>
                            <p:childTnLst>
                              <p:par>
                                <p:cTn id="9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4500"/>
                            </p:stCondLst>
                            <p:childTnLst>
                              <p:par>
                                <p:cTn id="10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0"/>
                            </p:stCondLst>
                            <p:childTnLst>
                              <p:par>
                                <p:cTn id="10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500"/>
                            </p:stCondLst>
                            <p:childTnLst>
                              <p:par>
                                <p:cTn id="10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7000"/>
                            </p:stCondLst>
                            <p:childTnLst>
                              <p:par>
                                <p:cTn id="1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7500"/>
                            </p:stCondLst>
                            <p:childTnLst>
                              <p:par>
                                <p:cTn id="1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8000"/>
                            </p:stCondLst>
                            <p:childTnLst>
                              <p:par>
                                <p:cTn id="1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8500"/>
                            </p:stCondLst>
                            <p:childTnLst>
                              <p:par>
                                <p:cTn id="1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9000"/>
                            </p:stCondLst>
                            <p:childTnLst>
                              <p:par>
                                <p:cTn id="1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9500"/>
                            </p:stCondLst>
                            <p:childTnLst>
                              <p:par>
                                <p:cTn id="1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0500"/>
                            </p:stCondLst>
                            <p:childTnLst>
                              <p:par>
                                <p:cTn id="1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000"/>
                            </p:stCondLst>
                            <p:childTnLst>
                              <p:par>
                                <p:cTn id="1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1500"/>
                            </p:stCondLst>
                            <p:childTnLst>
                              <p:par>
                                <p:cTn id="1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2000"/>
                            </p:stCondLst>
                            <p:childTnLst>
                              <p:par>
                                <p:cTn id="1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2500"/>
                            </p:stCondLst>
                            <p:childTnLst>
                              <p:par>
                                <p:cTn id="1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3000"/>
                            </p:stCondLst>
                            <p:childTnLst>
                              <p:par>
                                <p:cTn id="1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4000"/>
                            </p:stCondLst>
                            <p:childTnLst>
                              <p:par>
                                <p:cTn id="1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4500"/>
                            </p:stCondLst>
                            <p:childTnLst>
                              <p:par>
                                <p:cTn id="1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5500"/>
                            </p:stCondLst>
                            <p:childTnLst>
                              <p:par>
                                <p:cTn id="20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6000"/>
                            </p:stCondLst>
                            <p:childTnLst>
                              <p:par>
                                <p:cTn id="20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6500"/>
                            </p:stCondLst>
                            <p:childTnLst>
                              <p:par>
                                <p:cTn id="2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7000"/>
                            </p:stCondLst>
                            <p:childTnLst>
                              <p:par>
                                <p:cTn id="2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8500"/>
                            </p:stCondLst>
                            <p:childTnLst>
                              <p:par>
                                <p:cTn id="2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9000"/>
                            </p:stCondLst>
                            <p:childTnLst>
                              <p:par>
                                <p:cTn id="2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9500"/>
                            </p:stCondLst>
                            <p:childTnLst>
                              <p:par>
                                <p:cTn id="2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10500"/>
                            </p:stCondLst>
                            <p:childTnLst>
                              <p:par>
                                <p:cTn id="2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11000"/>
                            </p:stCondLst>
                            <p:childTnLst>
                              <p:par>
                                <p:cTn id="2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11500"/>
                            </p:stCondLst>
                            <p:childTnLst>
                              <p:par>
                                <p:cTn id="2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500"/>
                            </p:stCondLst>
                            <p:childTnLst>
                              <p:par>
                                <p:cTn id="261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3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1500"/>
                            </p:stCondLst>
                            <p:childTnLst>
                              <p:par>
                                <p:cTn id="265" presetID="22" presetClass="entr" presetSubtype="1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7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2500"/>
                            </p:stCondLst>
                            <p:childTnLst>
                              <p:par>
                                <p:cTn id="269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1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3500"/>
                            </p:stCondLst>
                            <p:childTnLst>
                              <p:par>
                                <p:cTn id="273" presetID="22" presetClass="entr" presetSubtype="1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5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7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5500"/>
                            </p:stCondLst>
                            <p:childTnLst>
                              <p:par>
                                <p:cTn id="281" presetID="22" presetClass="entr" presetSubtype="1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3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6500"/>
                            </p:stCondLst>
                            <p:childTnLst>
                              <p:par>
                                <p:cTn id="285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7500"/>
                            </p:stCondLst>
                            <p:childTnLst>
                              <p:par>
                                <p:cTn id="289" presetID="22" presetClass="entr" presetSubtype="1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1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8500"/>
                            </p:stCondLst>
                            <p:childTnLst>
                              <p:par>
                                <p:cTn id="293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9500"/>
                            </p:stCondLst>
                            <p:childTnLst>
                              <p:par>
                                <p:cTn id="297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1" presetID="22" presetClass="entr" presetSubtype="1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11500"/>
                            </p:stCondLst>
                            <p:childTnLst>
                              <p:par>
                                <p:cTn id="305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12500"/>
                            </p:stCondLst>
                            <p:childTnLst>
                              <p:par>
                                <p:cTn id="309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13500"/>
                            </p:stCondLst>
                            <p:childTnLst>
                              <p:par>
                                <p:cTn id="313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14500"/>
                            </p:stCondLst>
                            <p:childTnLst>
                              <p:par>
                                <p:cTn id="317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15500"/>
                            </p:stCondLst>
                            <p:childTnLst>
                              <p:par>
                                <p:cTn id="321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16500"/>
                            </p:stCondLst>
                            <p:childTnLst>
                              <p:par>
                                <p:cTn id="325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17500"/>
                            </p:stCondLst>
                            <p:childTnLst>
                              <p:par>
                                <p:cTn id="329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18500"/>
                            </p:stCondLst>
                            <p:childTnLst>
                              <p:par>
                                <p:cTn id="333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4" grpId="0" animBg="1"/>
      <p:bldP spid="62" grpId="0" animBg="1"/>
      <p:bldP spid="66" grpId="0" animBg="1"/>
      <p:bldP spid="70" grpId="0" animBg="1"/>
      <p:bldP spid="76" grpId="0" animBg="1"/>
      <p:bldP spid="89" grpId="0" animBg="1"/>
      <p:bldP spid="93" grpId="0" animBg="1"/>
      <p:bldP spid="104" grpId="0" animBg="1"/>
      <p:bldP spid="112" grpId="0" animBg="1"/>
      <p:bldP spid="131" grpId="0" animBg="1"/>
      <p:bldP spid="132" grpId="0" animBg="1"/>
      <p:bldP spid="167" grpId="0" animBg="1"/>
      <p:bldP spid="169" grpId="0" animBg="1"/>
      <p:bldP spid="170" grpId="0" animBg="1"/>
      <p:bldP spid="175" grpId="0" animBg="1"/>
      <p:bldP spid="178" grpId="0" animBg="1"/>
      <p:bldP spid="181" grpId="0" animBg="1"/>
      <p:bldP spid="191" grpId="0" animBg="1"/>
      <p:bldP spid="33" grpId="0"/>
      <p:bldP spid="35" grpId="0"/>
      <p:bldP spid="36" grpId="0"/>
      <p:bldP spid="37" grpId="0"/>
      <p:bldP spid="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Rettangolo 180">
            <a:extLst>
              <a:ext uri="{FF2B5EF4-FFF2-40B4-BE49-F238E27FC236}">
                <a16:creationId xmlns:a16="http://schemas.microsoft.com/office/drawing/2014/main" id="{63C8C994-8620-40F8-8041-002EF523D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0" y="2971800"/>
            <a:ext cx="12132000" cy="1132618"/>
          </a:xfrm>
          <a:prstGeom prst="rect">
            <a:avLst/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76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ulsante di azione: vuoto 1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312E1E80-75F5-294A-B604-BAD685440FA0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65818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508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olo 3">
            <a:extLst>
              <a:ext uri="{FF2B5EF4-FFF2-40B4-BE49-F238E27FC236}">
                <a16:creationId xmlns:a16="http://schemas.microsoft.com/office/drawing/2014/main" id="{C724619F-842A-E752-E361-38FD2FEE02D6}"/>
              </a:ext>
            </a:extLst>
          </p:cNvPr>
          <p:cNvSpPr txBox="1">
            <a:spLocks/>
          </p:cNvSpPr>
          <p:nvPr/>
        </p:nvSpPr>
        <p:spPr>
          <a:xfrm>
            <a:off x="17342" y="3228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COMPENETRAZIONE DI SOLIDI (DATI)</a:t>
            </a:r>
          </a:p>
        </p:txBody>
      </p:sp>
      <p:sp>
        <p:nvSpPr>
          <p:cNvPr id="52" name="Pulsante di azione: vuoto 5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9BD914E-A7B1-E0F5-5883-188742F38199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6CC181AB-9391-210B-D749-55F0B07A335A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2C26600B-5063-067F-0F5F-3D5C4782A5CE}"/>
              </a:ext>
            </a:extLst>
          </p:cNvPr>
          <p:cNvCxnSpPr>
            <a:cxnSpLocks/>
          </p:cNvCxnSpPr>
          <p:nvPr/>
        </p:nvCxnSpPr>
        <p:spPr>
          <a:xfrm>
            <a:off x="4465468" y="3282424"/>
            <a:ext cx="7546019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7AE2D2E-4EEE-48C9-EE29-A76630246F13}"/>
              </a:ext>
            </a:extLst>
          </p:cNvPr>
          <p:cNvSpPr txBox="1"/>
          <p:nvPr/>
        </p:nvSpPr>
        <p:spPr>
          <a:xfrm>
            <a:off x="11548448" y="2990249"/>
            <a:ext cx="56917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29C02762-3209-E957-4AA8-8912F7AADDFA}"/>
              </a:ext>
            </a:extLst>
          </p:cNvPr>
          <p:cNvCxnSpPr>
            <a:cxnSpLocks/>
          </p:cNvCxnSpPr>
          <p:nvPr/>
        </p:nvCxnSpPr>
        <p:spPr>
          <a:xfrm>
            <a:off x="-7404" y="68861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6EDAC1BB-84FD-0D5B-8491-CB4450330408}"/>
              </a:ext>
            </a:extLst>
          </p:cNvPr>
          <p:cNvCxnSpPr>
            <a:cxnSpLocks/>
          </p:cNvCxnSpPr>
          <p:nvPr/>
        </p:nvCxnSpPr>
        <p:spPr>
          <a:xfrm flipV="1">
            <a:off x="6571094" y="376136"/>
            <a:ext cx="0" cy="291320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uppo 35">
            <a:extLst>
              <a:ext uri="{FF2B5EF4-FFF2-40B4-BE49-F238E27FC236}">
                <a16:creationId xmlns:a16="http://schemas.microsoft.com/office/drawing/2014/main" id="{09C599C3-8260-871D-8128-CA6CA687072A}"/>
              </a:ext>
            </a:extLst>
          </p:cNvPr>
          <p:cNvGrpSpPr/>
          <p:nvPr/>
        </p:nvGrpSpPr>
        <p:grpSpPr>
          <a:xfrm>
            <a:off x="5491093" y="3974669"/>
            <a:ext cx="2160000" cy="2160000"/>
            <a:chOff x="3817397" y="4474345"/>
            <a:chExt cx="2160000" cy="2160000"/>
          </a:xfrm>
        </p:grpSpPr>
        <p:sp>
          <p:nvSpPr>
            <p:cNvPr id="22" name="Ovale 21">
              <a:extLst>
                <a:ext uri="{FF2B5EF4-FFF2-40B4-BE49-F238E27FC236}">
                  <a16:creationId xmlns:a16="http://schemas.microsoft.com/office/drawing/2014/main" id="{E50B65DA-EA0C-2A6B-1342-723669C2A8C6}"/>
                </a:ext>
              </a:extLst>
            </p:cNvPr>
            <p:cNvSpPr/>
            <p:nvPr/>
          </p:nvSpPr>
          <p:spPr>
            <a:xfrm>
              <a:off x="3817397" y="4474345"/>
              <a:ext cx="2160000" cy="21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30" name="Connettore diritto 29">
              <a:extLst>
                <a:ext uri="{FF2B5EF4-FFF2-40B4-BE49-F238E27FC236}">
                  <a16:creationId xmlns:a16="http://schemas.microsoft.com/office/drawing/2014/main" id="{C281A6AF-AF8E-3C74-31CC-CA69C731A80D}"/>
                </a:ext>
              </a:extLst>
            </p:cNvPr>
            <p:cNvCxnSpPr>
              <a:cxnSpLocks/>
            </p:cNvCxnSpPr>
            <p:nvPr/>
          </p:nvCxnSpPr>
          <p:spPr>
            <a:xfrm>
              <a:off x="4842557" y="5554345"/>
              <a:ext cx="108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diritto 32">
              <a:extLst>
                <a:ext uri="{FF2B5EF4-FFF2-40B4-BE49-F238E27FC236}">
                  <a16:creationId xmlns:a16="http://schemas.microsoft.com/office/drawing/2014/main" id="{B076361C-DC83-AFB5-6DE9-34839FD0EF88}"/>
                </a:ext>
              </a:extLst>
            </p:cNvPr>
            <p:cNvCxnSpPr>
              <a:cxnSpLocks/>
            </p:cNvCxnSpPr>
            <p:nvPr/>
          </p:nvCxnSpPr>
          <p:spPr>
            <a:xfrm>
              <a:off x="4897397" y="5501167"/>
              <a:ext cx="0" cy="108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uppo 43">
            <a:extLst>
              <a:ext uri="{FF2B5EF4-FFF2-40B4-BE49-F238E27FC236}">
                <a16:creationId xmlns:a16="http://schemas.microsoft.com/office/drawing/2014/main" id="{0D29D7DB-CF6D-289E-565F-478267F8BADC}"/>
              </a:ext>
            </a:extLst>
          </p:cNvPr>
          <p:cNvGrpSpPr/>
          <p:nvPr/>
        </p:nvGrpSpPr>
        <p:grpSpPr>
          <a:xfrm>
            <a:off x="8018009" y="426460"/>
            <a:ext cx="2520000" cy="2520000"/>
            <a:chOff x="9132073" y="431619"/>
            <a:chExt cx="2160000" cy="2160000"/>
          </a:xfrm>
        </p:grpSpPr>
        <p:sp>
          <p:nvSpPr>
            <p:cNvPr id="41" name="Ovale 40">
              <a:extLst>
                <a:ext uri="{FF2B5EF4-FFF2-40B4-BE49-F238E27FC236}">
                  <a16:creationId xmlns:a16="http://schemas.microsoft.com/office/drawing/2014/main" id="{73350AA3-6254-BB7C-DA51-2FAD8ACA9796}"/>
                </a:ext>
              </a:extLst>
            </p:cNvPr>
            <p:cNvSpPr/>
            <p:nvPr/>
          </p:nvSpPr>
          <p:spPr>
            <a:xfrm>
              <a:off x="9132073" y="431619"/>
              <a:ext cx="2160000" cy="21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43" name="Gruppo 42">
              <a:extLst>
                <a:ext uri="{FF2B5EF4-FFF2-40B4-BE49-F238E27FC236}">
                  <a16:creationId xmlns:a16="http://schemas.microsoft.com/office/drawing/2014/main" id="{A7B50A1D-9B3E-992B-3B5E-FF56071B29E9}"/>
                </a:ext>
              </a:extLst>
            </p:cNvPr>
            <p:cNvGrpSpPr/>
            <p:nvPr/>
          </p:nvGrpSpPr>
          <p:grpSpPr>
            <a:xfrm>
              <a:off x="10165698" y="1467654"/>
              <a:ext cx="92572" cy="93502"/>
              <a:chOff x="10165698" y="1467654"/>
              <a:chExt cx="92572" cy="93502"/>
            </a:xfrm>
          </p:grpSpPr>
          <p:cxnSp>
            <p:nvCxnSpPr>
              <p:cNvPr id="45" name="Connettore diritto 44">
                <a:extLst>
                  <a:ext uri="{FF2B5EF4-FFF2-40B4-BE49-F238E27FC236}">
                    <a16:creationId xmlns:a16="http://schemas.microsoft.com/office/drawing/2014/main" id="{C1893BC4-D6BC-7D9E-9C3D-B639A28938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165698" y="1511619"/>
                <a:ext cx="92572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nettore diritto 46">
                <a:extLst>
                  <a:ext uri="{FF2B5EF4-FFF2-40B4-BE49-F238E27FC236}">
                    <a16:creationId xmlns:a16="http://schemas.microsoft.com/office/drawing/2014/main" id="{CC5F06A8-9C52-F3CC-F4CF-188BC195F9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12073" y="1467654"/>
                <a:ext cx="0" cy="93502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A35C8715-7244-9BF0-0832-35300AEF8D57}"/>
              </a:ext>
            </a:extLst>
          </p:cNvPr>
          <p:cNvCxnSpPr>
            <a:cxnSpLocks/>
            <a:stCxn id="22" idx="2"/>
          </p:cNvCxnSpPr>
          <p:nvPr/>
        </p:nvCxnSpPr>
        <p:spPr>
          <a:xfrm flipV="1">
            <a:off x="5491093" y="3282424"/>
            <a:ext cx="0" cy="177224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A742F5A4-B502-FFA3-7BB5-453F201AEBEF}"/>
              </a:ext>
            </a:extLst>
          </p:cNvPr>
          <p:cNvCxnSpPr>
            <a:cxnSpLocks/>
            <a:stCxn id="22" idx="6"/>
          </p:cNvCxnSpPr>
          <p:nvPr/>
        </p:nvCxnSpPr>
        <p:spPr>
          <a:xfrm flipV="1">
            <a:off x="7651093" y="3282423"/>
            <a:ext cx="0" cy="177224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53D0456A-A2A9-F113-8BE6-FBA354A89358}"/>
              </a:ext>
            </a:extLst>
          </p:cNvPr>
          <p:cNvCxnSpPr>
            <a:cxnSpLocks/>
          </p:cNvCxnSpPr>
          <p:nvPr/>
        </p:nvCxnSpPr>
        <p:spPr>
          <a:xfrm flipV="1">
            <a:off x="5491093" y="383702"/>
            <a:ext cx="1079899" cy="289872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407947D3-53D8-5A3F-6828-67236815226F}"/>
              </a:ext>
            </a:extLst>
          </p:cNvPr>
          <p:cNvCxnSpPr>
            <a:cxnSpLocks/>
          </p:cNvCxnSpPr>
          <p:nvPr/>
        </p:nvCxnSpPr>
        <p:spPr>
          <a:xfrm>
            <a:off x="6570995" y="386945"/>
            <a:ext cx="1080097" cy="290349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C0164830-0424-C14C-33BF-928180E43530}"/>
              </a:ext>
            </a:extLst>
          </p:cNvPr>
          <p:cNvCxnSpPr>
            <a:cxnSpLocks/>
          </p:cNvCxnSpPr>
          <p:nvPr/>
        </p:nvCxnSpPr>
        <p:spPr>
          <a:xfrm>
            <a:off x="8018011" y="3274414"/>
            <a:ext cx="1259856" cy="334832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649EBC77-62C3-7C8B-F42D-6A51F27CF38D}"/>
              </a:ext>
            </a:extLst>
          </p:cNvPr>
          <p:cNvCxnSpPr>
            <a:cxnSpLocks/>
          </p:cNvCxnSpPr>
          <p:nvPr/>
        </p:nvCxnSpPr>
        <p:spPr>
          <a:xfrm flipH="1">
            <a:off x="9277867" y="3282423"/>
            <a:ext cx="1259856" cy="334031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5E2ADF33-C1D9-1CE4-8DB8-C800B22A2E43}"/>
              </a:ext>
            </a:extLst>
          </p:cNvPr>
          <p:cNvCxnSpPr>
            <a:cxnSpLocks/>
            <a:stCxn id="41" idx="6"/>
          </p:cNvCxnSpPr>
          <p:nvPr/>
        </p:nvCxnSpPr>
        <p:spPr>
          <a:xfrm>
            <a:off x="10538009" y="1686460"/>
            <a:ext cx="0" cy="15959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1EF1F578-1EC0-7970-3911-1D20A8C34FF0}"/>
              </a:ext>
            </a:extLst>
          </p:cNvPr>
          <p:cNvCxnSpPr>
            <a:cxnSpLocks/>
          </p:cNvCxnSpPr>
          <p:nvPr/>
        </p:nvCxnSpPr>
        <p:spPr>
          <a:xfrm>
            <a:off x="9278013" y="3289340"/>
            <a:ext cx="0" cy="333340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po 9">
            <a:extLst>
              <a:ext uri="{FF2B5EF4-FFF2-40B4-BE49-F238E27FC236}">
                <a16:creationId xmlns:a16="http://schemas.microsoft.com/office/drawing/2014/main" id="{F2F69392-CE52-531A-3AE4-637D1FF0A344}"/>
              </a:ext>
            </a:extLst>
          </p:cNvPr>
          <p:cNvGrpSpPr/>
          <p:nvPr/>
        </p:nvGrpSpPr>
        <p:grpSpPr>
          <a:xfrm>
            <a:off x="6575871" y="404870"/>
            <a:ext cx="2880000" cy="2880000"/>
            <a:chOff x="6575871" y="404870"/>
            <a:chExt cx="2880000" cy="2880000"/>
          </a:xfrm>
        </p:grpSpPr>
        <p:cxnSp>
          <p:nvCxnSpPr>
            <p:cNvPr id="76" name="Connettore diritto 75">
              <a:extLst>
                <a:ext uri="{FF2B5EF4-FFF2-40B4-BE49-F238E27FC236}">
                  <a16:creationId xmlns:a16="http://schemas.microsoft.com/office/drawing/2014/main" id="{557BE3A9-33B2-8E13-870D-F469446E5C8A}"/>
                </a:ext>
              </a:extLst>
            </p:cNvPr>
            <p:cNvCxnSpPr>
              <a:cxnSpLocks/>
            </p:cNvCxnSpPr>
            <p:nvPr/>
          </p:nvCxnSpPr>
          <p:spPr>
            <a:xfrm>
              <a:off x="8018009" y="1795546"/>
              <a:ext cx="0" cy="108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e 37">
              <a:extLst>
                <a:ext uri="{FF2B5EF4-FFF2-40B4-BE49-F238E27FC236}">
                  <a16:creationId xmlns:a16="http://schemas.microsoft.com/office/drawing/2014/main" id="{FFE2A69B-DA69-56A3-56FD-B282B374B034}"/>
                </a:ext>
              </a:extLst>
            </p:cNvPr>
            <p:cNvSpPr/>
            <p:nvPr/>
          </p:nvSpPr>
          <p:spPr>
            <a:xfrm>
              <a:off x="6575871" y="404870"/>
              <a:ext cx="2880000" cy="288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1" name="Connettore diritto 10">
              <a:extLst>
                <a:ext uri="{FF2B5EF4-FFF2-40B4-BE49-F238E27FC236}">
                  <a16:creationId xmlns:a16="http://schemas.microsoft.com/office/drawing/2014/main" id="{F5993C7C-AB77-D47F-082D-8F07B70CA398}"/>
                </a:ext>
              </a:extLst>
            </p:cNvPr>
            <p:cNvCxnSpPr>
              <a:cxnSpLocks/>
            </p:cNvCxnSpPr>
            <p:nvPr/>
          </p:nvCxnSpPr>
          <p:spPr>
            <a:xfrm>
              <a:off x="7964123" y="1844870"/>
              <a:ext cx="108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FAE5FFAF-F524-4E9C-FFD6-A05C0579C9E2}"/>
              </a:ext>
            </a:extLst>
          </p:cNvPr>
          <p:cNvGrpSpPr/>
          <p:nvPr/>
        </p:nvGrpSpPr>
        <p:grpSpPr>
          <a:xfrm>
            <a:off x="6576415" y="3289340"/>
            <a:ext cx="2880000" cy="2880000"/>
            <a:chOff x="3324039" y="3438386"/>
            <a:chExt cx="2880000" cy="2880000"/>
          </a:xfrm>
        </p:grpSpPr>
        <p:sp>
          <p:nvSpPr>
            <p:cNvPr id="89" name="Ovale 88">
              <a:extLst>
                <a:ext uri="{FF2B5EF4-FFF2-40B4-BE49-F238E27FC236}">
                  <a16:creationId xmlns:a16="http://schemas.microsoft.com/office/drawing/2014/main" id="{34B1472B-CDCB-3BC3-3D58-62D004482114}"/>
                </a:ext>
              </a:extLst>
            </p:cNvPr>
            <p:cNvSpPr/>
            <p:nvPr/>
          </p:nvSpPr>
          <p:spPr>
            <a:xfrm>
              <a:off x="3324039" y="3438386"/>
              <a:ext cx="2880000" cy="288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66" name="Connettore diritto 65">
              <a:extLst>
                <a:ext uri="{FF2B5EF4-FFF2-40B4-BE49-F238E27FC236}">
                  <a16:creationId xmlns:a16="http://schemas.microsoft.com/office/drawing/2014/main" id="{66125642-2B4F-DD45-AA79-DE506D93DFD4}"/>
                </a:ext>
              </a:extLst>
            </p:cNvPr>
            <p:cNvCxnSpPr>
              <a:cxnSpLocks/>
            </p:cNvCxnSpPr>
            <p:nvPr/>
          </p:nvCxnSpPr>
          <p:spPr>
            <a:xfrm>
              <a:off x="4711747" y="4878386"/>
              <a:ext cx="108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id="{7F28ADCC-85C4-21ED-D97C-A0DD66B01B93}"/>
                </a:ext>
              </a:extLst>
            </p:cNvPr>
            <p:cNvCxnSpPr>
              <a:cxnSpLocks/>
            </p:cNvCxnSpPr>
            <p:nvPr/>
          </p:nvCxnSpPr>
          <p:spPr>
            <a:xfrm>
              <a:off x="4764039" y="4827263"/>
              <a:ext cx="0" cy="108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0F76A30D-BCF8-B259-8D05-7462622CE9CA}"/>
              </a:ext>
            </a:extLst>
          </p:cNvPr>
          <p:cNvCxnSpPr>
            <a:cxnSpLocks/>
          </p:cNvCxnSpPr>
          <p:nvPr/>
        </p:nvCxnSpPr>
        <p:spPr>
          <a:xfrm>
            <a:off x="9055988" y="3280256"/>
            <a:ext cx="0" cy="108140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F8EC9D7C-12DA-898D-DCD4-84F6C8B0FF3B}"/>
              </a:ext>
            </a:extLst>
          </p:cNvPr>
          <p:cNvCxnSpPr>
            <a:cxnSpLocks/>
          </p:cNvCxnSpPr>
          <p:nvPr/>
        </p:nvCxnSpPr>
        <p:spPr>
          <a:xfrm>
            <a:off x="6102451" y="3282442"/>
            <a:ext cx="0" cy="1872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tangolo 8">
            <a:extLst>
              <a:ext uri="{FF2B5EF4-FFF2-40B4-BE49-F238E27FC236}">
                <a16:creationId xmlns:a16="http://schemas.microsoft.com/office/drawing/2014/main" id="{14EF87C0-58B7-03BF-1F13-C004E1E79D78}"/>
              </a:ext>
            </a:extLst>
          </p:cNvPr>
          <p:cNvSpPr/>
          <p:nvPr/>
        </p:nvSpPr>
        <p:spPr>
          <a:xfrm rot="1800000">
            <a:off x="6501442" y="3679926"/>
            <a:ext cx="2160000" cy="216000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8EA05415-0E98-EE70-2B02-D9A729878117}"/>
              </a:ext>
            </a:extLst>
          </p:cNvPr>
          <p:cNvCxnSpPr/>
          <p:nvPr/>
        </p:nvCxnSpPr>
        <p:spPr>
          <a:xfrm flipV="1">
            <a:off x="6102451" y="1122899"/>
            <a:ext cx="0" cy="216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06726C13-E108-89B4-CEAD-7A6A1EE7C9D1}"/>
              </a:ext>
            </a:extLst>
          </p:cNvPr>
          <p:cNvCxnSpPr>
            <a:cxnSpLocks/>
          </p:cNvCxnSpPr>
          <p:nvPr/>
        </p:nvCxnSpPr>
        <p:spPr>
          <a:xfrm flipV="1">
            <a:off x="7972564" y="1122162"/>
            <a:ext cx="0" cy="217218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A50EE1E0-4807-53D7-1868-28A1DB7267D5}"/>
              </a:ext>
            </a:extLst>
          </p:cNvPr>
          <p:cNvCxnSpPr/>
          <p:nvPr/>
        </p:nvCxnSpPr>
        <p:spPr>
          <a:xfrm flipV="1">
            <a:off x="9055480" y="1123177"/>
            <a:ext cx="0" cy="216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1BEBDFAB-0DB6-DDE3-AED2-4F2D86A34430}"/>
              </a:ext>
            </a:extLst>
          </p:cNvPr>
          <p:cNvCxnSpPr/>
          <p:nvPr/>
        </p:nvCxnSpPr>
        <p:spPr>
          <a:xfrm>
            <a:off x="6096000" y="1122899"/>
            <a:ext cx="297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E9FD958D-5335-2902-A784-D73D853AACAA}"/>
              </a:ext>
            </a:extLst>
          </p:cNvPr>
          <p:cNvCxnSpPr>
            <a:cxnSpLocks/>
          </p:cNvCxnSpPr>
          <p:nvPr/>
        </p:nvCxnSpPr>
        <p:spPr>
          <a:xfrm>
            <a:off x="7972564" y="3289340"/>
            <a:ext cx="0" cy="294589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FFD24B0D-8307-2542-486F-B51644737C2D}"/>
              </a:ext>
            </a:extLst>
          </p:cNvPr>
          <p:cNvCxnSpPr>
            <a:cxnSpLocks/>
          </p:cNvCxnSpPr>
          <p:nvPr/>
        </p:nvCxnSpPr>
        <p:spPr>
          <a:xfrm flipV="1">
            <a:off x="6570992" y="3258490"/>
            <a:ext cx="0" cy="179617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551CB1BB-7A83-E261-33C1-BBA366E1E2CE}"/>
              </a:ext>
            </a:extLst>
          </p:cNvPr>
          <p:cNvCxnSpPr>
            <a:cxnSpLocks/>
          </p:cNvCxnSpPr>
          <p:nvPr/>
        </p:nvCxnSpPr>
        <p:spPr>
          <a:xfrm flipV="1">
            <a:off x="9277867" y="1635168"/>
            <a:ext cx="0" cy="165417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4A7566B0-46D5-3620-B61D-748A9F96CA36}"/>
              </a:ext>
            </a:extLst>
          </p:cNvPr>
          <p:cNvCxnSpPr>
            <a:cxnSpLocks/>
          </p:cNvCxnSpPr>
          <p:nvPr/>
        </p:nvCxnSpPr>
        <p:spPr>
          <a:xfrm>
            <a:off x="8016415" y="1686460"/>
            <a:ext cx="0" cy="15959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1F136D65-155A-6D2D-2A25-759E350EE23B}"/>
              </a:ext>
            </a:extLst>
          </p:cNvPr>
          <p:cNvCxnSpPr>
            <a:cxnSpLocks/>
          </p:cNvCxnSpPr>
          <p:nvPr/>
        </p:nvCxnSpPr>
        <p:spPr>
          <a:xfrm flipV="1">
            <a:off x="8016415" y="1795546"/>
            <a:ext cx="0" cy="299067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AC900D32-F1B7-07B2-10B4-52BDF5DDA028}"/>
              </a:ext>
            </a:extLst>
          </p:cNvPr>
          <p:cNvCxnSpPr/>
          <p:nvPr/>
        </p:nvCxnSpPr>
        <p:spPr>
          <a:xfrm flipV="1">
            <a:off x="7186727" y="1114414"/>
            <a:ext cx="0" cy="2160000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BEB77A75-589A-1BA9-746C-D0AC754C82F6}"/>
              </a:ext>
            </a:extLst>
          </p:cNvPr>
          <p:cNvSpPr txBox="1"/>
          <p:nvPr/>
        </p:nvSpPr>
        <p:spPr>
          <a:xfrm>
            <a:off x="17342" y="426460"/>
            <a:ext cx="5605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composizione è formata dai seguenti solidi</a:t>
            </a: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E43137BF-E424-4479-FDBC-60874947DD5F}"/>
              </a:ext>
            </a:extLst>
          </p:cNvPr>
          <p:cNvSpPr txBox="1"/>
          <p:nvPr/>
        </p:nvSpPr>
        <p:spPr>
          <a:xfrm>
            <a:off x="-26233" y="958788"/>
            <a:ext cx="3764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Cono circolare retto con la base unita a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e l’asse parallelo a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A2781461-5A7B-C88A-4B2D-3DA03DC50192}"/>
              </a:ext>
            </a:extLst>
          </p:cNvPr>
          <p:cNvSpPr txBox="1"/>
          <p:nvPr/>
        </p:nvSpPr>
        <p:spPr>
          <a:xfrm>
            <a:off x="-26233" y="1844870"/>
            <a:ext cx="3693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Cubo con una faccia ruotata di 30 gradi rispetto a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  <a:r>
              <a:rPr lang="it-IT" dirty="0"/>
              <a:t>, una unita a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e uno spigolo unito a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</a:p>
        </p:txBody>
      </p: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006BF6E4-9850-AE31-F019-045FC969582B}"/>
              </a:ext>
            </a:extLst>
          </p:cNvPr>
          <p:cNvSpPr txBox="1"/>
          <p:nvPr/>
        </p:nvSpPr>
        <p:spPr>
          <a:xfrm>
            <a:off x="-26233" y="2861075"/>
            <a:ext cx="32318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Sfera collocata nello spazio del diedro in posizione tangente ai piani di proiezione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e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5EE9CC4B-958F-07D1-F281-490D54489D7C}"/>
              </a:ext>
            </a:extLst>
          </p:cNvPr>
          <p:cNvSpPr txBox="1"/>
          <p:nvPr/>
        </p:nvSpPr>
        <p:spPr>
          <a:xfrm>
            <a:off x="-26233" y="4129526"/>
            <a:ext cx="3764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Cono circolare retto con la base unita a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  <a:r>
              <a:rPr lang="it-IT" dirty="0"/>
              <a:t> e l’asse parallelo a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5990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9" grpId="0"/>
      <p:bldP spid="71" grpId="0"/>
      <p:bldP spid="73" grpId="0"/>
      <p:bldP spid="79" grpId="0"/>
      <p:bldP spid="8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508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olo 3">
            <a:extLst>
              <a:ext uri="{FF2B5EF4-FFF2-40B4-BE49-F238E27FC236}">
                <a16:creationId xmlns:a16="http://schemas.microsoft.com/office/drawing/2014/main" id="{C724619F-842A-E752-E361-38FD2FEE02D6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COMPENETRAZIONE DI SOLIDI (1)</a:t>
            </a:r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6CC181AB-9391-210B-D749-55F0B07A335A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2C26600B-5063-067F-0F5F-3D5C4782A5CE}"/>
              </a:ext>
            </a:extLst>
          </p:cNvPr>
          <p:cNvCxnSpPr>
            <a:cxnSpLocks/>
          </p:cNvCxnSpPr>
          <p:nvPr/>
        </p:nvCxnSpPr>
        <p:spPr>
          <a:xfrm>
            <a:off x="4876800" y="3282424"/>
            <a:ext cx="7058025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7AE2D2E-4EEE-48C9-EE29-A76630246F13}"/>
              </a:ext>
            </a:extLst>
          </p:cNvPr>
          <p:cNvSpPr txBox="1"/>
          <p:nvPr/>
        </p:nvSpPr>
        <p:spPr>
          <a:xfrm>
            <a:off x="11548448" y="2990249"/>
            <a:ext cx="56917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29C02762-3209-E957-4AA8-8912F7AADDFA}"/>
              </a:ext>
            </a:extLst>
          </p:cNvPr>
          <p:cNvCxnSpPr>
            <a:cxnSpLocks/>
          </p:cNvCxnSpPr>
          <p:nvPr/>
        </p:nvCxnSpPr>
        <p:spPr>
          <a:xfrm>
            <a:off x="-7404" y="68861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6EDAC1BB-84FD-0D5B-8491-CB4450330408}"/>
              </a:ext>
            </a:extLst>
          </p:cNvPr>
          <p:cNvCxnSpPr>
            <a:cxnSpLocks/>
          </p:cNvCxnSpPr>
          <p:nvPr/>
        </p:nvCxnSpPr>
        <p:spPr>
          <a:xfrm flipV="1">
            <a:off x="6571094" y="376136"/>
            <a:ext cx="0" cy="469484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uppo 35">
            <a:extLst>
              <a:ext uri="{FF2B5EF4-FFF2-40B4-BE49-F238E27FC236}">
                <a16:creationId xmlns:a16="http://schemas.microsoft.com/office/drawing/2014/main" id="{09C599C3-8260-871D-8128-CA6CA687072A}"/>
              </a:ext>
            </a:extLst>
          </p:cNvPr>
          <p:cNvGrpSpPr/>
          <p:nvPr/>
        </p:nvGrpSpPr>
        <p:grpSpPr>
          <a:xfrm>
            <a:off x="5491093" y="3974669"/>
            <a:ext cx="2160000" cy="2160000"/>
            <a:chOff x="3817397" y="4474345"/>
            <a:chExt cx="2160000" cy="2160000"/>
          </a:xfrm>
        </p:grpSpPr>
        <p:sp>
          <p:nvSpPr>
            <p:cNvPr id="22" name="Ovale 21">
              <a:extLst>
                <a:ext uri="{FF2B5EF4-FFF2-40B4-BE49-F238E27FC236}">
                  <a16:creationId xmlns:a16="http://schemas.microsoft.com/office/drawing/2014/main" id="{E50B65DA-EA0C-2A6B-1342-723669C2A8C6}"/>
                </a:ext>
              </a:extLst>
            </p:cNvPr>
            <p:cNvSpPr/>
            <p:nvPr/>
          </p:nvSpPr>
          <p:spPr>
            <a:xfrm>
              <a:off x="3817397" y="4474345"/>
              <a:ext cx="2160000" cy="21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30" name="Connettore diritto 29">
              <a:extLst>
                <a:ext uri="{FF2B5EF4-FFF2-40B4-BE49-F238E27FC236}">
                  <a16:creationId xmlns:a16="http://schemas.microsoft.com/office/drawing/2014/main" id="{C281A6AF-AF8E-3C74-31CC-CA69C731A80D}"/>
                </a:ext>
              </a:extLst>
            </p:cNvPr>
            <p:cNvCxnSpPr>
              <a:cxnSpLocks/>
            </p:cNvCxnSpPr>
            <p:nvPr/>
          </p:nvCxnSpPr>
          <p:spPr>
            <a:xfrm>
              <a:off x="4840711" y="5554345"/>
              <a:ext cx="108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diritto 32">
              <a:extLst>
                <a:ext uri="{FF2B5EF4-FFF2-40B4-BE49-F238E27FC236}">
                  <a16:creationId xmlns:a16="http://schemas.microsoft.com/office/drawing/2014/main" id="{B076361C-DC83-AFB5-6DE9-34839FD0EF88}"/>
                </a:ext>
              </a:extLst>
            </p:cNvPr>
            <p:cNvCxnSpPr>
              <a:cxnSpLocks/>
              <a:stCxn id="22" idx="0"/>
            </p:cNvCxnSpPr>
            <p:nvPr/>
          </p:nvCxnSpPr>
          <p:spPr>
            <a:xfrm>
              <a:off x="4897397" y="4474345"/>
              <a:ext cx="0" cy="1126575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uppo 43">
            <a:extLst>
              <a:ext uri="{FF2B5EF4-FFF2-40B4-BE49-F238E27FC236}">
                <a16:creationId xmlns:a16="http://schemas.microsoft.com/office/drawing/2014/main" id="{0D29D7DB-CF6D-289E-565F-478267F8BADC}"/>
              </a:ext>
            </a:extLst>
          </p:cNvPr>
          <p:cNvGrpSpPr/>
          <p:nvPr/>
        </p:nvGrpSpPr>
        <p:grpSpPr>
          <a:xfrm>
            <a:off x="8018009" y="426460"/>
            <a:ext cx="2520000" cy="2520000"/>
            <a:chOff x="9132073" y="431619"/>
            <a:chExt cx="2160000" cy="2160000"/>
          </a:xfrm>
        </p:grpSpPr>
        <p:sp>
          <p:nvSpPr>
            <p:cNvPr id="41" name="Ovale 40">
              <a:extLst>
                <a:ext uri="{FF2B5EF4-FFF2-40B4-BE49-F238E27FC236}">
                  <a16:creationId xmlns:a16="http://schemas.microsoft.com/office/drawing/2014/main" id="{73350AA3-6254-BB7C-DA51-2FAD8ACA9796}"/>
                </a:ext>
              </a:extLst>
            </p:cNvPr>
            <p:cNvSpPr/>
            <p:nvPr/>
          </p:nvSpPr>
          <p:spPr>
            <a:xfrm>
              <a:off x="9132073" y="431619"/>
              <a:ext cx="2160000" cy="21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43" name="Gruppo 42">
              <a:extLst>
                <a:ext uri="{FF2B5EF4-FFF2-40B4-BE49-F238E27FC236}">
                  <a16:creationId xmlns:a16="http://schemas.microsoft.com/office/drawing/2014/main" id="{A7B50A1D-9B3E-992B-3B5E-FF56071B29E9}"/>
                </a:ext>
              </a:extLst>
            </p:cNvPr>
            <p:cNvGrpSpPr/>
            <p:nvPr/>
          </p:nvGrpSpPr>
          <p:grpSpPr>
            <a:xfrm>
              <a:off x="10165776" y="1460626"/>
              <a:ext cx="92572" cy="92572"/>
              <a:chOff x="10165776" y="1460626"/>
              <a:chExt cx="92572" cy="92572"/>
            </a:xfrm>
          </p:grpSpPr>
          <p:cxnSp>
            <p:nvCxnSpPr>
              <p:cNvPr id="45" name="Connettore diritto 44">
                <a:extLst>
                  <a:ext uri="{FF2B5EF4-FFF2-40B4-BE49-F238E27FC236}">
                    <a16:creationId xmlns:a16="http://schemas.microsoft.com/office/drawing/2014/main" id="{C1893BC4-D6BC-7D9E-9C3D-B639A28938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165776" y="1511619"/>
                <a:ext cx="92572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nettore diritto 46">
                <a:extLst>
                  <a:ext uri="{FF2B5EF4-FFF2-40B4-BE49-F238E27FC236}">
                    <a16:creationId xmlns:a16="http://schemas.microsoft.com/office/drawing/2014/main" id="{CC5F06A8-9C52-F3CC-F4CF-188BC195F9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12073" y="1460626"/>
                <a:ext cx="0" cy="92572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A35C8715-7244-9BF0-0832-35300AEF8D57}"/>
              </a:ext>
            </a:extLst>
          </p:cNvPr>
          <p:cNvCxnSpPr>
            <a:cxnSpLocks/>
            <a:stCxn id="22" idx="2"/>
          </p:cNvCxnSpPr>
          <p:nvPr/>
        </p:nvCxnSpPr>
        <p:spPr>
          <a:xfrm flipV="1">
            <a:off x="5491093" y="3282424"/>
            <a:ext cx="0" cy="177224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A742F5A4-B502-FFA3-7BB5-453F201AEBEF}"/>
              </a:ext>
            </a:extLst>
          </p:cNvPr>
          <p:cNvCxnSpPr>
            <a:cxnSpLocks/>
            <a:stCxn id="22" idx="6"/>
          </p:cNvCxnSpPr>
          <p:nvPr/>
        </p:nvCxnSpPr>
        <p:spPr>
          <a:xfrm flipV="1">
            <a:off x="7651093" y="3282423"/>
            <a:ext cx="0" cy="177224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53D0456A-A2A9-F113-8BE6-FBA354A89358}"/>
              </a:ext>
            </a:extLst>
          </p:cNvPr>
          <p:cNvCxnSpPr>
            <a:cxnSpLocks/>
          </p:cNvCxnSpPr>
          <p:nvPr/>
        </p:nvCxnSpPr>
        <p:spPr>
          <a:xfrm flipV="1">
            <a:off x="5491093" y="383702"/>
            <a:ext cx="1079899" cy="28987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407947D3-53D8-5A3F-6828-67236815226F}"/>
              </a:ext>
            </a:extLst>
          </p:cNvPr>
          <p:cNvCxnSpPr>
            <a:cxnSpLocks/>
          </p:cNvCxnSpPr>
          <p:nvPr/>
        </p:nvCxnSpPr>
        <p:spPr>
          <a:xfrm>
            <a:off x="6570995" y="386945"/>
            <a:ext cx="1080097" cy="290349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557BE3A9-33B2-8E13-870D-F469446E5C8A}"/>
              </a:ext>
            </a:extLst>
          </p:cNvPr>
          <p:cNvCxnSpPr>
            <a:cxnSpLocks/>
            <a:stCxn id="41" idx="2"/>
          </p:cNvCxnSpPr>
          <p:nvPr/>
        </p:nvCxnSpPr>
        <p:spPr>
          <a:xfrm>
            <a:off x="8018009" y="1686460"/>
            <a:ext cx="0" cy="15908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C0164830-0424-C14C-33BF-928180E43530}"/>
              </a:ext>
            </a:extLst>
          </p:cNvPr>
          <p:cNvCxnSpPr>
            <a:cxnSpLocks/>
          </p:cNvCxnSpPr>
          <p:nvPr/>
        </p:nvCxnSpPr>
        <p:spPr>
          <a:xfrm>
            <a:off x="8018011" y="3274414"/>
            <a:ext cx="1259856" cy="334832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649EBC77-62C3-7C8B-F42D-6A51F27CF38D}"/>
              </a:ext>
            </a:extLst>
          </p:cNvPr>
          <p:cNvCxnSpPr>
            <a:cxnSpLocks/>
          </p:cNvCxnSpPr>
          <p:nvPr/>
        </p:nvCxnSpPr>
        <p:spPr>
          <a:xfrm flipH="1">
            <a:off x="9277867" y="3283767"/>
            <a:ext cx="1256003" cy="33389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e 37">
            <a:extLst>
              <a:ext uri="{FF2B5EF4-FFF2-40B4-BE49-F238E27FC236}">
                <a16:creationId xmlns:a16="http://schemas.microsoft.com/office/drawing/2014/main" id="{FFE2A69B-DA69-56A3-56FD-B282B374B034}"/>
              </a:ext>
            </a:extLst>
          </p:cNvPr>
          <p:cNvSpPr/>
          <p:nvPr/>
        </p:nvSpPr>
        <p:spPr>
          <a:xfrm>
            <a:off x="6575871" y="404870"/>
            <a:ext cx="2880000" cy="288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5E2ADF33-C1D9-1CE4-8DB8-C800B22A2E43}"/>
              </a:ext>
            </a:extLst>
          </p:cNvPr>
          <p:cNvCxnSpPr>
            <a:cxnSpLocks/>
            <a:stCxn id="41" idx="6"/>
          </p:cNvCxnSpPr>
          <p:nvPr/>
        </p:nvCxnSpPr>
        <p:spPr>
          <a:xfrm>
            <a:off x="10538009" y="1686460"/>
            <a:ext cx="0" cy="159462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1EF1F578-1EC0-7970-3911-1D20A8C34FF0}"/>
              </a:ext>
            </a:extLst>
          </p:cNvPr>
          <p:cNvCxnSpPr>
            <a:cxnSpLocks/>
          </p:cNvCxnSpPr>
          <p:nvPr/>
        </p:nvCxnSpPr>
        <p:spPr>
          <a:xfrm>
            <a:off x="9278013" y="3274414"/>
            <a:ext cx="0" cy="334832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F5993C7C-AB77-D47F-082D-8F07B70CA398}"/>
              </a:ext>
            </a:extLst>
          </p:cNvPr>
          <p:cNvCxnSpPr>
            <a:cxnSpLocks/>
          </p:cNvCxnSpPr>
          <p:nvPr/>
        </p:nvCxnSpPr>
        <p:spPr>
          <a:xfrm>
            <a:off x="7964424" y="1844870"/>
            <a:ext cx="1080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FAE5FFAF-F524-4E9C-FFD6-A05C0579C9E2}"/>
              </a:ext>
            </a:extLst>
          </p:cNvPr>
          <p:cNvGrpSpPr/>
          <p:nvPr/>
        </p:nvGrpSpPr>
        <p:grpSpPr>
          <a:xfrm>
            <a:off x="6576415" y="3289340"/>
            <a:ext cx="2880000" cy="2880000"/>
            <a:chOff x="3324039" y="3438386"/>
            <a:chExt cx="2880000" cy="2880000"/>
          </a:xfrm>
        </p:grpSpPr>
        <p:sp>
          <p:nvSpPr>
            <p:cNvPr id="89" name="Ovale 88">
              <a:extLst>
                <a:ext uri="{FF2B5EF4-FFF2-40B4-BE49-F238E27FC236}">
                  <a16:creationId xmlns:a16="http://schemas.microsoft.com/office/drawing/2014/main" id="{34B1472B-CDCB-3BC3-3D58-62D004482114}"/>
                </a:ext>
              </a:extLst>
            </p:cNvPr>
            <p:cNvSpPr/>
            <p:nvPr/>
          </p:nvSpPr>
          <p:spPr>
            <a:xfrm>
              <a:off x="3324039" y="3438386"/>
              <a:ext cx="2880000" cy="288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66" name="Connettore diritto 65">
              <a:extLst>
                <a:ext uri="{FF2B5EF4-FFF2-40B4-BE49-F238E27FC236}">
                  <a16:creationId xmlns:a16="http://schemas.microsoft.com/office/drawing/2014/main" id="{66125642-2B4F-DD45-AA79-DE506D93DFD4}"/>
                </a:ext>
              </a:extLst>
            </p:cNvPr>
            <p:cNvCxnSpPr>
              <a:cxnSpLocks/>
            </p:cNvCxnSpPr>
            <p:nvPr/>
          </p:nvCxnSpPr>
          <p:spPr>
            <a:xfrm>
              <a:off x="4712048" y="4878386"/>
              <a:ext cx="108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id="{7F28ADCC-85C4-21ED-D97C-A0DD66B01B93}"/>
                </a:ext>
              </a:extLst>
            </p:cNvPr>
            <p:cNvCxnSpPr>
              <a:cxnSpLocks/>
              <a:stCxn id="89" idx="0"/>
            </p:cNvCxnSpPr>
            <p:nvPr/>
          </p:nvCxnSpPr>
          <p:spPr>
            <a:xfrm>
              <a:off x="4764039" y="3438386"/>
              <a:ext cx="0" cy="1530488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465407B7-512B-19D8-F14B-272701EAA7CB}"/>
              </a:ext>
            </a:extLst>
          </p:cNvPr>
          <p:cNvCxnSpPr>
            <a:cxnSpLocks/>
          </p:cNvCxnSpPr>
          <p:nvPr/>
        </p:nvCxnSpPr>
        <p:spPr>
          <a:xfrm>
            <a:off x="5515708" y="3274414"/>
            <a:ext cx="0" cy="154541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Figura a mano libera: forma 104">
            <a:extLst>
              <a:ext uri="{FF2B5EF4-FFF2-40B4-BE49-F238E27FC236}">
                <a16:creationId xmlns:a16="http://schemas.microsoft.com/office/drawing/2014/main" id="{4AB246B3-7B73-D3C0-0254-6B321268744B}"/>
              </a:ext>
            </a:extLst>
          </p:cNvPr>
          <p:cNvSpPr/>
          <p:nvPr/>
        </p:nvSpPr>
        <p:spPr>
          <a:xfrm>
            <a:off x="5517776" y="1246063"/>
            <a:ext cx="1788459" cy="2035019"/>
          </a:xfrm>
          <a:custGeom>
            <a:avLst/>
            <a:gdLst>
              <a:gd name="connsiteX0" fmla="*/ 0 w 1788459"/>
              <a:gd name="connsiteY0" fmla="*/ 2069196 h 2069196"/>
              <a:gd name="connsiteX1" fmla="*/ 430306 w 1788459"/>
              <a:gd name="connsiteY1" fmla="*/ 881373 h 2069196"/>
              <a:gd name="connsiteX2" fmla="*/ 891989 w 1788459"/>
              <a:gd name="connsiteY2" fmla="*/ 34208 h 2069196"/>
              <a:gd name="connsiteX3" fmla="*/ 1788459 w 1788459"/>
              <a:gd name="connsiteY3" fmla="*/ 2064714 h 2069196"/>
              <a:gd name="connsiteX0" fmla="*/ 0 w 1788459"/>
              <a:gd name="connsiteY0" fmla="*/ 2070414 h 2070414"/>
              <a:gd name="connsiteX1" fmla="*/ 430306 w 1788459"/>
              <a:gd name="connsiteY1" fmla="*/ 882591 h 2070414"/>
              <a:gd name="connsiteX2" fmla="*/ 891989 w 1788459"/>
              <a:gd name="connsiteY2" fmla="*/ 35426 h 2070414"/>
              <a:gd name="connsiteX3" fmla="*/ 1788459 w 1788459"/>
              <a:gd name="connsiteY3" fmla="*/ 2065932 h 2070414"/>
              <a:gd name="connsiteX0" fmla="*/ 0 w 1788459"/>
              <a:gd name="connsiteY0" fmla="*/ 2034989 h 2034989"/>
              <a:gd name="connsiteX1" fmla="*/ 430306 w 1788459"/>
              <a:gd name="connsiteY1" fmla="*/ 847166 h 2034989"/>
              <a:gd name="connsiteX2" fmla="*/ 891989 w 1788459"/>
              <a:gd name="connsiteY2" fmla="*/ 1 h 2034989"/>
              <a:gd name="connsiteX3" fmla="*/ 1788459 w 1788459"/>
              <a:gd name="connsiteY3" fmla="*/ 2030507 h 2034989"/>
              <a:gd name="connsiteX0" fmla="*/ 0 w 1788459"/>
              <a:gd name="connsiteY0" fmla="*/ 2034989 h 2034989"/>
              <a:gd name="connsiteX1" fmla="*/ 430306 w 1788459"/>
              <a:gd name="connsiteY1" fmla="*/ 847166 h 2034989"/>
              <a:gd name="connsiteX2" fmla="*/ 891989 w 1788459"/>
              <a:gd name="connsiteY2" fmla="*/ 1 h 2034989"/>
              <a:gd name="connsiteX3" fmla="*/ 1788459 w 1788459"/>
              <a:gd name="connsiteY3" fmla="*/ 2030507 h 2034989"/>
              <a:gd name="connsiteX0" fmla="*/ 0 w 1788459"/>
              <a:gd name="connsiteY0" fmla="*/ 2035019 h 2035019"/>
              <a:gd name="connsiteX1" fmla="*/ 430306 w 1788459"/>
              <a:gd name="connsiteY1" fmla="*/ 847196 h 2035019"/>
              <a:gd name="connsiteX2" fmla="*/ 891989 w 1788459"/>
              <a:gd name="connsiteY2" fmla="*/ 31 h 2035019"/>
              <a:gd name="connsiteX3" fmla="*/ 1788459 w 1788459"/>
              <a:gd name="connsiteY3" fmla="*/ 2030537 h 2035019"/>
              <a:gd name="connsiteX0" fmla="*/ 0 w 1788459"/>
              <a:gd name="connsiteY0" fmla="*/ 2035019 h 2035019"/>
              <a:gd name="connsiteX1" fmla="*/ 430306 w 1788459"/>
              <a:gd name="connsiteY1" fmla="*/ 847196 h 2035019"/>
              <a:gd name="connsiteX2" fmla="*/ 891989 w 1788459"/>
              <a:gd name="connsiteY2" fmla="*/ 31 h 2035019"/>
              <a:gd name="connsiteX3" fmla="*/ 1788459 w 1788459"/>
              <a:gd name="connsiteY3" fmla="*/ 2030537 h 2035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8459" h="2035019">
                <a:moveTo>
                  <a:pt x="0" y="2035019"/>
                </a:moveTo>
                <a:cubicBezTo>
                  <a:pt x="140820" y="1610690"/>
                  <a:pt x="290605" y="1217737"/>
                  <a:pt x="430306" y="847196"/>
                </a:cubicBezTo>
                <a:cubicBezTo>
                  <a:pt x="570007" y="476655"/>
                  <a:pt x="723902" y="-4452"/>
                  <a:pt x="891989" y="31"/>
                </a:cubicBezTo>
                <a:cubicBezTo>
                  <a:pt x="1158689" y="32"/>
                  <a:pt x="1453403" y="1113896"/>
                  <a:pt x="1788459" y="2030537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341ED2BC-5DAE-48E0-5CC9-7AB89F2284FE}"/>
              </a:ext>
            </a:extLst>
          </p:cNvPr>
          <p:cNvCxnSpPr>
            <a:cxnSpLocks/>
          </p:cNvCxnSpPr>
          <p:nvPr/>
        </p:nvCxnSpPr>
        <p:spPr>
          <a:xfrm>
            <a:off x="9055988" y="3280256"/>
            <a:ext cx="0" cy="1081403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BD164148-376B-A039-15F5-A34E79318815}"/>
              </a:ext>
            </a:extLst>
          </p:cNvPr>
          <p:cNvCxnSpPr>
            <a:cxnSpLocks/>
          </p:cNvCxnSpPr>
          <p:nvPr/>
        </p:nvCxnSpPr>
        <p:spPr>
          <a:xfrm>
            <a:off x="7972564" y="3289340"/>
            <a:ext cx="0" cy="2945894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C3A20E07-84E4-1643-6838-2699550B284C}"/>
              </a:ext>
            </a:extLst>
          </p:cNvPr>
          <p:cNvCxnSpPr>
            <a:cxnSpLocks/>
          </p:cNvCxnSpPr>
          <p:nvPr/>
        </p:nvCxnSpPr>
        <p:spPr>
          <a:xfrm>
            <a:off x="6102451" y="3282442"/>
            <a:ext cx="0" cy="187200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ttangolo 121">
            <a:extLst>
              <a:ext uri="{FF2B5EF4-FFF2-40B4-BE49-F238E27FC236}">
                <a16:creationId xmlns:a16="http://schemas.microsoft.com/office/drawing/2014/main" id="{EE2775F0-1A66-E35D-5E11-2840E4AE7982}"/>
              </a:ext>
            </a:extLst>
          </p:cNvPr>
          <p:cNvSpPr/>
          <p:nvPr/>
        </p:nvSpPr>
        <p:spPr>
          <a:xfrm rot="1800000">
            <a:off x="6501442" y="3679926"/>
            <a:ext cx="2160000" cy="2160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47CF7BBD-AF13-DAD2-12FD-ECE408EC7070}"/>
              </a:ext>
            </a:extLst>
          </p:cNvPr>
          <p:cNvCxnSpPr/>
          <p:nvPr/>
        </p:nvCxnSpPr>
        <p:spPr>
          <a:xfrm flipV="1">
            <a:off x="6102451" y="1122899"/>
            <a:ext cx="0" cy="2160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BFC37C7D-10AC-7E45-C028-06CB17C3BA4F}"/>
              </a:ext>
            </a:extLst>
          </p:cNvPr>
          <p:cNvCxnSpPr>
            <a:cxnSpLocks/>
          </p:cNvCxnSpPr>
          <p:nvPr/>
        </p:nvCxnSpPr>
        <p:spPr>
          <a:xfrm flipV="1">
            <a:off x="7972564" y="1122162"/>
            <a:ext cx="0" cy="21721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63401159-D2E0-7D5B-F602-C03FD419AA4F}"/>
              </a:ext>
            </a:extLst>
          </p:cNvPr>
          <p:cNvCxnSpPr/>
          <p:nvPr/>
        </p:nvCxnSpPr>
        <p:spPr>
          <a:xfrm flipV="1">
            <a:off x="9055480" y="1123177"/>
            <a:ext cx="0" cy="2160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4E792B43-2E89-BE44-AA96-6BBE18515A76}"/>
              </a:ext>
            </a:extLst>
          </p:cNvPr>
          <p:cNvCxnSpPr/>
          <p:nvPr/>
        </p:nvCxnSpPr>
        <p:spPr>
          <a:xfrm>
            <a:off x="6096000" y="1122899"/>
            <a:ext cx="297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18CD8E7F-24AC-37C7-B135-92B35D14D236}"/>
              </a:ext>
            </a:extLst>
          </p:cNvPr>
          <p:cNvCxnSpPr>
            <a:cxnSpLocks/>
          </p:cNvCxnSpPr>
          <p:nvPr/>
        </p:nvCxnSpPr>
        <p:spPr>
          <a:xfrm>
            <a:off x="4743700" y="4366943"/>
            <a:ext cx="4017447" cy="231947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5088AC2F-C13F-5F05-2A57-FE407A90870B}"/>
              </a:ext>
            </a:extLst>
          </p:cNvPr>
          <p:cNvCxnSpPr>
            <a:cxnSpLocks/>
          </p:cNvCxnSpPr>
          <p:nvPr/>
        </p:nvCxnSpPr>
        <p:spPr>
          <a:xfrm flipV="1">
            <a:off x="5253432" y="3279979"/>
            <a:ext cx="1931641" cy="335608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969960DC-A491-2271-9346-75741A603362}"/>
              </a:ext>
            </a:extLst>
          </p:cNvPr>
          <p:cNvCxnSpPr>
            <a:cxnSpLocks/>
          </p:cNvCxnSpPr>
          <p:nvPr/>
        </p:nvCxnSpPr>
        <p:spPr>
          <a:xfrm>
            <a:off x="5755141" y="3281082"/>
            <a:ext cx="0" cy="24848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F414F33F-4F83-74EF-AC5B-D4899F09E322}"/>
              </a:ext>
            </a:extLst>
          </p:cNvPr>
          <p:cNvCxnSpPr>
            <a:cxnSpLocks/>
          </p:cNvCxnSpPr>
          <p:nvPr/>
        </p:nvCxnSpPr>
        <p:spPr>
          <a:xfrm>
            <a:off x="6774954" y="3281082"/>
            <a:ext cx="0" cy="71942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A70A2AE7-C450-7E50-8730-213B92B42682}"/>
              </a:ext>
            </a:extLst>
          </p:cNvPr>
          <p:cNvCxnSpPr>
            <a:cxnSpLocks/>
          </p:cNvCxnSpPr>
          <p:nvPr/>
        </p:nvCxnSpPr>
        <p:spPr>
          <a:xfrm>
            <a:off x="5629983" y="4512409"/>
            <a:ext cx="944393" cy="54524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BCBA17AB-BC0B-3E46-8B09-5EC61944C291}"/>
              </a:ext>
            </a:extLst>
          </p:cNvPr>
          <p:cNvCxnSpPr>
            <a:cxnSpLocks/>
          </p:cNvCxnSpPr>
          <p:nvPr/>
        </p:nvCxnSpPr>
        <p:spPr>
          <a:xfrm>
            <a:off x="6262499" y="1328055"/>
            <a:ext cx="0" cy="35504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7F94E497-1087-5C34-4BA0-C721A770C5D7}"/>
              </a:ext>
            </a:extLst>
          </p:cNvPr>
          <p:cNvCxnSpPr>
            <a:cxnSpLocks/>
          </p:cNvCxnSpPr>
          <p:nvPr/>
        </p:nvCxnSpPr>
        <p:spPr>
          <a:xfrm>
            <a:off x="5632333" y="3274414"/>
            <a:ext cx="0" cy="12424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C56FC6B3-8F58-E3EF-0682-0ED64B3809B6}"/>
              </a:ext>
            </a:extLst>
          </p:cNvPr>
          <p:cNvCxnSpPr>
            <a:cxnSpLocks/>
          </p:cNvCxnSpPr>
          <p:nvPr/>
        </p:nvCxnSpPr>
        <p:spPr>
          <a:xfrm flipV="1">
            <a:off x="5634412" y="389633"/>
            <a:ext cx="932186" cy="289090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Figura a mano libera: forma 198">
            <a:extLst>
              <a:ext uri="{FF2B5EF4-FFF2-40B4-BE49-F238E27FC236}">
                <a16:creationId xmlns:a16="http://schemas.microsoft.com/office/drawing/2014/main" id="{C9DCA975-BAAF-5862-550F-FCF3D6465233}"/>
              </a:ext>
            </a:extLst>
          </p:cNvPr>
          <p:cNvSpPr/>
          <p:nvPr/>
        </p:nvSpPr>
        <p:spPr>
          <a:xfrm>
            <a:off x="5756275" y="1339850"/>
            <a:ext cx="1019175" cy="1946275"/>
          </a:xfrm>
          <a:custGeom>
            <a:avLst/>
            <a:gdLst>
              <a:gd name="connsiteX0" fmla="*/ 0 w 1019175"/>
              <a:gd name="connsiteY0" fmla="*/ 1943100 h 1946275"/>
              <a:gd name="connsiteX1" fmla="*/ 498475 w 1019175"/>
              <a:gd name="connsiteY1" fmla="*/ 0 h 1946275"/>
              <a:gd name="connsiteX2" fmla="*/ 1019175 w 1019175"/>
              <a:gd name="connsiteY2" fmla="*/ 1946275 h 1946275"/>
              <a:gd name="connsiteX0" fmla="*/ 0 w 1019175"/>
              <a:gd name="connsiteY0" fmla="*/ 1943100 h 1946275"/>
              <a:gd name="connsiteX1" fmla="*/ 498475 w 1019175"/>
              <a:gd name="connsiteY1" fmla="*/ 0 h 1946275"/>
              <a:gd name="connsiteX2" fmla="*/ 1019175 w 1019175"/>
              <a:gd name="connsiteY2" fmla="*/ 1946275 h 1946275"/>
              <a:gd name="connsiteX0" fmla="*/ 0 w 1019175"/>
              <a:gd name="connsiteY0" fmla="*/ 1943100 h 1946275"/>
              <a:gd name="connsiteX1" fmla="*/ 498475 w 1019175"/>
              <a:gd name="connsiteY1" fmla="*/ 0 h 1946275"/>
              <a:gd name="connsiteX2" fmla="*/ 1019175 w 1019175"/>
              <a:gd name="connsiteY2" fmla="*/ 1946275 h 194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9175" h="1946275">
                <a:moveTo>
                  <a:pt x="0" y="1943100"/>
                </a:moveTo>
                <a:cubicBezTo>
                  <a:pt x="164306" y="971285"/>
                  <a:pt x="399098" y="-529"/>
                  <a:pt x="498475" y="0"/>
                </a:cubicBezTo>
                <a:cubicBezTo>
                  <a:pt x="620712" y="2434"/>
                  <a:pt x="843756" y="973402"/>
                  <a:pt x="1019175" y="1946275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6F15BF8F-6ADD-0837-F6BE-B26B4BC1BEA9}"/>
              </a:ext>
            </a:extLst>
          </p:cNvPr>
          <p:cNvCxnSpPr>
            <a:cxnSpLocks/>
          </p:cNvCxnSpPr>
          <p:nvPr/>
        </p:nvCxnSpPr>
        <p:spPr>
          <a:xfrm flipH="1">
            <a:off x="6031042" y="5052219"/>
            <a:ext cx="544638" cy="94334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nettore diritto 203">
            <a:extLst>
              <a:ext uri="{FF2B5EF4-FFF2-40B4-BE49-F238E27FC236}">
                <a16:creationId xmlns:a16="http://schemas.microsoft.com/office/drawing/2014/main" id="{B8132F47-0E10-D033-898B-BC747D909EA1}"/>
              </a:ext>
            </a:extLst>
          </p:cNvPr>
          <p:cNvCxnSpPr>
            <a:cxnSpLocks/>
          </p:cNvCxnSpPr>
          <p:nvPr/>
        </p:nvCxnSpPr>
        <p:spPr>
          <a:xfrm>
            <a:off x="6033874" y="3281082"/>
            <a:ext cx="0" cy="270972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4EE5156B-AC70-4D31-1FE4-027C4D1D4D36}"/>
              </a:ext>
            </a:extLst>
          </p:cNvPr>
          <p:cNvCxnSpPr>
            <a:cxnSpLocks/>
          </p:cNvCxnSpPr>
          <p:nvPr/>
        </p:nvCxnSpPr>
        <p:spPr>
          <a:xfrm>
            <a:off x="6413861" y="1246063"/>
            <a:ext cx="0" cy="408834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ABB912A0-0576-D174-C517-B70DEBDB494A}"/>
              </a:ext>
            </a:extLst>
          </p:cNvPr>
          <p:cNvCxnSpPr>
            <a:cxnSpLocks/>
          </p:cNvCxnSpPr>
          <p:nvPr/>
        </p:nvCxnSpPr>
        <p:spPr>
          <a:xfrm flipV="1">
            <a:off x="6031042" y="394189"/>
            <a:ext cx="539545" cy="28868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B43CEFB-7C27-02F3-87DF-E8825FE5D498}"/>
              </a:ext>
            </a:extLst>
          </p:cNvPr>
          <p:cNvSpPr txBox="1"/>
          <p:nvPr/>
        </p:nvSpPr>
        <p:spPr>
          <a:xfrm>
            <a:off x="0" y="816187"/>
            <a:ext cx="4766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Per ricercare la compenetrazione tra il cono verticale e il cubo immaginiamo di far appartenere la facce del cubo a due piani proiettanti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 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23F2C60-3E68-F72C-1A97-B3FC24B01C2B}"/>
              </a:ext>
            </a:extLst>
          </p:cNvPr>
          <p:cNvSpPr txBox="1"/>
          <p:nvPr/>
        </p:nvSpPr>
        <p:spPr>
          <a:xfrm>
            <a:off x="0" y="1980198"/>
            <a:ext cx="5311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Essendo i due piani paralleli all’asse del cono determineranno i rami di due iperboli. 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113AC214-13BA-292B-1CE3-853D6EED9FAC}"/>
              </a:ext>
            </a:extLst>
          </p:cNvPr>
          <p:cNvSpPr txBox="1"/>
          <p:nvPr/>
        </p:nvSpPr>
        <p:spPr>
          <a:xfrm>
            <a:off x="4793655" y="4187587"/>
            <a:ext cx="49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588433D9-0745-8096-274F-65D8DD3341ED}"/>
              </a:ext>
            </a:extLst>
          </p:cNvPr>
          <p:cNvSpPr txBox="1"/>
          <p:nvPr/>
        </p:nvSpPr>
        <p:spPr>
          <a:xfrm>
            <a:off x="5395770" y="6282100"/>
            <a:ext cx="49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49DBC8FF-83F6-DF86-96AF-D19447D325C0}"/>
              </a:ext>
            </a:extLst>
          </p:cNvPr>
          <p:cNvSpPr txBox="1"/>
          <p:nvPr/>
        </p:nvSpPr>
        <p:spPr>
          <a:xfrm>
            <a:off x="0" y="2606184"/>
            <a:ext cx="4552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Le due curve si intersecano con lo spigolo del cubo nel punto X(X’;X’’)</a:t>
            </a:r>
            <a:endParaRPr lang="it-IT" dirty="0"/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4EAC8478-06FA-F98A-A8CB-67FA4AB97BC8}"/>
              </a:ext>
            </a:extLst>
          </p:cNvPr>
          <p:cNvSpPr txBox="1"/>
          <p:nvPr/>
        </p:nvSpPr>
        <p:spPr>
          <a:xfrm>
            <a:off x="44387" y="364314"/>
            <a:ext cx="4699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Compenetrazione cono verticale e cubo</a:t>
            </a:r>
          </a:p>
        </p:txBody>
      </p: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0EF8EA18-7243-9794-FDB5-53B5BD98110A}"/>
              </a:ext>
            </a:extLst>
          </p:cNvPr>
          <p:cNvCxnSpPr>
            <a:cxnSpLocks/>
          </p:cNvCxnSpPr>
          <p:nvPr/>
        </p:nvCxnSpPr>
        <p:spPr>
          <a:xfrm>
            <a:off x="9458403" y="1842649"/>
            <a:ext cx="0" cy="28883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CasellaDiTesto 191">
            <a:extLst>
              <a:ext uri="{FF2B5EF4-FFF2-40B4-BE49-F238E27FC236}">
                <a16:creationId xmlns:a16="http://schemas.microsoft.com/office/drawing/2014/main" id="{3E76D499-BF30-2906-4364-50715B0FD8C8}"/>
              </a:ext>
            </a:extLst>
          </p:cNvPr>
          <p:cNvSpPr txBox="1"/>
          <p:nvPr/>
        </p:nvSpPr>
        <p:spPr>
          <a:xfrm>
            <a:off x="5833214" y="1540900"/>
            <a:ext cx="3514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X’’</a:t>
            </a:r>
          </a:p>
        </p:txBody>
      </p:sp>
      <p:sp>
        <p:nvSpPr>
          <p:cNvPr id="194" name="CasellaDiTesto 193">
            <a:extLst>
              <a:ext uri="{FF2B5EF4-FFF2-40B4-BE49-F238E27FC236}">
                <a16:creationId xmlns:a16="http://schemas.microsoft.com/office/drawing/2014/main" id="{C7B6195D-C4F1-75A4-02C8-8CE19BAE44CD}"/>
              </a:ext>
            </a:extLst>
          </p:cNvPr>
          <p:cNvSpPr txBox="1"/>
          <p:nvPr/>
        </p:nvSpPr>
        <p:spPr>
          <a:xfrm>
            <a:off x="5852452" y="5049421"/>
            <a:ext cx="3514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X’</a:t>
            </a:r>
          </a:p>
        </p:txBody>
      </p:sp>
      <p:sp>
        <p:nvSpPr>
          <p:cNvPr id="196" name="CasellaDiTesto 195">
            <a:extLst>
              <a:ext uri="{FF2B5EF4-FFF2-40B4-BE49-F238E27FC236}">
                <a16:creationId xmlns:a16="http://schemas.microsoft.com/office/drawing/2014/main" id="{821F1EE9-B7F1-3815-FA94-95CFAA48A3DD}"/>
              </a:ext>
            </a:extLst>
          </p:cNvPr>
          <p:cNvSpPr txBox="1"/>
          <p:nvPr/>
        </p:nvSpPr>
        <p:spPr>
          <a:xfrm>
            <a:off x="6127680" y="4620566"/>
            <a:ext cx="471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M’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97" name="CasellaDiTesto 196">
            <a:extLst>
              <a:ext uri="{FF2B5EF4-FFF2-40B4-BE49-F238E27FC236}">
                <a16:creationId xmlns:a16="http://schemas.microsoft.com/office/drawing/2014/main" id="{6DF95936-24D5-71D4-3416-782D2AC01A86}"/>
              </a:ext>
            </a:extLst>
          </p:cNvPr>
          <p:cNvSpPr txBox="1"/>
          <p:nvPr/>
        </p:nvSpPr>
        <p:spPr>
          <a:xfrm>
            <a:off x="6187991" y="5253396"/>
            <a:ext cx="471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M’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02" name="CasellaDiTesto 201">
            <a:extLst>
              <a:ext uri="{FF2B5EF4-FFF2-40B4-BE49-F238E27FC236}">
                <a16:creationId xmlns:a16="http://schemas.microsoft.com/office/drawing/2014/main" id="{9ED8E954-FD5C-AF43-7EDC-B5FA6E1B5C81}"/>
              </a:ext>
            </a:extLst>
          </p:cNvPr>
          <p:cNvSpPr txBox="1"/>
          <p:nvPr/>
        </p:nvSpPr>
        <p:spPr>
          <a:xfrm>
            <a:off x="5876624" y="1165669"/>
            <a:ext cx="471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M’’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203" name="CasellaDiTesto 202">
            <a:extLst>
              <a:ext uri="{FF2B5EF4-FFF2-40B4-BE49-F238E27FC236}">
                <a16:creationId xmlns:a16="http://schemas.microsoft.com/office/drawing/2014/main" id="{F583A5B6-B9ED-3C3F-49E5-FC4DF0E8BE02}"/>
              </a:ext>
            </a:extLst>
          </p:cNvPr>
          <p:cNvSpPr txBox="1"/>
          <p:nvPr/>
        </p:nvSpPr>
        <p:spPr>
          <a:xfrm>
            <a:off x="6282705" y="1000468"/>
            <a:ext cx="471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M’’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A33EA1B2-BE8F-AF7D-00D3-2E1F808560F0}"/>
              </a:ext>
            </a:extLst>
          </p:cNvPr>
          <p:cNvCxnSpPr>
            <a:cxnSpLocks/>
          </p:cNvCxnSpPr>
          <p:nvPr/>
        </p:nvCxnSpPr>
        <p:spPr>
          <a:xfrm>
            <a:off x="5583392" y="1122307"/>
            <a:ext cx="617325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CasellaDiTesto 211">
            <a:extLst>
              <a:ext uri="{FF2B5EF4-FFF2-40B4-BE49-F238E27FC236}">
                <a16:creationId xmlns:a16="http://schemas.microsoft.com/office/drawing/2014/main" id="{77EFFDC2-AD8C-BD65-DD9E-6E8A573A7D5C}"/>
              </a:ext>
            </a:extLst>
          </p:cNvPr>
          <p:cNvSpPr txBox="1"/>
          <p:nvPr/>
        </p:nvSpPr>
        <p:spPr>
          <a:xfrm>
            <a:off x="11260269" y="926693"/>
            <a:ext cx="49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215" name="CasellaDiTesto 214">
            <a:extLst>
              <a:ext uri="{FF2B5EF4-FFF2-40B4-BE49-F238E27FC236}">
                <a16:creationId xmlns:a16="http://schemas.microsoft.com/office/drawing/2014/main" id="{10C0E0C4-987F-7FD2-4923-0FE3ED203931}"/>
              </a:ext>
            </a:extLst>
          </p:cNvPr>
          <p:cNvSpPr txBox="1"/>
          <p:nvPr/>
        </p:nvSpPr>
        <p:spPr>
          <a:xfrm>
            <a:off x="0" y="4737613"/>
            <a:ext cx="4841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Per la faccia superiore del cubo definiamo la compenetrazione mediante il piano orizzontale 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g </a:t>
            </a:r>
            <a:r>
              <a:rPr lang="it-IT" dirty="0">
                <a:solidFill>
                  <a:srgbClr val="FF0000"/>
                </a:solidFill>
              </a:rPr>
              <a:t>che sezionerà il cono secondo una circonferenza</a:t>
            </a:r>
          </a:p>
        </p:txBody>
      </p: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2AB08613-5350-1FF4-72CB-8281ACC7591E}"/>
              </a:ext>
            </a:extLst>
          </p:cNvPr>
          <p:cNvCxnSpPr>
            <a:cxnSpLocks/>
          </p:cNvCxnSpPr>
          <p:nvPr/>
        </p:nvCxnSpPr>
        <p:spPr>
          <a:xfrm flipV="1">
            <a:off x="6844255" y="1117703"/>
            <a:ext cx="0" cy="39445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Ovale 217">
            <a:extLst>
              <a:ext uri="{FF2B5EF4-FFF2-40B4-BE49-F238E27FC236}">
                <a16:creationId xmlns:a16="http://schemas.microsoft.com/office/drawing/2014/main" id="{5E7A466F-D2ED-9398-5148-5857C7FF344E}"/>
              </a:ext>
            </a:extLst>
          </p:cNvPr>
          <p:cNvSpPr/>
          <p:nvPr/>
        </p:nvSpPr>
        <p:spPr>
          <a:xfrm>
            <a:off x="6296644" y="4778600"/>
            <a:ext cx="547200" cy="547200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76EDCE79-16A1-34EA-7D8A-A7C3A12D471D}"/>
              </a:ext>
            </a:extLst>
          </p:cNvPr>
          <p:cNvCxnSpPr>
            <a:cxnSpLocks/>
          </p:cNvCxnSpPr>
          <p:nvPr/>
        </p:nvCxnSpPr>
        <p:spPr>
          <a:xfrm flipV="1">
            <a:off x="7306235" y="3274414"/>
            <a:ext cx="0" cy="25848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A94F42A-8021-31D9-AFDF-E7707F2ACAF3}"/>
              </a:ext>
            </a:extLst>
          </p:cNvPr>
          <p:cNvSpPr txBox="1"/>
          <p:nvPr/>
        </p:nvSpPr>
        <p:spPr>
          <a:xfrm>
            <a:off x="0" y="3256400"/>
            <a:ext cx="42118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 punti M</a:t>
            </a:r>
            <a:r>
              <a:rPr lang="it-IT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(M’</a:t>
            </a:r>
            <a:r>
              <a:rPr lang="it-IT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; M’’</a:t>
            </a:r>
            <a:r>
              <a:rPr lang="it-IT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) e M</a:t>
            </a:r>
            <a:r>
              <a:rPr lang="it-IT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(M’</a:t>
            </a:r>
            <a:r>
              <a:rPr lang="it-IT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; M’’</a:t>
            </a:r>
            <a:r>
              <a:rPr lang="it-IT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) sono i punti massimi dei due rami delle iperboli della falda inferiore del cono appartenenti alle generatrici ortogonali ai piani stessi</a:t>
            </a:r>
            <a:endParaRPr lang="it-IT" dirty="0"/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A18598EE-B678-D89B-1E37-748BFB017C37}"/>
              </a:ext>
            </a:extLst>
          </p:cNvPr>
          <p:cNvCxnSpPr>
            <a:cxnSpLocks/>
          </p:cNvCxnSpPr>
          <p:nvPr/>
        </p:nvCxnSpPr>
        <p:spPr>
          <a:xfrm>
            <a:off x="9279933" y="1694718"/>
            <a:ext cx="0" cy="159462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ulsante di azione: vuoto 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D2062DF-286E-4784-088E-37E7FD49C12D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380971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7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/>
      <p:bldP spid="199" grpId="0" animBg="1"/>
      <p:bldP spid="2" grpId="0"/>
      <p:bldP spid="10" grpId="0"/>
      <p:bldP spid="32" grpId="0"/>
      <p:bldP spid="34" grpId="0"/>
      <p:bldP spid="39" grpId="0"/>
      <p:bldP spid="53" grpId="0"/>
      <p:bldP spid="192" grpId="0"/>
      <p:bldP spid="194" grpId="0"/>
      <p:bldP spid="196" grpId="0"/>
      <p:bldP spid="197" grpId="0"/>
      <p:bldP spid="202" grpId="0"/>
      <p:bldP spid="203" grpId="0"/>
      <p:bldP spid="212" grpId="0"/>
      <p:bldP spid="215" grpId="0"/>
      <p:bldP spid="218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508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olo 3">
            <a:extLst>
              <a:ext uri="{FF2B5EF4-FFF2-40B4-BE49-F238E27FC236}">
                <a16:creationId xmlns:a16="http://schemas.microsoft.com/office/drawing/2014/main" id="{C724619F-842A-E752-E361-38FD2FEE02D6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COMPENETRAZIONE DI SOLIDI (2)</a:t>
            </a:r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6CC181AB-9391-210B-D749-55F0B07A335A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2C26600B-5063-067F-0F5F-3D5C4782A5CE}"/>
              </a:ext>
            </a:extLst>
          </p:cNvPr>
          <p:cNvCxnSpPr>
            <a:cxnSpLocks/>
          </p:cNvCxnSpPr>
          <p:nvPr/>
        </p:nvCxnSpPr>
        <p:spPr>
          <a:xfrm>
            <a:off x="4876800" y="3282424"/>
            <a:ext cx="7058025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7AE2D2E-4EEE-48C9-EE29-A76630246F13}"/>
              </a:ext>
            </a:extLst>
          </p:cNvPr>
          <p:cNvSpPr txBox="1"/>
          <p:nvPr/>
        </p:nvSpPr>
        <p:spPr>
          <a:xfrm>
            <a:off x="11548448" y="2990249"/>
            <a:ext cx="56917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29C02762-3209-E957-4AA8-8912F7AADDFA}"/>
              </a:ext>
            </a:extLst>
          </p:cNvPr>
          <p:cNvCxnSpPr>
            <a:cxnSpLocks/>
          </p:cNvCxnSpPr>
          <p:nvPr/>
        </p:nvCxnSpPr>
        <p:spPr>
          <a:xfrm>
            <a:off x="-7404" y="68861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6EDAC1BB-84FD-0D5B-8491-CB4450330408}"/>
              </a:ext>
            </a:extLst>
          </p:cNvPr>
          <p:cNvCxnSpPr>
            <a:cxnSpLocks/>
          </p:cNvCxnSpPr>
          <p:nvPr/>
        </p:nvCxnSpPr>
        <p:spPr>
          <a:xfrm flipV="1">
            <a:off x="6571094" y="376136"/>
            <a:ext cx="0" cy="4694848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uppo 35">
            <a:extLst>
              <a:ext uri="{FF2B5EF4-FFF2-40B4-BE49-F238E27FC236}">
                <a16:creationId xmlns:a16="http://schemas.microsoft.com/office/drawing/2014/main" id="{09C599C3-8260-871D-8128-CA6CA687072A}"/>
              </a:ext>
            </a:extLst>
          </p:cNvPr>
          <p:cNvGrpSpPr/>
          <p:nvPr/>
        </p:nvGrpSpPr>
        <p:grpSpPr>
          <a:xfrm>
            <a:off x="5491093" y="3974669"/>
            <a:ext cx="2160000" cy="2160000"/>
            <a:chOff x="3817397" y="4474345"/>
            <a:chExt cx="2160000" cy="2160000"/>
          </a:xfrm>
        </p:grpSpPr>
        <p:sp>
          <p:nvSpPr>
            <p:cNvPr id="22" name="Ovale 21">
              <a:extLst>
                <a:ext uri="{FF2B5EF4-FFF2-40B4-BE49-F238E27FC236}">
                  <a16:creationId xmlns:a16="http://schemas.microsoft.com/office/drawing/2014/main" id="{E50B65DA-EA0C-2A6B-1342-723669C2A8C6}"/>
                </a:ext>
              </a:extLst>
            </p:cNvPr>
            <p:cNvSpPr/>
            <p:nvPr/>
          </p:nvSpPr>
          <p:spPr>
            <a:xfrm>
              <a:off x="3817397" y="4474345"/>
              <a:ext cx="2160000" cy="2160000"/>
            </a:xfrm>
            <a:prstGeom prst="ellipse">
              <a:avLst/>
            </a:prstGeom>
            <a:noFill/>
            <a:ln w="31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30" name="Connettore diritto 29">
              <a:extLst>
                <a:ext uri="{FF2B5EF4-FFF2-40B4-BE49-F238E27FC236}">
                  <a16:creationId xmlns:a16="http://schemas.microsoft.com/office/drawing/2014/main" id="{C281A6AF-AF8E-3C74-31CC-CA69C731A80D}"/>
                </a:ext>
              </a:extLst>
            </p:cNvPr>
            <p:cNvCxnSpPr>
              <a:stCxn id="22" idx="2"/>
              <a:endCxn id="22" idx="6"/>
            </p:cNvCxnSpPr>
            <p:nvPr/>
          </p:nvCxnSpPr>
          <p:spPr>
            <a:xfrm>
              <a:off x="3817397" y="5554345"/>
              <a:ext cx="21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diritto 32">
              <a:extLst>
                <a:ext uri="{FF2B5EF4-FFF2-40B4-BE49-F238E27FC236}">
                  <a16:creationId xmlns:a16="http://schemas.microsoft.com/office/drawing/2014/main" id="{B076361C-DC83-AFB5-6DE9-34839FD0EF88}"/>
                </a:ext>
              </a:extLst>
            </p:cNvPr>
            <p:cNvCxnSpPr>
              <a:cxnSpLocks/>
              <a:stCxn id="22" idx="0"/>
            </p:cNvCxnSpPr>
            <p:nvPr/>
          </p:nvCxnSpPr>
          <p:spPr>
            <a:xfrm>
              <a:off x="4897397" y="4474345"/>
              <a:ext cx="0" cy="111103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uppo 43">
            <a:extLst>
              <a:ext uri="{FF2B5EF4-FFF2-40B4-BE49-F238E27FC236}">
                <a16:creationId xmlns:a16="http://schemas.microsoft.com/office/drawing/2014/main" id="{0D29D7DB-CF6D-289E-565F-478267F8BADC}"/>
              </a:ext>
            </a:extLst>
          </p:cNvPr>
          <p:cNvGrpSpPr/>
          <p:nvPr/>
        </p:nvGrpSpPr>
        <p:grpSpPr>
          <a:xfrm>
            <a:off x="8018009" y="426460"/>
            <a:ext cx="2520000" cy="2520000"/>
            <a:chOff x="9132073" y="431619"/>
            <a:chExt cx="2160000" cy="2160000"/>
          </a:xfrm>
        </p:grpSpPr>
        <p:sp>
          <p:nvSpPr>
            <p:cNvPr id="41" name="Ovale 40">
              <a:extLst>
                <a:ext uri="{FF2B5EF4-FFF2-40B4-BE49-F238E27FC236}">
                  <a16:creationId xmlns:a16="http://schemas.microsoft.com/office/drawing/2014/main" id="{73350AA3-6254-BB7C-DA51-2FAD8ACA9796}"/>
                </a:ext>
              </a:extLst>
            </p:cNvPr>
            <p:cNvSpPr/>
            <p:nvPr/>
          </p:nvSpPr>
          <p:spPr>
            <a:xfrm>
              <a:off x="9132073" y="431619"/>
              <a:ext cx="2160000" cy="21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43" name="Gruppo 42">
              <a:extLst>
                <a:ext uri="{FF2B5EF4-FFF2-40B4-BE49-F238E27FC236}">
                  <a16:creationId xmlns:a16="http://schemas.microsoft.com/office/drawing/2014/main" id="{A7B50A1D-9B3E-992B-3B5E-FF56071B29E9}"/>
                </a:ext>
              </a:extLst>
            </p:cNvPr>
            <p:cNvGrpSpPr/>
            <p:nvPr/>
          </p:nvGrpSpPr>
          <p:grpSpPr>
            <a:xfrm>
              <a:off x="10165776" y="1460626"/>
              <a:ext cx="92572" cy="92572"/>
              <a:chOff x="10165776" y="1460626"/>
              <a:chExt cx="92572" cy="92572"/>
            </a:xfrm>
          </p:grpSpPr>
          <p:cxnSp>
            <p:nvCxnSpPr>
              <p:cNvPr id="45" name="Connettore diritto 44">
                <a:extLst>
                  <a:ext uri="{FF2B5EF4-FFF2-40B4-BE49-F238E27FC236}">
                    <a16:creationId xmlns:a16="http://schemas.microsoft.com/office/drawing/2014/main" id="{C1893BC4-D6BC-7D9E-9C3D-B639A28938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165776" y="1511619"/>
                <a:ext cx="92572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nettore diritto 46">
                <a:extLst>
                  <a:ext uri="{FF2B5EF4-FFF2-40B4-BE49-F238E27FC236}">
                    <a16:creationId xmlns:a16="http://schemas.microsoft.com/office/drawing/2014/main" id="{CC5F06A8-9C52-F3CC-F4CF-188BC195F9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12073" y="1460626"/>
                <a:ext cx="0" cy="92572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A35C8715-7244-9BF0-0832-35300AEF8D57}"/>
              </a:ext>
            </a:extLst>
          </p:cNvPr>
          <p:cNvCxnSpPr>
            <a:cxnSpLocks/>
            <a:stCxn id="22" idx="2"/>
          </p:cNvCxnSpPr>
          <p:nvPr/>
        </p:nvCxnSpPr>
        <p:spPr>
          <a:xfrm flipV="1">
            <a:off x="5491093" y="3282424"/>
            <a:ext cx="0" cy="177224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A742F5A4-B502-FFA3-7BB5-453F201AEBEF}"/>
              </a:ext>
            </a:extLst>
          </p:cNvPr>
          <p:cNvCxnSpPr>
            <a:cxnSpLocks/>
            <a:stCxn id="22" idx="6"/>
          </p:cNvCxnSpPr>
          <p:nvPr/>
        </p:nvCxnSpPr>
        <p:spPr>
          <a:xfrm flipV="1">
            <a:off x="7651093" y="3282423"/>
            <a:ext cx="0" cy="177224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53D0456A-A2A9-F113-8BE6-FBA354A89358}"/>
              </a:ext>
            </a:extLst>
          </p:cNvPr>
          <p:cNvCxnSpPr>
            <a:cxnSpLocks/>
          </p:cNvCxnSpPr>
          <p:nvPr/>
        </p:nvCxnSpPr>
        <p:spPr>
          <a:xfrm flipV="1">
            <a:off x="5491093" y="383702"/>
            <a:ext cx="1079899" cy="28987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407947D3-53D8-5A3F-6828-67236815226F}"/>
              </a:ext>
            </a:extLst>
          </p:cNvPr>
          <p:cNvCxnSpPr>
            <a:cxnSpLocks/>
          </p:cNvCxnSpPr>
          <p:nvPr/>
        </p:nvCxnSpPr>
        <p:spPr>
          <a:xfrm>
            <a:off x="6570995" y="386945"/>
            <a:ext cx="1080097" cy="290349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557BE3A9-33B2-8E13-870D-F469446E5C8A}"/>
              </a:ext>
            </a:extLst>
          </p:cNvPr>
          <p:cNvCxnSpPr>
            <a:cxnSpLocks/>
            <a:stCxn id="41" idx="2"/>
          </p:cNvCxnSpPr>
          <p:nvPr/>
        </p:nvCxnSpPr>
        <p:spPr>
          <a:xfrm>
            <a:off x="8018009" y="1686460"/>
            <a:ext cx="0" cy="15908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C0164830-0424-C14C-33BF-928180E43530}"/>
              </a:ext>
            </a:extLst>
          </p:cNvPr>
          <p:cNvCxnSpPr>
            <a:cxnSpLocks/>
          </p:cNvCxnSpPr>
          <p:nvPr/>
        </p:nvCxnSpPr>
        <p:spPr>
          <a:xfrm>
            <a:off x="8018011" y="3274414"/>
            <a:ext cx="1259856" cy="334832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649EBC77-62C3-7C8B-F42D-6A51F27CF38D}"/>
              </a:ext>
            </a:extLst>
          </p:cNvPr>
          <p:cNvCxnSpPr>
            <a:cxnSpLocks/>
          </p:cNvCxnSpPr>
          <p:nvPr/>
        </p:nvCxnSpPr>
        <p:spPr>
          <a:xfrm flipH="1">
            <a:off x="9277867" y="3283767"/>
            <a:ext cx="1256003" cy="33389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e 37">
            <a:extLst>
              <a:ext uri="{FF2B5EF4-FFF2-40B4-BE49-F238E27FC236}">
                <a16:creationId xmlns:a16="http://schemas.microsoft.com/office/drawing/2014/main" id="{FFE2A69B-DA69-56A3-56FD-B282B374B034}"/>
              </a:ext>
            </a:extLst>
          </p:cNvPr>
          <p:cNvSpPr/>
          <p:nvPr/>
        </p:nvSpPr>
        <p:spPr>
          <a:xfrm>
            <a:off x="6575871" y="404870"/>
            <a:ext cx="2880000" cy="288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5E2ADF33-C1D9-1CE4-8DB8-C800B22A2E43}"/>
              </a:ext>
            </a:extLst>
          </p:cNvPr>
          <p:cNvCxnSpPr>
            <a:cxnSpLocks/>
            <a:stCxn id="41" idx="6"/>
          </p:cNvCxnSpPr>
          <p:nvPr/>
        </p:nvCxnSpPr>
        <p:spPr>
          <a:xfrm>
            <a:off x="10538009" y="1686460"/>
            <a:ext cx="0" cy="159462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1EF1F578-1EC0-7970-3911-1D20A8C34FF0}"/>
              </a:ext>
            </a:extLst>
          </p:cNvPr>
          <p:cNvCxnSpPr>
            <a:cxnSpLocks/>
          </p:cNvCxnSpPr>
          <p:nvPr/>
        </p:nvCxnSpPr>
        <p:spPr>
          <a:xfrm>
            <a:off x="9278013" y="1734969"/>
            <a:ext cx="0" cy="488777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F5993C7C-AB77-D47F-082D-8F07B70CA398}"/>
              </a:ext>
            </a:extLst>
          </p:cNvPr>
          <p:cNvCxnSpPr>
            <a:stCxn id="38" idx="2"/>
            <a:endCxn id="38" idx="6"/>
          </p:cNvCxnSpPr>
          <p:nvPr/>
        </p:nvCxnSpPr>
        <p:spPr>
          <a:xfrm>
            <a:off x="6575871" y="1844870"/>
            <a:ext cx="28800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FAE5FFAF-F524-4E9C-FFD6-A05C0579C9E2}"/>
              </a:ext>
            </a:extLst>
          </p:cNvPr>
          <p:cNvGrpSpPr/>
          <p:nvPr/>
        </p:nvGrpSpPr>
        <p:grpSpPr>
          <a:xfrm>
            <a:off x="6576415" y="3289340"/>
            <a:ext cx="2880000" cy="2880000"/>
            <a:chOff x="3324039" y="3438386"/>
            <a:chExt cx="2880000" cy="2880000"/>
          </a:xfrm>
        </p:grpSpPr>
        <p:sp>
          <p:nvSpPr>
            <p:cNvPr id="89" name="Ovale 88">
              <a:extLst>
                <a:ext uri="{FF2B5EF4-FFF2-40B4-BE49-F238E27FC236}">
                  <a16:creationId xmlns:a16="http://schemas.microsoft.com/office/drawing/2014/main" id="{34B1472B-CDCB-3BC3-3D58-62D004482114}"/>
                </a:ext>
              </a:extLst>
            </p:cNvPr>
            <p:cNvSpPr/>
            <p:nvPr/>
          </p:nvSpPr>
          <p:spPr>
            <a:xfrm>
              <a:off x="3324039" y="3438386"/>
              <a:ext cx="2880000" cy="2880000"/>
            </a:xfrm>
            <a:prstGeom prst="ellipse">
              <a:avLst/>
            </a:prstGeom>
            <a:noFill/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66" name="Connettore diritto 65">
              <a:extLst>
                <a:ext uri="{FF2B5EF4-FFF2-40B4-BE49-F238E27FC236}">
                  <a16:creationId xmlns:a16="http://schemas.microsoft.com/office/drawing/2014/main" id="{66125642-2B4F-DD45-AA79-DE506D93DFD4}"/>
                </a:ext>
              </a:extLst>
            </p:cNvPr>
            <p:cNvCxnSpPr>
              <a:stCxn id="89" idx="2"/>
              <a:endCxn id="89" idx="6"/>
            </p:cNvCxnSpPr>
            <p:nvPr/>
          </p:nvCxnSpPr>
          <p:spPr>
            <a:xfrm>
              <a:off x="3324039" y="4878386"/>
              <a:ext cx="2880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id="{7F28ADCC-85C4-21ED-D97C-A0DD66B01B93}"/>
                </a:ext>
              </a:extLst>
            </p:cNvPr>
            <p:cNvCxnSpPr>
              <a:stCxn id="89" idx="0"/>
              <a:endCxn id="89" idx="4"/>
            </p:cNvCxnSpPr>
            <p:nvPr/>
          </p:nvCxnSpPr>
          <p:spPr>
            <a:xfrm>
              <a:off x="4764039" y="3438386"/>
              <a:ext cx="0" cy="28800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CD0946DC-EE69-17B1-E3F1-D3DE6861BCB1}"/>
              </a:ext>
            </a:extLst>
          </p:cNvPr>
          <p:cNvCxnSpPr>
            <a:cxnSpLocks/>
          </p:cNvCxnSpPr>
          <p:nvPr/>
        </p:nvCxnSpPr>
        <p:spPr>
          <a:xfrm>
            <a:off x="5423580" y="1844870"/>
            <a:ext cx="618591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B0CBD11A-A845-CFEB-AD9D-A44D6172BE39}"/>
              </a:ext>
            </a:extLst>
          </p:cNvPr>
          <p:cNvCxnSpPr>
            <a:cxnSpLocks/>
          </p:cNvCxnSpPr>
          <p:nvPr/>
        </p:nvCxnSpPr>
        <p:spPr>
          <a:xfrm>
            <a:off x="6023098" y="1844870"/>
            <a:ext cx="0" cy="320979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Ovale 96">
            <a:extLst>
              <a:ext uri="{FF2B5EF4-FFF2-40B4-BE49-F238E27FC236}">
                <a16:creationId xmlns:a16="http://schemas.microsoft.com/office/drawing/2014/main" id="{DD9777CD-D90F-0CA2-4B8F-6A13FEAD831B}"/>
              </a:ext>
            </a:extLst>
          </p:cNvPr>
          <p:cNvSpPr/>
          <p:nvPr/>
        </p:nvSpPr>
        <p:spPr>
          <a:xfrm>
            <a:off x="6816871" y="3529259"/>
            <a:ext cx="2397600" cy="23976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Ovale 13">
            <a:extLst>
              <a:ext uri="{FF2B5EF4-FFF2-40B4-BE49-F238E27FC236}">
                <a16:creationId xmlns:a16="http://schemas.microsoft.com/office/drawing/2014/main" id="{3C389A9D-B180-ED23-1D54-FE274C042B9C}"/>
              </a:ext>
            </a:extLst>
          </p:cNvPr>
          <p:cNvSpPr/>
          <p:nvPr/>
        </p:nvSpPr>
        <p:spPr>
          <a:xfrm>
            <a:off x="6023558" y="4506356"/>
            <a:ext cx="1098000" cy="1098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2190199F-FB06-FF9A-3116-CB8F542A7EBD}"/>
              </a:ext>
            </a:extLst>
          </p:cNvPr>
          <p:cNvCxnSpPr>
            <a:cxnSpLocks/>
          </p:cNvCxnSpPr>
          <p:nvPr/>
        </p:nvCxnSpPr>
        <p:spPr>
          <a:xfrm>
            <a:off x="5362620" y="1311851"/>
            <a:ext cx="630510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e 57">
            <a:extLst>
              <a:ext uri="{FF2B5EF4-FFF2-40B4-BE49-F238E27FC236}">
                <a16:creationId xmlns:a16="http://schemas.microsoft.com/office/drawing/2014/main" id="{8404225B-DB2E-C39D-0E50-04A493BA0432}"/>
              </a:ext>
            </a:extLst>
          </p:cNvPr>
          <p:cNvSpPr/>
          <p:nvPr/>
        </p:nvSpPr>
        <p:spPr>
          <a:xfrm>
            <a:off x="6227103" y="4710219"/>
            <a:ext cx="684000" cy="68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9" name="Ovale 58">
            <a:extLst>
              <a:ext uri="{FF2B5EF4-FFF2-40B4-BE49-F238E27FC236}">
                <a16:creationId xmlns:a16="http://schemas.microsoft.com/office/drawing/2014/main" id="{231A9C52-35D2-5896-4F1E-6CF6F088E09F}"/>
              </a:ext>
            </a:extLst>
          </p:cNvPr>
          <p:cNvSpPr/>
          <p:nvPr/>
        </p:nvSpPr>
        <p:spPr>
          <a:xfrm>
            <a:off x="6674368" y="3388027"/>
            <a:ext cx="2682000" cy="2682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212DCACA-5B2B-631D-1AA5-691CE34CDD15}"/>
              </a:ext>
            </a:extLst>
          </p:cNvPr>
          <p:cNvCxnSpPr>
            <a:cxnSpLocks/>
          </p:cNvCxnSpPr>
          <p:nvPr/>
        </p:nvCxnSpPr>
        <p:spPr>
          <a:xfrm>
            <a:off x="5457689" y="1574299"/>
            <a:ext cx="54864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CC1A87D1-6D41-C83D-A26E-17DE23AED7B1}"/>
              </a:ext>
            </a:extLst>
          </p:cNvPr>
          <p:cNvCxnSpPr>
            <a:cxnSpLocks/>
          </p:cNvCxnSpPr>
          <p:nvPr/>
        </p:nvCxnSpPr>
        <p:spPr>
          <a:xfrm>
            <a:off x="6128911" y="1572935"/>
            <a:ext cx="0" cy="349117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e 64">
            <a:extLst>
              <a:ext uri="{FF2B5EF4-FFF2-40B4-BE49-F238E27FC236}">
                <a16:creationId xmlns:a16="http://schemas.microsoft.com/office/drawing/2014/main" id="{087ADB37-E435-C2FC-46C7-BFB8F5F7D674}"/>
              </a:ext>
            </a:extLst>
          </p:cNvPr>
          <p:cNvSpPr/>
          <p:nvPr/>
        </p:nvSpPr>
        <p:spPr>
          <a:xfrm>
            <a:off x="6131662" y="4614498"/>
            <a:ext cx="878400" cy="8784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9" name="Ovale 68">
            <a:extLst>
              <a:ext uri="{FF2B5EF4-FFF2-40B4-BE49-F238E27FC236}">
                <a16:creationId xmlns:a16="http://schemas.microsoft.com/office/drawing/2014/main" id="{9E4745FA-6B1E-2BF4-4480-B7BCE683C5B3}"/>
              </a:ext>
            </a:extLst>
          </p:cNvPr>
          <p:cNvSpPr/>
          <p:nvPr/>
        </p:nvSpPr>
        <p:spPr>
          <a:xfrm>
            <a:off x="6602892" y="3314106"/>
            <a:ext cx="2833200" cy="28332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755E5ACF-8C0E-1271-1FA2-5783C50AC227}"/>
              </a:ext>
            </a:extLst>
          </p:cNvPr>
          <p:cNvCxnSpPr/>
          <p:nvPr/>
        </p:nvCxnSpPr>
        <p:spPr>
          <a:xfrm>
            <a:off x="5391280" y="2107160"/>
            <a:ext cx="54864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EBEA94EB-320F-74E1-0416-6957E37DA51B}"/>
              </a:ext>
            </a:extLst>
          </p:cNvPr>
          <p:cNvCxnSpPr>
            <a:cxnSpLocks/>
          </p:cNvCxnSpPr>
          <p:nvPr/>
        </p:nvCxnSpPr>
        <p:spPr>
          <a:xfrm>
            <a:off x="5926668" y="2111206"/>
            <a:ext cx="0" cy="294400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Ovale 91">
            <a:extLst>
              <a:ext uri="{FF2B5EF4-FFF2-40B4-BE49-F238E27FC236}">
                <a16:creationId xmlns:a16="http://schemas.microsoft.com/office/drawing/2014/main" id="{9FC971B2-5651-004E-94BC-F8179B87174E}"/>
              </a:ext>
            </a:extLst>
          </p:cNvPr>
          <p:cNvSpPr/>
          <p:nvPr/>
        </p:nvSpPr>
        <p:spPr>
          <a:xfrm>
            <a:off x="5931614" y="4416425"/>
            <a:ext cx="1278000" cy="1278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19C94978-418A-94A0-F17C-01EAB22070D0}"/>
              </a:ext>
            </a:extLst>
          </p:cNvPr>
          <p:cNvCxnSpPr>
            <a:cxnSpLocks/>
          </p:cNvCxnSpPr>
          <p:nvPr/>
        </p:nvCxnSpPr>
        <p:spPr>
          <a:xfrm>
            <a:off x="5491093" y="2369873"/>
            <a:ext cx="617663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F0F55D73-72FF-0684-F36A-1D9938371E82}"/>
              </a:ext>
            </a:extLst>
          </p:cNvPr>
          <p:cNvCxnSpPr>
            <a:cxnSpLocks/>
          </p:cNvCxnSpPr>
          <p:nvPr/>
        </p:nvCxnSpPr>
        <p:spPr>
          <a:xfrm>
            <a:off x="5832261" y="2353689"/>
            <a:ext cx="0" cy="27031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Ovale 100">
            <a:extLst>
              <a:ext uri="{FF2B5EF4-FFF2-40B4-BE49-F238E27FC236}">
                <a16:creationId xmlns:a16="http://schemas.microsoft.com/office/drawing/2014/main" id="{A46A2CE6-33B9-6251-20AA-1F38A53D4F8F}"/>
              </a:ext>
            </a:extLst>
          </p:cNvPr>
          <p:cNvSpPr/>
          <p:nvPr/>
        </p:nvSpPr>
        <p:spPr>
          <a:xfrm>
            <a:off x="5831163" y="4315946"/>
            <a:ext cx="1476000" cy="147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40963D00-ADD5-FE0F-D3A5-7FDF8E0A53D5}"/>
              </a:ext>
            </a:extLst>
          </p:cNvPr>
          <p:cNvCxnSpPr/>
          <p:nvPr/>
        </p:nvCxnSpPr>
        <p:spPr>
          <a:xfrm>
            <a:off x="5443316" y="2641631"/>
            <a:ext cx="54864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4FECB0D5-CBF1-16ED-D9AD-024D98DC182B}"/>
              </a:ext>
            </a:extLst>
          </p:cNvPr>
          <p:cNvCxnSpPr>
            <a:cxnSpLocks/>
          </p:cNvCxnSpPr>
          <p:nvPr/>
        </p:nvCxnSpPr>
        <p:spPr>
          <a:xfrm>
            <a:off x="5731785" y="2641631"/>
            <a:ext cx="0" cy="24130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Ovale 105">
            <a:extLst>
              <a:ext uri="{FF2B5EF4-FFF2-40B4-BE49-F238E27FC236}">
                <a16:creationId xmlns:a16="http://schemas.microsoft.com/office/drawing/2014/main" id="{14FFE9AE-22AD-80CA-6BE3-D91337DF0D74}"/>
              </a:ext>
            </a:extLst>
          </p:cNvPr>
          <p:cNvSpPr/>
          <p:nvPr/>
        </p:nvSpPr>
        <p:spPr>
          <a:xfrm>
            <a:off x="5732845" y="4220035"/>
            <a:ext cx="1674000" cy="167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2FEF5696-8D6C-D651-0D0D-A87C01B342D3}"/>
              </a:ext>
            </a:extLst>
          </p:cNvPr>
          <p:cNvCxnSpPr>
            <a:cxnSpLocks/>
          </p:cNvCxnSpPr>
          <p:nvPr/>
        </p:nvCxnSpPr>
        <p:spPr>
          <a:xfrm>
            <a:off x="5450453" y="2864162"/>
            <a:ext cx="617484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C0041FC1-B74E-0487-4228-AD7E5CC0064C}"/>
              </a:ext>
            </a:extLst>
          </p:cNvPr>
          <p:cNvCxnSpPr/>
          <p:nvPr/>
        </p:nvCxnSpPr>
        <p:spPr>
          <a:xfrm>
            <a:off x="5362620" y="3220886"/>
            <a:ext cx="54864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1412DBD8-0787-D512-1061-4B89A857933D}"/>
              </a:ext>
            </a:extLst>
          </p:cNvPr>
          <p:cNvCxnSpPr>
            <a:cxnSpLocks/>
          </p:cNvCxnSpPr>
          <p:nvPr/>
        </p:nvCxnSpPr>
        <p:spPr>
          <a:xfrm>
            <a:off x="5645470" y="2868208"/>
            <a:ext cx="0" cy="218700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317A6B80-0DED-00FD-A819-C286EE6A5C9B}"/>
              </a:ext>
            </a:extLst>
          </p:cNvPr>
          <p:cNvCxnSpPr>
            <a:cxnSpLocks/>
          </p:cNvCxnSpPr>
          <p:nvPr/>
        </p:nvCxnSpPr>
        <p:spPr>
          <a:xfrm>
            <a:off x="9035186" y="2864162"/>
            <a:ext cx="0" cy="187033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Ovale 114">
            <a:extLst>
              <a:ext uri="{FF2B5EF4-FFF2-40B4-BE49-F238E27FC236}">
                <a16:creationId xmlns:a16="http://schemas.microsoft.com/office/drawing/2014/main" id="{2BC3B0A2-FC1D-448E-B40A-CD1375DA0256}"/>
              </a:ext>
            </a:extLst>
          </p:cNvPr>
          <p:cNvSpPr/>
          <p:nvPr/>
        </p:nvSpPr>
        <p:spPr>
          <a:xfrm>
            <a:off x="5647373" y="4132117"/>
            <a:ext cx="1843200" cy="18432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6" name="Ovale 115">
            <a:extLst>
              <a:ext uri="{FF2B5EF4-FFF2-40B4-BE49-F238E27FC236}">
                <a16:creationId xmlns:a16="http://schemas.microsoft.com/office/drawing/2014/main" id="{26AF8075-42D8-1357-1080-52CCF8D728A6}"/>
              </a:ext>
            </a:extLst>
          </p:cNvPr>
          <p:cNvSpPr/>
          <p:nvPr/>
        </p:nvSpPr>
        <p:spPr>
          <a:xfrm>
            <a:off x="7001186" y="3712537"/>
            <a:ext cx="2034000" cy="203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465407B7-512B-19D8-F14B-272701EAA7CB}"/>
              </a:ext>
            </a:extLst>
          </p:cNvPr>
          <p:cNvCxnSpPr>
            <a:cxnSpLocks/>
          </p:cNvCxnSpPr>
          <p:nvPr/>
        </p:nvCxnSpPr>
        <p:spPr>
          <a:xfrm>
            <a:off x="5515708" y="3217585"/>
            <a:ext cx="0" cy="1836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85CCEC9C-B7A0-0FE8-9451-66DD7D3CAB37}"/>
              </a:ext>
            </a:extLst>
          </p:cNvPr>
          <p:cNvCxnSpPr>
            <a:cxnSpLocks/>
          </p:cNvCxnSpPr>
          <p:nvPr/>
        </p:nvCxnSpPr>
        <p:spPr>
          <a:xfrm>
            <a:off x="7586588" y="3219838"/>
            <a:ext cx="0" cy="1512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Ovale 122">
            <a:extLst>
              <a:ext uri="{FF2B5EF4-FFF2-40B4-BE49-F238E27FC236}">
                <a16:creationId xmlns:a16="http://schemas.microsoft.com/office/drawing/2014/main" id="{4522A7F6-894E-EF78-A9F5-29A31D7E3F41}"/>
              </a:ext>
            </a:extLst>
          </p:cNvPr>
          <p:cNvSpPr/>
          <p:nvPr/>
        </p:nvSpPr>
        <p:spPr>
          <a:xfrm>
            <a:off x="5515708" y="4000510"/>
            <a:ext cx="2113200" cy="21132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8" name="Ovale 127">
            <a:extLst>
              <a:ext uri="{FF2B5EF4-FFF2-40B4-BE49-F238E27FC236}">
                <a16:creationId xmlns:a16="http://schemas.microsoft.com/office/drawing/2014/main" id="{508FCE44-5A54-FDAF-0C19-6C1038DD1050}"/>
              </a:ext>
            </a:extLst>
          </p:cNvPr>
          <p:cNvSpPr/>
          <p:nvPr/>
        </p:nvSpPr>
        <p:spPr>
          <a:xfrm>
            <a:off x="7587026" y="4301275"/>
            <a:ext cx="856800" cy="8568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E113CBAF-C3BC-097C-88AF-FA973ABCB4A6}"/>
              </a:ext>
            </a:extLst>
          </p:cNvPr>
          <p:cNvCxnSpPr/>
          <p:nvPr/>
        </p:nvCxnSpPr>
        <p:spPr>
          <a:xfrm>
            <a:off x="5367323" y="3060951"/>
            <a:ext cx="54864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F567CF78-D4B7-0287-03C5-FE046C9C727E}"/>
              </a:ext>
            </a:extLst>
          </p:cNvPr>
          <p:cNvCxnSpPr>
            <a:cxnSpLocks/>
          </p:cNvCxnSpPr>
          <p:nvPr/>
        </p:nvCxnSpPr>
        <p:spPr>
          <a:xfrm>
            <a:off x="5574335" y="3058770"/>
            <a:ext cx="0" cy="199239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Ovale 144">
            <a:extLst>
              <a:ext uri="{FF2B5EF4-FFF2-40B4-BE49-F238E27FC236}">
                <a16:creationId xmlns:a16="http://schemas.microsoft.com/office/drawing/2014/main" id="{F1EA5DE1-3F4E-A97E-7695-7FE0D70A93F8}"/>
              </a:ext>
            </a:extLst>
          </p:cNvPr>
          <p:cNvSpPr/>
          <p:nvPr/>
        </p:nvSpPr>
        <p:spPr>
          <a:xfrm>
            <a:off x="5572713" y="4054775"/>
            <a:ext cx="1998000" cy="1998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FEC4F925-D8A8-7B2B-37D3-E9BC48B6626B}"/>
              </a:ext>
            </a:extLst>
          </p:cNvPr>
          <p:cNvCxnSpPr>
            <a:cxnSpLocks/>
          </p:cNvCxnSpPr>
          <p:nvPr/>
        </p:nvCxnSpPr>
        <p:spPr>
          <a:xfrm>
            <a:off x="8792012" y="3052603"/>
            <a:ext cx="0" cy="16810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Ovale 148">
            <a:extLst>
              <a:ext uri="{FF2B5EF4-FFF2-40B4-BE49-F238E27FC236}">
                <a16:creationId xmlns:a16="http://schemas.microsoft.com/office/drawing/2014/main" id="{D597B54A-687C-5F15-B0A5-86AD56D06AA4}"/>
              </a:ext>
            </a:extLst>
          </p:cNvPr>
          <p:cNvSpPr/>
          <p:nvPr/>
        </p:nvSpPr>
        <p:spPr>
          <a:xfrm>
            <a:off x="7244012" y="3957341"/>
            <a:ext cx="1548000" cy="1548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632147E0-2DA7-3309-8D90-9F386CF15CFE}"/>
              </a:ext>
            </a:extLst>
          </p:cNvPr>
          <p:cNvCxnSpPr>
            <a:cxnSpLocks/>
          </p:cNvCxnSpPr>
          <p:nvPr/>
        </p:nvCxnSpPr>
        <p:spPr>
          <a:xfrm>
            <a:off x="8443826" y="3217585"/>
            <a:ext cx="0" cy="15137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CA00B06E-0494-CE33-63FC-138A5B7F4826}"/>
              </a:ext>
            </a:extLst>
          </p:cNvPr>
          <p:cNvCxnSpPr>
            <a:cxnSpLocks/>
          </p:cNvCxnSpPr>
          <p:nvPr/>
        </p:nvCxnSpPr>
        <p:spPr>
          <a:xfrm>
            <a:off x="7321693" y="3055109"/>
            <a:ext cx="0" cy="134530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2E14F863-57FB-4F80-188C-2E3E1BD1C0E4}"/>
              </a:ext>
            </a:extLst>
          </p:cNvPr>
          <p:cNvCxnSpPr>
            <a:cxnSpLocks/>
          </p:cNvCxnSpPr>
          <p:nvPr/>
        </p:nvCxnSpPr>
        <p:spPr>
          <a:xfrm>
            <a:off x="7528816" y="3055109"/>
            <a:ext cx="0" cy="227930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7965C33D-9974-0AB3-E876-569D5C23188F}"/>
              </a:ext>
            </a:extLst>
          </p:cNvPr>
          <p:cNvCxnSpPr>
            <a:cxnSpLocks/>
          </p:cNvCxnSpPr>
          <p:nvPr/>
        </p:nvCxnSpPr>
        <p:spPr>
          <a:xfrm>
            <a:off x="7098611" y="2864162"/>
            <a:ext cx="0" cy="144117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C7BC0CA6-4FA8-080E-E42D-FC51B84B8C08}"/>
              </a:ext>
            </a:extLst>
          </p:cNvPr>
          <p:cNvCxnSpPr>
            <a:cxnSpLocks/>
          </p:cNvCxnSpPr>
          <p:nvPr/>
        </p:nvCxnSpPr>
        <p:spPr>
          <a:xfrm>
            <a:off x="7367846" y="2863562"/>
            <a:ext cx="0" cy="264886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0C4F23BD-90FF-409C-96B5-9F834A0C5CC7}"/>
              </a:ext>
            </a:extLst>
          </p:cNvPr>
          <p:cNvCxnSpPr>
            <a:cxnSpLocks/>
          </p:cNvCxnSpPr>
          <p:nvPr/>
        </p:nvCxnSpPr>
        <p:spPr>
          <a:xfrm>
            <a:off x="6902449" y="2641631"/>
            <a:ext cx="0" cy="165202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CE4415A7-48B9-F06C-28D2-C78F37351342}"/>
              </a:ext>
            </a:extLst>
          </p:cNvPr>
          <p:cNvCxnSpPr>
            <a:cxnSpLocks/>
          </p:cNvCxnSpPr>
          <p:nvPr/>
        </p:nvCxnSpPr>
        <p:spPr>
          <a:xfrm>
            <a:off x="7200401" y="2641631"/>
            <a:ext cx="0" cy="29699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AFE28F90-0624-2B7B-9AB4-288EB05CE96F}"/>
              </a:ext>
            </a:extLst>
          </p:cNvPr>
          <p:cNvCxnSpPr>
            <a:cxnSpLocks/>
          </p:cNvCxnSpPr>
          <p:nvPr/>
        </p:nvCxnSpPr>
        <p:spPr>
          <a:xfrm>
            <a:off x="6732247" y="2369873"/>
            <a:ext cx="0" cy="196782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E9A55DFA-623E-764E-921A-8C48830C2740}"/>
              </a:ext>
            </a:extLst>
          </p:cNvPr>
          <p:cNvCxnSpPr>
            <a:cxnSpLocks/>
          </p:cNvCxnSpPr>
          <p:nvPr/>
        </p:nvCxnSpPr>
        <p:spPr>
          <a:xfrm>
            <a:off x="7028503" y="2369873"/>
            <a:ext cx="0" cy="326719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5F590F44-0487-9B67-5F21-D399219E175B}"/>
              </a:ext>
            </a:extLst>
          </p:cNvPr>
          <p:cNvCxnSpPr>
            <a:cxnSpLocks/>
          </p:cNvCxnSpPr>
          <p:nvPr/>
        </p:nvCxnSpPr>
        <p:spPr>
          <a:xfrm>
            <a:off x="6900342" y="2107160"/>
            <a:ext cx="0" cy="350411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BB44D6F8-164B-0943-8218-71AC10583E6C}"/>
              </a:ext>
            </a:extLst>
          </p:cNvPr>
          <p:cNvCxnSpPr>
            <a:cxnSpLocks/>
          </p:cNvCxnSpPr>
          <p:nvPr/>
        </p:nvCxnSpPr>
        <p:spPr>
          <a:xfrm>
            <a:off x="6638204" y="2107160"/>
            <a:ext cx="0" cy="231417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8EE426EE-DD60-640F-5822-1FC7E7757604}"/>
              </a:ext>
            </a:extLst>
          </p:cNvPr>
          <p:cNvCxnSpPr>
            <a:cxnSpLocks/>
          </p:cNvCxnSpPr>
          <p:nvPr/>
        </p:nvCxnSpPr>
        <p:spPr>
          <a:xfrm>
            <a:off x="6590390" y="1844870"/>
            <a:ext cx="0" cy="266148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9B326DFD-390F-784F-FE07-3CAF6A93CAF1}"/>
              </a:ext>
            </a:extLst>
          </p:cNvPr>
          <p:cNvCxnSpPr>
            <a:cxnSpLocks/>
          </p:cNvCxnSpPr>
          <p:nvPr/>
        </p:nvCxnSpPr>
        <p:spPr>
          <a:xfrm>
            <a:off x="6828342" y="1845413"/>
            <a:ext cx="0" cy="37004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D511E849-1FE6-C1A5-7A61-C71B2B026A3C}"/>
              </a:ext>
            </a:extLst>
          </p:cNvPr>
          <p:cNvCxnSpPr>
            <a:cxnSpLocks/>
          </p:cNvCxnSpPr>
          <p:nvPr/>
        </p:nvCxnSpPr>
        <p:spPr>
          <a:xfrm>
            <a:off x="6609483" y="1568933"/>
            <a:ext cx="0" cy="304834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0DEBFA19-89E3-1921-C9A6-2B1ED2D88B4D}"/>
              </a:ext>
            </a:extLst>
          </p:cNvPr>
          <p:cNvCxnSpPr>
            <a:cxnSpLocks/>
          </p:cNvCxnSpPr>
          <p:nvPr/>
        </p:nvCxnSpPr>
        <p:spPr>
          <a:xfrm>
            <a:off x="6792530" y="1568933"/>
            <a:ext cx="0" cy="386580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67403007-CBAF-6073-77B9-8484BEDC571E}"/>
              </a:ext>
            </a:extLst>
          </p:cNvPr>
          <p:cNvCxnSpPr>
            <a:cxnSpLocks/>
          </p:cNvCxnSpPr>
          <p:nvPr/>
        </p:nvCxnSpPr>
        <p:spPr>
          <a:xfrm>
            <a:off x="6683172" y="1311851"/>
            <a:ext cx="0" cy="341949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99879C2A-DBC3-EA2D-D735-85D823388A4C}"/>
              </a:ext>
            </a:extLst>
          </p:cNvPr>
          <p:cNvCxnSpPr>
            <a:cxnSpLocks/>
          </p:cNvCxnSpPr>
          <p:nvPr/>
        </p:nvCxnSpPr>
        <p:spPr>
          <a:xfrm>
            <a:off x="6803993" y="1310900"/>
            <a:ext cx="0" cy="399217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614DA08C-DC1D-E497-6712-6D45173005EF}"/>
              </a:ext>
            </a:extLst>
          </p:cNvPr>
          <p:cNvCxnSpPr>
            <a:cxnSpLocks/>
          </p:cNvCxnSpPr>
          <p:nvPr/>
        </p:nvCxnSpPr>
        <p:spPr>
          <a:xfrm>
            <a:off x="6829301" y="1842649"/>
            <a:ext cx="0" cy="315874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uppo 30">
            <a:extLst>
              <a:ext uri="{FF2B5EF4-FFF2-40B4-BE49-F238E27FC236}">
                <a16:creationId xmlns:a16="http://schemas.microsoft.com/office/drawing/2014/main" id="{70E9292A-F852-A754-FF80-5782E4B3EA73}"/>
              </a:ext>
            </a:extLst>
          </p:cNvPr>
          <p:cNvGrpSpPr/>
          <p:nvPr/>
        </p:nvGrpSpPr>
        <p:grpSpPr>
          <a:xfrm>
            <a:off x="6592078" y="4286261"/>
            <a:ext cx="1015823" cy="1348078"/>
            <a:chOff x="6592078" y="4286261"/>
            <a:chExt cx="1015823" cy="1348078"/>
          </a:xfrm>
        </p:grpSpPr>
        <p:sp>
          <p:nvSpPr>
            <p:cNvPr id="7" name="Figura a mano libera: forma 6">
              <a:extLst>
                <a:ext uri="{FF2B5EF4-FFF2-40B4-BE49-F238E27FC236}">
                  <a16:creationId xmlns:a16="http://schemas.microsoft.com/office/drawing/2014/main" id="{604B9DF3-DB68-D80D-BA0D-46AB975BDF1D}"/>
                </a:ext>
              </a:extLst>
            </p:cNvPr>
            <p:cNvSpPr/>
            <p:nvPr/>
          </p:nvSpPr>
          <p:spPr>
            <a:xfrm>
              <a:off x="6594365" y="4506686"/>
              <a:ext cx="243251" cy="1035698"/>
            </a:xfrm>
            <a:custGeom>
              <a:avLst/>
              <a:gdLst>
                <a:gd name="connsiteX0" fmla="*/ 45 w 243251"/>
                <a:gd name="connsiteY0" fmla="*/ 0 h 1035698"/>
                <a:gd name="connsiteX1" fmla="*/ 14041 w 243251"/>
                <a:gd name="connsiteY1" fmla="*/ 109634 h 1035698"/>
                <a:gd name="connsiteX2" fmla="*/ 86353 w 243251"/>
                <a:gd name="connsiteY2" fmla="*/ 228600 h 1035698"/>
                <a:gd name="connsiteX3" fmla="*/ 237976 w 243251"/>
                <a:gd name="connsiteY3" fmla="*/ 501520 h 1035698"/>
                <a:gd name="connsiteX4" fmla="*/ 207651 w 243251"/>
                <a:gd name="connsiteY4" fmla="*/ 802432 h 1035698"/>
                <a:gd name="connsiteX5" fmla="*/ 198321 w 243251"/>
                <a:gd name="connsiteY5" fmla="*/ 930728 h 1035698"/>
                <a:gd name="connsiteX6" fmla="*/ 230978 w 243251"/>
                <a:gd name="connsiteY6" fmla="*/ 1035698 h 1035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3251" h="1035698">
                  <a:moveTo>
                    <a:pt x="45" y="0"/>
                  </a:moveTo>
                  <a:cubicBezTo>
                    <a:pt x="-150" y="35767"/>
                    <a:pt x="-344" y="71534"/>
                    <a:pt x="14041" y="109634"/>
                  </a:cubicBezTo>
                  <a:cubicBezTo>
                    <a:pt x="28426" y="147734"/>
                    <a:pt x="49031" y="163286"/>
                    <a:pt x="86353" y="228600"/>
                  </a:cubicBezTo>
                  <a:cubicBezTo>
                    <a:pt x="123675" y="293914"/>
                    <a:pt x="217760" y="405881"/>
                    <a:pt x="237976" y="501520"/>
                  </a:cubicBezTo>
                  <a:cubicBezTo>
                    <a:pt x="258192" y="597159"/>
                    <a:pt x="214260" y="730897"/>
                    <a:pt x="207651" y="802432"/>
                  </a:cubicBezTo>
                  <a:cubicBezTo>
                    <a:pt x="201042" y="873967"/>
                    <a:pt x="194433" y="891850"/>
                    <a:pt x="198321" y="930728"/>
                  </a:cubicBezTo>
                  <a:cubicBezTo>
                    <a:pt x="202209" y="969606"/>
                    <a:pt x="216593" y="1002652"/>
                    <a:pt x="230978" y="1035698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Figura a mano libera: forma 8">
              <a:extLst>
                <a:ext uri="{FF2B5EF4-FFF2-40B4-BE49-F238E27FC236}">
                  <a16:creationId xmlns:a16="http://schemas.microsoft.com/office/drawing/2014/main" id="{AD6F497C-1884-43FE-2DDB-461AC8CB2711}"/>
                </a:ext>
              </a:extLst>
            </p:cNvPr>
            <p:cNvSpPr/>
            <p:nvPr/>
          </p:nvSpPr>
          <p:spPr>
            <a:xfrm>
              <a:off x="6592078" y="4286261"/>
              <a:ext cx="1015823" cy="1348078"/>
            </a:xfrm>
            <a:custGeom>
              <a:avLst/>
              <a:gdLst>
                <a:gd name="connsiteX0" fmla="*/ 0 w 1012762"/>
                <a:gd name="connsiteY0" fmla="*/ 218092 h 1348078"/>
                <a:gd name="connsiteX1" fmla="*/ 44320 w 1012762"/>
                <a:gd name="connsiteY1" fmla="*/ 127119 h 1348078"/>
                <a:gd name="connsiteX2" fmla="*/ 142291 w 1012762"/>
                <a:gd name="connsiteY2" fmla="*/ 50141 h 1348078"/>
                <a:gd name="connsiteX3" fmla="*/ 312575 w 1012762"/>
                <a:gd name="connsiteY3" fmla="*/ 3488 h 1348078"/>
                <a:gd name="connsiteX4" fmla="*/ 503853 w 1012762"/>
                <a:gd name="connsiteY4" fmla="*/ 15151 h 1348078"/>
                <a:gd name="connsiteX5" fmla="*/ 730120 w 1012762"/>
                <a:gd name="connsiteY5" fmla="*/ 108457 h 1348078"/>
                <a:gd name="connsiteX6" fmla="*/ 1003040 w 1012762"/>
                <a:gd name="connsiteY6" fmla="*/ 539998 h 1348078"/>
                <a:gd name="connsiteX7" fmla="*/ 935393 w 1012762"/>
                <a:gd name="connsiteY7" fmla="*/ 1053182 h 1348078"/>
                <a:gd name="connsiteX8" fmla="*/ 776773 w 1012762"/>
                <a:gd name="connsiteY8" fmla="*/ 1230463 h 1348078"/>
                <a:gd name="connsiteX9" fmla="*/ 608822 w 1012762"/>
                <a:gd name="connsiteY9" fmla="*/ 1328435 h 1348078"/>
                <a:gd name="connsiteX10" fmla="*/ 440871 w 1012762"/>
                <a:gd name="connsiteY10" fmla="*/ 1347096 h 1348078"/>
                <a:gd name="connsiteX11" fmla="*/ 312575 w 1012762"/>
                <a:gd name="connsiteY11" fmla="*/ 1312106 h 1348078"/>
                <a:gd name="connsiteX12" fmla="*/ 233265 w 1012762"/>
                <a:gd name="connsiteY12" fmla="*/ 1251457 h 1348078"/>
                <a:gd name="connsiteX0" fmla="*/ 0 w 1012762"/>
                <a:gd name="connsiteY0" fmla="*/ 218092 h 1348078"/>
                <a:gd name="connsiteX1" fmla="*/ 44320 w 1012762"/>
                <a:gd name="connsiteY1" fmla="*/ 127119 h 1348078"/>
                <a:gd name="connsiteX2" fmla="*/ 142291 w 1012762"/>
                <a:gd name="connsiteY2" fmla="*/ 50141 h 1348078"/>
                <a:gd name="connsiteX3" fmla="*/ 312575 w 1012762"/>
                <a:gd name="connsiteY3" fmla="*/ 3488 h 1348078"/>
                <a:gd name="connsiteX4" fmla="*/ 503853 w 1012762"/>
                <a:gd name="connsiteY4" fmla="*/ 15151 h 1348078"/>
                <a:gd name="connsiteX5" fmla="*/ 730120 w 1012762"/>
                <a:gd name="connsiteY5" fmla="*/ 108457 h 1348078"/>
                <a:gd name="connsiteX6" fmla="*/ 1003040 w 1012762"/>
                <a:gd name="connsiteY6" fmla="*/ 539998 h 1348078"/>
                <a:gd name="connsiteX7" fmla="*/ 935393 w 1012762"/>
                <a:gd name="connsiteY7" fmla="*/ 1053182 h 1348078"/>
                <a:gd name="connsiteX8" fmla="*/ 776773 w 1012762"/>
                <a:gd name="connsiteY8" fmla="*/ 1230463 h 1348078"/>
                <a:gd name="connsiteX9" fmla="*/ 608822 w 1012762"/>
                <a:gd name="connsiteY9" fmla="*/ 1328435 h 1348078"/>
                <a:gd name="connsiteX10" fmla="*/ 440871 w 1012762"/>
                <a:gd name="connsiteY10" fmla="*/ 1347096 h 1348078"/>
                <a:gd name="connsiteX11" fmla="*/ 312575 w 1012762"/>
                <a:gd name="connsiteY11" fmla="*/ 1312106 h 1348078"/>
                <a:gd name="connsiteX12" fmla="*/ 233265 w 1012762"/>
                <a:gd name="connsiteY12" fmla="*/ 1251457 h 1348078"/>
                <a:gd name="connsiteX0" fmla="*/ 0 w 1012762"/>
                <a:gd name="connsiteY0" fmla="*/ 218092 h 1348078"/>
                <a:gd name="connsiteX1" fmla="*/ 44320 w 1012762"/>
                <a:gd name="connsiteY1" fmla="*/ 127119 h 1348078"/>
                <a:gd name="connsiteX2" fmla="*/ 142291 w 1012762"/>
                <a:gd name="connsiteY2" fmla="*/ 50141 h 1348078"/>
                <a:gd name="connsiteX3" fmla="*/ 312575 w 1012762"/>
                <a:gd name="connsiteY3" fmla="*/ 3488 h 1348078"/>
                <a:gd name="connsiteX4" fmla="*/ 503853 w 1012762"/>
                <a:gd name="connsiteY4" fmla="*/ 15151 h 1348078"/>
                <a:gd name="connsiteX5" fmla="*/ 730120 w 1012762"/>
                <a:gd name="connsiteY5" fmla="*/ 108457 h 1348078"/>
                <a:gd name="connsiteX6" fmla="*/ 1003040 w 1012762"/>
                <a:gd name="connsiteY6" fmla="*/ 539998 h 1348078"/>
                <a:gd name="connsiteX7" fmla="*/ 935393 w 1012762"/>
                <a:gd name="connsiteY7" fmla="*/ 1053182 h 1348078"/>
                <a:gd name="connsiteX8" fmla="*/ 776773 w 1012762"/>
                <a:gd name="connsiteY8" fmla="*/ 1230463 h 1348078"/>
                <a:gd name="connsiteX9" fmla="*/ 608822 w 1012762"/>
                <a:gd name="connsiteY9" fmla="*/ 1328435 h 1348078"/>
                <a:gd name="connsiteX10" fmla="*/ 440871 w 1012762"/>
                <a:gd name="connsiteY10" fmla="*/ 1347096 h 1348078"/>
                <a:gd name="connsiteX11" fmla="*/ 312575 w 1012762"/>
                <a:gd name="connsiteY11" fmla="*/ 1312106 h 1348078"/>
                <a:gd name="connsiteX12" fmla="*/ 233265 w 1012762"/>
                <a:gd name="connsiteY12" fmla="*/ 1251457 h 1348078"/>
                <a:gd name="connsiteX0" fmla="*/ 0 w 1012988"/>
                <a:gd name="connsiteY0" fmla="*/ 218092 h 1348078"/>
                <a:gd name="connsiteX1" fmla="*/ 44320 w 1012988"/>
                <a:gd name="connsiteY1" fmla="*/ 127119 h 1348078"/>
                <a:gd name="connsiteX2" fmla="*/ 142291 w 1012988"/>
                <a:gd name="connsiteY2" fmla="*/ 50141 h 1348078"/>
                <a:gd name="connsiteX3" fmla="*/ 312575 w 1012988"/>
                <a:gd name="connsiteY3" fmla="*/ 3488 h 1348078"/>
                <a:gd name="connsiteX4" fmla="*/ 503853 w 1012988"/>
                <a:gd name="connsiteY4" fmla="*/ 15151 h 1348078"/>
                <a:gd name="connsiteX5" fmla="*/ 730120 w 1012988"/>
                <a:gd name="connsiteY5" fmla="*/ 108457 h 1348078"/>
                <a:gd name="connsiteX6" fmla="*/ 1003040 w 1012988"/>
                <a:gd name="connsiteY6" fmla="*/ 539998 h 1348078"/>
                <a:gd name="connsiteX7" fmla="*/ 935393 w 1012988"/>
                <a:gd name="connsiteY7" fmla="*/ 1053182 h 1348078"/>
                <a:gd name="connsiteX8" fmla="*/ 776773 w 1012988"/>
                <a:gd name="connsiteY8" fmla="*/ 1230463 h 1348078"/>
                <a:gd name="connsiteX9" fmla="*/ 608822 w 1012988"/>
                <a:gd name="connsiteY9" fmla="*/ 1328435 h 1348078"/>
                <a:gd name="connsiteX10" fmla="*/ 440871 w 1012988"/>
                <a:gd name="connsiteY10" fmla="*/ 1347096 h 1348078"/>
                <a:gd name="connsiteX11" fmla="*/ 312575 w 1012988"/>
                <a:gd name="connsiteY11" fmla="*/ 1312106 h 1348078"/>
                <a:gd name="connsiteX12" fmla="*/ 233265 w 1012988"/>
                <a:gd name="connsiteY12" fmla="*/ 1251457 h 1348078"/>
                <a:gd name="connsiteX0" fmla="*/ 0 w 1015823"/>
                <a:gd name="connsiteY0" fmla="*/ 218092 h 1348078"/>
                <a:gd name="connsiteX1" fmla="*/ 44320 w 1015823"/>
                <a:gd name="connsiteY1" fmla="*/ 127119 h 1348078"/>
                <a:gd name="connsiteX2" fmla="*/ 142291 w 1015823"/>
                <a:gd name="connsiteY2" fmla="*/ 50141 h 1348078"/>
                <a:gd name="connsiteX3" fmla="*/ 312575 w 1015823"/>
                <a:gd name="connsiteY3" fmla="*/ 3488 h 1348078"/>
                <a:gd name="connsiteX4" fmla="*/ 503853 w 1015823"/>
                <a:gd name="connsiteY4" fmla="*/ 15151 h 1348078"/>
                <a:gd name="connsiteX5" fmla="*/ 730120 w 1015823"/>
                <a:gd name="connsiteY5" fmla="*/ 108457 h 1348078"/>
                <a:gd name="connsiteX6" fmla="*/ 1003040 w 1015823"/>
                <a:gd name="connsiteY6" fmla="*/ 539998 h 1348078"/>
                <a:gd name="connsiteX7" fmla="*/ 935393 w 1015823"/>
                <a:gd name="connsiteY7" fmla="*/ 1053182 h 1348078"/>
                <a:gd name="connsiteX8" fmla="*/ 776773 w 1015823"/>
                <a:gd name="connsiteY8" fmla="*/ 1230463 h 1348078"/>
                <a:gd name="connsiteX9" fmla="*/ 608822 w 1015823"/>
                <a:gd name="connsiteY9" fmla="*/ 1328435 h 1348078"/>
                <a:gd name="connsiteX10" fmla="*/ 440871 w 1015823"/>
                <a:gd name="connsiteY10" fmla="*/ 1347096 h 1348078"/>
                <a:gd name="connsiteX11" fmla="*/ 312575 w 1015823"/>
                <a:gd name="connsiteY11" fmla="*/ 1312106 h 1348078"/>
                <a:gd name="connsiteX12" fmla="*/ 233265 w 1015823"/>
                <a:gd name="connsiteY12" fmla="*/ 1251457 h 1348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15823" h="1348078">
                  <a:moveTo>
                    <a:pt x="0" y="218092"/>
                  </a:moveTo>
                  <a:cubicBezTo>
                    <a:pt x="10302" y="186601"/>
                    <a:pt x="20605" y="155111"/>
                    <a:pt x="44320" y="127119"/>
                  </a:cubicBezTo>
                  <a:cubicBezTo>
                    <a:pt x="68035" y="99127"/>
                    <a:pt x="97582" y="70746"/>
                    <a:pt x="142291" y="50141"/>
                  </a:cubicBezTo>
                  <a:cubicBezTo>
                    <a:pt x="187000" y="29536"/>
                    <a:pt x="252315" y="9320"/>
                    <a:pt x="312575" y="3488"/>
                  </a:cubicBezTo>
                  <a:cubicBezTo>
                    <a:pt x="372835" y="-2344"/>
                    <a:pt x="434262" y="-2344"/>
                    <a:pt x="503853" y="15151"/>
                  </a:cubicBezTo>
                  <a:cubicBezTo>
                    <a:pt x="573444" y="32646"/>
                    <a:pt x="625929" y="39643"/>
                    <a:pt x="730120" y="108457"/>
                  </a:cubicBezTo>
                  <a:cubicBezTo>
                    <a:pt x="834311" y="177271"/>
                    <a:pt x="968828" y="382544"/>
                    <a:pt x="1003040" y="539998"/>
                  </a:cubicBezTo>
                  <a:cubicBezTo>
                    <a:pt x="1037252" y="697452"/>
                    <a:pt x="998763" y="940438"/>
                    <a:pt x="935393" y="1053182"/>
                  </a:cubicBezTo>
                  <a:cubicBezTo>
                    <a:pt x="872023" y="1165926"/>
                    <a:pt x="831202" y="1184588"/>
                    <a:pt x="776773" y="1230463"/>
                  </a:cubicBezTo>
                  <a:cubicBezTo>
                    <a:pt x="722345" y="1276339"/>
                    <a:pt x="664806" y="1308996"/>
                    <a:pt x="608822" y="1328435"/>
                  </a:cubicBezTo>
                  <a:cubicBezTo>
                    <a:pt x="552838" y="1347874"/>
                    <a:pt x="490246" y="1349818"/>
                    <a:pt x="440871" y="1347096"/>
                  </a:cubicBezTo>
                  <a:cubicBezTo>
                    <a:pt x="391497" y="1344375"/>
                    <a:pt x="347176" y="1328046"/>
                    <a:pt x="312575" y="1312106"/>
                  </a:cubicBezTo>
                  <a:cubicBezTo>
                    <a:pt x="277974" y="1296166"/>
                    <a:pt x="255619" y="1273811"/>
                    <a:pt x="233265" y="1251457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46" name="Gruppo 145">
            <a:extLst>
              <a:ext uri="{FF2B5EF4-FFF2-40B4-BE49-F238E27FC236}">
                <a16:creationId xmlns:a16="http://schemas.microsoft.com/office/drawing/2014/main" id="{9CC87EEB-1F79-9417-0935-C9B855CC30DE}"/>
              </a:ext>
            </a:extLst>
          </p:cNvPr>
          <p:cNvGrpSpPr/>
          <p:nvPr/>
        </p:nvGrpSpPr>
        <p:grpSpPr>
          <a:xfrm>
            <a:off x="6590056" y="1082662"/>
            <a:ext cx="1028967" cy="2138559"/>
            <a:chOff x="6590056" y="1082662"/>
            <a:chExt cx="1028967" cy="2138559"/>
          </a:xfrm>
        </p:grpSpPr>
        <p:sp>
          <p:nvSpPr>
            <p:cNvPr id="37" name="Figura a mano libera: forma 36">
              <a:extLst>
                <a:ext uri="{FF2B5EF4-FFF2-40B4-BE49-F238E27FC236}">
                  <a16:creationId xmlns:a16="http://schemas.microsoft.com/office/drawing/2014/main" id="{67E53602-57FA-26DF-787B-5FD7BA04B651}"/>
                </a:ext>
              </a:extLst>
            </p:cNvPr>
            <p:cNvSpPr/>
            <p:nvPr/>
          </p:nvSpPr>
          <p:spPr>
            <a:xfrm>
              <a:off x="6792628" y="1118968"/>
              <a:ext cx="823464" cy="2096086"/>
            </a:xfrm>
            <a:custGeom>
              <a:avLst/>
              <a:gdLst>
                <a:gd name="connsiteX0" fmla="*/ 30146 w 821453"/>
                <a:gd name="connsiteY0" fmla="*/ 0 h 2130669"/>
                <a:gd name="connsiteX1" fmla="*/ 12561 w 821453"/>
                <a:gd name="connsiteY1" fmla="*/ 216877 h 2130669"/>
                <a:gd name="connsiteX2" fmla="*/ 838 w 821453"/>
                <a:gd name="connsiteY2" fmla="*/ 486507 h 2130669"/>
                <a:gd name="connsiteX3" fmla="*/ 36007 w 821453"/>
                <a:gd name="connsiteY3" fmla="*/ 750277 h 2130669"/>
                <a:gd name="connsiteX4" fmla="*/ 106346 w 821453"/>
                <a:gd name="connsiteY4" fmla="*/ 1011115 h 2130669"/>
                <a:gd name="connsiteX5" fmla="*/ 235300 w 821453"/>
                <a:gd name="connsiteY5" fmla="*/ 1277815 h 2130669"/>
                <a:gd name="connsiteX6" fmla="*/ 417007 w 821453"/>
                <a:gd name="connsiteY6" fmla="*/ 1550377 h 2130669"/>
                <a:gd name="connsiteX7" fmla="*/ 581130 w 821453"/>
                <a:gd name="connsiteY7" fmla="*/ 1767254 h 2130669"/>
                <a:gd name="connsiteX8" fmla="*/ 736461 w 821453"/>
                <a:gd name="connsiteY8" fmla="*/ 1972407 h 2130669"/>
                <a:gd name="connsiteX9" fmla="*/ 821453 w 821453"/>
                <a:gd name="connsiteY9" fmla="*/ 2130669 h 2130669"/>
                <a:gd name="connsiteX0" fmla="*/ 35918 w 821510"/>
                <a:gd name="connsiteY0" fmla="*/ 0 h 2107809"/>
                <a:gd name="connsiteX1" fmla="*/ 12618 w 821510"/>
                <a:gd name="connsiteY1" fmla="*/ 194017 h 2107809"/>
                <a:gd name="connsiteX2" fmla="*/ 895 w 821510"/>
                <a:gd name="connsiteY2" fmla="*/ 463647 h 2107809"/>
                <a:gd name="connsiteX3" fmla="*/ 36064 w 821510"/>
                <a:gd name="connsiteY3" fmla="*/ 727417 h 2107809"/>
                <a:gd name="connsiteX4" fmla="*/ 106403 w 821510"/>
                <a:gd name="connsiteY4" fmla="*/ 988255 h 2107809"/>
                <a:gd name="connsiteX5" fmla="*/ 235357 w 821510"/>
                <a:gd name="connsiteY5" fmla="*/ 1254955 h 2107809"/>
                <a:gd name="connsiteX6" fmla="*/ 417064 w 821510"/>
                <a:gd name="connsiteY6" fmla="*/ 1527517 h 2107809"/>
                <a:gd name="connsiteX7" fmla="*/ 581187 w 821510"/>
                <a:gd name="connsiteY7" fmla="*/ 1744394 h 2107809"/>
                <a:gd name="connsiteX8" fmla="*/ 736518 w 821510"/>
                <a:gd name="connsiteY8" fmla="*/ 1949547 h 2107809"/>
                <a:gd name="connsiteX9" fmla="*/ 821510 w 821510"/>
                <a:gd name="connsiteY9" fmla="*/ 2107809 h 2107809"/>
                <a:gd name="connsiteX0" fmla="*/ 35918 w 821510"/>
                <a:gd name="connsiteY0" fmla="*/ 0 h 2107809"/>
                <a:gd name="connsiteX1" fmla="*/ 12618 w 821510"/>
                <a:gd name="connsiteY1" fmla="*/ 194017 h 2107809"/>
                <a:gd name="connsiteX2" fmla="*/ 895 w 821510"/>
                <a:gd name="connsiteY2" fmla="*/ 463647 h 2107809"/>
                <a:gd name="connsiteX3" fmla="*/ 36064 w 821510"/>
                <a:gd name="connsiteY3" fmla="*/ 727417 h 2107809"/>
                <a:gd name="connsiteX4" fmla="*/ 106403 w 821510"/>
                <a:gd name="connsiteY4" fmla="*/ 988255 h 2107809"/>
                <a:gd name="connsiteX5" fmla="*/ 235357 w 821510"/>
                <a:gd name="connsiteY5" fmla="*/ 1254955 h 2107809"/>
                <a:gd name="connsiteX6" fmla="*/ 417064 w 821510"/>
                <a:gd name="connsiteY6" fmla="*/ 1527517 h 2107809"/>
                <a:gd name="connsiteX7" fmla="*/ 581187 w 821510"/>
                <a:gd name="connsiteY7" fmla="*/ 1744394 h 2107809"/>
                <a:gd name="connsiteX8" fmla="*/ 736518 w 821510"/>
                <a:gd name="connsiteY8" fmla="*/ 1949547 h 2107809"/>
                <a:gd name="connsiteX9" fmla="*/ 821510 w 821510"/>
                <a:gd name="connsiteY9" fmla="*/ 2107809 h 2107809"/>
                <a:gd name="connsiteX0" fmla="*/ 35918 w 831280"/>
                <a:gd name="connsiteY0" fmla="*/ 0 h 2107809"/>
                <a:gd name="connsiteX1" fmla="*/ 12618 w 831280"/>
                <a:gd name="connsiteY1" fmla="*/ 194017 h 2107809"/>
                <a:gd name="connsiteX2" fmla="*/ 895 w 831280"/>
                <a:gd name="connsiteY2" fmla="*/ 463647 h 2107809"/>
                <a:gd name="connsiteX3" fmla="*/ 36064 w 831280"/>
                <a:gd name="connsiteY3" fmla="*/ 727417 h 2107809"/>
                <a:gd name="connsiteX4" fmla="*/ 106403 w 831280"/>
                <a:gd name="connsiteY4" fmla="*/ 988255 h 2107809"/>
                <a:gd name="connsiteX5" fmla="*/ 235357 w 831280"/>
                <a:gd name="connsiteY5" fmla="*/ 1254955 h 2107809"/>
                <a:gd name="connsiteX6" fmla="*/ 417064 w 831280"/>
                <a:gd name="connsiteY6" fmla="*/ 1527517 h 2107809"/>
                <a:gd name="connsiteX7" fmla="*/ 581187 w 831280"/>
                <a:gd name="connsiteY7" fmla="*/ 1744394 h 2107809"/>
                <a:gd name="connsiteX8" fmla="*/ 736518 w 831280"/>
                <a:gd name="connsiteY8" fmla="*/ 1949547 h 2107809"/>
                <a:gd name="connsiteX9" fmla="*/ 831280 w 831280"/>
                <a:gd name="connsiteY9" fmla="*/ 2107809 h 2107809"/>
                <a:gd name="connsiteX0" fmla="*/ 35918 w 831280"/>
                <a:gd name="connsiteY0" fmla="*/ 0 h 2107809"/>
                <a:gd name="connsiteX1" fmla="*/ 12618 w 831280"/>
                <a:gd name="connsiteY1" fmla="*/ 194017 h 2107809"/>
                <a:gd name="connsiteX2" fmla="*/ 895 w 831280"/>
                <a:gd name="connsiteY2" fmla="*/ 463647 h 2107809"/>
                <a:gd name="connsiteX3" fmla="*/ 36064 w 831280"/>
                <a:gd name="connsiteY3" fmla="*/ 727417 h 2107809"/>
                <a:gd name="connsiteX4" fmla="*/ 106403 w 831280"/>
                <a:gd name="connsiteY4" fmla="*/ 988255 h 2107809"/>
                <a:gd name="connsiteX5" fmla="*/ 235357 w 831280"/>
                <a:gd name="connsiteY5" fmla="*/ 1254955 h 2107809"/>
                <a:gd name="connsiteX6" fmla="*/ 417064 w 831280"/>
                <a:gd name="connsiteY6" fmla="*/ 1527517 h 2107809"/>
                <a:gd name="connsiteX7" fmla="*/ 581187 w 831280"/>
                <a:gd name="connsiteY7" fmla="*/ 1744394 h 2107809"/>
                <a:gd name="connsiteX8" fmla="*/ 736518 w 831280"/>
                <a:gd name="connsiteY8" fmla="*/ 1949547 h 2107809"/>
                <a:gd name="connsiteX9" fmla="*/ 831280 w 831280"/>
                <a:gd name="connsiteY9" fmla="*/ 2107809 h 2107809"/>
                <a:gd name="connsiteX0" fmla="*/ 35918 w 831280"/>
                <a:gd name="connsiteY0" fmla="*/ 0 h 2107809"/>
                <a:gd name="connsiteX1" fmla="*/ 12618 w 831280"/>
                <a:gd name="connsiteY1" fmla="*/ 194017 h 2107809"/>
                <a:gd name="connsiteX2" fmla="*/ 895 w 831280"/>
                <a:gd name="connsiteY2" fmla="*/ 463647 h 2107809"/>
                <a:gd name="connsiteX3" fmla="*/ 36064 w 831280"/>
                <a:gd name="connsiteY3" fmla="*/ 727417 h 2107809"/>
                <a:gd name="connsiteX4" fmla="*/ 106403 w 831280"/>
                <a:gd name="connsiteY4" fmla="*/ 988255 h 2107809"/>
                <a:gd name="connsiteX5" fmla="*/ 235357 w 831280"/>
                <a:gd name="connsiteY5" fmla="*/ 1254955 h 2107809"/>
                <a:gd name="connsiteX6" fmla="*/ 417064 w 831280"/>
                <a:gd name="connsiteY6" fmla="*/ 1527517 h 2107809"/>
                <a:gd name="connsiteX7" fmla="*/ 581187 w 831280"/>
                <a:gd name="connsiteY7" fmla="*/ 1744394 h 2107809"/>
                <a:gd name="connsiteX8" fmla="*/ 736518 w 831280"/>
                <a:gd name="connsiteY8" fmla="*/ 1949547 h 2107809"/>
                <a:gd name="connsiteX9" fmla="*/ 831280 w 831280"/>
                <a:gd name="connsiteY9" fmla="*/ 2107809 h 2107809"/>
                <a:gd name="connsiteX0" fmla="*/ 35918 w 823464"/>
                <a:gd name="connsiteY0" fmla="*/ 0 h 2096086"/>
                <a:gd name="connsiteX1" fmla="*/ 12618 w 823464"/>
                <a:gd name="connsiteY1" fmla="*/ 194017 h 2096086"/>
                <a:gd name="connsiteX2" fmla="*/ 895 w 823464"/>
                <a:gd name="connsiteY2" fmla="*/ 463647 h 2096086"/>
                <a:gd name="connsiteX3" fmla="*/ 36064 w 823464"/>
                <a:gd name="connsiteY3" fmla="*/ 727417 h 2096086"/>
                <a:gd name="connsiteX4" fmla="*/ 106403 w 823464"/>
                <a:gd name="connsiteY4" fmla="*/ 988255 h 2096086"/>
                <a:gd name="connsiteX5" fmla="*/ 235357 w 823464"/>
                <a:gd name="connsiteY5" fmla="*/ 1254955 h 2096086"/>
                <a:gd name="connsiteX6" fmla="*/ 417064 w 823464"/>
                <a:gd name="connsiteY6" fmla="*/ 1527517 h 2096086"/>
                <a:gd name="connsiteX7" fmla="*/ 581187 w 823464"/>
                <a:gd name="connsiteY7" fmla="*/ 1744394 h 2096086"/>
                <a:gd name="connsiteX8" fmla="*/ 736518 w 823464"/>
                <a:gd name="connsiteY8" fmla="*/ 1949547 h 2096086"/>
                <a:gd name="connsiteX9" fmla="*/ 823464 w 823464"/>
                <a:gd name="connsiteY9" fmla="*/ 2096086 h 2096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23464" h="2096086">
                  <a:moveTo>
                    <a:pt x="35918" y="0"/>
                  </a:moveTo>
                  <a:cubicBezTo>
                    <a:pt x="29568" y="67896"/>
                    <a:pt x="18455" y="116743"/>
                    <a:pt x="12618" y="194017"/>
                  </a:cubicBezTo>
                  <a:cubicBezTo>
                    <a:pt x="6781" y="271291"/>
                    <a:pt x="-3013" y="374747"/>
                    <a:pt x="895" y="463647"/>
                  </a:cubicBezTo>
                  <a:cubicBezTo>
                    <a:pt x="4803" y="552547"/>
                    <a:pt x="18479" y="639982"/>
                    <a:pt x="36064" y="727417"/>
                  </a:cubicBezTo>
                  <a:cubicBezTo>
                    <a:pt x="53649" y="814852"/>
                    <a:pt x="73188" y="900332"/>
                    <a:pt x="106403" y="988255"/>
                  </a:cubicBezTo>
                  <a:cubicBezTo>
                    <a:pt x="139618" y="1076178"/>
                    <a:pt x="183580" y="1165078"/>
                    <a:pt x="235357" y="1254955"/>
                  </a:cubicBezTo>
                  <a:cubicBezTo>
                    <a:pt x="287134" y="1344832"/>
                    <a:pt x="359426" y="1445944"/>
                    <a:pt x="417064" y="1527517"/>
                  </a:cubicBezTo>
                  <a:cubicBezTo>
                    <a:pt x="474702" y="1609090"/>
                    <a:pt x="581187" y="1744394"/>
                    <a:pt x="581187" y="1744394"/>
                  </a:cubicBezTo>
                  <a:cubicBezTo>
                    <a:pt x="634429" y="1814732"/>
                    <a:pt x="696464" y="1888978"/>
                    <a:pt x="736518" y="1949547"/>
                  </a:cubicBezTo>
                  <a:cubicBezTo>
                    <a:pt x="805880" y="2049193"/>
                    <a:pt x="823464" y="2096086"/>
                    <a:pt x="823464" y="2096086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9" name="Figura a mano libera: forma 48">
              <a:extLst>
                <a:ext uri="{FF2B5EF4-FFF2-40B4-BE49-F238E27FC236}">
                  <a16:creationId xmlns:a16="http://schemas.microsoft.com/office/drawing/2014/main" id="{A96C98E3-B224-78FB-2BE8-D78F0F595AF6}"/>
                </a:ext>
              </a:extLst>
            </p:cNvPr>
            <p:cNvSpPr/>
            <p:nvPr/>
          </p:nvSpPr>
          <p:spPr>
            <a:xfrm>
              <a:off x="6590056" y="1082662"/>
              <a:ext cx="1028967" cy="2138559"/>
            </a:xfrm>
            <a:custGeom>
              <a:avLst/>
              <a:gdLst>
                <a:gd name="connsiteX0" fmla="*/ 1027113 w 1027113"/>
                <a:gd name="connsiteY0" fmla="*/ 2136531 h 2136531"/>
                <a:gd name="connsiteX1" fmla="*/ 731106 w 1027113"/>
                <a:gd name="connsiteY1" fmla="*/ 1969477 h 2136531"/>
                <a:gd name="connsiteX2" fmla="*/ 514229 w 1027113"/>
                <a:gd name="connsiteY2" fmla="*/ 1778977 h 2136531"/>
                <a:gd name="connsiteX3" fmla="*/ 312006 w 1027113"/>
                <a:gd name="connsiteY3" fmla="*/ 1547446 h 2136531"/>
                <a:gd name="connsiteX4" fmla="*/ 142021 w 1027113"/>
                <a:gd name="connsiteY4" fmla="*/ 1280746 h 2136531"/>
                <a:gd name="connsiteX5" fmla="*/ 51167 w 1027113"/>
                <a:gd name="connsiteY5" fmla="*/ 1014046 h 2136531"/>
                <a:gd name="connsiteX6" fmla="*/ 1344 w 1027113"/>
                <a:gd name="connsiteY6" fmla="*/ 750277 h 2136531"/>
                <a:gd name="connsiteX7" fmla="*/ 21859 w 1027113"/>
                <a:gd name="connsiteY7" fmla="*/ 486508 h 2136531"/>
                <a:gd name="connsiteX8" fmla="*/ 100990 w 1027113"/>
                <a:gd name="connsiteY8" fmla="*/ 213946 h 2136531"/>
                <a:gd name="connsiteX9" fmla="*/ 194775 w 1027113"/>
                <a:gd name="connsiteY9" fmla="*/ 17585 h 2136531"/>
                <a:gd name="connsiteX10" fmla="*/ 229944 w 1027113"/>
                <a:gd name="connsiteY10" fmla="*/ 8792 h 2136531"/>
                <a:gd name="connsiteX11" fmla="*/ 238736 w 1027113"/>
                <a:gd name="connsiteY11" fmla="*/ 11723 h 2136531"/>
                <a:gd name="connsiteX0" fmla="*/ 1027113 w 1027113"/>
                <a:gd name="connsiteY0" fmla="*/ 2143269 h 2143269"/>
                <a:gd name="connsiteX1" fmla="*/ 731106 w 1027113"/>
                <a:gd name="connsiteY1" fmla="*/ 1976215 h 2143269"/>
                <a:gd name="connsiteX2" fmla="*/ 514229 w 1027113"/>
                <a:gd name="connsiteY2" fmla="*/ 1785715 h 2143269"/>
                <a:gd name="connsiteX3" fmla="*/ 312006 w 1027113"/>
                <a:gd name="connsiteY3" fmla="*/ 1554184 h 2143269"/>
                <a:gd name="connsiteX4" fmla="*/ 142021 w 1027113"/>
                <a:gd name="connsiteY4" fmla="*/ 1287484 h 2143269"/>
                <a:gd name="connsiteX5" fmla="*/ 51167 w 1027113"/>
                <a:gd name="connsiteY5" fmla="*/ 1020784 h 2143269"/>
                <a:gd name="connsiteX6" fmla="*/ 1344 w 1027113"/>
                <a:gd name="connsiteY6" fmla="*/ 757015 h 2143269"/>
                <a:gd name="connsiteX7" fmla="*/ 21859 w 1027113"/>
                <a:gd name="connsiteY7" fmla="*/ 493246 h 2143269"/>
                <a:gd name="connsiteX8" fmla="*/ 100990 w 1027113"/>
                <a:gd name="connsiteY8" fmla="*/ 220684 h 2143269"/>
                <a:gd name="connsiteX9" fmla="*/ 198585 w 1027113"/>
                <a:gd name="connsiteY9" fmla="*/ 14798 h 2143269"/>
                <a:gd name="connsiteX10" fmla="*/ 229944 w 1027113"/>
                <a:gd name="connsiteY10" fmla="*/ 15530 h 2143269"/>
                <a:gd name="connsiteX11" fmla="*/ 238736 w 1027113"/>
                <a:gd name="connsiteY11" fmla="*/ 18461 h 2143269"/>
                <a:gd name="connsiteX0" fmla="*/ 1027113 w 1027113"/>
                <a:gd name="connsiteY0" fmla="*/ 2143269 h 2143269"/>
                <a:gd name="connsiteX1" fmla="*/ 731106 w 1027113"/>
                <a:gd name="connsiteY1" fmla="*/ 1976215 h 2143269"/>
                <a:gd name="connsiteX2" fmla="*/ 514229 w 1027113"/>
                <a:gd name="connsiteY2" fmla="*/ 1785715 h 2143269"/>
                <a:gd name="connsiteX3" fmla="*/ 312006 w 1027113"/>
                <a:gd name="connsiteY3" fmla="*/ 1554184 h 2143269"/>
                <a:gd name="connsiteX4" fmla="*/ 142021 w 1027113"/>
                <a:gd name="connsiteY4" fmla="*/ 1287484 h 2143269"/>
                <a:gd name="connsiteX5" fmla="*/ 51167 w 1027113"/>
                <a:gd name="connsiteY5" fmla="*/ 1020784 h 2143269"/>
                <a:gd name="connsiteX6" fmla="*/ 1344 w 1027113"/>
                <a:gd name="connsiteY6" fmla="*/ 757015 h 2143269"/>
                <a:gd name="connsiteX7" fmla="*/ 21859 w 1027113"/>
                <a:gd name="connsiteY7" fmla="*/ 493246 h 2143269"/>
                <a:gd name="connsiteX8" fmla="*/ 100990 w 1027113"/>
                <a:gd name="connsiteY8" fmla="*/ 220684 h 2143269"/>
                <a:gd name="connsiteX9" fmla="*/ 198585 w 1027113"/>
                <a:gd name="connsiteY9" fmla="*/ 14798 h 2143269"/>
                <a:gd name="connsiteX10" fmla="*/ 237564 w 1027113"/>
                <a:gd name="connsiteY10" fmla="*/ 15530 h 2143269"/>
                <a:gd name="connsiteX11" fmla="*/ 238736 w 1027113"/>
                <a:gd name="connsiteY11" fmla="*/ 18461 h 2143269"/>
                <a:gd name="connsiteX0" fmla="*/ 1027013 w 1027013"/>
                <a:gd name="connsiteY0" fmla="*/ 2144115 h 2144115"/>
                <a:gd name="connsiteX1" fmla="*/ 731006 w 1027013"/>
                <a:gd name="connsiteY1" fmla="*/ 1977061 h 2144115"/>
                <a:gd name="connsiteX2" fmla="*/ 514129 w 1027013"/>
                <a:gd name="connsiteY2" fmla="*/ 1786561 h 2144115"/>
                <a:gd name="connsiteX3" fmla="*/ 311906 w 1027013"/>
                <a:gd name="connsiteY3" fmla="*/ 1555030 h 2144115"/>
                <a:gd name="connsiteX4" fmla="*/ 141921 w 1027013"/>
                <a:gd name="connsiteY4" fmla="*/ 1288330 h 2144115"/>
                <a:gd name="connsiteX5" fmla="*/ 51067 w 1027013"/>
                <a:gd name="connsiteY5" fmla="*/ 1021630 h 2144115"/>
                <a:gd name="connsiteX6" fmla="*/ 1244 w 1027013"/>
                <a:gd name="connsiteY6" fmla="*/ 757861 h 2144115"/>
                <a:gd name="connsiteX7" fmla="*/ 21759 w 1027013"/>
                <a:gd name="connsiteY7" fmla="*/ 494092 h 2144115"/>
                <a:gd name="connsiteX8" fmla="*/ 93270 w 1027013"/>
                <a:gd name="connsiteY8" fmla="*/ 232960 h 2144115"/>
                <a:gd name="connsiteX9" fmla="*/ 198485 w 1027013"/>
                <a:gd name="connsiteY9" fmla="*/ 15644 h 2144115"/>
                <a:gd name="connsiteX10" fmla="*/ 237464 w 1027013"/>
                <a:gd name="connsiteY10" fmla="*/ 16376 h 2144115"/>
                <a:gd name="connsiteX11" fmla="*/ 238636 w 1027013"/>
                <a:gd name="connsiteY11" fmla="*/ 19307 h 2144115"/>
                <a:gd name="connsiteX0" fmla="*/ 1027013 w 1027013"/>
                <a:gd name="connsiteY0" fmla="*/ 2144115 h 2144115"/>
                <a:gd name="connsiteX1" fmla="*/ 731006 w 1027013"/>
                <a:gd name="connsiteY1" fmla="*/ 1977061 h 2144115"/>
                <a:gd name="connsiteX2" fmla="*/ 514129 w 1027013"/>
                <a:gd name="connsiteY2" fmla="*/ 1786561 h 2144115"/>
                <a:gd name="connsiteX3" fmla="*/ 311906 w 1027013"/>
                <a:gd name="connsiteY3" fmla="*/ 1555030 h 2144115"/>
                <a:gd name="connsiteX4" fmla="*/ 141921 w 1027013"/>
                <a:gd name="connsiteY4" fmla="*/ 1288330 h 2144115"/>
                <a:gd name="connsiteX5" fmla="*/ 51067 w 1027013"/>
                <a:gd name="connsiteY5" fmla="*/ 1021630 h 2144115"/>
                <a:gd name="connsiteX6" fmla="*/ 1244 w 1027013"/>
                <a:gd name="connsiteY6" fmla="*/ 757861 h 2144115"/>
                <a:gd name="connsiteX7" fmla="*/ 21759 w 1027013"/>
                <a:gd name="connsiteY7" fmla="*/ 494092 h 2144115"/>
                <a:gd name="connsiteX8" fmla="*/ 93270 w 1027013"/>
                <a:gd name="connsiteY8" fmla="*/ 232960 h 2144115"/>
                <a:gd name="connsiteX9" fmla="*/ 198485 w 1027013"/>
                <a:gd name="connsiteY9" fmla="*/ 15644 h 2144115"/>
                <a:gd name="connsiteX10" fmla="*/ 237464 w 1027013"/>
                <a:gd name="connsiteY10" fmla="*/ 16376 h 2144115"/>
                <a:gd name="connsiteX11" fmla="*/ 236731 w 1027013"/>
                <a:gd name="connsiteY11" fmla="*/ 32642 h 2144115"/>
                <a:gd name="connsiteX0" fmla="*/ 1027013 w 1027013"/>
                <a:gd name="connsiteY0" fmla="*/ 2144115 h 2144115"/>
                <a:gd name="connsiteX1" fmla="*/ 731006 w 1027013"/>
                <a:gd name="connsiteY1" fmla="*/ 1977061 h 2144115"/>
                <a:gd name="connsiteX2" fmla="*/ 514129 w 1027013"/>
                <a:gd name="connsiteY2" fmla="*/ 1786561 h 2144115"/>
                <a:gd name="connsiteX3" fmla="*/ 311906 w 1027013"/>
                <a:gd name="connsiteY3" fmla="*/ 1555030 h 2144115"/>
                <a:gd name="connsiteX4" fmla="*/ 141921 w 1027013"/>
                <a:gd name="connsiteY4" fmla="*/ 1288330 h 2144115"/>
                <a:gd name="connsiteX5" fmla="*/ 51067 w 1027013"/>
                <a:gd name="connsiteY5" fmla="*/ 1021630 h 2144115"/>
                <a:gd name="connsiteX6" fmla="*/ 1244 w 1027013"/>
                <a:gd name="connsiteY6" fmla="*/ 757861 h 2144115"/>
                <a:gd name="connsiteX7" fmla="*/ 21759 w 1027013"/>
                <a:gd name="connsiteY7" fmla="*/ 494092 h 2144115"/>
                <a:gd name="connsiteX8" fmla="*/ 93270 w 1027013"/>
                <a:gd name="connsiteY8" fmla="*/ 232960 h 2144115"/>
                <a:gd name="connsiteX9" fmla="*/ 198485 w 1027013"/>
                <a:gd name="connsiteY9" fmla="*/ 15644 h 2144115"/>
                <a:gd name="connsiteX10" fmla="*/ 237464 w 1027013"/>
                <a:gd name="connsiteY10" fmla="*/ 16376 h 2144115"/>
                <a:gd name="connsiteX11" fmla="*/ 236731 w 1027013"/>
                <a:gd name="connsiteY11" fmla="*/ 32642 h 2144115"/>
                <a:gd name="connsiteX0" fmla="*/ 1028967 w 1028967"/>
                <a:gd name="connsiteY0" fmla="*/ 2138253 h 2138253"/>
                <a:gd name="connsiteX1" fmla="*/ 731006 w 1028967"/>
                <a:gd name="connsiteY1" fmla="*/ 1977061 h 2138253"/>
                <a:gd name="connsiteX2" fmla="*/ 514129 w 1028967"/>
                <a:gd name="connsiteY2" fmla="*/ 1786561 h 2138253"/>
                <a:gd name="connsiteX3" fmla="*/ 311906 w 1028967"/>
                <a:gd name="connsiteY3" fmla="*/ 1555030 h 2138253"/>
                <a:gd name="connsiteX4" fmla="*/ 141921 w 1028967"/>
                <a:gd name="connsiteY4" fmla="*/ 1288330 h 2138253"/>
                <a:gd name="connsiteX5" fmla="*/ 51067 w 1028967"/>
                <a:gd name="connsiteY5" fmla="*/ 1021630 h 2138253"/>
                <a:gd name="connsiteX6" fmla="*/ 1244 w 1028967"/>
                <a:gd name="connsiteY6" fmla="*/ 757861 h 2138253"/>
                <a:gd name="connsiteX7" fmla="*/ 21759 w 1028967"/>
                <a:gd name="connsiteY7" fmla="*/ 494092 h 2138253"/>
                <a:gd name="connsiteX8" fmla="*/ 93270 w 1028967"/>
                <a:gd name="connsiteY8" fmla="*/ 232960 h 2138253"/>
                <a:gd name="connsiteX9" fmla="*/ 198485 w 1028967"/>
                <a:gd name="connsiteY9" fmla="*/ 15644 h 2138253"/>
                <a:gd name="connsiteX10" fmla="*/ 237464 w 1028967"/>
                <a:gd name="connsiteY10" fmla="*/ 16376 h 2138253"/>
                <a:gd name="connsiteX11" fmla="*/ 236731 w 1028967"/>
                <a:gd name="connsiteY11" fmla="*/ 32642 h 2138253"/>
                <a:gd name="connsiteX0" fmla="*/ 1028967 w 1028967"/>
                <a:gd name="connsiteY0" fmla="*/ 2138253 h 2138559"/>
                <a:gd name="connsiteX1" fmla="*/ 731006 w 1028967"/>
                <a:gd name="connsiteY1" fmla="*/ 1977061 h 2138559"/>
                <a:gd name="connsiteX2" fmla="*/ 514129 w 1028967"/>
                <a:gd name="connsiteY2" fmla="*/ 1786561 h 2138559"/>
                <a:gd name="connsiteX3" fmla="*/ 311906 w 1028967"/>
                <a:gd name="connsiteY3" fmla="*/ 1555030 h 2138559"/>
                <a:gd name="connsiteX4" fmla="*/ 141921 w 1028967"/>
                <a:gd name="connsiteY4" fmla="*/ 1288330 h 2138559"/>
                <a:gd name="connsiteX5" fmla="*/ 51067 w 1028967"/>
                <a:gd name="connsiteY5" fmla="*/ 1021630 h 2138559"/>
                <a:gd name="connsiteX6" fmla="*/ 1244 w 1028967"/>
                <a:gd name="connsiteY6" fmla="*/ 757861 h 2138559"/>
                <a:gd name="connsiteX7" fmla="*/ 21759 w 1028967"/>
                <a:gd name="connsiteY7" fmla="*/ 494092 h 2138559"/>
                <a:gd name="connsiteX8" fmla="*/ 93270 w 1028967"/>
                <a:gd name="connsiteY8" fmla="*/ 232960 h 2138559"/>
                <a:gd name="connsiteX9" fmla="*/ 198485 w 1028967"/>
                <a:gd name="connsiteY9" fmla="*/ 15644 h 2138559"/>
                <a:gd name="connsiteX10" fmla="*/ 237464 w 1028967"/>
                <a:gd name="connsiteY10" fmla="*/ 16376 h 2138559"/>
                <a:gd name="connsiteX11" fmla="*/ 236731 w 1028967"/>
                <a:gd name="connsiteY11" fmla="*/ 32642 h 2138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28967" h="2138559">
                  <a:moveTo>
                    <a:pt x="1028967" y="2138253"/>
                  </a:moveTo>
                  <a:cubicBezTo>
                    <a:pt x="972550" y="2145091"/>
                    <a:pt x="816812" y="2035676"/>
                    <a:pt x="731006" y="1977061"/>
                  </a:cubicBezTo>
                  <a:cubicBezTo>
                    <a:pt x="645200" y="1918446"/>
                    <a:pt x="583979" y="1856899"/>
                    <a:pt x="514129" y="1786561"/>
                  </a:cubicBezTo>
                  <a:cubicBezTo>
                    <a:pt x="444279" y="1716223"/>
                    <a:pt x="373941" y="1638069"/>
                    <a:pt x="311906" y="1555030"/>
                  </a:cubicBezTo>
                  <a:cubicBezTo>
                    <a:pt x="249871" y="1471991"/>
                    <a:pt x="185394" y="1377230"/>
                    <a:pt x="141921" y="1288330"/>
                  </a:cubicBezTo>
                  <a:cubicBezTo>
                    <a:pt x="98448" y="1199430"/>
                    <a:pt x="74513" y="1110041"/>
                    <a:pt x="51067" y="1021630"/>
                  </a:cubicBezTo>
                  <a:cubicBezTo>
                    <a:pt x="27621" y="933219"/>
                    <a:pt x="6129" y="845784"/>
                    <a:pt x="1244" y="757861"/>
                  </a:cubicBezTo>
                  <a:cubicBezTo>
                    <a:pt x="-3641" y="669938"/>
                    <a:pt x="6421" y="581575"/>
                    <a:pt x="21759" y="494092"/>
                  </a:cubicBezTo>
                  <a:cubicBezTo>
                    <a:pt x="37097" y="406609"/>
                    <a:pt x="63816" y="312701"/>
                    <a:pt x="93270" y="232960"/>
                  </a:cubicBezTo>
                  <a:cubicBezTo>
                    <a:pt x="122724" y="153219"/>
                    <a:pt x="174453" y="51741"/>
                    <a:pt x="198485" y="15644"/>
                  </a:cubicBezTo>
                  <a:cubicBezTo>
                    <a:pt x="222517" y="-20453"/>
                    <a:pt x="230137" y="17353"/>
                    <a:pt x="237464" y="16376"/>
                  </a:cubicBezTo>
                  <a:cubicBezTo>
                    <a:pt x="244791" y="15399"/>
                    <a:pt x="235998" y="30688"/>
                    <a:pt x="236731" y="32642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341ED2BC-5DAE-48E0-5CC9-7AB89F2284FE}"/>
              </a:ext>
            </a:extLst>
          </p:cNvPr>
          <p:cNvCxnSpPr>
            <a:cxnSpLocks/>
          </p:cNvCxnSpPr>
          <p:nvPr/>
        </p:nvCxnSpPr>
        <p:spPr>
          <a:xfrm>
            <a:off x="9055988" y="3280256"/>
            <a:ext cx="0" cy="1081403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BD164148-376B-A039-15F5-A34E79318815}"/>
              </a:ext>
            </a:extLst>
          </p:cNvPr>
          <p:cNvCxnSpPr>
            <a:cxnSpLocks/>
          </p:cNvCxnSpPr>
          <p:nvPr/>
        </p:nvCxnSpPr>
        <p:spPr>
          <a:xfrm>
            <a:off x="7972564" y="3289340"/>
            <a:ext cx="0" cy="2945894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C3A20E07-84E4-1643-6838-2699550B284C}"/>
              </a:ext>
            </a:extLst>
          </p:cNvPr>
          <p:cNvCxnSpPr>
            <a:cxnSpLocks/>
          </p:cNvCxnSpPr>
          <p:nvPr/>
        </p:nvCxnSpPr>
        <p:spPr>
          <a:xfrm>
            <a:off x="6102451" y="3282442"/>
            <a:ext cx="0" cy="187200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ttangolo 121">
            <a:extLst>
              <a:ext uri="{FF2B5EF4-FFF2-40B4-BE49-F238E27FC236}">
                <a16:creationId xmlns:a16="http://schemas.microsoft.com/office/drawing/2014/main" id="{EE2775F0-1A66-E35D-5E11-2840E4AE7982}"/>
              </a:ext>
            </a:extLst>
          </p:cNvPr>
          <p:cNvSpPr/>
          <p:nvPr/>
        </p:nvSpPr>
        <p:spPr>
          <a:xfrm rot="1800000">
            <a:off x="6501442" y="3679926"/>
            <a:ext cx="2160000" cy="2160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47CF7BBD-AF13-DAD2-12FD-ECE408EC7070}"/>
              </a:ext>
            </a:extLst>
          </p:cNvPr>
          <p:cNvCxnSpPr/>
          <p:nvPr/>
        </p:nvCxnSpPr>
        <p:spPr>
          <a:xfrm flipV="1">
            <a:off x="6102451" y="1122899"/>
            <a:ext cx="0" cy="2160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BFC37C7D-10AC-7E45-C028-06CB17C3BA4F}"/>
              </a:ext>
            </a:extLst>
          </p:cNvPr>
          <p:cNvCxnSpPr>
            <a:cxnSpLocks/>
          </p:cNvCxnSpPr>
          <p:nvPr/>
        </p:nvCxnSpPr>
        <p:spPr>
          <a:xfrm flipV="1">
            <a:off x="7972564" y="1122162"/>
            <a:ext cx="0" cy="21721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63401159-D2E0-7D5B-F602-C03FD419AA4F}"/>
              </a:ext>
            </a:extLst>
          </p:cNvPr>
          <p:cNvCxnSpPr/>
          <p:nvPr/>
        </p:nvCxnSpPr>
        <p:spPr>
          <a:xfrm flipV="1">
            <a:off x="9055480" y="1123177"/>
            <a:ext cx="0" cy="2160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4E792B43-2E89-BE44-AA96-6BBE18515A76}"/>
              </a:ext>
            </a:extLst>
          </p:cNvPr>
          <p:cNvCxnSpPr/>
          <p:nvPr/>
        </p:nvCxnSpPr>
        <p:spPr>
          <a:xfrm>
            <a:off x="6096000" y="1122899"/>
            <a:ext cx="29700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6917E45B-9E2A-5E2C-1756-B2B220EBCCE9}"/>
              </a:ext>
            </a:extLst>
          </p:cNvPr>
          <p:cNvSpPr txBox="1"/>
          <p:nvPr/>
        </p:nvSpPr>
        <p:spPr>
          <a:xfrm>
            <a:off x="0" y="858923"/>
            <a:ext cx="49917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Per determinare la curva di compenetrazione tra il cono in posizione verticale con la base unita a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 </a:t>
            </a:r>
            <a:r>
              <a:rPr lang="it-IT" dirty="0">
                <a:solidFill>
                  <a:srgbClr val="FF0000"/>
                </a:solidFill>
              </a:rPr>
              <a:t> e la sfera immaginiamo di sezionare i due solidi con una serie di piani orizzontali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 a quote diverse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1DD352D8-B0E6-D7D4-1823-4E0A61065E41}"/>
              </a:ext>
            </a:extLst>
          </p:cNvPr>
          <p:cNvSpPr txBox="1"/>
          <p:nvPr/>
        </p:nvSpPr>
        <p:spPr>
          <a:xfrm>
            <a:off x="-18489" y="2391488"/>
            <a:ext cx="46216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Per ogni posizione del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,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,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3 </a:t>
            </a:r>
            <a:r>
              <a:rPr lang="it-IT" dirty="0">
                <a:solidFill>
                  <a:srgbClr val="FF0000"/>
                </a:solidFill>
              </a:rPr>
              <a:t>. . .  di sezione si determineranno due circonferenze complanari che intersecandosi determinano i punti della curva di compenetrazione tra i due solidi di rotazione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691447C6-BC14-EE6B-A873-6F712031A9BD}"/>
              </a:ext>
            </a:extLst>
          </p:cNvPr>
          <p:cNvSpPr txBox="1"/>
          <p:nvPr/>
        </p:nvSpPr>
        <p:spPr>
          <a:xfrm>
            <a:off x="0" y="474320"/>
            <a:ext cx="4699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Compenetrazione cono verticale e sfera</a:t>
            </a:r>
          </a:p>
        </p:txBody>
      </p: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6804FC8C-49E0-2BBC-05A3-4CB2013A6D98}"/>
              </a:ext>
            </a:extLst>
          </p:cNvPr>
          <p:cNvCxnSpPr>
            <a:cxnSpLocks/>
          </p:cNvCxnSpPr>
          <p:nvPr/>
        </p:nvCxnSpPr>
        <p:spPr>
          <a:xfrm>
            <a:off x="9214471" y="2641631"/>
            <a:ext cx="0" cy="210074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A3F93F74-8E6D-E9EC-27CC-34803241B78A}"/>
              </a:ext>
            </a:extLst>
          </p:cNvPr>
          <p:cNvCxnSpPr>
            <a:cxnSpLocks/>
          </p:cNvCxnSpPr>
          <p:nvPr/>
        </p:nvCxnSpPr>
        <p:spPr>
          <a:xfrm>
            <a:off x="9356368" y="1310055"/>
            <a:ext cx="0" cy="342128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CBD75208-1A2B-5C05-849B-B2D941901699}"/>
              </a:ext>
            </a:extLst>
          </p:cNvPr>
          <p:cNvCxnSpPr>
            <a:cxnSpLocks/>
          </p:cNvCxnSpPr>
          <p:nvPr/>
        </p:nvCxnSpPr>
        <p:spPr>
          <a:xfrm>
            <a:off x="9434187" y="1568933"/>
            <a:ext cx="0" cy="316201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0EF8EA18-7243-9794-FDB5-53B5BD98110A}"/>
              </a:ext>
            </a:extLst>
          </p:cNvPr>
          <p:cNvCxnSpPr>
            <a:cxnSpLocks/>
          </p:cNvCxnSpPr>
          <p:nvPr/>
        </p:nvCxnSpPr>
        <p:spPr>
          <a:xfrm>
            <a:off x="9458403" y="1842649"/>
            <a:ext cx="0" cy="28883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CasellaDiTesto 142">
            <a:extLst>
              <a:ext uri="{FF2B5EF4-FFF2-40B4-BE49-F238E27FC236}">
                <a16:creationId xmlns:a16="http://schemas.microsoft.com/office/drawing/2014/main" id="{94E6AAAC-7A67-6242-7752-402328919AF7}"/>
              </a:ext>
            </a:extLst>
          </p:cNvPr>
          <p:cNvSpPr txBox="1"/>
          <p:nvPr/>
        </p:nvSpPr>
        <p:spPr>
          <a:xfrm>
            <a:off x="11578620" y="1114975"/>
            <a:ext cx="49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44" name="CasellaDiTesto 143">
            <a:extLst>
              <a:ext uri="{FF2B5EF4-FFF2-40B4-BE49-F238E27FC236}">
                <a16:creationId xmlns:a16="http://schemas.microsoft.com/office/drawing/2014/main" id="{8F485D06-3A0B-1A6E-B805-09956BF05BE4}"/>
              </a:ext>
            </a:extLst>
          </p:cNvPr>
          <p:cNvSpPr txBox="1"/>
          <p:nvPr/>
        </p:nvSpPr>
        <p:spPr>
          <a:xfrm>
            <a:off x="11477052" y="1649445"/>
            <a:ext cx="49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48" name="CasellaDiTesto 147">
            <a:extLst>
              <a:ext uri="{FF2B5EF4-FFF2-40B4-BE49-F238E27FC236}">
                <a16:creationId xmlns:a16="http://schemas.microsoft.com/office/drawing/2014/main" id="{C546FF96-2C45-F31E-ECAE-86031CAB4E11}"/>
              </a:ext>
            </a:extLst>
          </p:cNvPr>
          <p:cNvSpPr txBox="1"/>
          <p:nvPr/>
        </p:nvSpPr>
        <p:spPr>
          <a:xfrm>
            <a:off x="10835595" y="1386209"/>
            <a:ext cx="49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51" name="CasellaDiTesto 150">
            <a:extLst>
              <a:ext uri="{FF2B5EF4-FFF2-40B4-BE49-F238E27FC236}">
                <a16:creationId xmlns:a16="http://schemas.microsoft.com/office/drawing/2014/main" id="{DA9A330E-18A0-9486-6176-F2DBF7C75A35}"/>
              </a:ext>
            </a:extLst>
          </p:cNvPr>
          <p:cNvSpPr txBox="1"/>
          <p:nvPr/>
        </p:nvSpPr>
        <p:spPr>
          <a:xfrm>
            <a:off x="10775500" y="1908357"/>
            <a:ext cx="49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55" name="CasellaDiTesto 154">
            <a:extLst>
              <a:ext uri="{FF2B5EF4-FFF2-40B4-BE49-F238E27FC236}">
                <a16:creationId xmlns:a16="http://schemas.microsoft.com/office/drawing/2014/main" id="{3E2A1426-4216-B6E4-4A06-8A1705EAC845}"/>
              </a:ext>
            </a:extLst>
          </p:cNvPr>
          <p:cNvSpPr txBox="1"/>
          <p:nvPr/>
        </p:nvSpPr>
        <p:spPr>
          <a:xfrm>
            <a:off x="10811640" y="2451680"/>
            <a:ext cx="49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57" name="CasellaDiTesto 156">
            <a:extLst>
              <a:ext uri="{FF2B5EF4-FFF2-40B4-BE49-F238E27FC236}">
                <a16:creationId xmlns:a16="http://schemas.microsoft.com/office/drawing/2014/main" id="{5064136C-AAFC-FC08-B123-2BE951C8669A}"/>
              </a:ext>
            </a:extLst>
          </p:cNvPr>
          <p:cNvSpPr txBox="1"/>
          <p:nvPr/>
        </p:nvSpPr>
        <p:spPr>
          <a:xfrm>
            <a:off x="11542220" y="2176884"/>
            <a:ext cx="49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74" name="CasellaDiTesto 173">
            <a:extLst>
              <a:ext uri="{FF2B5EF4-FFF2-40B4-BE49-F238E27FC236}">
                <a16:creationId xmlns:a16="http://schemas.microsoft.com/office/drawing/2014/main" id="{CA7AC09F-EC4D-49CD-E71D-7EC0865A758D}"/>
              </a:ext>
            </a:extLst>
          </p:cNvPr>
          <p:cNvSpPr txBox="1"/>
          <p:nvPr/>
        </p:nvSpPr>
        <p:spPr>
          <a:xfrm>
            <a:off x="11509075" y="2676851"/>
            <a:ext cx="49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78" name="CasellaDiTesto 177">
            <a:extLst>
              <a:ext uri="{FF2B5EF4-FFF2-40B4-BE49-F238E27FC236}">
                <a16:creationId xmlns:a16="http://schemas.microsoft.com/office/drawing/2014/main" id="{67FC8700-0AA9-BE02-3507-CDDF03433AC4}"/>
              </a:ext>
            </a:extLst>
          </p:cNvPr>
          <p:cNvSpPr txBox="1"/>
          <p:nvPr/>
        </p:nvSpPr>
        <p:spPr>
          <a:xfrm>
            <a:off x="10732093" y="2870442"/>
            <a:ext cx="49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80" name="CasellaDiTesto 179">
            <a:extLst>
              <a:ext uri="{FF2B5EF4-FFF2-40B4-BE49-F238E27FC236}">
                <a16:creationId xmlns:a16="http://schemas.microsoft.com/office/drawing/2014/main" id="{A7A11EC9-5458-6598-F6F0-270434A11615}"/>
              </a:ext>
            </a:extLst>
          </p:cNvPr>
          <p:cNvSpPr txBox="1"/>
          <p:nvPr/>
        </p:nvSpPr>
        <p:spPr>
          <a:xfrm>
            <a:off x="10733999" y="3058770"/>
            <a:ext cx="49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F2B8FCD3-5BF7-EB61-043A-41891776EF28}"/>
              </a:ext>
            </a:extLst>
          </p:cNvPr>
          <p:cNvSpPr txBox="1"/>
          <p:nvPr/>
        </p:nvSpPr>
        <p:spPr>
          <a:xfrm>
            <a:off x="-18490" y="4178475"/>
            <a:ext cx="49897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Collegando, opportunamente,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detti punti si determinerà la curva di compenetrazione tra le due superfici dei due solidi</a:t>
            </a: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02033EF9-7B04-FFAB-6A69-6D9AA35B0AE6}"/>
              </a:ext>
            </a:extLst>
          </p:cNvPr>
          <p:cNvCxnSpPr>
            <a:cxnSpLocks/>
          </p:cNvCxnSpPr>
          <p:nvPr/>
        </p:nvCxnSpPr>
        <p:spPr>
          <a:xfrm>
            <a:off x="6227103" y="1298414"/>
            <a:ext cx="0" cy="37527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uppo 1">
            <a:extLst>
              <a:ext uri="{FF2B5EF4-FFF2-40B4-BE49-F238E27FC236}">
                <a16:creationId xmlns:a16="http://schemas.microsoft.com/office/drawing/2014/main" id="{F604944C-759E-D655-18CB-1EC35461E565}"/>
              </a:ext>
            </a:extLst>
          </p:cNvPr>
          <p:cNvGrpSpPr/>
          <p:nvPr/>
        </p:nvGrpSpPr>
        <p:grpSpPr>
          <a:xfrm>
            <a:off x="6577014" y="3290158"/>
            <a:ext cx="2880000" cy="2880000"/>
            <a:chOff x="3324039" y="3438386"/>
            <a:chExt cx="2880000" cy="2880000"/>
          </a:xfrm>
        </p:grpSpPr>
        <p:sp>
          <p:nvSpPr>
            <p:cNvPr id="10" name="Ovale 9">
              <a:extLst>
                <a:ext uri="{FF2B5EF4-FFF2-40B4-BE49-F238E27FC236}">
                  <a16:creationId xmlns:a16="http://schemas.microsoft.com/office/drawing/2014/main" id="{2289CE04-BE5A-94EC-39F4-364529914EF5}"/>
                </a:ext>
              </a:extLst>
            </p:cNvPr>
            <p:cNvSpPr/>
            <p:nvPr/>
          </p:nvSpPr>
          <p:spPr>
            <a:xfrm>
              <a:off x="3324039" y="3438386"/>
              <a:ext cx="2880000" cy="288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8" name="Connettore diritto 27">
              <a:extLst>
                <a:ext uri="{FF2B5EF4-FFF2-40B4-BE49-F238E27FC236}">
                  <a16:creationId xmlns:a16="http://schemas.microsoft.com/office/drawing/2014/main" id="{2116B165-5BD0-DC4C-BA60-611ECB8303E9}"/>
                </a:ext>
              </a:extLst>
            </p:cNvPr>
            <p:cNvCxnSpPr>
              <a:stCxn id="10" idx="2"/>
              <a:endCxn id="10" idx="6"/>
            </p:cNvCxnSpPr>
            <p:nvPr/>
          </p:nvCxnSpPr>
          <p:spPr>
            <a:xfrm>
              <a:off x="3324039" y="4878386"/>
              <a:ext cx="28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ttore diritto 31">
              <a:extLst>
                <a:ext uri="{FF2B5EF4-FFF2-40B4-BE49-F238E27FC236}">
                  <a16:creationId xmlns:a16="http://schemas.microsoft.com/office/drawing/2014/main" id="{0D244F2E-DD04-D455-D45B-82E425DFF1D7}"/>
                </a:ext>
              </a:extLst>
            </p:cNvPr>
            <p:cNvCxnSpPr>
              <a:stCxn id="10" idx="0"/>
              <a:endCxn id="10" idx="4"/>
            </p:cNvCxnSpPr>
            <p:nvPr/>
          </p:nvCxnSpPr>
          <p:spPr>
            <a:xfrm>
              <a:off x="4764039" y="3438386"/>
              <a:ext cx="0" cy="28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8BCF312B-95FC-5DE4-AB19-4504485DF126}"/>
              </a:ext>
            </a:extLst>
          </p:cNvPr>
          <p:cNvSpPr txBox="1"/>
          <p:nvPr/>
        </p:nvSpPr>
        <p:spPr>
          <a:xfrm>
            <a:off x="0" y="5108722"/>
            <a:ext cx="5351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Definita la curva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proiettiamo i punti sulle tracce dei rispettivi piani orizzontali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40CAE10-D32F-3740-C857-8BF484E48C75}"/>
              </a:ext>
            </a:extLst>
          </p:cNvPr>
          <p:cNvSpPr txBox="1"/>
          <p:nvPr/>
        </p:nvSpPr>
        <p:spPr>
          <a:xfrm>
            <a:off x="0" y="5773569"/>
            <a:ext cx="49897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Collegando questi punti si determinerà la curva di compenetrazione tra le superfici dei due solidi anche sul piano verticale</a:t>
            </a:r>
          </a:p>
        </p:txBody>
      </p: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126FD72A-E767-6B34-0FB8-8867109D63F1}"/>
              </a:ext>
            </a:extLst>
          </p:cNvPr>
          <p:cNvCxnSpPr>
            <a:cxnSpLocks/>
          </p:cNvCxnSpPr>
          <p:nvPr/>
        </p:nvCxnSpPr>
        <p:spPr>
          <a:xfrm>
            <a:off x="5224859" y="1121297"/>
            <a:ext cx="570485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34DBE29C-A287-27CE-09B1-3359AF261D7A}"/>
              </a:ext>
            </a:extLst>
          </p:cNvPr>
          <p:cNvSpPr txBox="1"/>
          <p:nvPr/>
        </p:nvSpPr>
        <p:spPr>
          <a:xfrm>
            <a:off x="10822288" y="933656"/>
            <a:ext cx="49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007A9D2B-7A50-D9B0-0D8F-919E87B74342}"/>
              </a:ext>
            </a:extLst>
          </p:cNvPr>
          <p:cNvCxnSpPr>
            <a:cxnSpLocks/>
          </p:cNvCxnSpPr>
          <p:nvPr/>
        </p:nvCxnSpPr>
        <p:spPr>
          <a:xfrm flipV="1">
            <a:off x="9259937" y="1114414"/>
            <a:ext cx="0" cy="3618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46796FE9-EA52-DEC8-2B8E-51BE3C0DF8A8}"/>
              </a:ext>
            </a:extLst>
          </p:cNvPr>
          <p:cNvCxnSpPr>
            <a:cxnSpLocks/>
          </p:cNvCxnSpPr>
          <p:nvPr/>
        </p:nvCxnSpPr>
        <p:spPr>
          <a:xfrm flipV="1">
            <a:off x="6295673" y="1122162"/>
            <a:ext cx="0" cy="392900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e 56">
            <a:extLst>
              <a:ext uri="{FF2B5EF4-FFF2-40B4-BE49-F238E27FC236}">
                <a16:creationId xmlns:a16="http://schemas.microsoft.com/office/drawing/2014/main" id="{8CDA2A20-0FF8-E0D0-2D38-3146AE61EA2C}"/>
              </a:ext>
            </a:extLst>
          </p:cNvPr>
          <p:cNvSpPr/>
          <p:nvPr/>
        </p:nvSpPr>
        <p:spPr>
          <a:xfrm>
            <a:off x="6296097" y="4779488"/>
            <a:ext cx="547200" cy="5472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8" name="Ovale 67">
            <a:extLst>
              <a:ext uri="{FF2B5EF4-FFF2-40B4-BE49-F238E27FC236}">
                <a16:creationId xmlns:a16="http://schemas.microsoft.com/office/drawing/2014/main" id="{CBB48395-B778-7EA6-463C-8ED9C76DCA24}"/>
              </a:ext>
            </a:extLst>
          </p:cNvPr>
          <p:cNvSpPr/>
          <p:nvPr/>
        </p:nvSpPr>
        <p:spPr>
          <a:xfrm>
            <a:off x="6774688" y="3485112"/>
            <a:ext cx="2484000" cy="248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B5D7E767-DAAA-CFC1-D1C3-8D5BFBE83D5B}"/>
              </a:ext>
            </a:extLst>
          </p:cNvPr>
          <p:cNvCxnSpPr>
            <a:cxnSpLocks/>
          </p:cNvCxnSpPr>
          <p:nvPr/>
        </p:nvCxnSpPr>
        <p:spPr>
          <a:xfrm>
            <a:off x="6768270" y="1121297"/>
            <a:ext cx="0" cy="3740952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1E4DB67A-CF65-4F9E-0111-84EEFBDD6152}"/>
              </a:ext>
            </a:extLst>
          </p:cNvPr>
          <p:cNvCxnSpPr>
            <a:cxnSpLocks/>
          </p:cNvCxnSpPr>
          <p:nvPr/>
        </p:nvCxnSpPr>
        <p:spPr>
          <a:xfrm>
            <a:off x="6831612" y="1121297"/>
            <a:ext cx="0" cy="400491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ulsante di azione: vuoto 1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F135578-7828-B1D4-686F-0A6595B26484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77847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5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8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5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8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5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8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5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0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5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8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5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0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9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5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8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3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5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8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0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4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7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0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3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6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9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2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5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8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1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4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7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0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3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6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9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2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5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8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1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8" fill="hold">
                      <p:stCondLst>
                        <p:cond delay="indefinite"/>
                      </p:stCondLst>
                      <p:childTnLst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2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3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4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14" grpId="0" animBg="1"/>
      <p:bldP spid="58" grpId="0" animBg="1"/>
      <p:bldP spid="59" grpId="0" animBg="1"/>
      <p:bldP spid="59" grpId="1" animBg="1"/>
      <p:bldP spid="65" grpId="0" animBg="1"/>
      <p:bldP spid="69" grpId="0" animBg="1"/>
      <p:bldP spid="69" grpId="1" animBg="1"/>
      <p:bldP spid="92" grpId="0" animBg="1"/>
      <p:bldP spid="101" grpId="0" animBg="1"/>
      <p:bldP spid="106" grpId="0" animBg="1"/>
      <p:bldP spid="115" grpId="0" animBg="1"/>
      <p:bldP spid="116" grpId="0" animBg="1"/>
      <p:bldP spid="123" grpId="0" animBg="1"/>
      <p:bldP spid="128" grpId="0" animBg="1"/>
      <p:bldP spid="145" grpId="0" animBg="1"/>
      <p:bldP spid="149" grpId="0" animBg="1"/>
      <p:bldP spid="40" grpId="0"/>
      <p:bldP spid="48" grpId="0"/>
      <p:bldP spid="63" grpId="0"/>
      <p:bldP spid="143" grpId="0"/>
      <p:bldP spid="144" grpId="0"/>
      <p:bldP spid="148" grpId="0"/>
      <p:bldP spid="151" grpId="0"/>
      <p:bldP spid="155" grpId="0"/>
      <p:bldP spid="157" grpId="0"/>
      <p:bldP spid="174" grpId="0"/>
      <p:bldP spid="178" grpId="0"/>
      <p:bldP spid="180" grpId="0"/>
      <p:bldP spid="13" grpId="0"/>
      <p:bldP spid="46" grpId="0"/>
      <p:bldP spid="6" grpId="0"/>
      <p:bldP spid="35" grpId="0"/>
      <p:bldP spid="57" grpId="0" animBg="1"/>
      <p:bldP spid="6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508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olo 3">
            <a:extLst>
              <a:ext uri="{FF2B5EF4-FFF2-40B4-BE49-F238E27FC236}">
                <a16:creationId xmlns:a16="http://schemas.microsoft.com/office/drawing/2014/main" id="{C724619F-842A-E752-E361-38FD2FEE02D6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COMPENETRAZIONE DI SOLIDI (3)</a:t>
            </a:r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6CC181AB-9391-210B-D749-55F0B07A335A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2C26600B-5063-067F-0F5F-3D5C4782A5CE}"/>
              </a:ext>
            </a:extLst>
          </p:cNvPr>
          <p:cNvCxnSpPr>
            <a:cxnSpLocks/>
          </p:cNvCxnSpPr>
          <p:nvPr/>
        </p:nvCxnSpPr>
        <p:spPr>
          <a:xfrm>
            <a:off x="4816335" y="3282424"/>
            <a:ext cx="7177397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7AE2D2E-4EEE-48C9-EE29-A76630246F13}"/>
              </a:ext>
            </a:extLst>
          </p:cNvPr>
          <p:cNvSpPr txBox="1"/>
          <p:nvPr/>
        </p:nvSpPr>
        <p:spPr>
          <a:xfrm>
            <a:off x="11548448" y="2990249"/>
            <a:ext cx="56917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29C02762-3209-E957-4AA8-8912F7AADDFA}"/>
              </a:ext>
            </a:extLst>
          </p:cNvPr>
          <p:cNvCxnSpPr>
            <a:cxnSpLocks/>
          </p:cNvCxnSpPr>
          <p:nvPr/>
        </p:nvCxnSpPr>
        <p:spPr>
          <a:xfrm>
            <a:off x="-7404" y="68861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6EDAC1BB-84FD-0D5B-8491-CB4450330408}"/>
              </a:ext>
            </a:extLst>
          </p:cNvPr>
          <p:cNvCxnSpPr>
            <a:cxnSpLocks/>
          </p:cNvCxnSpPr>
          <p:nvPr/>
        </p:nvCxnSpPr>
        <p:spPr>
          <a:xfrm flipV="1">
            <a:off x="6571094" y="376136"/>
            <a:ext cx="0" cy="4694848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uppo 35">
            <a:extLst>
              <a:ext uri="{FF2B5EF4-FFF2-40B4-BE49-F238E27FC236}">
                <a16:creationId xmlns:a16="http://schemas.microsoft.com/office/drawing/2014/main" id="{09C599C3-8260-871D-8128-CA6CA687072A}"/>
              </a:ext>
            </a:extLst>
          </p:cNvPr>
          <p:cNvGrpSpPr/>
          <p:nvPr/>
        </p:nvGrpSpPr>
        <p:grpSpPr>
          <a:xfrm>
            <a:off x="5491093" y="3974669"/>
            <a:ext cx="2160000" cy="2160000"/>
            <a:chOff x="3817397" y="4474345"/>
            <a:chExt cx="2160000" cy="2160000"/>
          </a:xfrm>
        </p:grpSpPr>
        <p:sp>
          <p:nvSpPr>
            <p:cNvPr id="22" name="Ovale 21">
              <a:extLst>
                <a:ext uri="{FF2B5EF4-FFF2-40B4-BE49-F238E27FC236}">
                  <a16:creationId xmlns:a16="http://schemas.microsoft.com/office/drawing/2014/main" id="{E50B65DA-EA0C-2A6B-1342-723669C2A8C6}"/>
                </a:ext>
              </a:extLst>
            </p:cNvPr>
            <p:cNvSpPr/>
            <p:nvPr/>
          </p:nvSpPr>
          <p:spPr>
            <a:xfrm>
              <a:off x="3817397" y="4474345"/>
              <a:ext cx="2160000" cy="2160000"/>
            </a:xfrm>
            <a:prstGeom prst="ellipse">
              <a:avLst/>
            </a:prstGeom>
            <a:noFill/>
            <a:ln w="31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30" name="Connettore diritto 29">
              <a:extLst>
                <a:ext uri="{FF2B5EF4-FFF2-40B4-BE49-F238E27FC236}">
                  <a16:creationId xmlns:a16="http://schemas.microsoft.com/office/drawing/2014/main" id="{C281A6AF-AF8E-3C74-31CC-CA69C731A80D}"/>
                </a:ext>
              </a:extLst>
            </p:cNvPr>
            <p:cNvCxnSpPr>
              <a:stCxn id="22" idx="2"/>
              <a:endCxn id="22" idx="6"/>
            </p:cNvCxnSpPr>
            <p:nvPr/>
          </p:nvCxnSpPr>
          <p:spPr>
            <a:xfrm>
              <a:off x="3817397" y="5554345"/>
              <a:ext cx="21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diritto 32">
              <a:extLst>
                <a:ext uri="{FF2B5EF4-FFF2-40B4-BE49-F238E27FC236}">
                  <a16:creationId xmlns:a16="http://schemas.microsoft.com/office/drawing/2014/main" id="{B076361C-DC83-AFB5-6DE9-34839FD0EF88}"/>
                </a:ext>
              </a:extLst>
            </p:cNvPr>
            <p:cNvCxnSpPr>
              <a:cxnSpLocks/>
              <a:stCxn id="22" idx="0"/>
              <a:endCxn id="22" idx="4"/>
            </p:cNvCxnSpPr>
            <p:nvPr/>
          </p:nvCxnSpPr>
          <p:spPr>
            <a:xfrm>
              <a:off x="4897397" y="4474345"/>
              <a:ext cx="0" cy="216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uppo 43">
            <a:extLst>
              <a:ext uri="{FF2B5EF4-FFF2-40B4-BE49-F238E27FC236}">
                <a16:creationId xmlns:a16="http://schemas.microsoft.com/office/drawing/2014/main" id="{0D29D7DB-CF6D-289E-565F-478267F8BADC}"/>
              </a:ext>
            </a:extLst>
          </p:cNvPr>
          <p:cNvGrpSpPr/>
          <p:nvPr/>
        </p:nvGrpSpPr>
        <p:grpSpPr>
          <a:xfrm>
            <a:off x="8018009" y="426460"/>
            <a:ext cx="2520000" cy="2520000"/>
            <a:chOff x="9132073" y="431619"/>
            <a:chExt cx="2160000" cy="2160000"/>
          </a:xfrm>
        </p:grpSpPr>
        <p:sp>
          <p:nvSpPr>
            <p:cNvPr id="41" name="Ovale 40">
              <a:extLst>
                <a:ext uri="{FF2B5EF4-FFF2-40B4-BE49-F238E27FC236}">
                  <a16:creationId xmlns:a16="http://schemas.microsoft.com/office/drawing/2014/main" id="{73350AA3-6254-BB7C-DA51-2FAD8ACA9796}"/>
                </a:ext>
              </a:extLst>
            </p:cNvPr>
            <p:cNvSpPr/>
            <p:nvPr/>
          </p:nvSpPr>
          <p:spPr>
            <a:xfrm>
              <a:off x="9132073" y="431619"/>
              <a:ext cx="2160000" cy="21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43" name="Gruppo 42">
              <a:extLst>
                <a:ext uri="{FF2B5EF4-FFF2-40B4-BE49-F238E27FC236}">
                  <a16:creationId xmlns:a16="http://schemas.microsoft.com/office/drawing/2014/main" id="{A7B50A1D-9B3E-992B-3B5E-FF56071B29E9}"/>
                </a:ext>
              </a:extLst>
            </p:cNvPr>
            <p:cNvGrpSpPr/>
            <p:nvPr/>
          </p:nvGrpSpPr>
          <p:grpSpPr>
            <a:xfrm>
              <a:off x="9132073" y="431619"/>
              <a:ext cx="2160000" cy="2160000"/>
              <a:chOff x="9132073" y="431619"/>
              <a:chExt cx="2160000" cy="2160000"/>
            </a:xfrm>
          </p:grpSpPr>
          <p:cxnSp>
            <p:nvCxnSpPr>
              <p:cNvPr id="45" name="Connettore diritto 44">
                <a:extLst>
                  <a:ext uri="{FF2B5EF4-FFF2-40B4-BE49-F238E27FC236}">
                    <a16:creationId xmlns:a16="http://schemas.microsoft.com/office/drawing/2014/main" id="{C1893BC4-D6BC-7D9E-9C3D-B639A289387A}"/>
                  </a:ext>
                </a:extLst>
              </p:cNvPr>
              <p:cNvCxnSpPr>
                <a:stCxn id="41" idx="2"/>
                <a:endCxn id="41" idx="6"/>
              </p:cNvCxnSpPr>
              <p:nvPr/>
            </p:nvCxnSpPr>
            <p:spPr>
              <a:xfrm>
                <a:off x="9132073" y="1511619"/>
                <a:ext cx="2160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nettore diritto 46">
                <a:extLst>
                  <a:ext uri="{FF2B5EF4-FFF2-40B4-BE49-F238E27FC236}">
                    <a16:creationId xmlns:a16="http://schemas.microsoft.com/office/drawing/2014/main" id="{CC5F06A8-9C52-F3CC-F4CF-188BC195F902}"/>
                  </a:ext>
                </a:extLst>
              </p:cNvPr>
              <p:cNvCxnSpPr>
                <a:cxnSpLocks/>
                <a:stCxn id="41" idx="0"/>
              </p:cNvCxnSpPr>
              <p:nvPr/>
            </p:nvCxnSpPr>
            <p:spPr>
              <a:xfrm>
                <a:off x="10212073" y="431619"/>
                <a:ext cx="0" cy="216000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A35C8715-7244-9BF0-0832-35300AEF8D57}"/>
              </a:ext>
            </a:extLst>
          </p:cNvPr>
          <p:cNvCxnSpPr>
            <a:cxnSpLocks/>
            <a:stCxn id="22" idx="2"/>
          </p:cNvCxnSpPr>
          <p:nvPr/>
        </p:nvCxnSpPr>
        <p:spPr>
          <a:xfrm flipV="1">
            <a:off x="5491093" y="3282424"/>
            <a:ext cx="0" cy="177224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A742F5A4-B502-FFA3-7BB5-453F201AEBEF}"/>
              </a:ext>
            </a:extLst>
          </p:cNvPr>
          <p:cNvCxnSpPr>
            <a:cxnSpLocks/>
            <a:stCxn id="22" idx="6"/>
          </p:cNvCxnSpPr>
          <p:nvPr/>
        </p:nvCxnSpPr>
        <p:spPr>
          <a:xfrm flipV="1">
            <a:off x="7651093" y="3282423"/>
            <a:ext cx="0" cy="177224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53D0456A-A2A9-F113-8BE6-FBA354A89358}"/>
              </a:ext>
            </a:extLst>
          </p:cNvPr>
          <p:cNvCxnSpPr>
            <a:cxnSpLocks/>
          </p:cNvCxnSpPr>
          <p:nvPr/>
        </p:nvCxnSpPr>
        <p:spPr>
          <a:xfrm flipV="1">
            <a:off x="5491093" y="383702"/>
            <a:ext cx="1079899" cy="28987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407947D3-53D8-5A3F-6828-67236815226F}"/>
              </a:ext>
            </a:extLst>
          </p:cNvPr>
          <p:cNvCxnSpPr>
            <a:cxnSpLocks/>
          </p:cNvCxnSpPr>
          <p:nvPr/>
        </p:nvCxnSpPr>
        <p:spPr>
          <a:xfrm>
            <a:off x="6570995" y="386945"/>
            <a:ext cx="1080097" cy="290349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557BE3A9-33B2-8E13-870D-F469446E5C8A}"/>
              </a:ext>
            </a:extLst>
          </p:cNvPr>
          <p:cNvCxnSpPr>
            <a:cxnSpLocks/>
            <a:stCxn id="41" idx="2"/>
          </p:cNvCxnSpPr>
          <p:nvPr/>
        </p:nvCxnSpPr>
        <p:spPr>
          <a:xfrm>
            <a:off x="8018009" y="1686460"/>
            <a:ext cx="0" cy="15908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C0164830-0424-C14C-33BF-928180E43530}"/>
              </a:ext>
            </a:extLst>
          </p:cNvPr>
          <p:cNvCxnSpPr>
            <a:cxnSpLocks/>
          </p:cNvCxnSpPr>
          <p:nvPr/>
        </p:nvCxnSpPr>
        <p:spPr>
          <a:xfrm>
            <a:off x="8018011" y="3274414"/>
            <a:ext cx="1259856" cy="334832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649EBC77-62C3-7C8B-F42D-6A51F27CF38D}"/>
              </a:ext>
            </a:extLst>
          </p:cNvPr>
          <p:cNvCxnSpPr>
            <a:cxnSpLocks/>
          </p:cNvCxnSpPr>
          <p:nvPr/>
        </p:nvCxnSpPr>
        <p:spPr>
          <a:xfrm flipH="1">
            <a:off x="9277867" y="3289340"/>
            <a:ext cx="1256317" cy="333340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e 37">
            <a:extLst>
              <a:ext uri="{FF2B5EF4-FFF2-40B4-BE49-F238E27FC236}">
                <a16:creationId xmlns:a16="http://schemas.microsoft.com/office/drawing/2014/main" id="{FFE2A69B-DA69-56A3-56FD-B282B374B034}"/>
              </a:ext>
            </a:extLst>
          </p:cNvPr>
          <p:cNvSpPr/>
          <p:nvPr/>
        </p:nvSpPr>
        <p:spPr>
          <a:xfrm>
            <a:off x="6575871" y="404870"/>
            <a:ext cx="2880000" cy="288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5E2ADF33-C1D9-1CE4-8DB8-C800B22A2E43}"/>
              </a:ext>
            </a:extLst>
          </p:cNvPr>
          <p:cNvCxnSpPr>
            <a:cxnSpLocks/>
            <a:stCxn id="41" idx="6"/>
          </p:cNvCxnSpPr>
          <p:nvPr/>
        </p:nvCxnSpPr>
        <p:spPr>
          <a:xfrm>
            <a:off x="10538009" y="1686460"/>
            <a:ext cx="0" cy="160288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1EF1F578-1EC0-7970-3911-1D20A8C34FF0}"/>
              </a:ext>
            </a:extLst>
          </p:cNvPr>
          <p:cNvCxnSpPr>
            <a:cxnSpLocks/>
          </p:cNvCxnSpPr>
          <p:nvPr/>
        </p:nvCxnSpPr>
        <p:spPr>
          <a:xfrm>
            <a:off x="9278013" y="2927696"/>
            <a:ext cx="0" cy="369504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5A2DDA05-605A-3590-4035-FB453EBE26A4}"/>
              </a:ext>
            </a:extLst>
          </p:cNvPr>
          <p:cNvCxnSpPr>
            <a:cxnSpLocks/>
          </p:cNvCxnSpPr>
          <p:nvPr/>
        </p:nvCxnSpPr>
        <p:spPr>
          <a:xfrm>
            <a:off x="9055988" y="3280256"/>
            <a:ext cx="0" cy="1081403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DA876501-EE9E-C08C-B7B5-DF8B68FEE0EC}"/>
              </a:ext>
            </a:extLst>
          </p:cNvPr>
          <p:cNvCxnSpPr>
            <a:cxnSpLocks/>
          </p:cNvCxnSpPr>
          <p:nvPr/>
        </p:nvCxnSpPr>
        <p:spPr>
          <a:xfrm>
            <a:off x="7972564" y="3289340"/>
            <a:ext cx="0" cy="2945894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E878C933-45C8-F5E7-C53A-71746612B7CA}"/>
              </a:ext>
            </a:extLst>
          </p:cNvPr>
          <p:cNvCxnSpPr>
            <a:cxnSpLocks/>
          </p:cNvCxnSpPr>
          <p:nvPr/>
        </p:nvCxnSpPr>
        <p:spPr>
          <a:xfrm>
            <a:off x="6102451" y="3282442"/>
            <a:ext cx="0" cy="187200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F5993C7C-AB77-D47F-082D-8F07B70CA398}"/>
              </a:ext>
            </a:extLst>
          </p:cNvPr>
          <p:cNvCxnSpPr>
            <a:stCxn id="38" idx="2"/>
            <a:endCxn id="38" idx="6"/>
          </p:cNvCxnSpPr>
          <p:nvPr/>
        </p:nvCxnSpPr>
        <p:spPr>
          <a:xfrm>
            <a:off x="6575871" y="1844870"/>
            <a:ext cx="28800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FAE5FFAF-F524-4E9C-FFD6-A05C0579C9E2}"/>
              </a:ext>
            </a:extLst>
          </p:cNvPr>
          <p:cNvGrpSpPr/>
          <p:nvPr/>
        </p:nvGrpSpPr>
        <p:grpSpPr>
          <a:xfrm>
            <a:off x="6576415" y="3289340"/>
            <a:ext cx="2880000" cy="2880000"/>
            <a:chOff x="3324039" y="3438386"/>
            <a:chExt cx="2880000" cy="2880000"/>
          </a:xfrm>
        </p:grpSpPr>
        <p:sp>
          <p:nvSpPr>
            <p:cNvPr id="89" name="Ovale 88">
              <a:extLst>
                <a:ext uri="{FF2B5EF4-FFF2-40B4-BE49-F238E27FC236}">
                  <a16:creationId xmlns:a16="http://schemas.microsoft.com/office/drawing/2014/main" id="{34B1472B-CDCB-3BC3-3D58-62D004482114}"/>
                </a:ext>
              </a:extLst>
            </p:cNvPr>
            <p:cNvSpPr/>
            <p:nvPr/>
          </p:nvSpPr>
          <p:spPr>
            <a:xfrm>
              <a:off x="3324039" y="3438386"/>
              <a:ext cx="2880000" cy="288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66" name="Connettore diritto 65">
              <a:extLst>
                <a:ext uri="{FF2B5EF4-FFF2-40B4-BE49-F238E27FC236}">
                  <a16:creationId xmlns:a16="http://schemas.microsoft.com/office/drawing/2014/main" id="{66125642-2B4F-DD45-AA79-DE506D93DFD4}"/>
                </a:ext>
              </a:extLst>
            </p:cNvPr>
            <p:cNvCxnSpPr>
              <a:stCxn id="89" idx="2"/>
              <a:endCxn id="89" idx="6"/>
            </p:cNvCxnSpPr>
            <p:nvPr/>
          </p:nvCxnSpPr>
          <p:spPr>
            <a:xfrm>
              <a:off x="3324039" y="4878386"/>
              <a:ext cx="28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id="{7F28ADCC-85C4-21ED-D97C-A0DD66B01B93}"/>
                </a:ext>
              </a:extLst>
            </p:cNvPr>
            <p:cNvCxnSpPr>
              <a:stCxn id="89" idx="0"/>
              <a:endCxn id="89" idx="4"/>
            </p:cNvCxnSpPr>
            <p:nvPr/>
          </p:nvCxnSpPr>
          <p:spPr>
            <a:xfrm>
              <a:off x="4764039" y="3438386"/>
              <a:ext cx="0" cy="28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Rettangolo 63">
            <a:extLst>
              <a:ext uri="{FF2B5EF4-FFF2-40B4-BE49-F238E27FC236}">
                <a16:creationId xmlns:a16="http://schemas.microsoft.com/office/drawing/2014/main" id="{AE428CF1-B209-89EE-B55C-6CF4D1A0736F}"/>
              </a:ext>
            </a:extLst>
          </p:cNvPr>
          <p:cNvSpPr/>
          <p:nvPr/>
        </p:nvSpPr>
        <p:spPr>
          <a:xfrm rot="1800000">
            <a:off x="6501442" y="3679926"/>
            <a:ext cx="2160000" cy="2160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5BB7C84A-0078-FE9F-F3B3-68760489DD3F}"/>
              </a:ext>
            </a:extLst>
          </p:cNvPr>
          <p:cNvCxnSpPr/>
          <p:nvPr/>
        </p:nvCxnSpPr>
        <p:spPr>
          <a:xfrm flipV="1">
            <a:off x="6102451" y="1122899"/>
            <a:ext cx="0" cy="2160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B94B75B1-3685-B189-400A-B100AA9D960F}"/>
              </a:ext>
            </a:extLst>
          </p:cNvPr>
          <p:cNvCxnSpPr>
            <a:cxnSpLocks/>
          </p:cNvCxnSpPr>
          <p:nvPr/>
        </p:nvCxnSpPr>
        <p:spPr>
          <a:xfrm flipV="1">
            <a:off x="7972564" y="1122162"/>
            <a:ext cx="0" cy="21721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CD0946DC-EE69-17B1-E3F1-D3DE6861BCB1}"/>
              </a:ext>
            </a:extLst>
          </p:cNvPr>
          <p:cNvCxnSpPr>
            <a:cxnSpLocks/>
          </p:cNvCxnSpPr>
          <p:nvPr/>
        </p:nvCxnSpPr>
        <p:spPr>
          <a:xfrm>
            <a:off x="5272671" y="1122162"/>
            <a:ext cx="627577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B0CBD11A-A845-CFEB-AD9D-A44D6172BE39}"/>
              </a:ext>
            </a:extLst>
          </p:cNvPr>
          <p:cNvCxnSpPr>
            <a:cxnSpLocks/>
          </p:cNvCxnSpPr>
          <p:nvPr/>
        </p:nvCxnSpPr>
        <p:spPr>
          <a:xfrm>
            <a:off x="6766091" y="1123405"/>
            <a:ext cx="0" cy="36058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3DC1240-18C4-8FA1-483A-2DC656B86201}"/>
              </a:ext>
            </a:extLst>
          </p:cNvPr>
          <p:cNvCxnSpPr>
            <a:cxnSpLocks/>
          </p:cNvCxnSpPr>
          <p:nvPr/>
        </p:nvCxnSpPr>
        <p:spPr>
          <a:xfrm flipV="1">
            <a:off x="9055480" y="1122162"/>
            <a:ext cx="0" cy="216101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590F8C52-E1A2-E70E-C482-73DD0F5B5019}"/>
              </a:ext>
            </a:extLst>
          </p:cNvPr>
          <p:cNvCxnSpPr/>
          <p:nvPr/>
        </p:nvCxnSpPr>
        <p:spPr>
          <a:xfrm>
            <a:off x="6096000" y="1122899"/>
            <a:ext cx="29700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e 28">
            <a:extLst>
              <a:ext uri="{FF2B5EF4-FFF2-40B4-BE49-F238E27FC236}">
                <a16:creationId xmlns:a16="http://schemas.microsoft.com/office/drawing/2014/main" id="{DCAF22B7-13FA-F500-6CA0-BC2FC2BFFE4E}"/>
              </a:ext>
            </a:extLst>
          </p:cNvPr>
          <p:cNvSpPr/>
          <p:nvPr/>
        </p:nvSpPr>
        <p:spPr>
          <a:xfrm>
            <a:off x="6767171" y="3484369"/>
            <a:ext cx="2491200" cy="2491200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28C9E655-01BC-13CB-BBB1-8696B4EC2D18}"/>
              </a:ext>
            </a:extLst>
          </p:cNvPr>
          <p:cNvSpPr txBox="1"/>
          <p:nvPr/>
        </p:nvSpPr>
        <p:spPr>
          <a:xfrm>
            <a:off x="0" y="342682"/>
            <a:ext cx="390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Compenetrazione tra cubo e sfera</a:t>
            </a:r>
          </a:p>
        </p:txBody>
      </p: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167EEF17-2FC4-AB72-2935-BCEE63F591AB}"/>
              </a:ext>
            </a:extLst>
          </p:cNvPr>
          <p:cNvCxnSpPr>
            <a:cxnSpLocks/>
          </p:cNvCxnSpPr>
          <p:nvPr/>
        </p:nvCxnSpPr>
        <p:spPr>
          <a:xfrm>
            <a:off x="6869151" y="1279686"/>
            <a:ext cx="0" cy="43121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3E79607F-0B57-2CBA-5ABA-98B439AF6548}"/>
              </a:ext>
            </a:extLst>
          </p:cNvPr>
          <p:cNvCxnSpPr>
            <a:cxnSpLocks/>
          </p:cNvCxnSpPr>
          <p:nvPr/>
        </p:nvCxnSpPr>
        <p:spPr>
          <a:xfrm>
            <a:off x="7842155" y="1280160"/>
            <a:ext cx="0" cy="488918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2517C01B-F45C-BD35-DBFE-7D46BDD37396}"/>
              </a:ext>
            </a:extLst>
          </p:cNvPr>
          <p:cNvCxnSpPr>
            <a:cxnSpLocks/>
          </p:cNvCxnSpPr>
          <p:nvPr/>
        </p:nvCxnSpPr>
        <p:spPr>
          <a:xfrm>
            <a:off x="6866399" y="1280160"/>
            <a:ext cx="97575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18754B04-BCBA-E3C7-86AF-356A09C07A4E}"/>
              </a:ext>
            </a:extLst>
          </p:cNvPr>
          <p:cNvCxnSpPr>
            <a:cxnSpLocks/>
          </p:cNvCxnSpPr>
          <p:nvPr/>
        </p:nvCxnSpPr>
        <p:spPr>
          <a:xfrm>
            <a:off x="6870420" y="2413635"/>
            <a:ext cx="97575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82E3C313-2511-EE29-221F-827123A7D2E6}"/>
              </a:ext>
            </a:extLst>
          </p:cNvPr>
          <p:cNvCxnSpPr>
            <a:cxnSpLocks/>
          </p:cNvCxnSpPr>
          <p:nvPr/>
        </p:nvCxnSpPr>
        <p:spPr>
          <a:xfrm>
            <a:off x="6866950" y="1277935"/>
            <a:ext cx="980026" cy="114068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20EACA36-614C-5933-D940-2FEC114D561E}"/>
              </a:ext>
            </a:extLst>
          </p:cNvPr>
          <p:cNvCxnSpPr>
            <a:cxnSpLocks/>
          </p:cNvCxnSpPr>
          <p:nvPr/>
        </p:nvCxnSpPr>
        <p:spPr>
          <a:xfrm flipH="1">
            <a:off x="6869151" y="1279686"/>
            <a:ext cx="969299" cy="11324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Ovale 159">
            <a:extLst>
              <a:ext uri="{FF2B5EF4-FFF2-40B4-BE49-F238E27FC236}">
                <a16:creationId xmlns:a16="http://schemas.microsoft.com/office/drawing/2014/main" id="{9D07305D-DB6D-E020-8204-9E9703670C45}"/>
              </a:ext>
            </a:extLst>
          </p:cNvPr>
          <p:cNvSpPr/>
          <p:nvPr/>
        </p:nvSpPr>
        <p:spPr>
          <a:xfrm>
            <a:off x="6871904" y="1279212"/>
            <a:ext cx="966230" cy="1131978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CEE169C2-2C12-C6E1-8E94-F931D5E59F07}"/>
              </a:ext>
            </a:extLst>
          </p:cNvPr>
          <p:cNvCxnSpPr>
            <a:cxnSpLocks/>
          </p:cNvCxnSpPr>
          <p:nvPr/>
        </p:nvCxnSpPr>
        <p:spPr>
          <a:xfrm>
            <a:off x="7349379" y="1279686"/>
            <a:ext cx="0" cy="459630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102E25A6-6661-EEF8-2248-7A8C4E08863A}"/>
              </a:ext>
            </a:extLst>
          </p:cNvPr>
          <p:cNvCxnSpPr>
            <a:cxnSpLocks/>
          </p:cNvCxnSpPr>
          <p:nvPr/>
        </p:nvCxnSpPr>
        <p:spPr>
          <a:xfrm>
            <a:off x="6862964" y="1844870"/>
            <a:ext cx="97575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38BB21A2-8F20-200E-072D-27A8A7EB114E}"/>
              </a:ext>
            </a:extLst>
          </p:cNvPr>
          <p:cNvCxnSpPr>
            <a:cxnSpLocks/>
          </p:cNvCxnSpPr>
          <p:nvPr/>
        </p:nvCxnSpPr>
        <p:spPr>
          <a:xfrm flipV="1">
            <a:off x="7698626" y="3280431"/>
            <a:ext cx="1977709" cy="34361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22F7725C-50CA-EA0E-279D-CFD0A9909EB2}"/>
              </a:ext>
            </a:extLst>
          </p:cNvPr>
          <p:cNvCxnSpPr>
            <a:cxnSpLocks/>
          </p:cNvCxnSpPr>
          <p:nvPr/>
        </p:nvCxnSpPr>
        <p:spPr>
          <a:xfrm>
            <a:off x="9257445" y="594871"/>
            <a:ext cx="0" cy="34119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DF966FD1-D3C9-AAAF-6DB5-46EF8CB4A3C4}"/>
              </a:ext>
            </a:extLst>
          </p:cNvPr>
          <p:cNvCxnSpPr>
            <a:cxnSpLocks/>
          </p:cNvCxnSpPr>
          <p:nvPr/>
        </p:nvCxnSpPr>
        <p:spPr>
          <a:xfrm>
            <a:off x="8635711" y="594871"/>
            <a:ext cx="0" cy="449305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07AAE47C-5957-BF77-4F29-6B6300421D99}"/>
              </a:ext>
            </a:extLst>
          </p:cNvPr>
          <p:cNvCxnSpPr>
            <a:cxnSpLocks/>
          </p:cNvCxnSpPr>
          <p:nvPr/>
        </p:nvCxnSpPr>
        <p:spPr>
          <a:xfrm>
            <a:off x="8015445" y="594871"/>
            <a:ext cx="1242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8E0240E3-F995-0DE2-C412-8D9939F3167A}"/>
              </a:ext>
            </a:extLst>
          </p:cNvPr>
          <p:cNvCxnSpPr>
            <a:cxnSpLocks/>
          </p:cNvCxnSpPr>
          <p:nvPr/>
        </p:nvCxnSpPr>
        <p:spPr>
          <a:xfrm>
            <a:off x="8015445" y="3094504"/>
            <a:ext cx="1242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FCF59574-4F28-2B21-E4A0-47A2A3539581}"/>
              </a:ext>
            </a:extLst>
          </p:cNvPr>
          <p:cNvCxnSpPr>
            <a:cxnSpLocks/>
          </p:cNvCxnSpPr>
          <p:nvPr/>
        </p:nvCxnSpPr>
        <p:spPr>
          <a:xfrm>
            <a:off x="8014329" y="594871"/>
            <a:ext cx="1243116" cy="249963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3D2A09C7-052B-77D6-39BD-8AC278BB89A7}"/>
              </a:ext>
            </a:extLst>
          </p:cNvPr>
          <p:cNvCxnSpPr>
            <a:cxnSpLocks/>
          </p:cNvCxnSpPr>
          <p:nvPr/>
        </p:nvCxnSpPr>
        <p:spPr>
          <a:xfrm flipH="1">
            <a:off x="8011009" y="594871"/>
            <a:ext cx="1248291" cy="25073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015C2E53-CE71-307E-5111-F5AC0DA1AA33}"/>
              </a:ext>
            </a:extLst>
          </p:cNvPr>
          <p:cNvCxnSpPr>
            <a:cxnSpLocks/>
          </p:cNvCxnSpPr>
          <p:nvPr/>
        </p:nvCxnSpPr>
        <p:spPr>
          <a:xfrm>
            <a:off x="8011009" y="1844870"/>
            <a:ext cx="1242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e 70">
            <a:extLst>
              <a:ext uri="{FF2B5EF4-FFF2-40B4-BE49-F238E27FC236}">
                <a16:creationId xmlns:a16="http://schemas.microsoft.com/office/drawing/2014/main" id="{DC8D5D56-D25E-DF37-B8F5-179B6F3A3332}"/>
              </a:ext>
            </a:extLst>
          </p:cNvPr>
          <p:cNvSpPr/>
          <p:nvPr/>
        </p:nvSpPr>
        <p:spPr>
          <a:xfrm>
            <a:off x="8021750" y="596865"/>
            <a:ext cx="1242325" cy="2494472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868D7E26-4F26-C5F4-E0C5-5C61EFB60EA6}"/>
              </a:ext>
            </a:extLst>
          </p:cNvPr>
          <p:cNvCxnSpPr>
            <a:cxnSpLocks/>
          </p:cNvCxnSpPr>
          <p:nvPr/>
        </p:nvCxnSpPr>
        <p:spPr>
          <a:xfrm>
            <a:off x="7182349" y="3279727"/>
            <a:ext cx="4014875" cy="231798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7D6733D-CF4E-9352-1DB8-E28C3E8548EA}"/>
              </a:ext>
            </a:extLst>
          </p:cNvPr>
          <p:cNvCxnSpPr>
            <a:cxnSpLocks/>
          </p:cNvCxnSpPr>
          <p:nvPr/>
        </p:nvCxnSpPr>
        <p:spPr>
          <a:xfrm>
            <a:off x="7421510" y="673698"/>
            <a:ext cx="0" cy="274920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7C9F7747-6FE7-86C5-C6F5-2CE52665EAF1}"/>
              </a:ext>
            </a:extLst>
          </p:cNvPr>
          <p:cNvCxnSpPr>
            <a:cxnSpLocks/>
          </p:cNvCxnSpPr>
          <p:nvPr/>
        </p:nvCxnSpPr>
        <p:spPr>
          <a:xfrm>
            <a:off x="9448073" y="673698"/>
            <a:ext cx="0" cy="392434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7DDB5BF7-6B7E-822D-87BA-F6D2D0A1203B}"/>
              </a:ext>
            </a:extLst>
          </p:cNvPr>
          <p:cNvCxnSpPr>
            <a:cxnSpLocks/>
          </p:cNvCxnSpPr>
          <p:nvPr/>
        </p:nvCxnSpPr>
        <p:spPr>
          <a:xfrm>
            <a:off x="8432372" y="672946"/>
            <a:ext cx="0" cy="333258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98D30354-D410-BF93-3F5D-B0977E3171D7}"/>
              </a:ext>
            </a:extLst>
          </p:cNvPr>
          <p:cNvCxnSpPr>
            <a:cxnSpLocks/>
          </p:cNvCxnSpPr>
          <p:nvPr/>
        </p:nvCxnSpPr>
        <p:spPr>
          <a:xfrm>
            <a:off x="7419121" y="673698"/>
            <a:ext cx="20265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8AF23757-F7AD-D06A-5E0D-E349591AD829}"/>
              </a:ext>
            </a:extLst>
          </p:cNvPr>
          <p:cNvCxnSpPr>
            <a:cxnSpLocks/>
          </p:cNvCxnSpPr>
          <p:nvPr/>
        </p:nvCxnSpPr>
        <p:spPr>
          <a:xfrm>
            <a:off x="7416468" y="3015854"/>
            <a:ext cx="203940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5F93C128-B186-C8D8-2F45-FC593A29712C}"/>
              </a:ext>
            </a:extLst>
          </p:cNvPr>
          <p:cNvCxnSpPr/>
          <p:nvPr/>
        </p:nvCxnSpPr>
        <p:spPr>
          <a:xfrm>
            <a:off x="7419121" y="673698"/>
            <a:ext cx="2026500" cy="234277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8564F938-6A82-8DC5-EDFA-E0E6F80F39F3}"/>
              </a:ext>
            </a:extLst>
          </p:cNvPr>
          <p:cNvCxnSpPr>
            <a:cxnSpLocks/>
          </p:cNvCxnSpPr>
          <p:nvPr/>
        </p:nvCxnSpPr>
        <p:spPr>
          <a:xfrm flipV="1">
            <a:off x="7421510" y="672946"/>
            <a:ext cx="2033564" cy="23384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Ovale 127">
            <a:extLst>
              <a:ext uri="{FF2B5EF4-FFF2-40B4-BE49-F238E27FC236}">
                <a16:creationId xmlns:a16="http://schemas.microsoft.com/office/drawing/2014/main" id="{A837BD6E-F16D-F3E3-5097-3688A43D9BE8}"/>
              </a:ext>
            </a:extLst>
          </p:cNvPr>
          <p:cNvSpPr/>
          <p:nvPr/>
        </p:nvSpPr>
        <p:spPr>
          <a:xfrm>
            <a:off x="7421508" y="670717"/>
            <a:ext cx="2031111" cy="2342770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15E68E26-2B36-4D34-6AC2-9C32E3500D78}"/>
              </a:ext>
            </a:extLst>
          </p:cNvPr>
          <p:cNvCxnSpPr>
            <a:cxnSpLocks/>
          </p:cNvCxnSpPr>
          <p:nvPr/>
        </p:nvCxnSpPr>
        <p:spPr>
          <a:xfrm>
            <a:off x="9055480" y="907709"/>
            <a:ext cx="0" cy="2144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40A71F9B-348E-B03C-404D-8C0EB78B3C4C}"/>
              </a:ext>
            </a:extLst>
          </p:cNvPr>
          <p:cNvCxnSpPr>
            <a:cxnSpLocks/>
          </p:cNvCxnSpPr>
          <p:nvPr/>
        </p:nvCxnSpPr>
        <p:spPr>
          <a:xfrm>
            <a:off x="7637340" y="1122162"/>
            <a:ext cx="0" cy="242269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89C82551-8E38-BC37-D26B-DF205741DDDD}"/>
              </a:ext>
            </a:extLst>
          </p:cNvPr>
          <p:cNvCxnSpPr>
            <a:cxnSpLocks/>
          </p:cNvCxnSpPr>
          <p:nvPr/>
        </p:nvCxnSpPr>
        <p:spPr>
          <a:xfrm>
            <a:off x="9235253" y="1122162"/>
            <a:ext cx="0" cy="33467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4617F97B-BA21-2610-B1D9-9F0151A80688}"/>
              </a:ext>
            </a:extLst>
          </p:cNvPr>
          <p:cNvCxnSpPr>
            <a:cxnSpLocks/>
          </p:cNvCxnSpPr>
          <p:nvPr/>
        </p:nvCxnSpPr>
        <p:spPr>
          <a:xfrm>
            <a:off x="9147022" y="1122162"/>
            <a:ext cx="0" cy="308430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E10DC386-A319-2D91-9A09-F712172F4632}"/>
              </a:ext>
            </a:extLst>
          </p:cNvPr>
          <p:cNvCxnSpPr>
            <a:cxnSpLocks/>
          </p:cNvCxnSpPr>
          <p:nvPr/>
        </p:nvCxnSpPr>
        <p:spPr>
          <a:xfrm>
            <a:off x="8127748" y="1122162"/>
            <a:ext cx="0" cy="485340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87CFDD5-F375-5E96-5344-53CABFE5D0E7}"/>
              </a:ext>
            </a:extLst>
          </p:cNvPr>
          <p:cNvSpPr txBox="1"/>
          <p:nvPr/>
        </p:nvSpPr>
        <p:spPr>
          <a:xfrm>
            <a:off x="-7405" y="685380"/>
            <a:ext cx="5241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Immaginiamo di far appartenere ogni faccia del cubo ad un specifico piano che taglia la sfera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61EDBD8-A4B5-9628-A9CA-9EFC1DF1E094}"/>
              </a:ext>
            </a:extLst>
          </p:cNvPr>
          <p:cNvSpPr txBox="1"/>
          <p:nvPr/>
        </p:nvSpPr>
        <p:spPr>
          <a:xfrm>
            <a:off x="0" y="1331711"/>
            <a:ext cx="4991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Per la faccia superiore conduciamo il piano orizzontale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 </a:t>
            </a:r>
            <a:r>
              <a:rPr lang="it-IT" dirty="0">
                <a:solidFill>
                  <a:srgbClr val="FF0000"/>
                </a:solidFill>
              </a:rPr>
              <a:t>mediante il quale determiniamo la circonferenza di sezione della sfera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EE1FC85-4C64-B581-1EC7-3E0680C8E4DB}"/>
              </a:ext>
            </a:extLst>
          </p:cNvPr>
          <p:cNvSpPr txBox="1"/>
          <p:nvPr/>
        </p:nvSpPr>
        <p:spPr>
          <a:xfrm>
            <a:off x="10949036" y="876435"/>
            <a:ext cx="49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65ED8B5-D79F-C3CF-FEC4-179C8022BA7E}"/>
              </a:ext>
            </a:extLst>
          </p:cNvPr>
          <p:cNvSpPr txBox="1"/>
          <p:nvPr/>
        </p:nvSpPr>
        <p:spPr>
          <a:xfrm>
            <a:off x="4905466" y="4300221"/>
            <a:ext cx="49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00F01898-2D87-AEC6-CF04-7119BF966857}"/>
              </a:ext>
            </a:extLst>
          </p:cNvPr>
          <p:cNvCxnSpPr>
            <a:cxnSpLocks/>
          </p:cNvCxnSpPr>
          <p:nvPr/>
        </p:nvCxnSpPr>
        <p:spPr>
          <a:xfrm>
            <a:off x="4816335" y="4410003"/>
            <a:ext cx="3720175" cy="214784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3AA6A5DC-ED2A-052D-3C89-2C5460E7FEFA}"/>
              </a:ext>
            </a:extLst>
          </p:cNvPr>
          <p:cNvSpPr txBox="1"/>
          <p:nvPr/>
        </p:nvSpPr>
        <p:spPr>
          <a:xfrm>
            <a:off x="0" y="2201773"/>
            <a:ext cx="50203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Per la faccia anteriore sinistra conduciamo il piano proiettante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 mediante il quale definiamo la relativa circonferenza di sezione (ellisse in scorcio parziale)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6D04F996-E494-5EF0-AFF4-129EA28B3F83}"/>
              </a:ext>
            </a:extLst>
          </p:cNvPr>
          <p:cNvSpPr txBox="1"/>
          <p:nvPr/>
        </p:nvSpPr>
        <p:spPr>
          <a:xfrm>
            <a:off x="7474195" y="6397943"/>
            <a:ext cx="49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33A63127-8BA0-75D7-4705-90CFA6D58294}"/>
              </a:ext>
            </a:extLst>
          </p:cNvPr>
          <p:cNvSpPr txBox="1"/>
          <p:nvPr/>
        </p:nvSpPr>
        <p:spPr>
          <a:xfrm>
            <a:off x="-34290" y="3282770"/>
            <a:ext cx="4991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Per la faccia anteriore destra conduciamo il piano proiettante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r>
              <a:rPr lang="it-IT" dirty="0">
                <a:solidFill>
                  <a:srgbClr val="FF0000"/>
                </a:solidFill>
              </a:rPr>
              <a:t> mediante il quale definiamo la relativa circonferenza di sezione (ellisse in scorcio parziale)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BF6DC55B-9BA5-6F68-C289-FBE105CDC07B}"/>
              </a:ext>
            </a:extLst>
          </p:cNvPr>
          <p:cNvSpPr txBox="1"/>
          <p:nvPr/>
        </p:nvSpPr>
        <p:spPr>
          <a:xfrm>
            <a:off x="10474587" y="5015942"/>
            <a:ext cx="49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d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DEA0E73F-8A2A-AE38-FC6A-ED45EFC94AC8}"/>
              </a:ext>
            </a:extLst>
          </p:cNvPr>
          <p:cNvSpPr txBox="1"/>
          <p:nvPr/>
        </p:nvSpPr>
        <p:spPr>
          <a:xfrm>
            <a:off x="0" y="4442087"/>
            <a:ext cx="50905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Per la faccia posteriore conduciamo il piano proiettante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d</a:t>
            </a:r>
            <a:r>
              <a:rPr lang="it-IT" dirty="0">
                <a:solidFill>
                  <a:srgbClr val="FF0000"/>
                </a:solidFill>
              </a:rPr>
              <a:t> mediante il quale definiamo la relativa circonferenza di sezione (ellisse in scorcio parziale)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39002850-DE51-A103-6327-2CCE1D8DC702}"/>
              </a:ext>
            </a:extLst>
          </p:cNvPr>
          <p:cNvSpPr txBox="1"/>
          <p:nvPr/>
        </p:nvSpPr>
        <p:spPr>
          <a:xfrm>
            <a:off x="1" y="5598026"/>
            <a:ext cx="70476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 punti 1, 2, 3, 4 e le relative proiezioni hanno lo </a:t>
            </a:r>
          </a:p>
          <a:p>
            <a:r>
              <a:rPr lang="it-IT" dirty="0">
                <a:solidFill>
                  <a:srgbClr val="FF0000"/>
                </a:solidFill>
              </a:rPr>
              <a:t>scopo di verificare le intersezioni tra le differenti </a:t>
            </a:r>
          </a:p>
          <a:p>
            <a:r>
              <a:rPr lang="it-IT" dirty="0">
                <a:solidFill>
                  <a:srgbClr val="FF0000"/>
                </a:solidFill>
              </a:rPr>
              <a:t>curve ottenute dalla compenetrazione  mentre le curve dei piani g e d si intersecano nei due punti  5 e 6 lungo lo spigolo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4F9DDE5E-5FBC-DAFE-0FAA-465581E7986C}"/>
              </a:ext>
            </a:extLst>
          </p:cNvPr>
          <p:cNvSpPr txBox="1"/>
          <p:nvPr/>
        </p:nvSpPr>
        <p:spPr>
          <a:xfrm>
            <a:off x="8953719" y="700531"/>
            <a:ext cx="351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6’’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7A3B7952-22F1-1BC5-A809-41E05AC1D827}"/>
              </a:ext>
            </a:extLst>
          </p:cNvPr>
          <p:cNvSpPr txBox="1"/>
          <p:nvPr/>
        </p:nvSpPr>
        <p:spPr>
          <a:xfrm>
            <a:off x="8623035" y="4237535"/>
            <a:ext cx="351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5’</a:t>
            </a:r>
          </a:p>
        </p:txBody>
      </p:sp>
      <p:sp>
        <p:nvSpPr>
          <p:cNvPr id="49" name="CasellaDiTesto 48">
            <a:extLst>
              <a:ext uri="{FF2B5EF4-FFF2-40B4-BE49-F238E27FC236}">
                <a16:creationId xmlns:a16="http://schemas.microsoft.com/office/drawing/2014/main" id="{9BB53046-D64B-CDBE-B76C-B6FE869AE69D}"/>
              </a:ext>
            </a:extLst>
          </p:cNvPr>
          <p:cNvSpPr txBox="1"/>
          <p:nvPr/>
        </p:nvSpPr>
        <p:spPr>
          <a:xfrm>
            <a:off x="8035129" y="5912763"/>
            <a:ext cx="351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4’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254DB8BE-FA8A-23E3-039C-113C252B8123}"/>
              </a:ext>
            </a:extLst>
          </p:cNvPr>
          <p:cNvSpPr txBox="1"/>
          <p:nvPr/>
        </p:nvSpPr>
        <p:spPr>
          <a:xfrm>
            <a:off x="9093190" y="4027111"/>
            <a:ext cx="351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3’</a:t>
            </a:r>
          </a:p>
        </p:txBody>
      </p: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34938AB7-A4C0-21F8-FEAB-78C80220A028}"/>
              </a:ext>
            </a:extLst>
          </p:cNvPr>
          <p:cNvSpPr txBox="1"/>
          <p:nvPr/>
        </p:nvSpPr>
        <p:spPr>
          <a:xfrm>
            <a:off x="9172347" y="4282776"/>
            <a:ext cx="351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2’</a:t>
            </a: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CCD902F9-CA0D-CFDB-EC5A-E85552976ABA}"/>
              </a:ext>
            </a:extLst>
          </p:cNvPr>
          <p:cNvSpPr txBox="1"/>
          <p:nvPr/>
        </p:nvSpPr>
        <p:spPr>
          <a:xfrm>
            <a:off x="7505568" y="3538570"/>
            <a:ext cx="351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1’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DD84FA93-8BFE-DA48-8987-A633C5A76804}"/>
              </a:ext>
            </a:extLst>
          </p:cNvPr>
          <p:cNvSpPr txBox="1"/>
          <p:nvPr/>
        </p:nvSpPr>
        <p:spPr>
          <a:xfrm>
            <a:off x="7436464" y="894610"/>
            <a:ext cx="351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1’’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53D3C863-470D-3553-FD91-0E26F43322FE}"/>
              </a:ext>
            </a:extLst>
          </p:cNvPr>
          <p:cNvSpPr txBox="1"/>
          <p:nvPr/>
        </p:nvSpPr>
        <p:spPr>
          <a:xfrm>
            <a:off x="9134103" y="920658"/>
            <a:ext cx="351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2’’</a:t>
            </a:r>
          </a:p>
        </p:txBody>
      </p: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C6851DC2-C0EF-6FBB-9769-8BF5EC49F6BA}"/>
              </a:ext>
            </a:extLst>
          </p:cNvPr>
          <p:cNvSpPr txBox="1"/>
          <p:nvPr/>
        </p:nvSpPr>
        <p:spPr>
          <a:xfrm>
            <a:off x="8968395" y="1069776"/>
            <a:ext cx="351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3’’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6FCB938E-1AF2-F055-4B5A-46FA8E8B6BCC}"/>
              </a:ext>
            </a:extLst>
          </p:cNvPr>
          <p:cNvSpPr txBox="1"/>
          <p:nvPr/>
        </p:nvSpPr>
        <p:spPr>
          <a:xfrm>
            <a:off x="7928661" y="907969"/>
            <a:ext cx="351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4’’</a:t>
            </a:r>
          </a:p>
        </p:txBody>
      </p:sp>
      <p:sp>
        <p:nvSpPr>
          <p:cNvPr id="82" name="CasellaDiTesto 81">
            <a:extLst>
              <a:ext uri="{FF2B5EF4-FFF2-40B4-BE49-F238E27FC236}">
                <a16:creationId xmlns:a16="http://schemas.microsoft.com/office/drawing/2014/main" id="{301A75AA-CC8A-5285-E209-5766E38AD07C}"/>
              </a:ext>
            </a:extLst>
          </p:cNvPr>
          <p:cNvSpPr txBox="1"/>
          <p:nvPr/>
        </p:nvSpPr>
        <p:spPr>
          <a:xfrm>
            <a:off x="8847557" y="2602872"/>
            <a:ext cx="351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5’’</a:t>
            </a:r>
          </a:p>
        </p:txBody>
      </p:sp>
      <p:sp>
        <p:nvSpPr>
          <p:cNvPr id="83" name="CasellaDiTesto 82">
            <a:extLst>
              <a:ext uri="{FF2B5EF4-FFF2-40B4-BE49-F238E27FC236}">
                <a16:creationId xmlns:a16="http://schemas.microsoft.com/office/drawing/2014/main" id="{95858FAA-0750-47F1-7D8C-0CB2D80A9D64}"/>
              </a:ext>
            </a:extLst>
          </p:cNvPr>
          <p:cNvSpPr txBox="1"/>
          <p:nvPr/>
        </p:nvSpPr>
        <p:spPr>
          <a:xfrm>
            <a:off x="8829287" y="4237535"/>
            <a:ext cx="351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6’</a:t>
            </a:r>
          </a:p>
        </p:txBody>
      </p:sp>
      <p:sp>
        <p:nvSpPr>
          <p:cNvPr id="84" name="CasellaDiTesto 83">
            <a:extLst>
              <a:ext uri="{FF2B5EF4-FFF2-40B4-BE49-F238E27FC236}">
                <a16:creationId xmlns:a16="http://schemas.microsoft.com/office/drawing/2014/main" id="{C29D0326-3A1C-FD13-9E57-661ABFB1E3F1}"/>
              </a:ext>
            </a:extLst>
          </p:cNvPr>
          <p:cNvSpPr txBox="1"/>
          <p:nvPr/>
        </p:nvSpPr>
        <p:spPr>
          <a:xfrm>
            <a:off x="8731506" y="4222720"/>
            <a:ext cx="216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srgbClr val="FF0000"/>
              </a:solidFill>
              <a:latin typeface="MS Shell Dlg 2" panose="020B0604030504040204" pitchFamily="34" charset="0"/>
            </a:endParaRPr>
          </a:p>
          <a:p>
            <a:endParaRPr lang="it-IT" sz="1200" dirty="0">
              <a:solidFill>
                <a:srgbClr val="FF0000"/>
              </a:solidFill>
            </a:endParaRPr>
          </a:p>
        </p:txBody>
      </p: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A266C808-BFBB-B9FB-6D61-80079A98F8A3}"/>
              </a:ext>
            </a:extLst>
          </p:cNvPr>
          <p:cNvCxnSpPr>
            <a:cxnSpLocks/>
          </p:cNvCxnSpPr>
          <p:nvPr/>
        </p:nvCxnSpPr>
        <p:spPr>
          <a:xfrm>
            <a:off x="8018009" y="594871"/>
            <a:ext cx="0" cy="557446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ulsante di azione: vuoto 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5639C5E-0050-3E5E-0E33-2C7579B0A49B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642971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2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0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1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6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7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7" grpId="0"/>
      <p:bldP spid="160" grpId="0" animBg="1"/>
      <p:bldP spid="71" grpId="0" animBg="1"/>
      <p:bldP spid="128" grpId="0" animBg="1"/>
      <p:bldP spid="6" grpId="0"/>
      <p:bldP spid="9" grpId="0"/>
      <p:bldP spid="10" grpId="0"/>
      <p:bldP spid="13" grpId="0"/>
      <p:bldP spid="21" grpId="0"/>
      <p:bldP spid="26" grpId="0"/>
      <p:bldP spid="27" grpId="0"/>
      <p:bldP spid="31" grpId="0"/>
      <p:bldP spid="32" grpId="0"/>
      <p:bldP spid="34" grpId="0"/>
      <p:bldP spid="35" grpId="0"/>
      <p:bldP spid="46" grpId="0"/>
      <p:bldP spid="49" grpId="0"/>
      <p:bldP spid="53" grpId="0"/>
      <p:bldP spid="59" grpId="0"/>
      <p:bldP spid="61" grpId="0"/>
      <p:bldP spid="74" grpId="0"/>
      <p:bldP spid="77" grpId="0"/>
      <p:bldP spid="78" grpId="0"/>
      <p:bldP spid="80" grpId="0"/>
      <p:bldP spid="82" grpId="0"/>
      <p:bldP spid="83" grpId="0"/>
      <p:bldP spid="8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508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olo 3">
            <a:extLst>
              <a:ext uri="{FF2B5EF4-FFF2-40B4-BE49-F238E27FC236}">
                <a16:creationId xmlns:a16="http://schemas.microsoft.com/office/drawing/2014/main" id="{C724619F-842A-E752-E361-38FD2FEE02D6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COMPENETRAZIONE DI SOLIDI (4)</a:t>
            </a:r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6CC181AB-9391-210B-D749-55F0B07A335A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2C26600B-5063-067F-0F5F-3D5C4782A5CE}"/>
              </a:ext>
            </a:extLst>
          </p:cNvPr>
          <p:cNvCxnSpPr>
            <a:cxnSpLocks/>
          </p:cNvCxnSpPr>
          <p:nvPr/>
        </p:nvCxnSpPr>
        <p:spPr>
          <a:xfrm>
            <a:off x="4776186" y="3282424"/>
            <a:ext cx="7119892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7AE2D2E-4EEE-48C9-EE29-A76630246F13}"/>
              </a:ext>
            </a:extLst>
          </p:cNvPr>
          <p:cNvSpPr txBox="1"/>
          <p:nvPr/>
        </p:nvSpPr>
        <p:spPr>
          <a:xfrm>
            <a:off x="11548448" y="2990249"/>
            <a:ext cx="56917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29C02762-3209-E957-4AA8-8912F7AADDFA}"/>
              </a:ext>
            </a:extLst>
          </p:cNvPr>
          <p:cNvCxnSpPr>
            <a:cxnSpLocks/>
          </p:cNvCxnSpPr>
          <p:nvPr/>
        </p:nvCxnSpPr>
        <p:spPr>
          <a:xfrm>
            <a:off x="-7404" y="68861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6EDAC1BB-84FD-0D5B-8491-CB4450330408}"/>
              </a:ext>
            </a:extLst>
          </p:cNvPr>
          <p:cNvCxnSpPr>
            <a:cxnSpLocks/>
          </p:cNvCxnSpPr>
          <p:nvPr/>
        </p:nvCxnSpPr>
        <p:spPr>
          <a:xfrm flipV="1">
            <a:off x="6571094" y="376136"/>
            <a:ext cx="0" cy="4694848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uppo 35">
            <a:extLst>
              <a:ext uri="{FF2B5EF4-FFF2-40B4-BE49-F238E27FC236}">
                <a16:creationId xmlns:a16="http://schemas.microsoft.com/office/drawing/2014/main" id="{09C599C3-8260-871D-8128-CA6CA687072A}"/>
              </a:ext>
            </a:extLst>
          </p:cNvPr>
          <p:cNvGrpSpPr/>
          <p:nvPr/>
        </p:nvGrpSpPr>
        <p:grpSpPr>
          <a:xfrm>
            <a:off x="5491093" y="3974669"/>
            <a:ext cx="2160000" cy="2160000"/>
            <a:chOff x="3817397" y="4474345"/>
            <a:chExt cx="2160000" cy="2160000"/>
          </a:xfrm>
        </p:grpSpPr>
        <p:sp>
          <p:nvSpPr>
            <p:cNvPr id="22" name="Ovale 21">
              <a:extLst>
                <a:ext uri="{FF2B5EF4-FFF2-40B4-BE49-F238E27FC236}">
                  <a16:creationId xmlns:a16="http://schemas.microsoft.com/office/drawing/2014/main" id="{E50B65DA-EA0C-2A6B-1342-723669C2A8C6}"/>
                </a:ext>
              </a:extLst>
            </p:cNvPr>
            <p:cNvSpPr/>
            <p:nvPr/>
          </p:nvSpPr>
          <p:spPr>
            <a:xfrm>
              <a:off x="3817397" y="4474345"/>
              <a:ext cx="2160000" cy="2160000"/>
            </a:xfrm>
            <a:prstGeom prst="ellipse">
              <a:avLst/>
            </a:prstGeom>
            <a:noFill/>
            <a:ln w="31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30" name="Connettore diritto 29">
              <a:extLst>
                <a:ext uri="{FF2B5EF4-FFF2-40B4-BE49-F238E27FC236}">
                  <a16:creationId xmlns:a16="http://schemas.microsoft.com/office/drawing/2014/main" id="{C281A6AF-AF8E-3C74-31CC-CA69C731A80D}"/>
                </a:ext>
              </a:extLst>
            </p:cNvPr>
            <p:cNvCxnSpPr>
              <a:stCxn id="22" idx="2"/>
              <a:endCxn id="22" idx="6"/>
            </p:cNvCxnSpPr>
            <p:nvPr/>
          </p:nvCxnSpPr>
          <p:spPr>
            <a:xfrm>
              <a:off x="3817397" y="5554345"/>
              <a:ext cx="21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diritto 32">
              <a:extLst>
                <a:ext uri="{FF2B5EF4-FFF2-40B4-BE49-F238E27FC236}">
                  <a16:creationId xmlns:a16="http://schemas.microsoft.com/office/drawing/2014/main" id="{B076361C-DC83-AFB5-6DE9-34839FD0EF88}"/>
                </a:ext>
              </a:extLst>
            </p:cNvPr>
            <p:cNvCxnSpPr>
              <a:cxnSpLocks/>
              <a:stCxn id="22" idx="0"/>
              <a:endCxn id="22" idx="4"/>
            </p:cNvCxnSpPr>
            <p:nvPr/>
          </p:nvCxnSpPr>
          <p:spPr>
            <a:xfrm>
              <a:off x="4897397" y="4474345"/>
              <a:ext cx="0" cy="216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uppo 43">
            <a:extLst>
              <a:ext uri="{FF2B5EF4-FFF2-40B4-BE49-F238E27FC236}">
                <a16:creationId xmlns:a16="http://schemas.microsoft.com/office/drawing/2014/main" id="{0D29D7DB-CF6D-289E-565F-478267F8BADC}"/>
              </a:ext>
            </a:extLst>
          </p:cNvPr>
          <p:cNvGrpSpPr/>
          <p:nvPr/>
        </p:nvGrpSpPr>
        <p:grpSpPr>
          <a:xfrm>
            <a:off x="8008865" y="426460"/>
            <a:ext cx="2520000" cy="2520000"/>
            <a:chOff x="9132073" y="431619"/>
            <a:chExt cx="2160000" cy="2160000"/>
          </a:xfrm>
        </p:grpSpPr>
        <p:sp>
          <p:nvSpPr>
            <p:cNvPr id="41" name="Ovale 40">
              <a:extLst>
                <a:ext uri="{FF2B5EF4-FFF2-40B4-BE49-F238E27FC236}">
                  <a16:creationId xmlns:a16="http://schemas.microsoft.com/office/drawing/2014/main" id="{73350AA3-6254-BB7C-DA51-2FAD8ACA9796}"/>
                </a:ext>
              </a:extLst>
            </p:cNvPr>
            <p:cNvSpPr/>
            <p:nvPr/>
          </p:nvSpPr>
          <p:spPr>
            <a:xfrm>
              <a:off x="9132073" y="431619"/>
              <a:ext cx="2160000" cy="21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43" name="Gruppo 42">
              <a:extLst>
                <a:ext uri="{FF2B5EF4-FFF2-40B4-BE49-F238E27FC236}">
                  <a16:creationId xmlns:a16="http://schemas.microsoft.com/office/drawing/2014/main" id="{A7B50A1D-9B3E-992B-3B5E-FF56071B29E9}"/>
                </a:ext>
              </a:extLst>
            </p:cNvPr>
            <p:cNvGrpSpPr/>
            <p:nvPr/>
          </p:nvGrpSpPr>
          <p:grpSpPr>
            <a:xfrm>
              <a:off x="9132073" y="431619"/>
              <a:ext cx="2160000" cy="2160000"/>
              <a:chOff x="9132073" y="431619"/>
              <a:chExt cx="2160000" cy="2160000"/>
            </a:xfrm>
          </p:grpSpPr>
          <p:cxnSp>
            <p:nvCxnSpPr>
              <p:cNvPr id="45" name="Connettore diritto 44">
                <a:extLst>
                  <a:ext uri="{FF2B5EF4-FFF2-40B4-BE49-F238E27FC236}">
                    <a16:creationId xmlns:a16="http://schemas.microsoft.com/office/drawing/2014/main" id="{C1893BC4-D6BC-7D9E-9C3D-B639A289387A}"/>
                  </a:ext>
                </a:extLst>
              </p:cNvPr>
              <p:cNvCxnSpPr>
                <a:stCxn id="41" idx="2"/>
                <a:endCxn id="41" idx="6"/>
              </p:cNvCxnSpPr>
              <p:nvPr/>
            </p:nvCxnSpPr>
            <p:spPr>
              <a:xfrm>
                <a:off x="9132073" y="1511619"/>
                <a:ext cx="2160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nettore diritto 46">
                <a:extLst>
                  <a:ext uri="{FF2B5EF4-FFF2-40B4-BE49-F238E27FC236}">
                    <a16:creationId xmlns:a16="http://schemas.microsoft.com/office/drawing/2014/main" id="{CC5F06A8-9C52-F3CC-F4CF-188BC195F902}"/>
                  </a:ext>
                </a:extLst>
              </p:cNvPr>
              <p:cNvCxnSpPr>
                <a:cxnSpLocks/>
                <a:stCxn id="41" idx="0"/>
              </p:cNvCxnSpPr>
              <p:nvPr/>
            </p:nvCxnSpPr>
            <p:spPr>
              <a:xfrm>
                <a:off x="10212073" y="431619"/>
                <a:ext cx="0" cy="216000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A35C8715-7244-9BF0-0832-35300AEF8D57}"/>
              </a:ext>
            </a:extLst>
          </p:cNvPr>
          <p:cNvCxnSpPr>
            <a:cxnSpLocks/>
            <a:stCxn id="22" idx="2"/>
          </p:cNvCxnSpPr>
          <p:nvPr/>
        </p:nvCxnSpPr>
        <p:spPr>
          <a:xfrm flipV="1">
            <a:off x="5491093" y="3282424"/>
            <a:ext cx="0" cy="177224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A742F5A4-B502-FFA3-7BB5-453F201AEBEF}"/>
              </a:ext>
            </a:extLst>
          </p:cNvPr>
          <p:cNvCxnSpPr>
            <a:cxnSpLocks/>
            <a:stCxn id="22" idx="6"/>
          </p:cNvCxnSpPr>
          <p:nvPr/>
        </p:nvCxnSpPr>
        <p:spPr>
          <a:xfrm flipV="1">
            <a:off x="7651093" y="3282423"/>
            <a:ext cx="0" cy="177224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53D0456A-A2A9-F113-8BE6-FBA354A89358}"/>
              </a:ext>
            </a:extLst>
          </p:cNvPr>
          <p:cNvCxnSpPr>
            <a:cxnSpLocks/>
          </p:cNvCxnSpPr>
          <p:nvPr/>
        </p:nvCxnSpPr>
        <p:spPr>
          <a:xfrm flipV="1">
            <a:off x="5491093" y="383702"/>
            <a:ext cx="1079899" cy="28987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407947D3-53D8-5A3F-6828-67236815226F}"/>
              </a:ext>
            </a:extLst>
          </p:cNvPr>
          <p:cNvCxnSpPr>
            <a:cxnSpLocks/>
          </p:cNvCxnSpPr>
          <p:nvPr/>
        </p:nvCxnSpPr>
        <p:spPr>
          <a:xfrm>
            <a:off x="6570995" y="386945"/>
            <a:ext cx="1080097" cy="290349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557BE3A9-33B2-8E13-870D-F469446E5C8A}"/>
              </a:ext>
            </a:extLst>
          </p:cNvPr>
          <p:cNvCxnSpPr>
            <a:cxnSpLocks/>
            <a:stCxn id="41" idx="2"/>
          </p:cNvCxnSpPr>
          <p:nvPr/>
        </p:nvCxnSpPr>
        <p:spPr>
          <a:xfrm>
            <a:off x="8008865" y="1686460"/>
            <a:ext cx="0" cy="15908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C0164830-0424-C14C-33BF-928180E43530}"/>
              </a:ext>
            </a:extLst>
          </p:cNvPr>
          <p:cNvCxnSpPr>
            <a:cxnSpLocks/>
          </p:cNvCxnSpPr>
          <p:nvPr/>
        </p:nvCxnSpPr>
        <p:spPr>
          <a:xfrm>
            <a:off x="8008867" y="3274414"/>
            <a:ext cx="1259856" cy="334832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649EBC77-62C3-7C8B-F42D-6A51F27CF38D}"/>
              </a:ext>
            </a:extLst>
          </p:cNvPr>
          <p:cNvCxnSpPr>
            <a:cxnSpLocks/>
          </p:cNvCxnSpPr>
          <p:nvPr/>
        </p:nvCxnSpPr>
        <p:spPr>
          <a:xfrm flipH="1">
            <a:off x="9268723" y="3279122"/>
            <a:ext cx="1260142" cy="334362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e 37">
            <a:extLst>
              <a:ext uri="{FF2B5EF4-FFF2-40B4-BE49-F238E27FC236}">
                <a16:creationId xmlns:a16="http://schemas.microsoft.com/office/drawing/2014/main" id="{FFE2A69B-DA69-56A3-56FD-B282B374B034}"/>
              </a:ext>
            </a:extLst>
          </p:cNvPr>
          <p:cNvSpPr/>
          <p:nvPr/>
        </p:nvSpPr>
        <p:spPr>
          <a:xfrm>
            <a:off x="6575871" y="404870"/>
            <a:ext cx="2880000" cy="288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5E2ADF33-C1D9-1CE4-8DB8-C800B22A2E43}"/>
              </a:ext>
            </a:extLst>
          </p:cNvPr>
          <p:cNvCxnSpPr>
            <a:cxnSpLocks/>
          </p:cNvCxnSpPr>
          <p:nvPr/>
        </p:nvCxnSpPr>
        <p:spPr>
          <a:xfrm>
            <a:off x="10528865" y="1677862"/>
            <a:ext cx="0" cy="160288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1EF1F578-1EC0-7970-3911-1D20A8C34FF0}"/>
              </a:ext>
            </a:extLst>
          </p:cNvPr>
          <p:cNvCxnSpPr>
            <a:cxnSpLocks/>
          </p:cNvCxnSpPr>
          <p:nvPr/>
        </p:nvCxnSpPr>
        <p:spPr>
          <a:xfrm>
            <a:off x="9268869" y="2927696"/>
            <a:ext cx="0" cy="369504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F5993C7C-AB77-D47F-082D-8F07B70CA398}"/>
              </a:ext>
            </a:extLst>
          </p:cNvPr>
          <p:cNvCxnSpPr>
            <a:stCxn id="38" idx="2"/>
            <a:endCxn id="38" idx="6"/>
          </p:cNvCxnSpPr>
          <p:nvPr/>
        </p:nvCxnSpPr>
        <p:spPr>
          <a:xfrm>
            <a:off x="6575871" y="1844870"/>
            <a:ext cx="28800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FAE5FFAF-F524-4E9C-FFD6-A05C0579C9E2}"/>
              </a:ext>
            </a:extLst>
          </p:cNvPr>
          <p:cNvGrpSpPr/>
          <p:nvPr/>
        </p:nvGrpSpPr>
        <p:grpSpPr>
          <a:xfrm>
            <a:off x="6576415" y="3289340"/>
            <a:ext cx="2880000" cy="2880000"/>
            <a:chOff x="3324039" y="3438386"/>
            <a:chExt cx="2880000" cy="2880000"/>
          </a:xfrm>
        </p:grpSpPr>
        <p:sp>
          <p:nvSpPr>
            <p:cNvPr id="89" name="Ovale 88">
              <a:extLst>
                <a:ext uri="{FF2B5EF4-FFF2-40B4-BE49-F238E27FC236}">
                  <a16:creationId xmlns:a16="http://schemas.microsoft.com/office/drawing/2014/main" id="{34B1472B-CDCB-3BC3-3D58-62D004482114}"/>
                </a:ext>
              </a:extLst>
            </p:cNvPr>
            <p:cNvSpPr/>
            <p:nvPr/>
          </p:nvSpPr>
          <p:spPr>
            <a:xfrm>
              <a:off x="3324039" y="3438386"/>
              <a:ext cx="2880000" cy="288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66" name="Connettore diritto 65">
              <a:extLst>
                <a:ext uri="{FF2B5EF4-FFF2-40B4-BE49-F238E27FC236}">
                  <a16:creationId xmlns:a16="http://schemas.microsoft.com/office/drawing/2014/main" id="{66125642-2B4F-DD45-AA79-DE506D93DFD4}"/>
                </a:ext>
              </a:extLst>
            </p:cNvPr>
            <p:cNvCxnSpPr>
              <a:stCxn id="89" idx="2"/>
              <a:endCxn id="89" idx="6"/>
            </p:cNvCxnSpPr>
            <p:nvPr/>
          </p:nvCxnSpPr>
          <p:spPr>
            <a:xfrm>
              <a:off x="3324039" y="4878386"/>
              <a:ext cx="28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id="{7F28ADCC-85C4-21ED-D97C-A0DD66B01B93}"/>
                </a:ext>
              </a:extLst>
            </p:cNvPr>
            <p:cNvCxnSpPr>
              <a:stCxn id="89" idx="0"/>
              <a:endCxn id="89" idx="4"/>
            </p:cNvCxnSpPr>
            <p:nvPr/>
          </p:nvCxnSpPr>
          <p:spPr>
            <a:xfrm>
              <a:off x="4764039" y="3438386"/>
              <a:ext cx="0" cy="28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1F03B1B3-259A-27EE-8E38-3CABEEB2727C}"/>
              </a:ext>
            </a:extLst>
          </p:cNvPr>
          <p:cNvCxnSpPr>
            <a:cxnSpLocks/>
          </p:cNvCxnSpPr>
          <p:nvPr/>
        </p:nvCxnSpPr>
        <p:spPr>
          <a:xfrm>
            <a:off x="5602223" y="4728948"/>
            <a:ext cx="541972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B0CBD11A-A845-CFEB-AD9D-A44D6172BE39}"/>
              </a:ext>
            </a:extLst>
          </p:cNvPr>
          <p:cNvCxnSpPr>
            <a:cxnSpLocks/>
          </p:cNvCxnSpPr>
          <p:nvPr/>
        </p:nvCxnSpPr>
        <p:spPr>
          <a:xfrm>
            <a:off x="6612804" y="1844870"/>
            <a:ext cx="0" cy="321172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EB152BC8-0078-1F9F-05BD-437D29B92D34}"/>
              </a:ext>
            </a:extLst>
          </p:cNvPr>
          <p:cNvCxnSpPr>
            <a:cxnSpLocks/>
          </p:cNvCxnSpPr>
          <p:nvPr/>
        </p:nvCxnSpPr>
        <p:spPr>
          <a:xfrm>
            <a:off x="9978921" y="1686460"/>
            <a:ext cx="0" cy="306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979D8EC-AAFE-D646-4879-1204FFFB6C65}"/>
              </a:ext>
            </a:extLst>
          </p:cNvPr>
          <p:cNvCxnSpPr>
            <a:cxnSpLocks/>
            <a:stCxn id="38" idx="6"/>
          </p:cNvCxnSpPr>
          <p:nvPr/>
        </p:nvCxnSpPr>
        <p:spPr>
          <a:xfrm>
            <a:off x="9455871" y="1844870"/>
            <a:ext cx="3030" cy="290159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e 8">
            <a:extLst>
              <a:ext uri="{FF2B5EF4-FFF2-40B4-BE49-F238E27FC236}">
                <a16:creationId xmlns:a16="http://schemas.microsoft.com/office/drawing/2014/main" id="{E5FD2D26-6599-429C-854D-6F424ECA6D6D}"/>
              </a:ext>
            </a:extLst>
          </p:cNvPr>
          <p:cNvSpPr/>
          <p:nvPr/>
        </p:nvSpPr>
        <p:spPr>
          <a:xfrm>
            <a:off x="8560693" y="983038"/>
            <a:ext cx="1418400" cy="14184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51C1DE4B-F2AB-6E89-4909-F6B51CEC61EF}"/>
              </a:ext>
            </a:extLst>
          </p:cNvPr>
          <p:cNvCxnSpPr>
            <a:cxnSpLocks/>
          </p:cNvCxnSpPr>
          <p:nvPr/>
        </p:nvCxnSpPr>
        <p:spPr>
          <a:xfrm>
            <a:off x="5741029" y="5053004"/>
            <a:ext cx="541972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D580CFFB-7964-F1F5-EB24-840A42F862B7}"/>
              </a:ext>
            </a:extLst>
          </p:cNvPr>
          <p:cNvCxnSpPr>
            <a:cxnSpLocks/>
          </p:cNvCxnSpPr>
          <p:nvPr/>
        </p:nvCxnSpPr>
        <p:spPr>
          <a:xfrm>
            <a:off x="9852351" y="1686460"/>
            <a:ext cx="0" cy="338204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e 34">
            <a:extLst>
              <a:ext uri="{FF2B5EF4-FFF2-40B4-BE49-F238E27FC236}">
                <a16:creationId xmlns:a16="http://schemas.microsoft.com/office/drawing/2014/main" id="{78B50B3E-2247-D025-214C-DC0ABDCA7716}"/>
              </a:ext>
            </a:extLst>
          </p:cNvPr>
          <p:cNvSpPr/>
          <p:nvPr/>
        </p:nvSpPr>
        <p:spPr>
          <a:xfrm>
            <a:off x="8687601" y="1106378"/>
            <a:ext cx="1162800" cy="11628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Ovale 41">
            <a:extLst>
              <a:ext uri="{FF2B5EF4-FFF2-40B4-BE49-F238E27FC236}">
                <a16:creationId xmlns:a16="http://schemas.microsoft.com/office/drawing/2014/main" id="{32F9110E-94F0-A77E-A2B9-866247053F52}"/>
              </a:ext>
            </a:extLst>
          </p:cNvPr>
          <p:cNvSpPr/>
          <p:nvPr/>
        </p:nvSpPr>
        <p:spPr>
          <a:xfrm>
            <a:off x="6614058" y="448924"/>
            <a:ext cx="2790000" cy="279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D3AC9A61-0163-A7A1-B1EF-6DC2F327B332}"/>
              </a:ext>
            </a:extLst>
          </p:cNvPr>
          <p:cNvCxnSpPr>
            <a:cxnSpLocks/>
          </p:cNvCxnSpPr>
          <p:nvPr/>
        </p:nvCxnSpPr>
        <p:spPr>
          <a:xfrm>
            <a:off x="5710395" y="5318692"/>
            <a:ext cx="541972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6790DD7A-A594-8980-B098-446F0F0B90B0}"/>
              </a:ext>
            </a:extLst>
          </p:cNvPr>
          <p:cNvCxnSpPr>
            <a:cxnSpLocks/>
          </p:cNvCxnSpPr>
          <p:nvPr/>
        </p:nvCxnSpPr>
        <p:spPr>
          <a:xfrm>
            <a:off x="9755714" y="1686460"/>
            <a:ext cx="0" cy="363427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ale 82">
            <a:extLst>
              <a:ext uri="{FF2B5EF4-FFF2-40B4-BE49-F238E27FC236}">
                <a16:creationId xmlns:a16="http://schemas.microsoft.com/office/drawing/2014/main" id="{732E7C72-389A-ACA2-76BA-71B719854600}"/>
              </a:ext>
            </a:extLst>
          </p:cNvPr>
          <p:cNvSpPr/>
          <p:nvPr/>
        </p:nvSpPr>
        <p:spPr>
          <a:xfrm>
            <a:off x="8783834" y="1200008"/>
            <a:ext cx="972000" cy="972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207E75BE-3577-8E2B-742C-BCBA7F91CA2C}"/>
              </a:ext>
            </a:extLst>
          </p:cNvPr>
          <p:cNvCxnSpPr>
            <a:cxnSpLocks/>
          </p:cNvCxnSpPr>
          <p:nvPr/>
        </p:nvCxnSpPr>
        <p:spPr>
          <a:xfrm>
            <a:off x="6700727" y="1839883"/>
            <a:ext cx="0" cy="348052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Ovale 89">
            <a:extLst>
              <a:ext uri="{FF2B5EF4-FFF2-40B4-BE49-F238E27FC236}">
                <a16:creationId xmlns:a16="http://schemas.microsoft.com/office/drawing/2014/main" id="{5CFD14F4-9160-21AF-447C-50C43FFFB7C9}"/>
              </a:ext>
            </a:extLst>
          </p:cNvPr>
          <p:cNvSpPr/>
          <p:nvPr/>
        </p:nvSpPr>
        <p:spPr>
          <a:xfrm>
            <a:off x="6701443" y="537600"/>
            <a:ext cx="2610000" cy="261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EECB95EE-5ADD-EA4E-84BC-611C5BA29322}"/>
              </a:ext>
            </a:extLst>
          </p:cNvPr>
          <p:cNvCxnSpPr>
            <a:cxnSpLocks/>
          </p:cNvCxnSpPr>
          <p:nvPr/>
        </p:nvCxnSpPr>
        <p:spPr>
          <a:xfrm>
            <a:off x="5898795" y="5553388"/>
            <a:ext cx="541972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CDDE9C83-14BE-819D-304B-04440D22390C}"/>
              </a:ext>
            </a:extLst>
          </p:cNvPr>
          <p:cNvCxnSpPr>
            <a:cxnSpLocks/>
          </p:cNvCxnSpPr>
          <p:nvPr/>
        </p:nvCxnSpPr>
        <p:spPr>
          <a:xfrm>
            <a:off x="9666341" y="1686008"/>
            <a:ext cx="0" cy="386738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e 98">
            <a:extLst>
              <a:ext uri="{FF2B5EF4-FFF2-40B4-BE49-F238E27FC236}">
                <a16:creationId xmlns:a16="http://schemas.microsoft.com/office/drawing/2014/main" id="{BCF6771A-4A48-2D8F-D162-2E176A6C2E64}"/>
              </a:ext>
            </a:extLst>
          </p:cNvPr>
          <p:cNvSpPr/>
          <p:nvPr/>
        </p:nvSpPr>
        <p:spPr>
          <a:xfrm>
            <a:off x="8874249" y="1288512"/>
            <a:ext cx="792000" cy="792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A4D8624C-F90C-2187-CFE0-E77789424F15}"/>
              </a:ext>
            </a:extLst>
          </p:cNvPr>
          <p:cNvCxnSpPr>
            <a:cxnSpLocks/>
          </p:cNvCxnSpPr>
          <p:nvPr/>
        </p:nvCxnSpPr>
        <p:spPr>
          <a:xfrm>
            <a:off x="6835982" y="1839883"/>
            <a:ext cx="0" cy="371350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Ovale 101">
            <a:extLst>
              <a:ext uri="{FF2B5EF4-FFF2-40B4-BE49-F238E27FC236}">
                <a16:creationId xmlns:a16="http://schemas.microsoft.com/office/drawing/2014/main" id="{2AF30BD2-B4BC-2BF9-5143-9E520D4CAD4B}"/>
              </a:ext>
            </a:extLst>
          </p:cNvPr>
          <p:cNvSpPr/>
          <p:nvPr/>
        </p:nvSpPr>
        <p:spPr>
          <a:xfrm>
            <a:off x="6834793" y="667140"/>
            <a:ext cx="2350800" cy="23508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C1C7152C-2BD6-4EEA-430A-92591A28E19B}"/>
              </a:ext>
            </a:extLst>
          </p:cNvPr>
          <p:cNvCxnSpPr>
            <a:cxnSpLocks/>
          </p:cNvCxnSpPr>
          <p:nvPr/>
        </p:nvCxnSpPr>
        <p:spPr>
          <a:xfrm>
            <a:off x="5977738" y="5754484"/>
            <a:ext cx="541972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4F3FE6C0-8C94-FA27-F436-CEA862F392E3}"/>
              </a:ext>
            </a:extLst>
          </p:cNvPr>
          <p:cNvCxnSpPr>
            <a:cxnSpLocks/>
          </p:cNvCxnSpPr>
          <p:nvPr/>
        </p:nvCxnSpPr>
        <p:spPr>
          <a:xfrm>
            <a:off x="9591493" y="1684512"/>
            <a:ext cx="0" cy="406997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Ovale 106">
            <a:extLst>
              <a:ext uri="{FF2B5EF4-FFF2-40B4-BE49-F238E27FC236}">
                <a16:creationId xmlns:a16="http://schemas.microsoft.com/office/drawing/2014/main" id="{C3D4A4CD-A11F-D9EC-E882-A6E909871BCF}"/>
              </a:ext>
            </a:extLst>
          </p:cNvPr>
          <p:cNvSpPr/>
          <p:nvPr/>
        </p:nvSpPr>
        <p:spPr>
          <a:xfrm>
            <a:off x="8946719" y="1361204"/>
            <a:ext cx="648000" cy="648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D69D80C5-12D0-3723-DFE7-FC0AC7163183}"/>
              </a:ext>
            </a:extLst>
          </p:cNvPr>
          <p:cNvCxnSpPr>
            <a:cxnSpLocks/>
          </p:cNvCxnSpPr>
          <p:nvPr/>
        </p:nvCxnSpPr>
        <p:spPr>
          <a:xfrm>
            <a:off x="7005966" y="1839883"/>
            <a:ext cx="0" cy="391460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Ovale 109">
            <a:extLst>
              <a:ext uri="{FF2B5EF4-FFF2-40B4-BE49-F238E27FC236}">
                <a16:creationId xmlns:a16="http://schemas.microsoft.com/office/drawing/2014/main" id="{9D9A6203-DE49-A98A-3AB2-307C1E54129C}"/>
              </a:ext>
            </a:extLst>
          </p:cNvPr>
          <p:cNvSpPr/>
          <p:nvPr/>
        </p:nvSpPr>
        <p:spPr>
          <a:xfrm>
            <a:off x="7002579" y="834926"/>
            <a:ext cx="2016000" cy="201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7B28FA76-2C60-3DD5-9641-0D1E9D429F8B}"/>
              </a:ext>
            </a:extLst>
          </p:cNvPr>
          <p:cNvCxnSpPr>
            <a:cxnSpLocks/>
          </p:cNvCxnSpPr>
          <p:nvPr/>
        </p:nvCxnSpPr>
        <p:spPr>
          <a:xfrm>
            <a:off x="5751134" y="4399038"/>
            <a:ext cx="541972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B9186EDF-F334-F995-A99B-93230E3684C6}"/>
              </a:ext>
            </a:extLst>
          </p:cNvPr>
          <p:cNvCxnSpPr>
            <a:cxnSpLocks/>
          </p:cNvCxnSpPr>
          <p:nvPr/>
        </p:nvCxnSpPr>
        <p:spPr>
          <a:xfrm>
            <a:off x="10102656" y="1684512"/>
            <a:ext cx="0" cy="27187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Ovale 119">
            <a:extLst>
              <a:ext uri="{FF2B5EF4-FFF2-40B4-BE49-F238E27FC236}">
                <a16:creationId xmlns:a16="http://schemas.microsoft.com/office/drawing/2014/main" id="{8663BB28-7316-B101-3EEB-662A304E7206}"/>
              </a:ext>
            </a:extLst>
          </p:cNvPr>
          <p:cNvSpPr/>
          <p:nvPr/>
        </p:nvSpPr>
        <p:spPr>
          <a:xfrm>
            <a:off x="8443236" y="859958"/>
            <a:ext cx="1656000" cy="165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8D58C038-CB30-A647-ACEB-0D1F5E4A7E53}"/>
              </a:ext>
            </a:extLst>
          </p:cNvPr>
          <p:cNvCxnSpPr>
            <a:cxnSpLocks/>
          </p:cNvCxnSpPr>
          <p:nvPr/>
        </p:nvCxnSpPr>
        <p:spPr>
          <a:xfrm>
            <a:off x="5787134" y="4138668"/>
            <a:ext cx="541972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336FB189-ECD9-8DD8-A25E-3ACBD4BC5B30}"/>
              </a:ext>
            </a:extLst>
          </p:cNvPr>
          <p:cNvCxnSpPr>
            <a:cxnSpLocks/>
          </p:cNvCxnSpPr>
          <p:nvPr/>
        </p:nvCxnSpPr>
        <p:spPr>
          <a:xfrm>
            <a:off x="10203459" y="1684512"/>
            <a:ext cx="0" cy="24541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Ovale 123">
            <a:extLst>
              <a:ext uri="{FF2B5EF4-FFF2-40B4-BE49-F238E27FC236}">
                <a16:creationId xmlns:a16="http://schemas.microsoft.com/office/drawing/2014/main" id="{FE9EE0F8-1D38-5FA7-BDCC-4B51F0C1768F}"/>
              </a:ext>
            </a:extLst>
          </p:cNvPr>
          <p:cNvSpPr/>
          <p:nvPr/>
        </p:nvSpPr>
        <p:spPr>
          <a:xfrm>
            <a:off x="8348344" y="762309"/>
            <a:ext cx="1854000" cy="18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3BBB45A2-1389-CF4F-60DA-F9D18B57CC8B}"/>
              </a:ext>
            </a:extLst>
          </p:cNvPr>
          <p:cNvCxnSpPr>
            <a:cxnSpLocks/>
          </p:cNvCxnSpPr>
          <p:nvPr/>
        </p:nvCxnSpPr>
        <p:spPr>
          <a:xfrm>
            <a:off x="5810543" y="3904096"/>
            <a:ext cx="541972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BC6B1DC3-9741-D111-00BB-48193B56C320}"/>
              </a:ext>
            </a:extLst>
          </p:cNvPr>
          <p:cNvCxnSpPr>
            <a:cxnSpLocks/>
          </p:cNvCxnSpPr>
          <p:nvPr/>
        </p:nvCxnSpPr>
        <p:spPr>
          <a:xfrm>
            <a:off x="10295663" y="1684512"/>
            <a:ext cx="0" cy="222702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Ovale 132">
            <a:extLst>
              <a:ext uri="{FF2B5EF4-FFF2-40B4-BE49-F238E27FC236}">
                <a16:creationId xmlns:a16="http://schemas.microsoft.com/office/drawing/2014/main" id="{1E0F30C6-0393-4CAA-E622-D127D377CC03}"/>
              </a:ext>
            </a:extLst>
          </p:cNvPr>
          <p:cNvSpPr/>
          <p:nvPr/>
        </p:nvSpPr>
        <p:spPr>
          <a:xfrm>
            <a:off x="8245271" y="662004"/>
            <a:ext cx="2052000" cy="2052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D4CFDDD4-FE35-E1C2-10F0-C5A193CA65DD}"/>
              </a:ext>
            </a:extLst>
          </p:cNvPr>
          <p:cNvCxnSpPr>
            <a:cxnSpLocks/>
          </p:cNvCxnSpPr>
          <p:nvPr/>
        </p:nvCxnSpPr>
        <p:spPr>
          <a:xfrm>
            <a:off x="5964932" y="3705233"/>
            <a:ext cx="541972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4F6DE1F7-C860-F8D6-A260-1DF3B7FBC73C}"/>
              </a:ext>
            </a:extLst>
          </p:cNvPr>
          <p:cNvCxnSpPr>
            <a:cxnSpLocks/>
          </p:cNvCxnSpPr>
          <p:nvPr/>
        </p:nvCxnSpPr>
        <p:spPr>
          <a:xfrm>
            <a:off x="10367802" y="1684512"/>
            <a:ext cx="0" cy="202833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Ovale 136">
            <a:extLst>
              <a:ext uri="{FF2B5EF4-FFF2-40B4-BE49-F238E27FC236}">
                <a16:creationId xmlns:a16="http://schemas.microsoft.com/office/drawing/2014/main" id="{92F3B29C-F285-ED43-F5EF-70C6D485D72A}"/>
              </a:ext>
            </a:extLst>
          </p:cNvPr>
          <p:cNvSpPr/>
          <p:nvPr/>
        </p:nvSpPr>
        <p:spPr>
          <a:xfrm>
            <a:off x="8176754" y="595652"/>
            <a:ext cx="2188800" cy="21888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EF73B37B-9266-57A4-C09F-8125C8D171E6}"/>
              </a:ext>
            </a:extLst>
          </p:cNvPr>
          <p:cNvCxnSpPr>
            <a:cxnSpLocks/>
          </p:cNvCxnSpPr>
          <p:nvPr/>
        </p:nvCxnSpPr>
        <p:spPr>
          <a:xfrm>
            <a:off x="5810543" y="3493320"/>
            <a:ext cx="541972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0BD56244-26E4-D721-4BFE-F660E03E6F48}"/>
              </a:ext>
            </a:extLst>
          </p:cNvPr>
          <p:cNvCxnSpPr>
            <a:cxnSpLocks/>
          </p:cNvCxnSpPr>
          <p:nvPr/>
        </p:nvCxnSpPr>
        <p:spPr>
          <a:xfrm>
            <a:off x="7278220" y="1839883"/>
            <a:ext cx="0" cy="16534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BD8A991E-D70C-AD45-98AA-9440DBB95343}"/>
              </a:ext>
            </a:extLst>
          </p:cNvPr>
          <p:cNvCxnSpPr>
            <a:cxnSpLocks/>
          </p:cNvCxnSpPr>
          <p:nvPr/>
        </p:nvCxnSpPr>
        <p:spPr>
          <a:xfrm>
            <a:off x="10446243" y="1684512"/>
            <a:ext cx="0" cy="18076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Ovale 146">
            <a:extLst>
              <a:ext uri="{FF2B5EF4-FFF2-40B4-BE49-F238E27FC236}">
                <a16:creationId xmlns:a16="http://schemas.microsoft.com/office/drawing/2014/main" id="{74B3632F-C6C3-E414-DE3D-508F6461C3D1}"/>
              </a:ext>
            </a:extLst>
          </p:cNvPr>
          <p:cNvSpPr/>
          <p:nvPr/>
        </p:nvSpPr>
        <p:spPr>
          <a:xfrm>
            <a:off x="8089433" y="510191"/>
            <a:ext cx="2358000" cy="2358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8" name="Ovale 147">
            <a:extLst>
              <a:ext uri="{FF2B5EF4-FFF2-40B4-BE49-F238E27FC236}">
                <a16:creationId xmlns:a16="http://schemas.microsoft.com/office/drawing/2014/main" id="{4649FE41-2283-A1FC-2173-ACECF39CB7C0}"/>
              </a:ext>
            </a:extLst>
          </p:cNvPr>
          <p:cNvSpPr/>
          <p:nvPr/>
        </p:nvSpPr>
        <p:spPr>
          <a:xfrm>
            <a:off x="7280427" y="1118503"/>
            <a:ext cx="1458000" cy="1458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399E95E4-A0F1-DFD0-7515-17913AB8E218}"/>
              </a:ext>
            </a:extLst>
          </p:cNvPr>
          <p:cNvCxnSpPr>
            <a:cxnSpLocks/>
          </p:cNvCxnSpPr>
          <p:nvPr/>
        </p:nvCxnSpPr>
        <p:spPr>
          <a:xfrm>
            <a:off x="8218702" y="1146011"/>
            <a:ext cx="0" cy="234613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886AF976-6537-7DF0-841D-066E75C4CDD7}"/>
              </a:ext>
            </a:extLst>
          </p:cNvPr>
          <p:cNvCxnSpPr>
            <a:cxnSpLocks/>
          </p:cNvCxnSpPr>
          <p:nvPr/>
        </p:nvCxnSpPr>
        <p:spPr>
          <a:xfrm>
            <a:off x="8389703" y="2470790"/>
            <a:ext cx="0" cy="102135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73EB2B21-E8B9-208F-489A-E32DA7019D59}"/>
              </a:ext>
            </a:extLst>
          </p:cNvPr>
          <p:cNvCxnSpPr>
            <a:cxnSpLocks/>
          </p:cNvCxnSpPr>
          <p:nvPr/>
        </p:nvCxnSpPr>
        <p:spPr>
          <a:xfrm>
            <a:off x="8470039" y="943209"/>
            <a:ext cx="0" cy="276202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9C85A33C-03BF-67AA-2CA9-81EF11513EF2}"/>
              </a:ext>
            </a:extLst>
          </p:cNvPr>
          <p:cNvCxnSpPr>
            <a:cxnSpLocks/>
          </p:cNvCxnSpPr>
          <p:nvPr/>
        </p:nvCxnSpPr>
        <p:spPr>
          <a:xfrm>
            <a:off x="8669829" y="2593657"/>
            <a:ext cx="0" cy="111157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C88F8F9A-E0BF-3AAF-D8C8-EBEFA273AFCA}"/>
              </a:ext>
            </a:extLst>
          </p:cNvPr>
          <p:cNvCxnSpPr>
            <a:cxnSpLocks/>
          </p:cNvCxnSpPr>
          <p:nvPr/>
        </p:nvCxnSpPr>
        <p:spPr>
          <a:xfrm>
            <a:off x="8659429" y="862726"/>
            <a:ext cx="0" cy="304137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31D626DB-81E2-7CEC-FE76-F6C825C6C88E}"/>
              </a:ext>
            </a:extLst>
          </p:cNvPr>
          <p:cNvCxnSpPr>
            <a:cxnSpLocks/>
          </p:cNvCxnSpPr>
          <p:nvPr/>
        </p:nvCxnSpPr>
        <p:spPr>
          <a:xfrm>
            <a:off x="8881538" y="2633171"/>
            <a:ext cx="0" cy="12709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95F53D8A-8E99-E93C-255E-0F363856C1DF}"/>
              </a:ext>
            </a:extLst>
          </p:cNvPr>
          <p:cNvCxnSpPr>
            <a:cxnSpLocks/>
          </p:cNvCxnSpPr>
          <p:nvPr/>
        </p:nvCxnSpPr>
        <p:spPr>
          <a:xfrm>
            <a:off x="8862671" y="853429"/>
            <a:ext cx="0" cy="328523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39B36724-6D3F-33D8-15C4-2DFAB303E4A6}"/>
              </a:ext>
            </a:extLst>
          </p:cNvPr>
          <p:cNvCxnSpPr>
            <a:cxnSpLocks/>
          </p:cNvCxnSpPr>
          <p:nvPr/>
        </p:nvCxnSpPr>
        <p:spPr>
          <a:xfrm>
            <a:off x="9072486" y="2590318"/>
            <a:ext cx="0" cy="154835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D9E45BB8-150F-32E9-BD4F-A82E811A8DE7}"/>
              </a:ext>
            </a:extLst>
          </p:cNvPr>
          <p:cNvCxnSpPr>
            <a:cxnSpLocks/>
          </p:cNvCxnSpPr>
          <p:nvPr/>
        </p:nvCxnSpPr>
        <p:spPr>
          <a:xfrm>
            <a:off x="9030307" y="893020"/>
            <a:ext cx="0" cy="35060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6AACD09E-36CD-0CB6-9E79-C7B28A3C97FA}"/>
              </a:ext>
            </a:extLst>
          </p:cNvPr>
          <p:cNvCxnSpPr>
            <a:cxnSpLocks/>
          </p:cNvCxnSpPr>
          <p:nvPr/>
        </p:nvCxnSpPr>
        <p:spPr>
          <a:xfrm>
            <a:off x="9231737" y="2508630"/>
            <a:ext cx="0" cy="189040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16C31969-3B6B-B891-F0A7-C81FAC30D0FB}"/>
              </a:ext>
            </a:extLst>
          </p:cNvPr>
          <p:cNvCxnSpPr>
            <a:cxnSpLocks/>
          </p:cNvCxnSpPr>
          <p:nvPr/>
        </p:nvCxnSpPr>
        <p:spPr>
          <a:xfrm>
            <a:off x="9179068" y="984733"/>
            <a:ext cx="0" cy="374421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0EA0AD79-E115-7B13-5A47-0E609A22DB2D}"/>
              </a:ext>
            </a:extLst>
          </p:cNvPr>
          <p:cNvCxnSpPr>
            <a:cxnSpLocks/>
          </p:cNvCxnSpPr>
          <p:nvPr/>
        </p:nvCxnSpPr>
        <p:spPr>
          <a:xfrm>
            <a:off x="9345841" y="2390516"/>
            <a:ext cx="0" cy="23384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14A36E54-4543-6506-A6C9-C367BBC985F7}"/>
              </a:ext>
            </a:extLst>
          </p:cNvPr>
          <p:cNvCxnSpPr>
            <a:cxnSpLocks/>
          </p:cNvCxnSpPr>
          <p:nvPr/>
        </p:nvCxnSpPr>
        <p:spPr>
          <a:xfrm>
            <a:off x="9197023" y="1109693"/>
            <a:ext cx="0" cy="39433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966D4BC3-D757-2FE3-67A1-7E3FDEA63B4E}"/>
              </a:ext>
            </a:extLst>
          </p:cNvPr>
          <p:cNvCxnSpPr>
            <a:cxnSpLocks/>
          </p:cNvCxnSpPr>
          <p:nvPr/>
        </p:nvCxnSpPr>
        <p:spPr>
          <a:xfrm>
            <a:off x="9341797" y="2266134"/>
            <a:ext cx="0" cy="278687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22A9FA20-22B1-DD85-C767-3694A8808B78}"/>
              </a:ext>
            </a:extLst>
          </p:cNvPr>
          <p:cNvCxnSpPr>
            <a:cxnSpLocks/>
          </p:cNvCxnSpPr>
          <p:nvPr/>
        </p:nvCxnSpPr>
        <p:spPr>
          <a:xfrm>
            <a:off x="9154557" y="1206384"/>
            <a:ext cx="0" cy="411230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24D3B41C-6F06-8D18-52B3-C481F0F15A02}"/>
              </a:ext>
            </a:extLst>
          </p:cNvPr>
          <p:cNvCxnSpPr>
            <a:cxnSpLocks/>
          </p:cNvCxnSpPr>
          <p:nvPr/>
        </p:nvCxnSpPr>
        <p:spPr>
          <a:xfrm>
            <a:off x="9275344" y="2161708"/>
            <a:ext cx="0" cy="315625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471E42A0-D006-A6BF-50C5-14DF44616441}"/>
              </a:ext>
            </a:extLst>
          </p:cNvPr>
          <p:cNvCxnSpPr>
            <a:cxnSpLocks/>
          </p:cNvCxnSpPr>
          <p:nvPr/>
        </p:nvCxnSpPr>
        <p:spPr>
          <a:xfrm>
            <a:off x="9077563" y="1341117"/>
            <a:ext cx="0" cy="421227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2EC56859-F555-C80D-C064-7D169428149E}"/>
              </a:ext>
            </a:extLst>
          </p:cNvPr>
          <p:cNvCxnSpPr>
            <a:cxnSpLocks/>
          </p:cNvCxnSpPr>
          <p:nvPr/>
        </p:nvCxnSpPr>
        <p:spPr>
          <a:xfrm>
            <a:off x="9164537" y="2069581"/>
            <a:ext cx="0" cy="348380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C453568B-B55E-5725-32EC-F441F8C128D1}"/>
              </a:ext>
            </a:extLst>
          </p:cNvPr>
          <p:cNvCxnSpPr>
            <a:cxnSpLocks/>
          </p:cNvCxnSpPr>
          <p:nvPr/>
        </p:nvCxnSpPr>
        <p:spPr>
          <a:xfrm>
            <a:off x="8976652" y="1544793"/>
            <a:ext cx="0" cy="421227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6552D122-972E-8712-24E3-27D914CCCC6D}"/>
              </a:ext>
            </a:extLst>
          </p:cNvPr>
          <p:cNvCxnSpPr>
            <a:cxnSpLocks/>
          </p:cNvCxnSpPr>
          <p:nvPr/>
        </p:nvCxnSpPr>
        <p:spPr>
          <a:xfrm>
            <a:off x="9018579" y="1889250"/>
            <a:ext cx="0" cy="38652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po 5">
            <a:extLst>
              <a:ext uri="{FF2B5EF4-FFF2-40B4-BE49-F238E27FC236}">
                <a16:creationId xmlns:a16="http://schemas.microsoft.com/office/drawing/2014/main" id="{FEA51865-693C-3F65-13E7-AFDD23E2C544}"/>
              </a:ext>
            </a:extLst>
          </p:cNvPr>
          <p:cNvGrpSpPr/>
          <p:nvPr/>
        </p:nvGrpSpPr>
        <p:grpSpPr>
          <a:xfrm>
            <a:off x="8011995" y="857585"/>
            <a:ext cx="1342177" cy="1784073"/>
            <a:chOff x="8011995" y="857585"/>
            <a:chExt cx="1342177" cy="1784073"/>
          </a:xfrm>
        </p:grpSpPr>
        <p:sp>
          <p:nvSpPr>
            <p:cNvPr id="191" name="Figura a mano libera: forma 190">
              <a:extLst>
                <a:ext uri="{FF2B5EF4-FFF2-40B4-BE49-F238E27FC236}">
                  <a16:creationId xmlns:a16="http://schemas.microsoft.com/office/drawing/2014/main" id="{F34FB4EE-4756-4372-9CB7-50C8B8586C1A}"/>
                </a:ext>
              </a:extLst>
            </p:cNvPr>
            <p:cNvSpPr/>
            <p:nvPr/>
          </p:nvSpPr>
          <p:spPr>
            <a:xfrm>
              <a:off x="8011995" y="857585"/>
              <a:ext cx="1335205" cy="1784073"/>
            </a:xfrm>
            <a:custGeom>
              <a:avLst/>
              <a:gdLst>
                <a:gd name="connsiteX0" fmla="*/ 1166347 w 1338503"/>
                <a:gd name="connsiteY0" fmla="*/ 133276 h 1784334"/>
                <a:gd name="connsiteX1" fmla="*/ 1022414 w 1338503"/>
                <a:gd name="connsiteY1" fmla="*/ 42965 h 1784334"/>
                <a:gd name="connsiteX2" fmla="*/ 850259 w 1338503"/>
                <a:gd name="connsiteY2" fmla="*/ 3454 h 1784334"/>
                <a:gd name="connsiteX3" fmla="*/ 649881 w 1338503"/>
                <a:gd name="connsiteY3" fmla="*/ 11920 h 1784334"/>
                <a:gd name="connsiteX4" fmla="*/ 463614 w 1338503"/>
                <a:gd name="connsiteY4" fmla="*/ 90943 h 1784334"/>
                <a:gd name="connsiteX5" fmla="*/ 206792 w 1338503"/>
                <a:gd name="connsiteY5" fmla="*/ 291320 h 1784334"/>
                <a:gd name="connsiteX6" fmla="*/ 3592 w 1338503"/>
                <a:gd name="connsiteY6" fmla="*/ 991232 h 1784334"/>
                <a:gd name="connsiteX7" fmla="*/ 381770 w 1338503"/>
                <a:gd name="connsiteY7" fmla="*/ 1620587 h 1784334"/>
                <a:gd name="connsiteX8" fmla="*/ 663992 w 1338503"/>
                <a:gd name="connsiteY8" fmla="*/ 1747587 h 1784334"/>
                <a:gd name="connsiteX9" fmla="*/ 872836 w 1338503"/>
                <a:gd name="connsiteY9" fmla="*/ 1784276 h 1784334"/>
                <a:gd name="connsiteX10" fmla="*/ 1070392 w 1338503"/>
                <a:gd name="connsiteY10" fmla="*/ 1741943 h 1784334"/>
                <a:gd name="connsiteX11" fmla="*/ 1228436 w 1338503"/>
                <a:gd name="connsiteY11" fmla="*/ 1654454 h 1784334"/>
                <a:gd name="connsiteX12" fmla="*/ 1338503 w 1338503"/>
                <a:gd name="connsiteY12" fmla="*/ 1535920 h 1784334"/>
                <a:gd name="connsiteX0" fmla="*/ 1167389 w 1339545"/>
                <a:gd name="connsiteY0" fmla="*/ 133276 h 1784334"/>
                <a:gd name="connsiteX1" fmla="*/ 1023456 w 1339545"/>
                <a:gd name="connsiteY1" fmla="*/ 42965 h 1784334"/>
                <a:gd name="connsiteX2" fmla="*/ 851301 w 1339545"/>
                <a:gd name="connsiteY2" fmla="*/ 3454 h 1784334"/>
                <a:gd name="connsiteX3" fmla="*/ 650923 w 1339545"/>
                <a:gd name="connsiteY3" fmla="*/ 11920 h 1784334"/>
                <a:gd name="connsiteX4" fmla="*/ 464656 w 1339545"/>
                <a:gd name="connsiteY4" fmla="*/ 90943 h 1784334"/>
                <a:gd name="connsiteX5" fmla="*/ 207834 w 1339545"/>
                <a:gd name="connsiteY5" fmla="*/ 291320 h 1784334"/>
                <a:gd name="connsiteX6" fmla="*/ 4634 w 1339545"/>
                <a:gd name="connsiteY6" fmla="*/ 991232 h 1784334"/>
                <a:gd name="connsiteX7" fmla="*/ 382812 w 1339545"/>
                <a:gd name="connsiteY7" fmla="*/ 1620587 h 1784334"/>
                <a:gd name="connsiteX8" fmla="*/ 665034 w 1339545"/>
                <a:gd name="connsiteY8" fmla="*/ 1747587 h 1784334"/>
                <a:gd name="connsiteX9" fmla="*/ 873878 w 1339545"/>
                <a:gd name="connsiteY9" fmla="*/ 1784276 h 1784334"/>
                <a:gd name="connsiteX10" fmla="*/ 1071434 w 1339545"/>
                <a:gd name="connsiteY10" fmla="*/ 1741943 h 1784334"/>
                <a:gd name="connsiteX11" fmla="*/ 1229478 w 1339545"/>
                <a:gd name="connsiteY11" fmla="*/ 1654454 h 1784334"/>
                <a:gd name="connsiteX12" fmla="*/ 1339545 w 1339545"/>
                <a:gd name="connsiteY12" fmla="*/ 1535920 h 1784334"/>
                <a:gd name="connsiteX0" fmla="*/ 1167389 w 1339545"/>
                <a:gd name="connsiteY0" fmla="*/ 133276 h 1784334"/>
                <a:gd name="connsiteX1" fmla="*/ 1023456 w 1339545"/>
                <a:gd name="connsiteY1" fmla="*/ 42965 h 1784334"/>
                <a:gd name="connsiteX2" fmla="*/ 851301 w 1339545"/>
                <a:gd name="connsiteY2" fmla="*/ 3454 h 1784334"/>
                <a:gd name="connsiteX3" fmla="*/ 650923 w 1339545"/>
                <a:gd name="connsiteY3" fmla="*/ 11920 h 1784334"/>
                <a:gd name="connsiteX4" fmla="*/ 464656 w 1339545"/>
                <a:gd name="connsiteY4" fmla="*/ 90943 h 1784334"/>
                <a:gd name="connsiteX5" fmla="*/ 207834 w 1339545"/>
                <a:gd name="connsiteY5" fmla="*/ 291320 h 1784334"/>
                <a:gd name="connsiteX6" fmla="*/ 4634 w 1339545"/>
                <a:gd name="connsiteY6" fmla="*/ 991232 h 1784334"/>
                <a:gd name="connsiteX7" fmla="*/ 382812 w 1339545"/>
                <a:gd name="connsiteY7" fmla="*/ 1620587 h 1784334"/>
                <a:gd name="connsiteX8" fmla="*/ 665034 w 1339545"/>
                <a:gd name="connsiteY8" fmla="*/ 1747587 h 1784334"/>
                <a:gd name="connsiteX9" fmla="*/ 873878 w 1339545"/>
                <a:gd name="connsiteY9" fmla="*/ 1784276 h 1784334"/>
                <a:gd name="connsiteX10" fmla="*/ 1071434 w 1339545"/>
                <a:gd name="connsiteY10" fmla="*/ 1741943 h 1784334"/>
                <a:gd name="connsiteX11" fmla="*/ 1229478 w 1339545"/>
                <a:gd name="connsiteY11" fmla="*/ 1654454 h 1784334"/>
                <a:gd name="connsiteX12" fmla="*/ 1339545 w 1339545"/>
                <a:gd name="connsiteY12" fmla="*/ 1535920 h 1784334"/>
                <a:gd name="connsiteX0" fmla="*/ 1167389 w 1339545"/>
                <a:gd name="connsiteY0" fmla="*/ 133276 h 1784334"/>
                <a:gd name="connsiteX1" fmla="*/ 1023456 w 1339545"/>
                <a:gd name="connsiteY1" fmla="*/ 42965 h 1784334"/>
                <a:gd name="connsiteX2" fmla="*/ 851301 w 1339545"/>
                <a:gd name="connsiteY2" fmla="*/ 3454 h 1784334"/>
                <a:gd name="connsiteX3" fmla="*/ 650923 w 1339545"/>
                <a:gd name="connsiteY3" fmla="*/ 11920 h 1784334"/>
                <a:gd name="connsiteX4" fmla="*/ 464656 w 1339545"/>
                <a:gd name="connsiteY4" fmla="*/ 90943 h 1784334"/>
                <a:gd name="connsiteX5" fmla="*/ 207834 w 1339545"/>
                <a:gd name="connsiteY5" fmla="*/ 291320 h 1784334"/>
                <a:gd name="connsiteX6" fmla="*/ 4634 w 1339545"/>
                <a:gd name="connsiteY6" fmla="*/ 991232 h 1784334"/>
                <a:gd name="connsiteX7" fmla="*/ 382812 w 1339545"/>
                <a:gd name="connsiteY7" fmla="*/ 1620587 h 1784334"/>
                <a:gd name="connsiteX8" fmla="*/ 665034 w 1339545"/>
                <a:gd name="connsiteY8" fmla="*/ 1747587 h 1784334"/>
                <a:gd name="connsiteX9" fmla="*/ 873878 w 1339545"/>
                <a:gd name="connsiteY9" fmla="*/ 1784276 h 1784334"/>
                <a:gd name="connsiteX10" fmla="*/ 1071434 w 1339545"/>
                <a:gd name="connsiteY10" fmla="*/ 1741943 h 1784334"/>
                <a:gd name="connsiteX11" fmla="*/ 1229478 w 1339545"/>
                <a:gd name="connsiteY11" fmla="*/ 1654454 h 1784334"/>
                <a:gd name="connsiteX12" fmla="*/ 1339545 w 1339545"/>
                <a:gd name="connsiteY12" fmla="*/ 1535920 h 1784334"/>
                <a:gd name="connsiteX0" fmla="*/ 1166985 w 1339141"/>
                <a:gd name="connsiteY0" fmla="*/ 133276 h 1784334"/>
                <a:gd name="connsiteX1" fmla="*/ 1023052 w 1339141"/>
                <a:gd name="connsiteY1" fmla="*/ 42965 h 1784334"/>
                <a:gd name="connsiteX2" fmla="*/ 850897 w 1339141"/>
                <a:gd name="connsiteY2" fmla="*/ 3454 h 1784334"/>
                <a:gd name="connsiteX3" fmla="*/ 650519 w 1339141"/>
                <a:gd name="connsiteY3" fmla="*/ 11920 h 1784334"/>
                <a:gd name="connsiteX4" fmla="*/ 464252 w 1339141"/>
                <a:gd name="connsiteY4" fmla="*/ 90943 h 1784334"/>
                <a:gd name="connsiteX5" fmla="*/ 207430 w 1339141"/>
                <a:gd name="connsiteY5" fmla="*/ 291320 h 1784334"/>
                <a:gd name="connsiteX6" fmla="*/ 4230 w 1339141"/>
                <a:gd name="connsiteY6" fmla="*/ 991232 h 1784334"/>
                <a:gd name="connsiteX7" fmla="*/ 382408 w 1339141"/>
                <a:gd name="connsiteY7" fmla="*/ 1620587 h 1784334"/>
                <a:gd name="connsiteX8" fmla="*/ 664630 w 1339141"/>
                <a:gd name="connsiteY8" fmla="*/ 1747587 h 1784334"/>
                <a:gd name="connsiteX9" fmla="*/ 873474 w 1339141"/>
                <a:gd name="connsiteY9" fmla="*/ 1784276 h 1784334"/>
                <a:gd name="connsiteX10" fmla="*/ 1071030 w 1339141"/>
                <a:gd name="connsiteY10" fmla="*/ 1741943 h 1784334"/>
                <a:gd name="connsiteX11" fmla="*/ 1229074 w 1339141"/>
                <a:gd name="connsiteY11" fmla="*/ 1654454 h 1784334"/>
                <a:gd name="connsiteX12" fmla="*/ 1339141 w 1339141"/>
                <a:gd name="connsiteY12" fmla="*/ 1535920 h 1784334"/>
                <a:gd name="connsiteX0" fmla="*/ 1163050 w 1335206"/>
                <a:gd name="connsiteY0" fmla="*/ 133276 h 1784334"/>
                <a:gd name="connsiteX1" fmla="*/ 1019117 w 1335206"/>
                <a:gd name="connsiteY1" fmla="*/ 42965 h 1784334"/>
                <a:gd name="connsiteX2" fmla="*/ 846962 w 1335206"/>
                <a:gd name="connsiteY2" fmla="*/ 3454 h 1784334"/>
                <a:gd name="connsiteX3" fmla="*/ 646584 w 1335206"/>
                <a:gd name="connsiteY3" fmla="*/ 11920 h 1784334"/>
                <a:gd name="connsiteX4" fmla="*/ 460317 w 1335206"/>
                <a:gd name="connsiteY4" fmla="*/ 90943 h 1784334"/>
                <a:gd name="connsiteX5" fmla="*/ 203495 w 1335206"/>
                <a:gd name="connsiteY5" fmla="*/ 291320 h 1784334"/>
                <a:gd name="connsiteX6" fmla="*/ 295 w 1335206"/>
                <a:gd name="connsiteY6" fmla="*/ 991232 h 1784334"/>
                <a:gd name="connsiteX7" fmla="*/ 378473 w 1335206"/>
                <a:gd name="connsiteY7" fmla="*/ 1620587 h 1784334"/>
                <a:gd name="connsiteX8" fmla="*/ 660695 w 1335206"/>
                <a:gd name="connsiteY8" fmla="*/ 1747587 h 1784334"/>
                <a:gd name="connsiteX9" fmla="*/ 869539 w 1335206"/>
                <a:gd name="connsiteY9" fmla="*/ 1784276 h 1784334"/>
                <a:gd name="connsiteX10" fmla="*/ 1067095 w 1335206"/>
                <a:gd name="connsiteY10" fmla="*/ 1741943 h 1784334"/>
                <a:gd name="connsiteX11" fmla="*/ 1225139 w 1335206"/>
                <a:gd name="connsiteY11" fmla="*/ 1654454 h 1784334"/>
                <a:gd name="connsiteX12" fmla="*/ 1335206 w 1335206"/>
                <a:gd name="connsiteY12" fmla="*/ 1535920 h 1784334"/>
                <a:gd name="connsiteX0" fmla="*/ 1162990 w 1335146"/>
                <a:gd name="connsiteY0" fmla="*/ 133015 h 1784073"/>
                <a:gd name="connsiteX1" fmla="*/ 1019057 w 1335146"/>
                <a:gd name="connsiteY1" fmla="*/ 42704 h 1784073"/>
                <a:gd name="connsiteX2" fmla="*/ 846902 w 1335146"/>
                <a:gd name="connsiteY2" fmla="*/ 3193 h 1784073"/>
                <a:gd name="connsiteX3" fmla="*/ 646524 w 1335146"/>
                <a:gd name="connsiteY3" fmla="*/ 11659 h 1784073"/>
                <a:gd name="connsiteX4" fmla="*/ 457435 w 1335146"/>
                <a:gd name="connsiteY4" fmla="*/ 85037 h 1784073"/>
                <a:gd name="connsiteX5" fmla="*/ 203435 w 1335146"/>
                <a:gd name="connsiteY5" fmla="*/ 291059 h 1784073"/>
                <a:gd name="connsiteX6" fmla="*/ 235 w 1335146"/>
                <a:gd name="connsiteY6" fmla="*/ 990971 h 1784073"/>
                <a:gd name="connsiteX7" fmla="*/ 378413 w 1335146"/>
                <a:gd name="connsiteY7" fmla="*/ 1620326 h 1784073"/>
                <a:gd name="connsiteX8" fmla="*/ 660635 w 1335146"/>
                <a:gd name="connsiteY8" fmla="*/ 1747326 h 1784073"/>
                <a:gd name="connsiteX9" fmla="*/ 869479 w 1335146"/>
                <a:gd name="connsiteY9" fmla="*/ 1784015 h 1784073"/>
                <a:gd name="connsiteX10" fmla="*/ 1067035 w 1335146"/>
                <a:gd name="connsiteY10" fmla="*/ 1741682 h 1784073"/>
                <a:gd name="connsiteX11" fmla="*/ 1225079 w 1335146"/>
                <a:gd name="connsiteY11" fmla="*/ 1654193 h 1784073"/>
                <a:gd name="connsiteX12" fmla="*/ 1335146 w 1335146"/>
                <a:gd name="connsiteY12" fmla="*/ 1535659 h 1784073"/>
                <a:gd name="connsiteX0" fmla="*/ 1163063 w 1335219"/>
                <a:gd name="connsiteY0" fmla="*/ 133015 h 1784073"/>
                <a:gd name="connsiteX1" fmla="*/ 1019130 w 1335219"/>
                <a:gd name="connsiteY1" fmla="*/ 42704 h 1784073"/>
                <a:gd name="connsiteX2" fmla="*/ 846975 w 1335219"/>
                <a:gd name="connsiteY2" fmla="*/ 3193 h 1784073"/>
                <a:gd name="connsiteX3" fmla="*/ 646597 w 1335219"/>
                <a:gd name="connsiteY3" fmla="*/ 11659 h 1784073"/>
                <a:gd name="connsiteX4" fmla="*/ 457508 w 1335219"/>
                <a:gd name="connsiteY4" fmla="*/ 85037 h 1784073"/>
                <a:gd name="connsiteX5" fmla="*/ 203508 w 1335219"/>
                <a:gd name="connsiteY5" fmla="*/ 291059 h 1784073"/>
                <a:gd name="connsiteX6" fmla="*/ 308 w 1335219"/>
                <a:gd name="connsiteY6" fmla="*/ 990971 h 1784073"/>
                <a:gd name="connsiteX7" fmla="*/ 378486 w 1335219"/>
                <a:gd name="connsiteY7" fmla="*/ 1620326 h 1784073"/>
                <a:gd name="connsiteX8" fmla="*/ 660708 w 1335219"/>
                <a:gd name="connsiteY8" fmla="*/ 1747326 h 1784073"/>
                <a:gd name="connsiteX9" fmla="*/ 869552 w 1335219"/>
                <a:gd name="connsiteY9" fmla="*/ 1784015 h 1784073"/>
                <a:gd name="connsiteX10" fmla="*/ 1067108 w 1335219"/>
                <a:gd name="connsiteY10" fmla="*/ 1741682 h 1784073"/>
                <a:gd name="connsiteX11" fmla="*/ 1225152 w 1335219"/>
                <a:gd name="connsiteY11" fmla="*/ 1654193 h 1784073"/>
                <a:gd name="connsiteX12" fmla="*/ 1335219 w 1335219"/>
                <a:gd name="connsiteY12" fmla="*/ 1535659 h 1784073"/>
                <a:gd name="connsiteX0" fmla="*/ 1163049 w 1335205"/>
                <a:gd name="connsiteY0" fmla="*/ 133015 h 1784073"/>
                <a:gd name="connsiteX1" fmla="*/ 1019116 w 1335205"/>
                <a:gd name="connsiteY1" fmla="*/ 42704 h 1784073"/>
                <a:gd name="connsiteX2" fmla="*/ 846961 w 1335205"/>
                <a:gd name="connsiteY2" fmla="*/ 3193 h 1784073"/>
                <a:gd name="connsiteX3" fmla="*/ 646583 w 1335205"/>
                <a:gd name="connsiteY3" fmla="*/ 11659 h 1784073"/>
                <a:gd name="connsiteX4" fmla="*/ 457494 w 1335205"/>
                <a:gd name="connsiteY4" fmla="*/ 85037 h 1784073"/>
                <a:gd name="connsiteX5" fmla="*/ 203494 w 1335205"/>
                <a:gd name="connsiteY5" fmla="*/ 291059 h 1784073"/>
                <a:gd name="connsiteX6" fmla="*/ 294 w 1335205"/>
                <a:gd name="connsiteY6" fmla="*/ 990971 h 1784073"/>
                <a:gd name="connsiteX7" fmla="*/ 378472 w 1335205"/>
                <a:gd name="connsiteY7" fmla="*/ 1620326 h 1784073"/>
                <a:gd name="connsiteX8" fmla="*/ 660694 w 1335205"/>
                <a:gd name="connsiteY8" fmla="*/ 1747326 h 1784073"/>
                <a:gd name="connsiteX9" fmla="*/ 869538 w 1335205"/>
                <a:gd name="connsiteY9" fmla="*/ 1784015 h 1784073"/>
                <a:gd name="connsiteX10" fmla="*/ 1067094 w 1335205"/>
                <a:gd name="connsiteY10" fmla="*/ 1741682 h 1784073"/>
                <a:gd name="connsiteX11" fmla="*/ 1225138 w 1335205"/>
                <a:gd name="connsiteY11" fmla="*/ 1654193 h 1784073"/>
                <a:gd name="connsiteX12" fmla="*/ 1335205 w 1335205"/>
                <a:gd name="connsiteY12" fmla="*/ 1535659 h 1784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5205" h="1784073">
                  <a:moveTo>
                    <a:pt x="1163049" y="133015"/>
                  </a:moveTo>
                  <a:cubicBezTo>
                    <a:pt x="1117423" y="98678"/>
                    <a:pt x="1071797" y="64341"/>
                    <a:pt x="1019116" y="42704"/>
                  </a:cubicBezTo>
                  <a:cubicBezTo>
                    <a:pt x="966435" y="21067"/>
                    <a:pt x="909050" y="8367"/>
                    <a:pt x="846961" y="3193"/>
                  </a:cubicBezTo>
                  <a:cubicBezTo>
                    <a:pt x="784872" y="-1981"/>
                    <a:pt x="711494" y="-1982"/>
                    <a:pt x="646583" y="11659"/>
                  </a:cubicBezTo>
                  <a:cubicBezTo>
                    <a:pt x="581672" y="25300"/>
                    <a:pt x="531342" y="38470"/>
                    <a:pt x="457494" y="85037"/>
                  </a:cubicBezTo>
                  <a:cubicBezTo>
                    <a:pt x="383646" y="131604"/>
                    <a:pt x="307916" y="171114"/>
                    <a:pt x="203494" y="291059"/>
                  </a:cubicBezTo>
                  <a:cubicBezTo>
                    <a:pt x="99072" y="411004"/>
                    <a:pt x="-6291" y="758138"/>
                    <a:pt x="294" y="990971"/>
                  </a:cubicBezTo>
                  <a:cubicBezTo>
                    <a:pt x="6879" y="1223804"/>
                    <a:pt x="265583" y="1533778"/>
                    <a:pt x="378472" y="1620326"/>
                  </a:cubicBezTo>
                  <a:cubicBezTo>
                    <a:pt x="491361" y="1706874"/>
                    <a:pt x="578850" y="1720045"/>
                    <a:pt x="660694" y="1747326"/>
                  </a:cubicBezTo>
                  <a:cubicBezTo>
                    <a:pt x="742538" y="1774607"/>
                    <a:pt x="801805" y="1784956"/>
                    <a:pt x="869538" y="1784015"/>
                  </a:cubicBezTo>
                  <a:cubicBezTo>
                    <a:pt x="937271" y="1783074"/>
                    <a:pt x="1007827" y="1763319"/>
                    <a:pt x="1067094" y="1741682"/>
                  </a:cubicBezTo>
                  <a:cubicBezTo>
                    <a:pt x="1126361" y="1720045"/>
                    <a:pt x="1180453" y="1688530"/>
                    <a:pt x="1225138" y="1654193"/>
                  </a:cubicBezTo>
                  <a:cubicBezTo>
                    <a:pt x="1269823" y="1619856"/>
                    <a:pt x="1302514" y="1577757"/>
                    <a:pt x="1335205" y="1535659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92" name="Figura a mano libera: forma 191">
              <a:extLst>
                <a:ext uri="{FF2B5EF4-FFF2-40B4-BE49-F238E27FC236}">
                  <a16:creationId xmlns:a16="http://schemas.microsoft.com/office/drawing/2014/main" id="{0C7F550F-4535-26D0-3A48-C2754ADCA775}"/>
                </a:ext>
              </a:extLst>
            </p:cNvPr>
            <p:cNvSpPr/>
            <p:nvPr/>
          </p:nvSpPr>
          <p:spPr>
            <a:xfrm>
              <a:off x="8922876" y="987778"/>
              <a:ext cx="431296" cy="1413933"/>
            </a:xfrm>
            <a:custGeom>
              <a:avLst/>
              <a:gdLst>
                <a:gd name="connsiteX0" fmla="*/ 249347 w 422834"/>
                <a:gd name="connsiteY0" fmla="*/ 0 h 1413933"/>
                <a:gd name="connsiteX1" fmla="*/ 277569 w 422834"/>
                <a:gd name="connsiteY1" fmla="*/ 129822 h 1413933"/>
                <a:gd name="connsiteX2" fmla="*/ 229592 w 422834"/>
                <a:gd name="connsiteY2" fmla="*/ 234244 h 1413933"/>
                <a:gd name="connsiteX3" fmla="*/ 156214 w 422834"/>
                <a:gd name="connsiteY3" fmla="*/ 361244 h 1413933"/>
                <a:gd name="connsiteX4" fmla="*/ 51792 w 422834"/>
                <a:gd name="connsiteY4" fmla="*/ 564444 h 1413933"/>
                <a:gd name="connsiteX5" fmla="*/ 992 w 422834"/>
                <a:gd name="connsiteY5" fmla="*/ 747889 h 1413933"/>
                <a:gd name="connsiteX6" fmla="*/ 94125 w 422834"/>
                <a:gd name="connsiteY6" fmla="*/ 911578 h 1413933"/>
                <a:gd name="connsiteX7" fmla="*/ 243703 w 422834"/>
                <a:gd name="connsiteY7" fmla="*/ 1080911 h 1413933"/>
                <a:gd name="connsiteX8" fmla="*/ 353769 w 422834"/>
                <a:gd name="connsiteY8" fmla="*/ 1188155 h 1413933"/>
                <a:gd name="connsiteX9" fmla="*/ 415858 w 422834"/>
                <a:gd name="connsiteY9" fmla="*/ 1281289 h 1413933"/>
                <a:gd name="connsiteX10" fmla="*/ 418681 w 422834"/>
                <a:gd name="connsiteY10" fmla="*/ 1413933 h 1413933"/>
                <a:gd name="connsiteX0" fmla="*/ 249347 w 422834"/>
                <a:gd name="connsiteY0" fmla="*/ 0 h 1413933"/>
                <a:gd name="connsiteX1" fmla="*/ 277569 w 422834"/>
                <a:gd name="connsiteY1" fmla="*/ 129822 h 1413933"/>
                <a:gd name="connsiteX2" fmla="*/ 229592 w 422834"/>
                <a:gd name="connsiteY2" fmla="*/ 234244 h 1413933"/>
                <a:gd name="connsiteX3" fmla="*/ 156214 w 422834"/>
                <a:gd name="connsiteY3" fmla="*/ 361244 h 1413933"/>
                <a:gd name="connsiteX4" fmla="*/ 51792 w 422834"/>
                <a:gd name="connsiteY4" fmla="*/ 564444 h 1413933"/>
                <a:gd name="connsiteX5" fmla="*/ 992 w 422834"/>
                <a:gd name="connsiteY5" fmla="*/ 747889 h 1413933"/>
                <a:gd name="connsiteX6" fmla="*/ 94125 w 422834"/>
                <a:gd name="connsiteY6" fmla="*/ 911578 h 1413933"/>
                <a:gd name="connsiteX7" fmla="*/ 243703 w 422834"/>
                <a:gd name="connsiteY7" fmla="*/ 1080911 h 1413933"/>
                <a:gd name="connsiteX8" fmla="*/ 353769 w 422834"/>
                <a:gd name="connsiteY8" fmla="*/ 1188155 h 1413933"/>
                <a:gd name="connsiteX9" fmla="*/ 415858 w 422834"/>
                <a:gd name="connsiteY9" fmla="*/ 1281289 h 1413933"/>
                <a:gd name="connsiteX10" fmla="*/ 418681 w 422834"/>
                <a:gd name="connsiteY10" fmla="*/ 1413933 h 1413933"/>
                <a:gd name="connsiteX0" fmla="*/ 249347 w 422834"/>
                <a:gd name="connsiteY0" fmla="*/ 0 h 1413933"/>
                <a:gd name="connsiteX1" fmla="*/ 277569 w 422834"/>
                <a:gd name="connsiteY1" fmla="*/ 129822 h 1413933"/>
                <a:gd name="connsiteX2" fmla="*/ 229592 w 422834"/>
                <a:gd name="connsiteY2" fmla="*/ 234244 h 1413933"/>
                <a:gd name="connsiteX3" fmla="*/ 156214 w 422834"/>
                <a:gd name="connsiteY3" fmla="*/ 361244 h 1413933"/>
                <a:gd name="connsiteX4" fmla="*/ 51792 w 422834"/>
                <a:gd name="connsiteY4" fmla="*/ 564444 h 1413933"/>
                <a:gd name="connsiteX5" fmla="*/ 992 w 422834"/>
                <a:gd name="connsiteY5" fmla="*/ 747889 h 1413933"/>
                <a:gd name="connsiteX6" fmla="*/ 94125 w 422834"/>
                <a:gd name="connsiteY6" fmla="*/ 911578 h 1413933"/>
                <a:gd name="connsiteX7" fmla="*/ 243703 w 422834"/>
                <a:gd name="connsiteY7" fmla="*/ 1080911 h 1413933"/>
                <a:gd name="connsiteX8" fmla="*/ 353769 w 422834"/>
                <a:gd name="connsiteY8" fmla="*/ 1188155 h 1413933"/>
                <a:gd name="connsiteX9" fmla="*/ 415858 w 422834"/>
                <a:gd name="connsiteY9" fmla="*/ 1281289 h 1413933"/>
                <a:gd name="connsiteX10" fmla="*/ 418681 w 422834"/>
                <a:gd name="connsiteY10" fmla="*/ 1413933 h 1413933"/>
                <a:gd name="connsiteX0" fmla="*/ 249347 w 422834"/>
                <a:gd name="connsiteY0" fmla="*/ 0 h 1413933"/>
                <a:gd name="connsiteX1" fmla="*/ 277569 w 422834"/>
                <a:gd name="connsiteY1" fmla="*/ 129822 h 1413933"/>
                <a:gd name="connsiteX2" fmla="*/ 229592 w 422834"/>
                <a:gd name="connsiteY2" fmla="*/ 234244 h 1413933"/>
                <a:gd name="connsiteX3" fmla="*/ 156214 w 422834"/>
                <a:gd name="connsiteY3" fmla="*/ 361244 h 1413933"/>
                <a:gd name="connsiteX4" fmla="*/ 51792 w 422834"/>
                <a:gd name="connsiteY4" fmla="*/ 564444 h 1413933"/>
                <a:gd name="connsiteX5" fmla="*/ 992 w 422834"/>
                <a:gd name="connsiteY5" fmla="*/ 747889 h 1413933"/>
                <a:gd name="connsiteX6" fmla="*/ 94125 w 422834"/>
                <a:gd name="connsiteY6" fmla="*/ 911578 h 1413933"/>
                <a:gd name="connsiteX7" fmla="*/ 243703 w 422834"/>
                <a:gd name="connsiteY7" fmla="*/ 1080911 h 1413933"/>
                <a:gd name="connsiteX8" fmla="*/ 353769 w 422834"/>
                <a:gd name="connsiteY8" fmla="*/ 1188155 h 1413933"/>
                <a:gd name="connsiteX9" fmla="*/ 415858 w 422834"/>
                <a:gd name="connsiteY9" fmla="*/ 1281289 h 1413933"/>
                <a:gd name="connsiteX10" fmla="*/ 418681 w 422834"/>
                <a:gd name="connsiteY10" fmla="*/ 1413933 h 1413933"/>
                <a:gd name="connsiteX0" fmla="*/ 249347 w 422834"/>
                <a:gd name="connsiteY0" fmla="*/ 0 h 1413933"/>
                <a:gd name="connsiteX1" fmla="*/ 277569 w 422834"/>
                <a:gd name="connsiteY1" fmla="*/ 129822 h 1413933"/>
                <a:gd name="connsiteX2" fmla="*/ 229592 w 422834"/>
                <a:gd name="connsiteY2" fmla="*/ 234244 h 1413933"/>
                <a:gd name="connsiteX3" fmla="*/ 156214 w 422834"/>
                <a:gd name="connsiteY3" fmla="*/ 361244 h 1413933"/>
                <a:gd name="connsiteX4" fmla="*/ 51792 w 422834"/>
                <a:gd name="connsiteY4" fmla="*/ 564444 h 1413933"/>
                <a:gd name="connsiteX5" fmla="*/ 992 w 422834"/>
                <a:gd name="connsiteY5" fmla="*/ 747889 h 1413933"/>
                <a:gd name="connsiteX6" fmla="*/ 94125 w 422834"/>
                <a:gd name="connsiteY6" fmla="*/ 911578 h 1413933"/>
                <a:gd name="connsiteX7" fmla="*/ 243703 w 422834"/>
                <a:gd name="connsiteY7" fmla="*/ 1080911 h 1413933"/>
                <a:gd name="connsiteX8" fmla="*/ 353769 w 422834"/>
                <a:gd name="connsiteY8" fmla="*/ 1188155 h 1413933"/>
                <a:gd name="connsiteX9" fmla="*/ 415858 w 422834"/>
                <a:gd name="connsiteY9" fmla="*/ 1281289 h 1413933"/>
                <a:gd name="connsiteX10" fmla="*/ 418681 w 422834"/>
                <a:gd name="connsiteY10" fmla="*/ 1413933 h 1413933"/>
                <a:gd name="connsiteX0" fmla="*/ 249347 w 427553"/>
                <a:gd name="connsiteY0" fmla="*/ 0 h 1413933"/>
                <a:gd name="connsiteX1" fmla="*/ 277569 w 427553"/>
                <a:gd name="connsiteY1" fmla="*/ 129822 h 1413933"/>
                <a:gd name="connsiteX2" fmla="*/ 229592 w 427553"/>
                <a:gd name="connsiteY2" fmla="*/ 234244 h 1413933"/>
                <a:gd name="connsiteX3" fmla="*/ 156214 w 427553"/>
                <a:gd name="connsiteY3" fmla="*/ 361244 h 1413933"/>
                <a:gd name="connsiteX4" fmla="*/ 51792 w 427553"/>
                <a:gd name="connsiteY4" fmla="*/ 564444 h 1413933"/>
                <a:gd name="connsiteX5" fmla="*/ 992 w 427553"/>
                <a:gd name="connsiteY5" fmla="*/ 747889 h 1413933"/>
                <a:gd name="connsiteX6" fmla="*/ 94125 w 427553"/>
                <a:gd name="connsiteY6" fmla="*/ 911578 h 1413933"/>
                <a:gd name="connsiteX7" fmla="*/ 243703 w 427553"/>
                <a:gd name="connsiteY7" fmla="*/ 1080911 h 1413933"/>
                <a:gd name="connsiteX8" fmla="*/ 353769 w 427553"/>
                <a:gd name="connsiteY8" fmla="*/ 1188155 h 1413933"/>
                <a:gd name="connsiteX9" fmla="*/ 415858 w 427553"/>
                <a:gd name="connsiteY9" fmla="*/ 1281289 h 1413933"/>
                <a:gd name="connsiteX10" fmla="*/ 418681 w 427553"/>
                <a:gd name="connsiteY10" fmla="*/ 1413933 h 1413933"/>
                <a:gd name="connsiteX0" fmla="*/ 249347 w 427553"/>
                <a:gd name="connsiteY0" fmla="*/ 0 h 1413933"/>
                <a:gd name="connsiteX1" fmla="*/ 277569 w 427553"/>
                <a:gd name="connsiteY1" fmla="*/ 129822 h 1413933"/>
                <a:gd name="connsiteX2" fmla="*/ 229592 w 427553"/>
                <a:gd name="connsiteY2" fmla="*/ 234244 h 1413933"/>
                <a:gd name="connsiteX3" fmla="*/ 156214 w 427553"/>
                <a:gd name="connsiteY3" fmla="*/ 361244 h 1413933"/>
                <a:gd name="connsiteX4" fmla="*/ 51792 w 427553"/>
                <a:gd name="connsiteY4" fmla="*/ 564444 h 1413933"/>
                <a:gd name="connsiteX5" fmla="*/ 992 w 427553"/>
                <a:gd name="connsiteY5" fmla="*/ 747889 h 1413933"/>
                <a:gd name="connsiteX6" fmla="*/ 94125 w 427553"/>
                <a:gd name="connsiteY6" fmla="*/ 911578 h 1413933"/>
                <a:gd name="connsiteX7" fmla="*/ 243703 w 427553"/>
                <a:gd name="connsiteY7" fmla="*/ 1080911 h 1413933"/>
                <a:gd name="connsiteX8" fmla="*/ 353769 w 427553"/>
                <a:gd name="connsiteY8" fmla="*/ 1188155 h 1413933"/>
                <a:gd name="connsiteX9" fmla="*/ 415858 w 427553"/>
                <a:gd name="connsiteY9" fmla="*/ 1281289 h 1413933"/>
                <a:gd name="connsiteX10" fmla="*/ 418681 w 427553"/>
                <a:gd name="connsiteY10" fmla="*/ 1413933 h 1413933"/>
                <a:gd name="connsiteX0" fmla="*/ 249347 w 431296"/>
                <a:gd name="connsiteY0" fmla="*/ 0 h 1413933"/>
                <a:gd name="connsiteX1" fmla="*/ 277569 w 431296"/>
                <a:gd name="connsiteY1" fmla="*/ 129822 h 1413933"/>
                <a:gd name="connsiteX2" fmla="*/ 229592 w 431296"/>
                <a:gd name="connsiteY2" fmla="*/ 234244 h 1413933"/>
                <a:gd name="connsiteX3" fmla="*/ 156214 w 431296"/>
                <a:gd name="connsiteY3" fmla="*/ 361244 h 1413933"/>
                <a:gd name="connsiteX4" fmla="*/ 51792 w 431296"/>
                <a:gd name="connsiteY4" fmla="*/ 564444 h 1413933"/>
                <a:gd name="connsiteX5" fmla="*/ 992 w 431296"/>
                <a:gd name="connsiteY5" fmla="*/ 747889 h 1413933"/>
                <a:gd name="connsiteX6" fmla="*/ 94125 w 431296"/>
                <a:gd name="connsiteY6" fmla="*/ 911578 h 1413933"/>
                <a:gd name="connsiteX7" fmla="*/ 243703 w 431296"/>
                <a:gd name="connsiteY7" fmla="*/ 1080911 h 1413933"/>
                <a:gd name="connsiteX8" fmla="*/ 353769 w 431296"/>
                <a:gd name="connsiteY8" fmla="*/ 1188155 h 1413933"/>
                <a:gd name="connsiteX9" fmla="*/ 415858 w 431296"/>
                <a:gd name="connsiteY9" fmla="*/ 1281289 h 1413933"/>
                <a:gd name="connsiteX10" fmla="*/ 418681 w 431296"/>
                <a:gd name="connsiteY10" fmla="*/ 1413933 h 1413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31296" h="1413933">
                  <a:moveTo>
                    <a:pt x="249347" y="0"/>
                  </a:moveTo>
                  <a:cubicBezTo>
                    <a:pt x="284859" y="51034"/>
                    <a:pt x="297794" y="76670"/>
                    <a:pt x="277569" y="129822"/>
                  </a:cubicBezTo>
                  <a:cubicBezTo>
                    <a:pt x="257344" y="182974"/>
                    <a:pt x="249818" y="195674"/>
                    <a:pt x="229592" y="234244"/>
                  </a:cubicBezTo>
                  <a:cubicBezTo>
                    <a:pt x="209366" y="272814"/>
                    <a:pt x="185847" y="306211"/>
                    <a:pt x="156214" y="361244"/>
                  </a:cubicBezTo>
                  <a:cubicBezTo>
                    <a:pt x="126581" y="416277"/>
                    <a:pt x="77662" y="500003"/>
                    <a:pt x="51792" y="564444"/>
                  </a:cubicBezTo>
                  <a:cubicBezTo>
                    <a:pt x="25922" y="628885"/>
                    <a:pt x="-6063" y="667455"/>
                    <a:pt x="992" y="747889"/>
                  </a:cubicBezTo>
                  <a:cubicBezTo>
                    <a:pt x="8047" y="828323"/>
                    <a:pt x="53673" y="856074"/>
                    <a:pt x="94125" y="911578"/>
                  </a:cubicBezTo>
                  <a:cubicBezTo>
                    <a:pt x="134577" y="967082"/>
                    <a:pt x="200429" y="1034815"/>
                    <a:pt x="243703" y="1080911"/>
                  </a:cubicBezTo>
                  <a:cubicBezTo>
                    <a:pt x="286977" y="1127007"/>
                    <a:pt x="325077" y="1154759"/>
                    <a:pt x="353769" y="1188155"/>
                  </a:cubicBezTo>
                  <a:cubicBezTo>
                    <a:pt x="382461" y="1221551"/>
                    <a:pt x="405039" y="1243659"/>
                    <a:pt x="415858" y="1281289"/>
                  </a:cubicBezTo>
                  <a:cubicBezTo>
                    <a:pt x="437966" y="1344319"/>
                    <a:pt x="433968" y="1360782"/>
                    <a:pt x="418681" y="1413933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2" name="Gruppo 1">
            <a:extLst>
              <a:ext uri="{FF2B5EF4-FFF2-40B4-BE49-F238E27FC236}">
                <a16:creationId xmlns:a16="http://schemas.microsoft.com/office/drawing/2014/main" id="{446E7ACB-F59A-F52D-B17A-30EEC76AB8BC}"/>
              </a:ext>
            </a:extLst>
          </p:cNvPr>
          <p:cNvGrpSpPr/>
          <p:nvPr/>
        </p:nvGrpSpPr>
        <p:grpSpPr>
          <a:xfrm>
            <a:off x="8028148" y="3291617"/>
            <a:ext cx="1324843" cy="2489266"/>
            <a:chOff x="8028148" y="3291617"/>
            <a:chExt cx="1324843" cy="2489266"/>
          </a:xfrm>
        </p:grpSpPr>
        <p:sp>
          <p:nvSpPr>
            <p:cNvPr id="193" name="Figura a mano libera: forma 192">
              <a:extLst>
                <a:ext uri="{FF2B5EF4-FFF2-40B4-BE49-F238E27FC236}">
                  <a16:creationId xmlns:a16="http://schemas.microsoft.com/office/drawing/2014/main" id="{2215C183-7627-71B4-E497-6B7058F1C125}"/>
                </a:ext>
              </a:extLst>
            </p:cNvPr>
            <p:cNvSpPr/>
            <p:nvPr/>
          </p:nvSpPr>
          <p:spPr>
            <a:xfrm>
              <a:off x="8073390" y="3291840"/>
              <a:ext cx="1279601" cy="2465070"/>
            </a:xfrm>
            <a:custGeom>
              <a:avLst/>
              <a:gdLst>
                <a:gd name="connsiteX0" fmla="*/ 941070 w 1279601"/>
                <a:gd name="connsiteY0" fmla="*/ 2465070 h 2465070"/>
                <a:gd name="connsiteX1" fmla="*/ 1093470 w 1279601"/>
                <a:gd name="connsiteY1" fmla="*/ 2255520 h 2465070"/>
                <a:gd name="connsiteX2" fmla="*/ 1203960 w 1279601"/>
                <a:gd name="connsiteY2" fmla="*/ 2026920 h 2465070"/>
                <a:gd name="connsiteX3" fmla="*/ 1268730 w 1279601"/>
                <a:gd name="connsiteY3" fmla="*/ 1764030 h 2465070"/>
                <a:gd name="connsiteX4" fmla="*/ 1268730 w 1279601"/>
                <a:gd name="connsiteY4" fmla="*/ 1436370 h 2465070"/>
                <a:gd name="connsiteX5" fmla="*/ 1162050 w 1279601"/>
                <a:gd name="connsiteY5" fmla="*/ 1116330 h 2465070"/>
                <a:gd name="connsiteX6" fmla="*/ 998220 w 1279601"/>
                <a:gd name="connsiteY6" fmla="*/ 838200 h 2465070"/>
                <a:gd name="connsiteX7" fmla="*/ 819150 w 1279601"/>
                <a:gd name="connsiteY7" fmla="*/ 617220 h 2465070"/>
                <a:gd name="connsiteX8" fmla="*/ 601980 w 1279601"/>
                <a:gd name="connsiteY8" fmla="*/ 415290 h 2465070"/>
                <a:gd name="connsiteX9" fmla="*/ 320040 w 1279601"/>
                <a:gd name="connsiteY9" fmla="*/ 198120 h 2465070"/>
                <a:gd name="connsiteX10" fmla="*/ 175260 w 1279601"/>
                <a:gd name="connsiteY10" fmla="*/ 87630 h 2465070"/>
                <a:gd name="connsiteX11" fmla="*/ 0 w 1279601"/>
                <a:gd name="connsiteY11" fmla="*/ 0 h 2465070"/>
                <a:gd name="connsiteX0" fmla="*/ 941070 w 1279601"/>
                <a:gd name="connsiteY0" fmla="*/ 2465070 h 2465070"/>
                <a:gd name="connsiteX1" fmla="*/ 1093470 w 1279601"/>
                <a:gd name="connsiteY1" fmla="*/ 2255520 h 2465070"/>
                <a:gd name="connsiteX2" fmla="*/ 1203960 w 1279601"/>
                <a:gd name="connsiteY2" fmla="*/ 2026920 h 2465070"/>
                <a:gd name="connsiteX3" fmla="*/ 1268730 w 1279601"/>
                <a:gd name="connsiteY3" fmla="*/ 1764030 h 2465070"/>
                <a:gd name="connsiteX4" fmla="*/ 1268730 w 1279601"/>
                <a:gd name="connsiteY4" fmla="*/ 1436370 h 2465070"/>
                <a:gd name="connsiteX5" fmla="*/ 1162050 w 1279601"/>
                <a:gd name="connsiteY5" fmla="*/ 1116330 h 2465070"/>
                <a:gd name="connsiteX6" fmla="*/ 998220 w 1279601"/>
                <a:gd name="connsiteY6" fmla="*/ 838200 h 2465070"/>
                <a:gd name="connsiteX7" fmla="*/ 819150 w 1279601"/>
                <a:gd name="connsiteY7" fmla="*/ 617220 h 2465070"/>
                <a:gd name="connsiteX8" fmla="*/ 601980 w 1279601"/>
                <a:gd name="connsiteY8" fmla="*/ 415290 h 2465070"/>
                <a:gd name="connsiteX9" fmla="*/ 320040 w 1279601"/>
                <a:gd name="connsiteY9" fmla="*/ 198120 h 2465070"/>
                <a:gd name="connsiteX10" fmla="*/ 167640 w 1279601"/>
                <a:gd name="connsiteY10" fmla="*/ 87630 h 2465070"/>
                <a:gd name="connsiteX11" fmla="*/ 0 w 1279601"/>
                <a:gd name="connsiteY11" fmla="*/ 0 h 2465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79601" h="2465070">
                  <a:moveTo>
                    <a:pt x="941070" y="2465070"/>
                  </a:moveTo>
                  <a:cubicBezTo>
                    <a:pt x="995362" y="2396807"/>
                    <a:pt x="1049655" y="2328545"/>
                    <a:pt x="1093470" y="2255520"/>
                  </a:cubicBezTo>
                  <a:cubicBezTo>
                    <a:pt x="1137285" y="2182495"/>
                    <a:pt x="1174750" y="2108835"/>
                    <a:pt x="1203960" y="2026920"/>
                  </a:cubicBezTo>
                  <a:cubicBezTo>
                    <a:pt x="1233170" y="1945005"/>
                    <a:pt x="1257935" y="1862455"/>
                    <a:pt x="1268730" y="1764030"/>
                  </a:cubicBezTo>
                  <a:cubicBezTo>
                    <a:pt x="1279525" y="1665605"/>
                    <a:pt x="1286510" y="1544320"/>
                    <a:pt x="1268730" y="1436370"/>
                  </a:cubicBezTo>
                  <a:cubicBezTo>
                    <a:pt x="1250950" y="1328420"/>
                    <a:pt x="1207135" y="1216025"/>
                    <a:pt x="1162050" y="1116330"/>
                  </a:cubicBezTo>
                  <a:cubicBezTo>
                    <a:pt x="1116965" y="1016635"/>
                    <a:pt x="1055370" y="921385"/>
                    <a:pt x="998220" y="838200"/>
                  </a:cubicBezTo>
                  <a:cubicBezTo>
                    <a:pt x="941070" y="755015"/>
                    <a:pt x="885190" y="687705"/>
                    <a:pt x="819150" y="617220"/>
                  </a:cubicBezTo>
                  <a:cubicBezTo>
                    <a:pt x="753110" y="546735"/>
                    <a:pt x="685165" y="485140"/>
                    <a:pt x="601980" y="415290"/>
                  </a:cubicBezTo>
                  <a:cubicBezTo>
                    <a:pt x="518795" y="345440"/>
                    <a:pt x="392430" y="252730"/>
                    <a:pt x="320040" y="198120"/>
                  </a:cubicBezTo>
                  <a:cubicBezTo>
                    <a:pt x="247650" y="143510"/>
                    <a:pt x="220980" y="120650"/>
                    <a:pt x="167640" y="87630"/>
                  </a:cubicBezTo>
                  <a:cubicBezTo>
                    <a:pt x="114300" y="54610"/>
                    <a:pt x="60960" y="27305"/>
                    <a:pt x="0" y="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94" name="Figura a mano libera: forma 193">
              <a:extLst>
                <a:ext uri="{FF2B5EF4-FFF2-40B4-BE49-F238E27FC236}">
                  <a16:creationId xmlns:a16="http://schemas.microsoft.com/office/drawing/2014/main" id="{243DC06D-D008-DFDF-D924-8599A09946D8}"/>
                </a:ext>
              </a:extLst>
            </p:cNvPr>
            <p:cNvSpPr/>
            <p:nvPr/>
          </p:nvSpPr>
          <p:spPr>
            <a:xfrm>
              <a:off x="8028148" y="3291617"/>
              <a:ext cx="1173924" cy="2489266"/>
            </a:xfrm>
            <a:custGeom>
              <a:avLst/>
              <a:gdLst>
                <a:gd name="connsiteX0" fmla="*/ 56672 w 1173924"/>
                <a:gd name="connsiteY0" fmla="*/ 7843 h 2489266"/>
                <a:gd name="connsiteX1" fmla="*/ 7142 w 1173924"/>
                <a:gd name="connsiteY1" fmla="*/ 23083 h 2489266"/>
                <a:gd name="connsiteX2" fmla="*/ 193832 w 1173924"/>
                <a:gd name="connsiteY2" fmla="*/ 202153 h 2489266"/>
                <a:gd name="connsiteX3" fmla="*/ 441482 w 1173924"/>
                <a:gd name="connsiteY3" fmla="*/ 419323 h 2489266"/>
                <a:gd name="connsiteX4" fmla="*/ 631982 w 1173924"/>
                <a:gd name="connsiteY4" fmla="*/ 621253 h 2489266"/>
                <a:gd name="connsiteX5" fmla="*/ 841532 w 1173924"/>
                <a:gd name="connsiteY5" fmla="*/ 849853 h 2489266"/>
                <a:gd name="connsiteX6" fmla="*/ 1005362 w 1173924"/>
                <a:gd name="connsiteY6" fmla="*/ 1112743 h 2489266"/>
                <a:gd name="connsiteX7" fmla="*/ 1153952 w 1173924"/>
                <a:gd name="connsiteY7" fmla="*/ 1432783 h 2489266"/>
                <a:gd name="connsiteX8" fmla="*/ 1169192 w 1173924"/>
                <a:gd name="connsiteY8" fmla="*/ 1760443 h 2489266"/>
                <a:gd name="connsiteX9" fmla="*/ 1123472 w 1173924"/>
                <a:gd name="connsiteY9" fmla="*/ 2030953 h 2489266"/>
                <a:gd name="connsiteX10" fmla="*/ 1051082 w 1173924"/>
                <a:gd name="connsiteY10" fmla="*/ 2259553 h 2489266"/>
                <a:gd name="connsiteX11" fmla="*/ 936782 w 1173924"/>
                <a:gd name="connsiteY11" fmla="*/ 2469103 h 2489266"/>
                <a:gd name="connsiteX12" fmla="*/ 990122 w 1173924"/>
                <a:gd name="connsiteY12" fmla="*/ 2469103 h 2489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73924" h="2489266">
                  <a:moveTo>
                    <a:pt x="56672" y="7843"/>
                  </a:moveTo>
                  <a:cubicBezTo>
                    <a:pt x="20477" y="-730"/>
                    <a:pt x="-15718" y="-9302"/>
                    <a:pt x="7142" y="23083"/>
                  </a:cubicBezTo>
                  <a:cubicBezTo>
                    <a:pt x="30002" y="55468"/>
                    <a:pt x="121442" y="136113"/>
                    <a:pt x="193832" y="202153"/>
                  </a:cubicBezTo>
                  <a:cubicBezTo>
                    <a:pt x="266222" y="268193"/>
                    <a:pt x="368457" y="349473"/>
                    <a:pt x="441482" y="419323"/>
                  </a:cubicBezTo>
                  <a:cubicBezTo>
                    <a:pt x="514507" y="489173"/>
                    <a:pt x="565307" y="549498"/>
                    <a:pt x="631982" y="621253"/>
                  </a:cubicBezTo>
                  <a:cubicBezTo>
                    <a:pt x="698657" y="693008"/>
                    <a:pt x="779302" y="767938"/>
                    <a:pt x="841532" y="849853"/>
                  </a:cubicBezTo>
                  <a:cubicBezTo>
                    <a:pt x="903762" y="931768"/>
                    <a:pt x="953292" y="1015588"/>
                    <a:pt x="1005362" y="1112743"/>
                  </a:cubicBezTo>
                  <a:cubicBezTo>
                    <a:pt x="1057432" y="1209898"/>
                    <a:pt x="1126647" y="1324833"/>
                    <a:pt x="1153952" y="1432783"/>
                  </a:cubicBezTo>
                  <a:cubicBezTo>
                    <a:pt x="1181257" y="1540733"/>
                    <a:pt x="1174272" y="1660748"/>
                    <a:pt x="1169192" y="1760443"/>
                  </a:cubicBezTo>
                  <a:cubicBezTo>
                    <a:pt x="1164112" y="1860138"/>
                    <a:pt x="1143157" y="1947768"/>
                    <a:pt x="1123472" y="2030953"/>
                  </a:cubicBezTo>
                  <a:cubicBezTo>
                    <a:pt x="1103787" y="2114138"/>
                    <a:pt x="1082197" y="2186528"/>
                    <a:pt x="1051082" y="2259553"/>
                  </a:cubicBezTo>
                  <a:cubicBezTo>
                    <a:pt x="1019967" y="2332578"/>
                    <a:pt x="946942" y="2434178"/>
                    <a:pt x="936782" y="2469103"/>
                  </a:cubicBezTo>
                  <a:cubicBezTo>
                    <a:pt x="926622" y="2504028"/>
                    <a:pt x="958372" y="2486565"/>
                    <a:pt x="990122" y="2469103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E88C9206-8291-0F92-936A-75CB75716ECD}"/>
              </a:ext>
            </a:extLst>
          </p:cNvPr>
          <p:cNvCxnSpPr>
            <a:cxnSpLocks/>
          </p:cNvCxnSpPr>
          <p:nvPr/>
        </p:nvCxnSpPr>
        <p:spPr>
          <a:xfrm>
            <a:off x="9056208" y="3280256"/>
            <a:ext cx="0" cy="1081403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5250543F-BC92-1CF0-DEFB-16EBE6B1DE26}"/>
              </a:ext>
            </a:extLst>
          </p:cNvPr>
          <p:cNvCxnSpPr>
            <a:cxnSpLocks/>
          </p:cNvCxnSpPr>
          <p:nvPr/>
        </p:nvCxnSpPr>
        <p:spPr>
          <a:xfrm>
            <a:off x="7972564" y="3289340"/>
            <a:ext cx="0" cy="2945894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3BCE3EE4-5CF2-AB82-F452-AB4856333C1F}"/>
              </a:ext>
            </a:extLst>
          </p:cNvPr>
          <p:cNvCxnSpPr>
            <a:cxnSpLocks/>
          </p:cNvCxnSpPr>
          <p:nvPr/>
        </p:nvCxnSpPr>
        <p:spPr>
          <a:xfrm>
            <a:off x="6102451" y="3282442"/>
            <a:ext cx="0" cy="187200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Rettangolo 202">
            <a:extLst>
              <a:ext uri="{FF2B5EF4-FFF2-40B4-BE49-F238E27FC236}">
                <a16:creationId xmlns:a16="http://schemas.microsoft.com/office/drawing/2014/main" id="{1EBE0727-D06F-2502-EF79-21F149BFDD22}"/>
              </a:ext>
            </a:extLst>
          </p:cNvPr>
          <p:cNvSpPr/>
          <p:nvPr/>
        </p:nvSpPr>
        <p:spPr>
          <a:xfrm rot="1800000">
            <a:off x="6501442" y="3679926"/>
            <a:ext cx="2160000" cy="2160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4" name="Connettore diritto 203">
            <a:extLst>
              <a:ext uri="{FF2B5EF4-FFF2-40B4-BE49-F238E27FC236}">
                <a16:creationId xmlns:a16="http://schemas.microsoft.com/office/drawing/2014/main" id="{1D09BA3A-FF79-EE63-7609-4D4978287857}"/>
              </a:ext>
            </a:extLst>
          </p:cNvPr>
          <p:cNvCxnSpPr/>
          <p:nvPr/>
        </p:nvCxnSpPr>
        <p:spPr>
          <a:xfrm flipV="1">
            <a:off x="6102451" y="1122899"/>
            <a:ext cx="0" cy="2160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FFF0DB79-D395-CDAD-29E7-0B7EA0C71B1C}"/>
              </a:ext>
            </a:extLst>
          </p:cNvPr>
          <p:cNvCxnSpPr>
            <a:cxnSpLocks/>
          </p:cNvCxnSpPr>
          <p:nvPr/>
        </p:nvCxnSpPr>
        <p:spPr>
          <a:xfrm flipV="1">
            <a:off x="7972564" y="1122162"/>
            <a:ext cx="0" cy="21721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A6B12BBC-A619-88D9-A4AA-39ADC0ABBBBF}"/>
              </a:ext>
            </a:extLst>
          </p:cNvPr>
          <p:cNvCxnSpPr/>
          <p:nvPr/>
        </p:nvCxnSpPr>
        <p:spPr>
          <a:xfrm flipV="1">
            <a:off x="9055480" y="1123177"/>
            <a:ext cx="0" cy="2160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FCE0DCCF-14E4-2A52-F9A7-C68B74DBC348}"/>
              </a:ext>
            </a:extLst>
          </p:cNvPr>
          <p:cNvCxnSpPr/>
          <p:nvPr/>
        </p:nvCxnSpPr>
        <p:spPr>
          <a:xfrm>
            <a:off x="6096000" y="1122899"/>
            <a:ext cx="29700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EA821625-39F9-B1C0-330F-52A17E2E7E90}"/>
              </a:ext>
            </a:extLst>
          </p:cNvPr>
          <p:cNvSpPr txBox="1"/>
          <p:nvPr/>
        </p:nvSpPr>
        <p:spPr>
          <a:xfrm>
            <a:off x="-1" y="342682"/>
            <a:ext cx="516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Compenetrazione tra cono orizzontale e sfera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4E309E8B-98F3-ADC2-327F-E3B990A14F2B}"/>
              </a:ext>
            </a:extLst>
          </p:cNvPr>
          <p:cNvSpPr txBox="1"/>
          <p:nvPr/>
        </p:nvSpPr>
        <p:spPr>
          <a:xfrm>
            <a:off x="0" y="699119"/>
            <a:ext cx="49917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Per determinare la curva di compenetrazione tra il cono con l’asse perpendicolare a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 e la sfera immaginiamo di sezionare i due solidi con una serie di piani frontali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 </a:t>
            </a:r>
            <a:r>
              <a:rPr lang="it-IT" dirty="0">
                <a:solidFill>
                  <a:srgbClr val="FF0000"/>
                </a:solidFill>
              </a:rPr>
              <a:t>con aggetti differenti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FACD2DF0-EC20-AABB-B4B7-AF16107A6D48}"/>
              </a:ext>
            </a:extLst>
          </p:cNvPr>
          <p:cNvSpPr txBox="1"/>
          <p:nvPr/>
        </p:nvSpPr>
        <p:spPr>
          <a:xfrm>
            <a:off x="11283484" y="5638944"/>
            <a:ext cx="49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E0937C2B-24F6-20E0-CA61-DB884B393A3C}"/>
              </a:ext>
            </a:extLst>
          </p:cNvPr>
          <p:cNvSpPr txBox="1"/>
          <p:nvPr/>
        </p:nvSpPr>
        <p:spPr>
          <a:xfrm>
            <a:off x="11222447" y="5376937"/>
            <a:ext cx="49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57" name="CasellaDiTesto 56">
            <a:extLst>
              <a:ext uri="{FF2B5EF4-FFF2-40B4-BE49-F238E27FC236}">
                <a16:creationId xmlns:a16="http://schemas.microsoft.com/office/drawing/2014/main" id="{4BA58B11-2C54-8A76-717A-C92DB402DC43}"/>
              </a:ext>
            </a:extLst>
          </p:cNvPr>
          <p:cNvSpPr txBox="1"/>
          <p:nvPr/>
        </p:nvSpPr>
        <p:spPr>
          <a:xfrm>
            <a:off x="11082549" y="4881002"/>
            <a:ext cx="49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86EAFDA3-5390-2EF0-01FA-C05F166E6D2F}"/>
              </a:ext>
            </a:extLst>
          </p:cNvPr>
          <p:cNvSpPr txBox="1"/>
          <p:nvPr/>
        </p:nvSpPr>
        <p:spPr>
          <a:xfrm>
            <a:off x="11089271" y="5175841"/>
            <a:ext cx="49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42" name="CasellaDiTesto 141">
            <a:extLst>
              <a:ext uri="{FF2B5EF4-FFF2-40B4-BE49-F238E27FC236}">
                <a16:creationId xmlns:a16="http://schemas.microsoft.com/office/drawing/2014/main" id="{564854DF-FC76-686D-32B3-E7E41E4BCE83}"/>
              </a:ext>
            </a:extLst>
          </p:cNvPr>
          <p:cNvSpPr txBox="1"/>
          <p:nvPr/>
        </p:nvSpPr>
        <p:spPr>
          <a:xfrm>
            <a:off x="10925239" y="4536250"/>
            <a:ext cx="49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43" name="CasellaDiTesto 142">
            <a:extLst>
              <a:ext uri="{FF2B5EF4-FFF2-40B4-BE49-F238E27FC236}">
                <a16:creationId xmlns:a16="http://schemas.microsoft.com/office/drawing/2014/main" id="{D2114350-606B-FE8E-F20B-14143B34BE8E}"/>
              </a:ext>
            </a:extLst>
          </p:cNvPr>
          <p:cNvSpPr txBox="1"/>
          <p:nvPr/>
        </p:nvSpPr>
        <p:spPr>
          <a:xfrm>
            <a:off x="11085378" y="3915584"/>
            <a:ext cx="49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44" name="CasellaDiTesto 143">
            <a:extLst>
              <a:ext uri="{FF2B5EF4-FFF2-40B4-BE49-F238E27FC236}">
                <a16:creationId xmlns:a16="http://schemas.microsoft.com/office/drawing/2014/main" id="{DBB0BA0B-EE22-531F-01A4-3436A2B5A6F0}"/>
              </a:ext>
            </a:extLst>
          </p:cNvPr>
          <p:cNvSpPr txBox="1"/>
          <p:nvPr/>
        </p:nvSpPr>
        <p:spPr>
          <a:xfrm>
            <a:off x="11104035" y="4236945"/>
            <a:ext cx="49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52" name="CasellaDiTesto 151">
            <a:extLst>
              <a:ext uri="{FF2B5EF4-FFF2-40B4-BE49-F238E27FC236}">
                <a16:creationId xmlns:a16="http://schemas.microsoft.com/office/drawing/2014/main" id="{361FD2C0-2E3C-E5E9-6AE3-DAFBC9A08241}"/>
              </a:ext>
            </a:extLst>
          </p:cNvPr>
          <p:cNvSpPr txBox="1"/>
          <p:nvPr/>
        </p:nvSpPr>
        <p:spPr>
          <a:xfrm>
            <a:off x="11151842" y="3716539"/>
            <a:ext cx="49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54" name="CasellaDiTesto 153">
            <a:extLst>
              <a:ext uri="{FF2B5EF4-FFF2-40B4-BE49-F238E27FC236}">
                <a16:creationId xmlns:a16="http://schemas.microsoft.com/office/drawing/2014/main" id="{2A3C61AF-3AA0-1F14-57AC-90480AE1CB45}"/>
              </a:ext>
            </a:extLst>
          </p:cNvPr>
          <p:cNvSpPr txBox="1"/>
          <p:nvPr/>
        </p:nvSpPr>
        <p:spPr>
          <a:xfrm>
            <a:off x="11319543" y="3537329"/>
            <a:ext cx="49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56" name="CasellaDiTesto 155">
            <a:extLst>
              <a:ext uri="{FF2B5EF4-FFF2-40B4-BE49-F238E27FC236}">
                <a16:creationId xmlns:a16="http://schemas.microsoft.com/office/drawing/2014/main" id="{1055042F-8B28-E163-89B8-D249727603A6}"/>
              </a:ext>
            </a:extLst>
          </p:cNvPr>
          <p:cNvSpPr txBox="1"/>
          <p:nvPr/>
        </p:nvSpPr>
        <p:spPr>
          <a:xfrm>
            <a:off x="11142816" y="3334017"/>
            <a:ext cx="49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58" name="CasellaDiTesto 157">
            <a:extLst>
              <a:ext uri="{FF2B5EF4-FFF2-40B4-BE49-F238E27FC236}">
                <a16:creationId xmlns:a16="http://schemas.microsoft.com/office/drawing/2014/main" id="{ED443D85-FC9E-1B17-E434-81ED15DEAC85}"/>
              </a:ext>
            </a:extLst>
          </p:cNvPr>
          <p:cNvSpPr txBox="1"/>
          <p:nvPr/>
        </p:nvSpPr>
        <p:spPr>
          <a:xfrm>
            <a:off x="0" y="2140941"/>
            <a:ext cx="49917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Anche in questo caso, per ogni posizione del piano di sezione, si determineranno due circonferenze complanari che intersecandosi determinano i punti della curva di compenetrazione tra i due solidi di rotazione</a:t>
            </a:r>
          </a:p>
        </p:txBody>
      </p:sp>
      <p:sp>
        <p:nvSpPr>
          <p:cNvPr id="160" name="CasellaDiTesto 159">
            <a:extLst>
              <a:ext uri="{FF2B5EF4-FFF2-40B4-BE49-F238E27FC236}">
                <a16:creationId xmlns:a16="http://schemas.microsoft.com/office/drawing/2014/main" id="{2AF08B81-1902-4310-20CA-66A5A35AA0E7}"/>
              </a:ext>
            </a:extLst>
          </p:cNvPr>
          <p:cNvSpPr txBox="1"/>
          <p:nvPr/>
        </p:nvSpPr>
        <p:spPr>
          <a:xfrm>
            <a:off x="0" y="4497475"/>
            <a:ext cx="46135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Collegando opportunamente, sia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che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 detti punti, si determinerà la curva di compenetrazione tra le due superfici dei due solidi di rotazione</a:t>
            </a:r>
          </a:p>
        </p:txBody>
      </p: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BEFDD927-3195-570F-82FD-96E71DE41561}"/>
              </a:ext>
            </a:extLst>
          </p:cNvPr>
          <p:cNvCxnSpPr>
            <a:cxnSpLocks/>
          </p:cNvCxnSpPr>
          <p:nvPr/>
        </p:nvCxnSpPr>
        <p:spPr>
          <a:xfrm>
            <a:off x="6571785" y="1839883"/>
            <a:ext cx="0" cy="291079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e 9">
            <a:extLst>
              <a:ext uri="{FF2B5EF4-FFF2-40B4-BE49-F238E27FC236}">
                <a16:creationId xmlns:a16="http://schemas.microsoft.com/office/drawing/2014/main" id="{AE3E378A-7836-3841-E528-5CE98E51F5C1}"/>
              </a:ext>
            </a:extLst>
          </p:cNvPr>
          <p:cNvSpPr/>
          <p:nvPr/>
        </p:nvSpPr>
        <p:spPr>
          <a:xfrm>
            <a:off x="6573391" y="406079"/>
            <a:ext cx="2880000" cy="288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1617DCEE-7C56-B1D9-449D-CA61AF7C5FA4}"/>
              </a:ext>
            </a:extLst>
          </p:cNvPr>
          <p:cNvSpPr txBox="1"/>
          <p:nvPr/>
        </p:nvSpPr>
        <p:spPr>
          <a:xfrm>
            <a:off x="0" y="3586171"/>
            <a:ext cx="48985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Determinati tutti i punti sul semipiano verticale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 li proiettiamo sui relativi piani frontali posizionati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ad aggetti diversi</a:t>
            </a:r>
          </a:p>
        </p:txBody>
      </p:sp>
      <p:sp>
        <p:nvSpPr>
          <p:cNvPr id="14" name="Pulsante di azione: vuoto 1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C179A0B-2CA3-9B18-28CB-049743B5C881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633594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0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2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7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7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0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7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2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7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7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5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7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0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2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6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9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2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5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8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1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4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7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0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3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6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9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2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5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8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1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4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9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4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9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0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1" fill="hold">
                      <p:stCondLst>
                        <p:cond delay="indefinite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8" fill="hold">
                      <p:stCondLst>
                        <p:cond delay="indefinite"/>
                      </p:stCondLst>
                      <p:childTnLst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5" grpId="0" animBg="1"/>
      <p:bldP spid="42" grpId="0" animBg="1"/>
      <p:bldP spid="42" grpId="1" animBg="1"/>
      <p:bldP spid="83" grpId="0" animBg="1"/>
      <p:bldP spid="90" grpId="0" animBg="1"/>
      <p:bldP spid="90" grpId="1" animBg="1"/>
      <p:bldP spid="99" grpId="0" animBg="1"/>
      <p:bldP spid="102" grpId="0" animBg="1"/>
      <p:bldP spid="102" grpId="1" animBg="1"/>
      <p:bldP spid="107" grpId="0" animBg="1"/>
      <p:bldP spid="110" grpId="0" animBg="1"/>
      <p:bldP spid="110" grpId="1" animBg="1"/>
      <p:bldP spid="120" grpId="0" animBg="1"/>
      <p:bldP spid="124" grpId="0" animBg="1"/>
      <p:bldP spid="133" grpId="0" animBg="1"/>
      <p:bldP spid="137" grpId="0" animBg="1"/>
      <p:bldP spid="147" grpId="0" animBg="1"/>
      <p:bldP spid="148" grpId="0" animBg="1"/>
      <p:bldP spid="34" grpId="0"/>
      <p:bldP spid="39" grpId="0"/>
      <p:bldP spid="40" grpId="0"/>
      <p:bldP spid="48" grpId="0"/>
      <p:bldP spid="57" grpId="0"/>
      <p:bldP spid="64" grpId="0"/>
      <p:bldP spid="142" grpId="0"/>
      <p:bldP spid="143" grpId="0"/>
      <p:bldP spid="144" grpId="0"/>
      <p:bldP spid="152" grpId="0"/>
      <p:bldP spid="154" grpId="0"/>
      <p:bldP spid="156" grpId="0"/>
      <p:bldP spid="158" grpId="0"/>
      <p:bldP spid="160" grpId="0"/>
      <p:bldP spid="10" grpId="0" animBg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508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olo 3">
            <a:extLst>
              <a:ext uri="{FF2B5EF4-FFF2-40B4-BE49-F238E27FC236}">
                <a16:creationId xmlns:a16="http://schemas.microsoft.com/office/drawing/2014/main" id="{C724619F-842A-E752-E361-38FD2FEE02D6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COMPENETRAZIONE DI SOLIDI (5)</a:t>
            </a:r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6CC181AB-9391-210B-D749-55F0B07A335A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2C26600B-5063-067F-0F5F-3D5C4782A5CE}"/>
              </a:ext>
            </a:extLst>
          </p:cNvPr>
          <p:cNvCxnSpPr>
            <a:cxnSpLocks/>
          </p:cNvCxnSpPr>
          <p:nvPr/>
        </p:nvCxnSpPr>
        <p:spPr>
          <a:xfrm>
            <a:off x="4714043" y="3282424"/>
            <a:ext cx="7322786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7AE2D2E-4EEE-48C9-EE29-A76630246F13}"/>
              </a:ext>
            </a:extLst>
          </p:cNvPr>
          <p:cNvSpPr txBox="1"/>
          <p:nvPr/>
        </p:nvSpPr>
        <p:spPr>
          <a:xfrm>
            <a:off x="11548448" y="2990249"/>
            <a:ext cx="56917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29C02762-3209-E957-4AA8-8912F7AADDFA}"/>
              </a:ext>
            </a:extLst>
          </p:cNvPr>
          <p:cNvCxnSpPr>
            <a:cxnSpLocks/>
          </p:cNvCxnSpPr>
          <p:nvPr/>
        </p:nvCxnSpPr>
        <p:spPr>
          <a:xfrm>
            <a:off x="-7404" y="68861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6EDAC1BB-84FD-0D5B-8491-CB4450330408}"/>
              </a:ext>
            </a:extLst>
          </p:cNvPr>
          <p:cNvCxnSpPr>
            <a:cxnSpLocks/>
          </p:cNvCxnSpPr>
          <p:nvPr/>
        </p:nvCxnSpPr>
        <p:spPr>
          <a:xfrm flipV="1">
            <a:off x="6571094" y="376136"/>
            <a:ext cx="0" cy="4694848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uppo 35">
            <a:extLst>
              <a:ext uri="{FF2B5EF4-FFF2-40B4-BE49-F238E27FC236}">
                <a16:creationId xmlns:a16="http://schemas.microsoft.com/office/drawing/2014/main" id="{09C599C3-8260-871D-8128-CA6CA687072A}"/>
              </a:ext>
            </a:extLst>
          </p:cNvPr>
          <p:cNvGrpSpPr/>
          <p:nvPr/>
        </p:nvGrpSpPr>
        <p:grpSpPr>
          <a:xfrm>
            <a:off x="5491093" y="3974669"/>
            <a:ext cx="2160000" cy="2160000"/>
            <a:chOff x="3817397" y="4474345"/>
            <a:chExt cx="2160000" cy="2160000"/>
          </a:xfrm>
        </p:grpSpPr>
        <p:sp>
          <p:nvSpPr>
            <p:cNvPr id="22" name="Ovale 21">
              <a:extLst>
                <a:ext uri="{FF2B5EF4-FFF2-40B4-BE49-F238E27FC236}">
                  <a16:creationId xmlns:a16="http://schemas.microsoft.com/office/drawing/2014/main" id="{E50B65DA-EA0C-2A6B-1342-723669C2A8C6}"/>
                </a:ext>
              </a:extLst>
            </p:cNvPr>
            <p:cNvSpPr/>
            <p:nvPr/>
          </p:nvSpPr>
          <p:spPr>
            <a:xfrm>
              <a:off x="3817397" y="4474345"/>
              <a:ext cx="2160000" cy="2160000"/>
            </a:xfrm>
            <a:prstGeom prst="ellipse">
              <a:avLst/>
            </a:prstGeom>
            <a:noFill/>
            <a:ln w="31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30" name="Connettore diritto 29">
              <a:extLst>
                <a:ext uri="{FF2B5EF4-FFF2-40B4-BE49-F238E27FC236}">
                  <a16:creationId xmlns:a16="http://schemas.microsoft.com/office/drawing/2014/main" id="{C281A6AF-AF8E-3C74-31CC-CA69C731A80D}"/>
                </a:ext>
              </a:extLst>
            </p:cNvPr>
            <p:cNvCxnSpPr>
              <a:cxnSpLocks/>
            </p:cNvCxnSpPr>
            <p:nvPr/>
          </p:nvCxnSpPr>
          <p:spPr>
            <a:xfrm>
              <a:off x="4833637" y="5554345"/>
              <a:ext cx="108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diritto 32">
              <a:extLst>
                <a:ext uri="{FF2B5EF4-FFF2-40B4-BE49-F238E27FC236}">
                  <a16:creationId xmlns:a16="http://schemas.microsoft.com/office/drawing/2014/main" id="{B076361C-DC83-AFB5-6DE9-34839FD0EF88}"/>
                </a:ext>
              </a:extLst>
            </p:cNvPr>
            <p:cNvCxnSpPr>
              <a:cxnSpLocks/>
            </p:cNvCxnSpPr>
            <p:nvPr/>
          </p:nvCxnSpPr>
          <p:spPr>
            <a:xfrm>
              <a:off x="4897397" y="5495921"/>
              <a:ext cx="0" cy="108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uppo 43">
            <a:extLst>
              <a:ext uri="{FF2B5EF4-FFF2-40B4-BE49-F238E27FC236}">
                <a16:creationId xmlns:a16="http://schemas.microsoft.com/office/drawing/2014/main" id="{0D29D7DB-CF6D-289E-565F-478267F8BADC}"/>
              </a:ext>
            </a:extLst>
          </p:cNvPr>
          <p:cNvGrpSpPr/>
          <p:nvPr/>
        </p:nvGrpSpPr>
        <p:grpSpPr>
          <a:xfrm>
            <a:off x="8018009" y="426460"/>
            <a:ext cx="2520000" cy="2520000"/>
            <a:chOff x="9132073" y="431619"/>
            <a:chExt cx="2160000" cy="2160000"/>
          </a:xfrm>
        </p:grpSpPr>
        <p:sp>
          <p:nvSpPr>
            <p:cNvPr id="41" name="Ovale 40">
              <a:extLst>
                <a:ext uri="{FF2B5EF4-FFF2-40B4-BE49-F238E27FC236}">
                  <a16:creationId xmlns:a16="http://schemas.microsoft.com/office/drawing/2014/main" id="{73350AA3-6254-BB7C-DA51-2FAD8ACA9796}"/>
                </a:ext>
              </a:extLst>
            </p:cNvPr>
            <p:cNvSpPr/>
            <p:nvPr/>
          </p:nvSpPr>
          <p:spPr>
            <a:xfrm>
              <a:off x="9132073" y="431619"/>
              <a:ext cx="2160000" cy="21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43" name="Gruppo 42">
              <a:extLst>
                <a:ext uri="{FF2B5EF4-FFF2-40B4-BE49-F238E27FC236}">
                  <a16:creationId xmlns:a16="http://schemas.microsoft.com/office/drawing/2014/main" id="{A7B50A1D-9B3E-992B-3B5E-FF56071B29E9}"/>
                </a:ext>
              </a:extLst>
            </p:cNvPr>
            <p:cNvGrpSpPr/>
            <p:nvPr/>
          </p:nvGrpSpPr>
          <p:grpSpPr>
            <a:xfrm>
              <a:off x="9132073" y="431619"/>
              <a:ext cx="2160000" cy="2160000"/>
              <a:chOff x="9132073" y="431619"/>
              <a:chExt cx="2160000" cy="2160000"/>
            </a:xfrm>
          </p:grpSpPr>
          <p:cxnSp>
            <p:nvCxnSpPr>
              <p:cNvPr id="45" name="Connettore diritto 44">
                <a:extLst>
                  <a:ext uri="{FF2B5EF4-FFF2-40B4-BE49-F238E27FC236}">
                    <a16:creationId xmlns:a16="http://schemas.microsoft.com/office/drawing/2014/main" id="{C1893BC4-D6BC-7D9E-9C3D-B639A289387A}"/>
                  </a:ext>
                </a:extLst>
              </p:cNvPr>
              <p:cNvCxnSpPr>
                <a:stCxn id="41" idx="2"/>
                <a:endCxn id="41" idx="6"/>
              </p:cNvCxnSpPr>
              <p:nvPr/>
            </p:nvCxnSpPr>
            <p:spPr>
              <a:xfrm>
                <a:off x="9132073" y="1511619"/>
                <a:ext cx="2160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nettore diritto 46">
                <a:extLst>
                  <a:ext uri="{FF2B5EF4-FFF2-40B4-BE49-F238E27FC236}">
                    <a16:creationId xmlns:a16="http://schemas.microsoft.com/office/drawing/2014/main" id="{CC5F06A8-9C52-F3CC-F4CF-188BC195F902}"/>
                  </a:ext>
                </a:extLst>
              </p:cNvPr>
              <p:cNvCxnSpPr>
                <a:cxnSpLocks/>
                <a:stCxn id="41" idx="0"/>
              </p:cNvCxnSpPr>
              <p:nvPr/>
            </p:nvCxnSpPr>
            <p:spPr>
              <a:xfrm>
                <a:off x="10212073" y="431619"/>
                <a:ext cx="0" cy="216000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A35C8715-7244-9BF0-0832-35300AEF8D57}"/>
              </a:ext>
            </a:extLst>
          </p:cNvPr>
          <p:cNvCxnSpPr>
            <a:cxnSpLocks/>
            <a:stCxn id="22" idx="2"/>
          </p:cNvCxnSpPr>
          <p:nvPr/>
        </p:nvCxnSpPr>
        <p:spPr>
          <a:xfrm flipV="1">
            <a:off x="5491093" y="3282424"/>
            <a:ext cx="0" cy="177224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A742F5A4-B502-FFA3-7BB5-453F201AEBEF}"/>
              </a:ext>
            </a:extLst>
          </p:cNvPr>
          <p:cNvCxnSpPr>
            <a:cxnSpLocks/>
            <a:stCxn id="22" idx="6"/>
          </p:cNvCxnSpPr>
          <p:nvPr/>
        </p:nvCxnSpPr>
        <p:spPr>
          <a:xfrm flipV="1">
            <a:off x="7651093" y="3282423"/>
            <a:ext cx="0" cy="177224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53D0456A-A2A9-F113-8BE6-FBA354A89358}"/>
              </a:ext>
            </a:extLst>
          </p:cNvPr>
          <p:cNvCxnSpPr>
            <a:cxnSpLocks/>
          </p:cNvCxnSpPr>
          <p:nvPr/>
        </p:nvCxnSpPr>
        <p:spPr>
          <a:xfrm flipV="1">
            <a:off x="5491093" y="383702"/>
            <a:ext cx="1079899" cy="28987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407947D3-53D8-5A3F-6828-67236815226F}"/>
              </a:ext>
            </a:extLst>
          </p:cNvPr>
          <p:cNvCxnSpPr>
            <a:cxnSpLocks/>
          </p:cNvCxnSpPr>
          <p:nvPr/>
        </p:nvCxnSpPr>
        <p:spPr>
          <a:xfrm>
            <a:off x="6570995" y="386945"/>
            <a:ext cx="1080097" cy="290349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557BE3A9-33B2-8E13-870D-F469446E5C8A}"/>
              </a:ext>
            </a:extLst>
          </p:cNvPr>
          <p:cNvCxnSpPr>
            <a:cxnSpLocks/>
            <a:stCxn id="41" idx="2"/>
          </p:cNvCxnSpPr>
          <p:nvPr/>
        </p:nvCxnSpPr>
        <p:spPr>
          <a:xfrm>
            <a:off x="8018009" y="1686460"/>
            <a:ext cx="0" cy="15908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C0164830-0424-C14C-33BF-928180E43530}"/>
              </a:ext>
            </a:extLst>
          </p:cNvPr>
          <p:cNvCxnSpPr>
            <a:cxnSpLocks/>
          </p:cNvCxnSpPr>
          <p:nvPr/>
        </p:nvCxnSpPr>
        <p:spPr>
          <a:xfrm>
            <a:off x="8018011" y="3274414"/>
            <a:ext cx="1259856" cy="334832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649EBC77-62C3-7C8B-F42D-6A51F27CF38D}"/>
              </a:ext>
            </a:extLst>
          </p:cNvPr>
          <p:cNvCxnSpPr>
            <a:cxnSpLocks/>
          </p:cNvCxnSpPr>
          <p:nvPr/>
        </p:nvCxnSpPr>
        <p:spPr>
          <a:xfrm flipH="1">
            <a:off x="9277867" y="3274414"/>
            <a:ext cx="1260142" cy="334832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e 37">
            <a:extLst>
              <a:ext uri="{FF2B5EF4-FFF2-40B4-BE49-F238E27FC236}">
                <a16:creationId xmlns:a16="http://schemas.microsoft.com/office/drawing/2014/main" id="{FFE2A69B-DA69-56A3-56FD-B282B374B034}"/>
              </a:ext>
            </a:extLst>
          </p:cNvPr>
          <p:cNvSpPr/>
          <p:nvPr/>
        </p:nvSpPr>
        <p:spPr>
          <a:xfrm>
            <a:off x="6575871" y="404870"/>
            <a:ext cx="2880000" cy="288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5E2ADF33-C1D9-1CE4-8DB8-C800B22A2E43}"/>
              </a:ext>
            </a:extLst>
          </p:cNvPr>
          <p:cNvCxnSpPr>
            <a:cxnSpLocks/>
            <a:stCxn id="41" idx="6"/>
          </p:cNvCxnSpPr>
          <p:nvPr/>
        </p:nvCxnSpPr>
        <p:spPr>
          <a:xfrm>
            <a:off x="10538009" y="1686460"/>
            <a:ext cx="0" cy="15959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1EF1F578-1EC0-7970-3911-1D20A8C34FF0}"/>
              </a:ext>
            </a:extLst>
          </p:cNvPr>
          <p:cNvCxnSpPr>
            <a:cxnSpLocks/>
          </p:cNvCxnSpPr>
          <p:nvPr/>
        </p:nvCxnSpPr>
        <p:spPr>
          <a:xfrm>
            <a:off x="9278013" y="2927696"/>
            <a:ext cx="0" cy="369504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F5993C7C-AB77-D47F-082D-8F07B70CA398}"/>
              </a:ext>
            </a:extLst>
          </p:cNvPr>
          <p:cNvCxnSpPr>
            <a:cxnSpLocks/>
          </p:cNvCxnSpPr>
          <p:nvPr/>
        </p:nvCxnSpPr>
        <p:spPr>
          <a:xfrm>
            <a:off x="7960409" y="1844870"/>
            <a:ext cx="1080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FAE5FFAF-F524-4E9C-FFD6-A05C0579C9E2}"/>
              </a:ext>
            </a:extLst>
          </p:cNvPr>
          <p:cNvGrpSpPr/>
          <p:nvPr/>
        </p:nvGrpSpPr>
        <p:grpSpPr>
          <a:xfrm>
            <a:off x="6576415" y="3289340"/>
            <a:ext cx="2880000" cy="2880000"/>
            <a:chOff x="3324039" y="3438386"/>
            <a:chExt cx="2880000" cy="2880000"/>
          </a:xfrm>
        </p:grpSpPr>
        <p:sp>
          <p:nvSpPr>
            <p:cNvPr id="89" name="Ovale 88">
              <a:extLst>
                <a:ext uri="{FF2B5EF4-FFF2-40B4-BE49-F238E27FC236}">
                  <a16:creationId xmlns:a16="http://schemas.microsoft.com/office/drawing/2014/main" id="{34B1472B-CDCB-3BC3-3D58-62D004482114}"/>
                </a:ext>
              </a:extLst>
            </p:cNvPr>
            <p:cNvSpPr/>
            <p:nvPr/>
          </p:nvSpPr>
          <p:spPr>
            <a:xfrm>
              <a:off x="3324039" y="3438386"/>
              <a:ext cx="2880000" cy="288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66" name="Connettore diritto 65">
              <a:extLst>
                <a:ext uri="{FF2B5EF4-FFF2-40B4-BE49-F238E27FC236}">
                  <a16:creationId xmlns:a16="http://schemas.microsoft.com/office/drawing/2014/main" id="{66125642-2B4F-DD45-AA79-DE506D93DFD4}"/>
                </a:ext>
              </a:extLst>
            </p:cNvPr>
            <p:cNvCxnSpPr>
              <a:cxnSpLocks/>
            </p:cNvCxnSpPr>
            <p:nvPr/>
          </p:nvCxnSpPr>
          <p:spPr>
            <a:xfrm>
              <a:off x="4708033" y="4878386"/>
              <a:ext cx="108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id="{7F28ADCC-85C4-21ED-D97C-A0DD66B01B93}"/>
                </a:ext>
              </a:extLst>
            </p:cNvPr>
            <p:cNvCxnSpPr>
              <a:cxnSpLocks/>
            </p:cNvCxnSpPr>
            <p:nvPr/>
          </p:nvCxnSpPr>
          <p:spPr>
            <a:xfrm>
              <a:off x="4764039" y="4823595"/>
              <a:ext cx="0" cy="108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1F03B1B3-259A-27EE-8E38-3CABEEB2727C}"/>
              </a:ext>
            </a:extLst>
          </p:cNvPr>
          <p:cNvCxnSpPr>
            <a:cxnSpLocks/>
          </p:cNvCxnSpPr>
          <p:nvPr/>
        </p:nvCxnSpPr>
        <p:spPr>
          <a:xfrm>
            <a:off x="5734975" y="1121692"/>
            <a:ext cx="574490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A95103D2-0138-0734-6F66-E425DFE3C23E}"/>
              </a:ext>
            </a:extLst>
          </p:cNvPr>
          <p:cNvCxnSpPr>
            <a:cxnSpLocks/>
          </p:cNvCxnSpPr>
          <p:nvPr/>
        </p:nvCxnSpPr>
        <p:spPr>
          <a:xfrm>
            <a:off x="8152895" y="1117798"/>
            <a:ext cx="0" cy="216081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CFE396D4-EED4-E2A3-123B-D0338A5B3F09}"/>
              </a:ext>
            </a:extLst>
          </p:cNvPr>
          <p:cNvSpPr txBox="1"/>
          <p:nvPr/>
        </p:nvSpPr>
        <p:spPr>
          <a:xfrm>
            <a:off x="0" y="341811"/>
            <a:ext cx="5108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Compenetrazione tra cubo e cono orizzontale</a:t>
            </a:r>
          </a:p>
        </p:txBody>
      </p: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4D762D04-C9DA-B40C-AD23-CCF9477BEC03}"/>
              </a:ext>
            </a:extLst>
          </p:cNvPr>
          <p:cNvCxnSpPr>
            <a:cxnSpLocks/>
          </p:cNvCxnSpPr>
          <p:nvPr/>
        </p:nvCxnSpPr>
        <p:spPr>
          <a:xfrm>
            <a:off x="9055988" y="3280256"/>
            <a:ext cx="0" cy="1081403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23A3B44C-D6AB-B9F7-5EDE-11E6140FC575}"/>
              </a:ext>
            </a:extLst>
          </p:cNvPr>
          <p:cNvCxnSpPr>
            <a:cxnSpLocks/>
          </p:cNvCxnSpPr>
          <p:nvPr/>
        </p:nvCxnSpPr>
        <p:spPr>
          <a:xfrm>
            <a:off x="6102451" y="3282442"/>
            <a:ext cx="0" cy="187200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ttangolo 24">
            <a:extLst>
              <a:ext uri="{FF2B5EF4-FFF2-40B4-BE49-F238E27FC236}">
                <a16:creationId xmlns:a16="http://schemas.microsoft.com/office/drawing/2014/main" id="{066D2B93-DA35-94EC-2F85-53D86D230A68}"/>
              </a:ext>
            </a:extLst>
          </p:cNvPr>
          <p:cNvSpPr/>
          <p:nvPr/>
        </p:nvSpPr>
        <p:spPr>
          <a:xfrm rot="1800000">
            <a:off x="6501442" y="3679926"/>
            <a:ext cx="2160000" cy="2160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C8508CBC-5C70-56AF-1BFD-1C65EE943D8D}"/>
              </a:ext>
            </a:extLst>
          </p:cNvPr>
          <p:cNvCxnSpPr/>
          <p:nvPr/>
        </p:nvCxnSpPr>
        <p:spPr>
          <a:xfrm flipV="1">
            <a:off x="6102451" y="1122899"/>
            <a:ext cx="0" cy="2160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C71D71E3-368E-0973-FC5D-25F092F0BF9E}"/>
              </a:ext>
            </a:extLst>
          </p:cNvPr>
          <p:cNvCxnSpPr>
            <a:cxnSpLocks/>
          </p:cNvCxnSpPr>
          <p:nvPr/>
        </p:nvCxnSpPr>
        <p:spPr>
          <a:xfrm flipV="1">
            <a:off x="7972564" y="1122162"/>
            <a:ext cx="0" cy="21721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866ECF3B-CEDF-8872-1ED7-B15CE588A78F}"/>
              </a:ext>
            </a:extLst>
          </p:cNvPr>
          <p:cNvCxnSpPr>
            <a:cxnSpLocks/>
          </p:cNvCxnSpPr>
          <p:nvPr/>
        </p:nvCxnSpPr>
        <p:spPr>
          <a:xfrm flipV="1">
            <a:off x="9055988" y="1121692"/>
            <a:ext cx="0" cy="216510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E9821B99-37CE-F75D-BA4B-C39ED0DEE476}"/>
              </a:ext>
            </a:extLst>
          </p:cNvPr>
          <p:cNvCxnSpPr/>
          <p:nvPr/>
        </p:nvCxnSpPr>
        <p:spPr>
          <a:xfrm>
            <a:off x="6096000" y="1122899"/>
            <a:ext cx="29700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948E1591-4BC5-2505-A18B-5D133465AF4A}"/>
              </a:ext>
            </a:extLst>
          </p:cNvPr>
          <p:cNvCxnSpPr>
            <a:cxnSpLocks/>
          </p:cNvCxnSpPr>
          <p:nvPr/>
        </p:nvCxnSpPr>
        <p:spPr>
          <a:xfrm>
            <a:off x="7972564" y="3289340"/>
            <a:ext cx="0" cy="2945894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FE15140D-B11A-F2F5-4325-B90D1DD4F695}"/>
              </a:ext>
            </a:extLst>
          </p:cNvPr>
          <p:cNvCxnSpPr>
            <a:cxnSpLocks/>
          </p:cNvCxnSpPr>
          <p:nvPr/>
        </p:nvCxnSpPr>
        <p:spPr>
          <a:xfrm>
            <a:off x="5945912" y="1687336"/>
            <a:ext cx="333476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Arco 62">
            <a:extLst>
              <a:ext uri="{FF2B5EF4-FFF2-40B4-BE49-F238E27FC236}">
                <a16:creationId xmlns:a16="http://schemas.microsoft.com/office/drawing/2014/main" id="{2DDE72FF-527C-448A-9CAA-401A3588D74B}"/>
              </a:ext>
            </a:extLst>
          </p:cNvPr>
          <p:cNvSpPr/>
          <p:nvPr/>
        </p:nvSpPr>
        <p:spPr>
          <a:xfrm>
            <a:off x="5947000" y="-44755"/>
            <a:ext cx="6660000" cy="6660000"/>
          </a:xfrm>
          <a:prstGeom prst="arc">
            <a:avLst>
              <a:gd name="adj1" fmla="val 5416909"/>
              <a:gd name="adj2" fmla="val 10803723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4D6E342A-EFBE-C455-241B-9D65D8EDD762}"/>
              </a:ext>
            </a:extLst>
          </p:cNvPr>
          <p:cNvCxnSpPr>
            <a:cxnSpLocks/>
          </p:cNvCxnSpPr>
          <p:nvPr/>
        </p:nvCxnSpPr>
        <p:spPr>
          <a:xfrm>
            <a:off x="5947000" y="1686460"/>
            <a:ext cx="0" cy="15959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EA1E9925-93D0-9CEC-1606-6518AB4391A2}"/>
              </a:ext>
            </a:extLst>
          </p:cNvPr>
          <p:cNvCxnSpPr>
            <a:cxnSpLocks/>
            <a:stCxn id="41" idx="0"/>
          </p:cNvCxnSpPr>
          <p:nvPr/>
        </p:nvCxnSpPr>
        <p:spPr>
          <a:xfrm flipH="1">
            <a:off x="5946456" y="426460"/>
            <a:ext cx="3331553" cy="125978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6EC589D8-F549-CF59-1E70-6408B00460B4}"/>
              </a:ext>
            </a:extLst>
          </p:cNvPr>
          <p:cNvCxnSpPr>
            <a:cxnSpLocks/>
            <a:stCxn id="41" idx="4"/>
          </p:cNvCxnSpPr>
          <p:nvPr/>
        </p:nvCxnSpPr>
        <p:spPr>
          <a:xfrm flipH="1" flipV="1">
            <a:off x="5945912" y="1685404"/>
            <a:ext cx="3332097" cy="126105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029E4BD0-72C6-A777-52ED-D3A64272509F}"/>
              </a:ext>
            </a:extLst>
          </p:cNvPr>
          <p:cNvCxnSpPr/>
          <p:nvPr/>
        </p:nvCxnSpPr>
        <p:spPr>
          <a:xfrm flipV="1">
            <a:off x="7435839" y="1120608"/>
            <a:ext cx="0" cy="216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Arco 81">
            <a:extLst>
              <a:ext uri="{FF2B5EF4-FFF2-40B4-BE49-F238E27FC236}">
                <a16:creationId xmlns:a16="http://schemas.microsoft.com/office/drawing/2014/main" id="{74E4C82A-829D-650E-92D3-01C407F2DA9B}"/>
              </a:ext>
            </a:extLst>
          </p:cNvPr>
          <p:cNvSpPr/>
          <p:nvPr/>
        </p:nvSpPr>
        <p:spPr>
          <a:xfrm>
            <a:off x="7432260" y="1440941"/>
            <a:ext cx="3690000" cy="3690000"/>
          </a:xfrm>
          <a:prstGeom prst="arc">
            <a:avLst>
              <a:gd name="adj1" fmla="val 5404419"/>
              <a:gd name="adj2" fmla="val 1080372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1B52697E-0C99-4DA9-A372-4AE0DC0A7691}"/>
              </a:ext>
            </a:extLst>
          </p:cNvPr>
          <p:cNvCxnSpPr>
            <a:cxnSpLocks/>
          </p:cNvCxnSpPr>
          <p:nvPr/>
        </p:nvCxnSpPr>
        <p:spPr>
          <a:xfrm>
            <a:off x="10404995" y="1122284"/>
            <a:ext cx="0" cy="21670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Figura a mano libera: forma 95">
            <a:extLst>
              <a:ext uri="{FF2B5EF4-FFF2-40B4-BE49-F238E27FC236}">
                <a16:creationId xmlns:a16="http://schemas.microsoft.com/office/drawing/2014/main" id="{4B2B1C6D-C7CD-5CEF-13D5-63F2FC275498}"/>
              </a:ext>
            </a:extLst>
          </p:cNvPr>
          <p:cNvSpPr/>
          <p:nvPr/>
        </p:nvSpPr>
        <p:spPr>
          <a:xfrm>
            <a:off x="8156519" y="3276523"/>
            <a:ext cx="2251932" cy="1850440"/>
          </a:xfrm>
          <a:custGeom>
            <a:avLst/>
            <a:gdLst>
              <a:gd name="connsiteX0" fmla="*/ 0 w 2261168"/>
              <a:gd name="connsiteY0" fmla="*/ 5842 h 1840485"/>
              <a:gd name="connsiteX1" fmla="*/ 1133506 w 2261168"/>
              <a:gd name="connsiteY1" fmla="*/ 1840485 h 1840485"/>
              <a:gd name="connsiteX2" fmla="*/ 2261168 w 2261168"/>
              <a:gd name="connsiteY2" fmla="*/ 0 h 1840485"/>
              <a:gd name="connsiteX0" fmla="*/ 0 w 2261168"/>
              <a:gd name="connsiteY0" fmla="*/ 5842 h 1840485"/>
              <a:gd name="connsiteX1" fmla="*/ 1133506 w 2261168"/>
              <a:gd name="connsiteY1" fmla="*/ 1840485 h 1840485"/>
              <a:gd name="connsiteX2" fmla="*/ 2261168 w 2261168"/>
              <a:gd name="connsiteY2" fmla="*/ 0 h 1840485"/>
              <a:gd name="connsiteX0" fmla="*/ 0 w 2261168"/>
              <a:gd name="connsiteY0" fmla="*/ 5842 h 1840485"/>
              <a:gd name="connsiteX1" fmla="*/ 1133506 w 2261168"/>
              <a:gd name="connsiteY1" fmla="*/ 1840485 h 1840485"/>
              <a:gd name="connsiteX2" fmla="*/ 2261168 w 2261168"/>
              <a:gd name="connsiteY2" fmla="*/ 0 h 1840485"/>
              <a:gd name="connsiteX0" fmla="*/ 0 w 2261168"/>
              <a:gd name="connsiteY0" fmla="*/ 5842 h 1840485"/>
              <a:gd name="connsiteX1" fmla="*/ 1133506 w 2261168"/>
              <a:gd name="connsiteY1" fmla="*/ 1840485 h 1840485"/>
              <a:gd name="connsiteX2" fmla="*/ 2261168 w 2261168"/>
              <a:gd name="connsiteY2" fmla="*/ 0 h 1840485"/>
              <a:gd name="connsiteX0" fmla="*/ 0 w 2261168"/>
              <a:gd name="connsiteY0" fmla="*/ 5842 h 1840534"/>
              <a:gd name="connsiteX1" fmla="*/ 1133506 w 2261168"/>
              <a:gd name="connsiteY1" fmla="*/ 1840485 h 1840534"/>
              <a:gd name="connsiteX2" fmla="*/ 2261168 w 2261168"/>
              <a:gd name="connsiteY2" fmla="*/ 0 h 1840534"/>
              <a:gd name="connsiteX0" fmla="*/ 0 w 2261168"/>
              <a:gd name="connsiteY0" fmla="*/ 5842 h 1840534"/>
              <a:gd name="connsiteX1" fmla="*/ 1133506 w 2261168"/>
              <a:gd name="connsiteY1" fmla="*/ 1840485 h 1840534"/>
              <a:gd name="connsiteX2" fmla="*/ 2261168 w 2261168"/>
              <a:gd name="connsiteY2" fmla="*/ 0 h 1840534"/>
              <a:gd name="connsiteX0" fmla="*/ 0 w 2261168"/>
              <a:gd name="connsiteY0" fmla="*/ 5842 h 1840534"/>
              <a:gd name="connsiteX1" fmla="*/ 1133506 w 2261168"/>
              <a:gd name="connsiteY1" fmla="*/ 1840485 h 1840534"/>
              <a:gd name="connsiteX2" fmla="*/ 2261168 w 2261168"/>
              <a:gd name="connsiteY2" fmla="*/ 0 h 1840534"/>
              <a:gd name="connsiteX0" fmla="*/ 0 w 2261168"/>
              <a:gd name="connsiteY0" fmla="*/ 5842 h 1840534"/>
              <a:gd name="connsiteX1" fmla="*/ 1133506 w 2261168"/>
              <a:gd name="connsiteY1" fmla="*/ 1840485 h 1840534"/>
              <a:gd name="connsiteX2" fmla="*/ 2261168 w 2261168"/>
              <a:gd name="connsiteY2" fmla="*/ 0 h 1840534"/>
              <a:gd name="connsiteX0" fmla="*/ 0 w 2261168"/>
              <a:gd name="connsiteY0" fmla="*/ 5842 h 1840504"/>
              <a:gd name="connsiteX1" fmla="*/ 1133506 w 2261168"/>
              <a:gd name="connsiteY1" fmla="*/ 1840485 h 1840504"/>
              <a:gd name="connsiteX2" fmla="*/ 2261168 w 2261168"/>
              <a:gd name="connsiteY2" fmla="*/ 0 h 1840504"/>
              <a:gd name="connsiteX0" fmla="*/ 0 w 2261168"/>
              <a:gd name="connsiteY0" fmla="*/ 5842 h 1840485"/>
              <a:gd name="connsiteX1" fmla="*/ 1133506 w 2261168"/>
              <a:gd name="connsiteY1" fmla="*/ 1840485 h 1840485"/>
              <a:gd name="connsiteX2" fmla="*/ 2261168 w 2261168"/>
              <a:gd name="connsiteY2" fmla="*/ 0 h 1840485"/>
              <a:gd name="connsiteX0" fmla="*/ 0 w 2261168"/>
              <a:gd name="connsiteY0" fmla="*/ 5842 h 1840485"/>
              <a:gd name="connsiteX1" fmla="*/ 1133506 w 2261168"/>
              <a:gd name="connsiteY1" fmla="*/ 1840485 h 1840485"/>
              <a:gd name="connsiteX2" fmla="*/ 2261168 w 2261168"/>
              <a:gd name="connsiteY2" fmla="*/ 0 h 1840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61168" h="1840485">
                <a:moveTo>
                  <a:pt x="0" y="5842"/>
                </a:moveTo>
                <a:cubicBezTo>
                  <a:pt x="390008" y="914886"/>
                  <a:pt x="905572" y="1841508"/>
                  <a:pt x="1133506" y="1840485"/>
                </a:cubicBezTo>
                <a:cubicBezTo>
                  <a:pt x="1361440" y="1839462"/>
                  <a:pt x="1874081" y="919755"/>
                  <a:pt x="2261168" y="0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F248354B-7E26-0E12-3076-9AB66DB2774F}"/>
              </a:ext>
            </a:extLst>
          </p:cNvPr>
          <p:cNvCxnSpPr>
            <a:cxnSpLocks/>
          </p:cNvCxnSpPr>
          <p:nvPr/>
        </p:nvCxnSpPr>
        <p:spPr>
          <a:xfrm>
            <a:off x="8248491" y="862179"/>
            <a:ext cx="0" cy="303807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0FB6AA42-28CF-A51F-7CE3-8BB3EF8F38EF}"/>
              </a:ext>
            </a:extLst>
          </p:cNvPr>
          <p:cNvSpPr txBox="1"/>
          <p:nvPr/>
        </p:nvSpPr>
        <p:spPr>
          <a:xfrm>
            <a:off x="0" y="675631"/>
            <a:ext cx="56165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Dopo aver ribaltato il cono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 facciamo passare sulla faccia superiore del cubo un piano orizzontale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 </a:t>
            </a:r>
            <a:r>
              <a:rPr lang="it-IT" dirty="0">
                <a:solidFill>
                  <a:srgbClr val="FF0000"/>
                </a:solidFill>
              </a:rPr>
              <a:t>che taglierà il cono sia sulla base che sulla falda</a:t>
            </a: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54E99F63-C77C-78D0-A643-BC40D950159D}"/>
              </a:ext>
            </a:extLst>
          </p:cNvPr>
          <p:cNvSpPr txBox="1"/>
          <p:nvPr/>
        </p:nvSpPr>
        <p:spPr>
          <a:xfrm>
            <a:off x="0" y="1537879"/>
            <a:ext cx="5759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Essendo il piano parallelo all’asse del cono si definirà la curva del ramo di una iperbole che interseca la base del cono nei punti A(A’;A’’) e B(B’;B’’) e la generatrice ortogonale al piano nel punto M(M’;M’’)</a:t>
            </a:r>
          </a:p>
        </p:txBody>
      </p: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9DCCB743-F4D8-45ED-3932-911F299F630E}"/>
              </a:ext>
            </a:extLst>
          </p:cNvPr>
          <p:cNvCxnSpPr>
            <a:cxnSpLocks/>
          </p:cNvCxnSpPr>
          <p:nvPr/>
        </p:nvCxnSpPr>
        <p:spPr>
          <a:xfrm>
            <a:off x="7182349" y="3279727"/>
            <a:ext cx="4014875" cy="231798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485A9269-4A0F-F33E-759F-4D318DCB317C}"/>
              </a:ext>
            </a:extLst>
          </p:cNvPr>
          <p:cNvCxnSpPr>
            <a:cxnSpLocks/>
          </p:cNvCxnSpPr>
          <p:nvPr/>
        </p:nvCxnSpPr>
        <p:spPr>
          <a:xfrm>
            <a:off x="9938682" y="862870"/>
            <a:ext cx="0" cy="401269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8FCB7A26-193C-03F2-7E88-05189DFE3372}"/>
              </a:ext>
            </a:extLst>
          </p:cNvPr>
          <p:cNvCxnSpPr>
            <a:cxnSpLocks/>
          </p:cNvCxnSpPr>
          <p:nvPr/>
        </p:nvCxnSpPr>
        <p:spPr>
          <a:xfrm>
            <a:off x="8432440" y="4379162"/>
            <a:ext cx="1692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1A140691-2BDE-87D9-F3D8-B9FA21D7F1C7}"/>
              </a:ext>
            </a:extLst>
          </p:cNvPr>
          <p:cNvCxnSpPr>
            <a:cxnSpLocks/>
          </p:cNvCxnSpPr>
          <p:nvPr/>
        </p:nvCxnSpPr>
        <p:spPr>
          <a:xfrm>
            <a:off x="9095448" y="862179"/>
            <a:ext cx="0" cy="35195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Ovale 100">
            <a:extLst>
              <a:ext uri="{FF2B5EF4-FFF2-40B4-BE49-F238E27FC236}">
                <a16:creationId xmlns:a16="http://schemas.microsoft.com/office/drawing/2014/main" id="{DB5C7FD0-F9AF-E14F-F5BF-3559F3D1CDB3}"/>
              </a:ext>
            </a:extLst>
          </p:cNvPr>
          <p:cNvSpPr/>
          <p:nvPr/>
        </p:nvSpPr>
        <p:spPr>
          <a:xfrm>
            <a:off x="8436569" y="844594"/>
            <a:ext cx="1681200" cy="16812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AA796037-80D5-9053-49B8-945477C926AF}"/>
              </a:ext>
            </a:extLst>
          </p:cNvPr>
          <p:cNvCxnSpPr/>
          <p:nvPr/>
        </p:nvCxnSpPr>
        <p:spPr>
          <a:xfrm>
            <a:off x="8244638" y="863860"/>
            <a:ext cx="1692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168CF30F-0F2C-AEFE-CF3B-1355BB7F02E0}"/>
              </a:ext>
            </a:extLst>
          </p:cNvPr>
          <p:cNvCxnSpPr/>
          <p:nvPr/>
        </p:nvCxnSpPr>
        <p:spPr>
          <a:xfrm>
            <a:off x="8244638" y="2507919"/>
            <a:ext cx="1692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15B8F1A9-5800-45AB-A2EE-B5E7448CD006}"/>
              </a:ext>
            </a:extLst>
          </p:cNvPr>
          <p:cNvCxnSpPr>
            <a:cxnSpLocks/>
          </p:cNvCxnSpPr>
          <p:nvPr/>
        </p:nvCxnSpPr>
        <p:spPr>
          <a:xfrm>
            <a:off x="10120826" y="1684313"/>
            <a:ext cx="0" cy="269484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C86E179C-209F-53FA-BA9F-0215BFFC964E}"/>
              </a:ext>
            </a:extLst>
          </p:cNvPr>
          <p:cNvCxnSpPr>
            <a:cxnSpLocks/>
          </p:cNvCxnSpPr>
          <p:nvPr/>
        </p:nvCxnSpPr>
        <p:spPr>
          <a:xfrm flipV="1">
            <a:off x="8244638" y="862179"/>
            <a:ext cx="1693184" cy="164549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64B2B03A-6F3F-8351-8EA1-013136A415F9}"/>
              </a:ext>
            </a:extLst>
          </p:cNvPr>
          <p:cNvCxnSpPr>
            <a:cxnSpLocks/>
          </p:cNvCxnSpPr>
          <p:nvPr/>
        </p:nvCxnSpPr>
        <p:spPr>
          <a:xfrm>
            <a:off x="8246063" y="862870"/>
            <a:ext cx="1690575" cy="164504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Ovale 129">
            <a:extLst>
              <a:ext uri="{FF2B5EF4-FFF2-40B4-BE49-F238E27FC236}">
                <a16:creationId xmlns:a16="http://schemas.microsoft.com/office/drawing/2014/main" id="{720E427A-6D4A-78EE-33AF-92885F390489}"/>
              </a:ext>
            </a:extLst>
          </p:cNvPr>
          <p:cNvSpPr/>
          <p:nvPr/>
        </p:nvSpPr>
        <p:spPr>
          <a:xfrm>
            <a:off x="8253108" y="862870"/>
            <a:ext cx="1686737" cy="1642886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A75E511B-4193-ECF2-C63D-2F583938C905}"/>
              </a:ext>
            </a:extLst>
          </p:cNvPr>
          <p:cNvCxnSpPr>
            <a:cxnSpLocks/>
          </p:cNvCxnSpPr>
          <p:nvPr/>
        </p:nvCxnSpPr>
        <p:spPr>
          <a:xfrm flipH="1" flipV="1">
            <a:off x="8946066" y="3278505"/>
            <a:ext cx="333146" cy="33442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711AA61E-7471-03C3-F903-3202F3F4B586}"/>
              </a:ext>
            </a:extLst>
          </p:cNvPr>
          <p:cNvCxnSpPr>
            <a:cxnSpLocks/>
          </p:cNvCxnSpPr>
          <p:nvPr/>
        </p:nvCxnSpPr>
        <p:spPr>
          <a:xfrm flipH="1" flipV="1">
            <a:off x="8801100" y="3276523"/>
            <a:ext cx="476767" cy="334621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2FDE2AA5-4190-4C32-C2B2-668BA8B52CFF}"/>
              </a:ext>
            </a:extLst>
          </p:cNvPr>
          <p:cNvCxnSpPr>
            <a:cxnSpLocks/>
          </p:cNvCxnSpPr>
          <p:nvPr/>
        </p:nvCxnSpPr>
        <p:spPr>
          <a:xfrm flipH="1" flipV="1">
            <a:off x="8655568" y="3273940"/>
            <a:ext cx="621432" cy="334880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7CD69A45-1ECB-F6A7-88EC-FCF2FF25C2F8}"/>
              </a:ext>
            </a:extLst>
          </p:cNvPr>
          <p:cNvCxnSpPr>
            <a:cxnSpLocks/>
          </p:cNvCxnSpPr>
          <p:nvPr/>
        </p:nvCxnSpPr>
        <p:spPr>
          <a:xfrm flipH="1" flipV="1">
            <a:off x="8524315" y="3284964"/>
            <a:ext cx="752685" cy="333777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515E3CD0-C28A-B43A-B47F-67BD4C61FC35}"/>
              </a:ext>
            </a:extLst>
          </p:cNvPr>
          <p:cNvCxnSpPr>
            <a:cxnSpLocks/>
          </p:cNvCxnSpPr>
          <p:nvPr/>
        </p:nvCxnSpPr>
        <p:spPr>
          <a:xfrm flipH="1" flipV="1">
            <a:off x="8388716" y="3280602"/>
            <a:ext cx="892237" cy="334770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E4A73F90-6520-8791-B7F2-FCC47AE6E264}"/>
              </a:ext>
            </a:extLst>
          </p:cNvPr>
          <p:cNvCxnSpPr>
            <a:cxnSpLocks/>
          </p:cNvCxnSpPr>
          <p:nvPr/>
        </p:nvCxnSpPr>
        <p:spPr>
          <a:xfrm flipH="1" flipV="1">
            <a:off x="8281470" y="3282867"/>
            <a:ext cx="993039" cy="333987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A2853CDD-8F56-7799-5A87-F4199F9D30C9}"/>
              </a:ext>
            </a:extLst>
          </p:cNvPr>
          <p:cNvCxnSpPr>
            <a:cxnSpLocks/>
          </p:cNvCxnSpPr>
          <p:nvPr/>
        </p:nvCxnSpPr>
        <p:spPr>
          <a:xfrm flipH="1" flipV="1">
            <a:off x="8151663" y="3280849"/>
            <a:ext cx="1129290" cy="33418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B3D5EA3F-88EF-3B1F-645C-6D17EAB38A19}"/>
              </a:ext>
            </a:extLst>
          </p:cNvPr>
          <p:cNvCxnSpPr>
            <a:cxnSpLocks/>
          </p:cNvCxnSpPr>
          <p:nvPr/>
        </p:nvCxnSpPr>
        <p:spPr>
          <a:xfrm>
            <a:off x="8948674" y="474814"/>
            <a:ext cx="0" cy="28145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EA9EA7AC-CBD6-9D8A-48D5-9CC2472E055B}"/>
              </a:ext>
            </a:extLst>
          </p:cNvPr>
          <p:cNvCxnSpPr>
            <a:cxnSpLocks/>
          </p:cNvCxnSpPr>
          <p:nvPr/>
        </p:nvCxnSpPr>
        <p:spPr>
          <a:xfrm>
            <a:off x="8657473" y="582495"/>
            <a:ext cx="0" cy="270230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FE883BC2-3C32-3398-4646-38E868F08C29}"/>
              </a:ext>
            </a:extLst>
          </p:cNvPr>
          <p:cNvCxnSpPr>
            <a:cxnSpLocks/>
          </p:cNvCxnSpPr>
          <p:nvPr/>
        </p:nvCxnSpPr>
        <p:spPr>
          <a:xfrm>
            <a:off x="8524315" y="671143"/>
            <a:ext cx="0" cy="261366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157DB3B7-E12E-8E37-8852-97AD1C379065}"/>
              </a:ext>
            </a:extLst>
          </p:cNvPr>
          <p:cNvCxnSpPr>
            <a:cxnSpLocks/>
          </p:cNvCxnSpPr>
          <p:nvPr/>
        </p:nvCxnSpPr>
        <p:spPr>
          <a:xfrm>
            <a:off x="8280566" y="903985"/>
            <a:ext cx="0" cy="237700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33AFD574-BDCA-5BC0-FE16-AFC3BD518762}"/>
              </a:ext>
            </a:extLst>
          </p:cNvPr>
          <p:cNvCxnSpPr>
            <a:cxnSpLocks/>
          </p:cNvCxnSpPr>
          <p:nvPr/>
        </p:nvCxnSpPr>
        <p:spPr>
          <a:xfrm>
            <a:off x="8154289" y="1115089"/>
            <a:ext cx="0" cy="216590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4C8AF489-40BD-A092-7960-F5AEE5103D5B}"/>
              </a:ext>
            </a:extLst>
          </p:cNvPr>
          <p:cNvCxnSpPr>
            <a:cxnSpLocks/>
          </p:cNvCxnSpPr>
          <p:nvPr/>
        </p:nvCxnSpPr>
        <p:spPr>
          <a:xfrm flipH="1" flipV="1">
            <a:off x="8946066" y="474814"/>
            <a:ext cx="331801" cy="120949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960A2630-453D-ACBA-0D35-77571A2B6C4D}"/>
              </a:ext>
            </a:extLst>
          </p:cNvPr>
          <p:cNvCxnSpPr>
            <a:cxnSpLocks/>
          </p:cNvCxnSpPr>
          <p:nvPr/>
        </p:nvCxnSpPr>
        <p:spPr>
          <a:xfrm flipH="1">
            <a:off x="8948274" y="1684313"/>
            <a:ext cx="329593" cy="122144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7EC19EB5-4DBA-459C-0297-7962FAB50247}"/>
              </a:ext>
            </a:extLst>
          </p:cNvPr>
          <p:cNvCxnSpPr/>
          <p:nvPr/>
        </p:nvCxnSpPr>
        <p:spPr>
          <a:xfrm flipH="1">
            <a:off x="8801100" y="1684313"/>
            <a:ext cx="476767" cy="116937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962C21EF-31F7-8B9D-0FDE-4913573F4F37}"/>
              </a:ext>
            </a:extLst>
          </p:cNvPr>
          <p:cNvCxnSpPr/>
          <p:nvPr/>
        </p:nvCxnSpPr>
        <p:spPr>
          <a:xfrm flipH="1" flipV="1">
            <a:off x="8801100" y="520065"/>
            <a:ext cx="476767" cy="11642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CFEAEB72-BAED-F2A1-995F-C1681E14B044}"/>
              </a:ext>
            </a:extLst>
          </p:cNvPr>
          <p:cNvCxnSpPr>
            <a:cxnSpLocks/>
          </p:cNvCxnSpPr>
          <p:nvPr/>
        </p:nvCxnSpPr>
        <p:spPr>
          <a:xfrm flipH="1">
            <a:off x="8655568" y="1684313"/>
            <a:ext cx="621432" cy="109716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D6FB5A21-626D-509B-17E1-02A677DEA6E4}"/>
              </a:ext>
            </a:extLst>
          </p:cNvPr>
          <p:cNvCxnSpPr>
            <a:cxnSpLocks/>
          </p:cNvCxnSpPr>
          <p:nvPr/>
        </p:nvCxnSpPr>
        <p:spPr>
          <a:xfrm flipH="1" flipV="1">
            <a:off x="8655568" y="587152"/>
            <a:ext cx="625385" cy="109471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9755C6C6-6F8F-262A-F814-80109C60DACA}"/>
              </a:ext>
            </a:extLst>
          </p:cNvPr>
          <p:cNvCxnSpPr/>
          <p:nvPr/>
        </p:nvCxnSpPr>
        <p:spPr>
          <a:xfrm flipH="1">
            <a:off x="8524315" y="1681868"/>
            <a:ext cx="752685" cy="101370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8011EEAE-4D65-EB26-ABF0-0F5C90697A48}"/>
              </a:ext>
            </a:extLst>
          </p:cNvPr>
          <p:cNvCxnSpPr>
            <a:cxnSpLocks/>
          </p:cNvCxnSpPr>
          <p:nvPr/>
        </p:nvCxnSpPr>
        <p:spPr>
          <a:xfrm flipH="1" flipV="1">
            <a:off x="8524315" y="671143"/>
            <a:ext cx="750194" cy="10120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86C3C30B-5E61-4EEB-01FB-7C4749945D7D}"/>
              </a:ext>
            </a:extLst>
          </p:cNvPr>
          <p:cNvCxnSpPr/>
          <p:nvPr/>
        </p:nvCxnSpPr>
        <p:spPr>
          <a:xfrm flipH="1" flipV="1">
            <a:off x="8387054" y="795505"/>
            <a:ext cx="893899" cy="88636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AB774BD9-E257-8B29-CA13-816F876C0452}"/>
              </a:ext>
            </a:extLst>
          </p:cNvPr>
          <p:cNvCxnSpPr/>
          <p:nvPr/>
        </p:nvCxnSpPr>
        <p:spPr>
          <a:xfrm flipH="1">
            <a:off x="8387054" y="1682342"/>
            <a:ext cx="900078" cy="89507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D6956601-F73A-0EED-31D3-60EDEB5BDBB8}"/>
              </a:ext>
            </a:extLst>
          </p:cNvPr>
          <p:cNvCxnSpPr>
            <a:cxnSpLocks/>
          </p:cNvCxnSpPr>
          <p:nvPr/>
        </p:nvCxnSpPr>
        <p:spPr>
          <a:xfrm flipH="1">
            <a:off x="8275186" y="1681868"/>
            <a:ext cx="1005767" cy="7781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B1A59C16-78A3-7638-B77C-3959B323C0FD}"/>
              </a:ext>
            </a:extLst>
          </p:cNvPr>
          <p:cNvCxnSpPr/>
          <p:nvPr/>
        </p:nvCxnSpPr>
        <p:spPr>
          <a:xfrm flipH="1" flipV="1">
            <a:off x="8274331" y="906753"/>
            <a:ext cx="1006883" cy="78287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D54DCC8E-FBD9-668A-79DB-D33B1E24A384}"/>
              </a:ext>
            </a:extLst>
          </p:cNvPr>
          <p:cNvCxnSpPr>
            <a:cxnSpLocks/>
          </p:cNvCxnSpPr>
          <p:nvPr/>
        </p:nvCxnSpPr>
        <p:spPr>
          <a:xfrm>
            <a:off x="8389486" y="795505"/>
            <a:ext cx="0" cy="249383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61F07BFE-1A7C-11BE-F681-160B379F379B}"/>
              </a:ext>
            </a:extLst>
          </p:cNvPr>
          <p:cNvCxnSpPr>
            <a:cxnSpLocks/>
          </p:cNvCxnSpPr>
          <p:nvPr/>
        </p:nvCxnSpPr>
        <p:spPr>
          <a:xfrm flipH="1">
            <a:off x="8147280" y="1689626"/>
            <a:ext cx="1133673" cy="56441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81F97CF9-2F19-8493-FD98-989DD055CB7B}"/>
              </a:ext>
            </a:extLst>
          </p:cNvPr>
          <p:cNvCxnSpPr>
            <a:cxnSpLocks/>
          </p:cNvCxnSpPr>
          <p:nvPr/>
        </p:nvCxnSpPr>
        <p:spPr>
          <a:xfrm flipH="1" flipV="1">
            <a:off x="8147344" y="1116351"/>
            <a:ext cx="1127165" cy="5655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A1B64344-0835-EF80-C626-B142BAB9B3F3}"/>
              </a:ext>
            </a:extLst>
          </p:cNvPr>
          <p:cNvCxnSpPr>
            <a:cxnSpLocks/>
          </p:cNvCxnSpPr>
          <p:nvPr/>
        </p:nvCxnSpPr>
        <p:spPr>
          <a:xfrm>
            <a:off x="8975237" y="934278"/>
            <a:ext cx="0" cy="357087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90B84A17-3222-ED07-73B0-A32D1B75439D}"/>
              </a:ext>
            </a:extLst>
          </p:cNvPr>
          <p:cNvCxnSpPr>
            <a:cxnSpLocks/>
          </p:cNvCxnSpPr>
          <p:nvPr/>
        </p:nvCxnSpPr>
        <p:spPr>
          <a:xfrm>
            <a:off x="8906160" y="1026795"/>
            <a:ext cx="0" cy="360160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6FB48FA1-188E-577D-8302-C780A43B83A0}"/>
              </a:ext>
            </a:extLst>
          </p:cNvPr>
          <p:cNvCxnSpPr>
            <a:cxnSpLocks/>
          </p:cNvCxnSpPr>
          <p:nvPr/>
        </p:nvCxnSpPr>
        <p:spPr>
          <a:xfrm>
            <a:off x="8850066" y="1102189"/>
            <a:ext cx="0" cy="362622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E1CFB182-628B-1A02-9FFE-9D7D065FAE6C}"/>
              </a:ext>
            </a:extLst>
          </p:cNvPr>
          <p:cNvCxnSpPr>
            <a:cxnSpLocks/>
          </p:cNvCxnSpPr>
          <p:nvPr/>
        </p:nvCxnSpPr>
        <p:spPr>
          <a:xfrm>
            <a:off x="8799195" y="1179365"/>
            <a:ext cx="0" cy="362622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57753319-C500-2611-7FF7-D4B919B1C9F0}"/>
              </a:ext>
            </a:extLst>
          </p:cNvPr>
          <p:cNvCxnSpPr>
            <a:cxnSpLocks/>
          </p:cNvCxnSpPr>
          <p:nvPr/>
        </p:nvCxnSpPr>
        <p:spPr>
          <a:xfrm>
            <a:off x="8756715" y="1276350"/>
            <a:ext cx="0" cy="361206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FB2063D9-0AB5-EE5A-C358-0ADA85F70D58}"/>
              </a:ext>
            </a:extLst>
          </p:cNvPr>
          <p:cNvCxnSpPr>
            <a:cxnSpLocks/>
          </p:cNvCxnSpPr>
          <p:nvPr/>
        </p:nvCxnSpPr>
        <p:spPr>
          <a:xfrm>
            <a:off x="8676705" y="1681868"/>
            <a:ext cx="0" cy="334579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01BE43A6-9C4C-A026-4809-894F6454AA27}"/>
              </a:ext>
            </a:extLst>
          </p:cNvPr>
          <p:cNvCxnSpPr>
            <a:cxnSpLocks/>
          </p:cNvCxnSpPr>
          <p:nvPr/>
        </p:nvCxnSpPr>
        <p:spPr>
          <a:xfrm>
            <a:off x="8718900" y="1399109"/>
            <a:ext cx="0" cy="35631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BA6F7BA-6C41-99DB-F6B2-97095D3A5E3A}"/>
              </a:ext>
            </a:extLst>
          </p:cNvPr>
          <p:cNvSpPr txBox="1"/>
          <p:nvPr/>
        </p:nvSpPr>
        <p:spPr>
          <a:xfrm>
            <a:off x="10949036" y="876435"/>
            <a:ext cx="49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8C6B0EDD-F67D-DF66-0189-3E341111D4FE}"/>
              </a:ext>
            </a:extLst>
          </p:cNvPr>
          <p:cNvSpPr txBox="1"/>
          <p:nvPr/>
        </p:nvSpPr>
        <p:spPr>
          <a:xfrm>
            <a:off x="0" y="2702557"/>
            <a:ext cx="5106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Per la faccia posteriore del cubo facciamo passare un piano proiettante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 che taglia il cono generando una ellisse definita mediante la ricerca delle dimensioni dei due assi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9F7C718-1B1D-C2AF-74C4-16FFFAF54E90}"/>
              </a:ext>
            </a:extLst>
          </p:cNvPr>
          <p:cNvSpPr txBox="1"/>
          <p:nvPr/>
        </p:nvSpPr>
        <p:spPr>
          <a:xfrm>
            <a:off x="10886121" y="5198569"/>
            <a:ext cx="49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C3FD4B26-0BB1-CC3E-84AA-8D22AC30B99F}"/>
              </a:ext>
            </a:extLst>
          </p:cNvPr>
          <p:cNvCxnSpPr>
            <a:cxnSpLocks/>
          </p:cNvCxnSpPr>
          <p:nvPr/>
        </p:nvCxnSpPr>
        <p:spPr>
          <a:xfrm flipV="1">
            <a:off x="7698626" y="3280431"/>
            <a:ext cx="1977709" cy="34361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A66EB2E6-1BC9-1047-FAB3-6BB7F9B20801}"/>
              </a:ext>
            </a:extLst>
          </p:cNvPr>
          <p:cNvSpPr txBox="1"/>
          <p:nvPr/>
        </p:nvSpPr>
        <p:spPr>
          <a:xfrm>
            <a:off x="8125966" y="5777825"/>
            <a:ext cx="49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BB63FB2D-4E37-C22A-18CF-EEC1FE55004F}"/>
              </a:ext>
            </a:extLst>
          </p:cNvPr>
          <p:cNvSpPr txBox="1"/>
          <p:nvPr/>
        </p:nvSpPr>
        <p:spPr>
          <a:xfrm>
            <a:off x="0" y="3855019"/>
            <a:ext cx="536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Per la faccia anteriore destra appartenente al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r>
              <a:rPr lang="it-IT" dirty="0">
                <a:solidFill>
                  <a:srgbClr val="FF0000"/>
                </a:solidFill>
              </a:rPr>
              <a:t> si sviluppa la ricerca della curva per punti</a:t>
            </a:r>
          </a:p>
        </p:txBody>
      </p: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FB1D1B62-1BB1-4235-4C5B-780DB96065C0}"/>
              </a:ext>
            </a:extLst>
          </p:cNvPr>
          <p:cNvCxnSpPr>
            <a:cxnSpLocks/>
          </p:cNvCxnSpPr>
          <p:nvPr/>
        </p:nvCxnSpPr>
        <p:spPr>
          <a:xfrm>
            <a:off x="9676335" y="490261"/>
            <a:ext cx="0" cy="279654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FD517CBF-B37D-C803-03CC-DD3666F6913C}"/>
              </a:ext>
            </a:extLst>
          </p:cNvPr>
          <p:cNvCxnSpPr>
            <a:cxnSpLocks/>
          </p:cNvCxnSpPr>
          <p:nvPr/>
        </p:nvCxnSpPr>
        <p:spPr>
          <a:xfrm flipH="1" flipV="1">
            <a:off x="9172687" y="3280431"/>
            <a:ext cx="106234" cy="334787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ED61F7F9-B57A-1ED9-FC8C-2037E5F907C5}"/>
              </a:ext>
            </a:extLst>
          </p:cNvPr>
          <p:cNvCxnSpPr>
            <a:cxnSpLocks/>
          </p:cNvCxnSpPr>
          <p:nvPr/>
        </p:nvCxnSpPr>
        <p:spPr>
          <a:xfrm>
            <a:off x="9172687" y="426460"/>
            <a:ext cx="0" cy="28603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D73B4717-E7C3-8339-0621-0DC7B18BF5AB}"/>
              </a:ext>
            </a:extLst>
          </p:cNvPr>
          <p:cNvCxnSpPr>
            <a:cxnSpLocks/>
          </p:cNvCxnSpPr>
          <p:nvPr/>
        </p:nvCxnSpPr>
        <p:spPr>
          <a:xfrm flipH="1">
            <a:off x="9176587" y="1689626"/>
            <a:ext cx="104366" cy="125376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79140131-BEB5-FF31-79C7-03AF7ACC289A}"/>
              </a:ext>
            </a:extLst>
          </p:cNvPr>
          <p:cNvCxnSpPr>
            <a:cxnSpLocks/>
          </p:cNvCxnSpPr>
          <p:nvPr/>
        </p:nvCxnSpPr>
        <p:spPr>
          <a:xfrm flipH="1" flipV="1">
            <a:off x="9176907" y="426460"/>
            <a:ext cx="104046" cy="125540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BE7BF53D-882B-12C0-7EAB-8892300337F2}"/>
              </a:ext>
            </a:extLst>
          </p:cNvPr>
          <p:cNvCxnSpPr>
            <a:cxnSpLocks/>
          </p:cNvCxnSpPr>
          <p:nvPr/>
        </p:nvCxnSpPr>
        <p:spPr>
          <a:xfrm>
            <a:off x="9198720" y="689478"/>
            <a:ext cx="0" cy="343942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5ABDDABB-A15A-D597-7352-5F63B00B5A0E}"/>
              </a:ext>
            </a:extLst>
          </p:cNvPr>
          <p:cNvCxnSpPr>
            <a:cxnSpLocks/>
          </p:cNvCxnSpPr>
          <p:nvPr/>
        </p:nvCxnSpPr>
        <p:spPr>
          <a:xfrm flipV="1">
            <a:off x="9280953" y="3284618"/>
            <a:ext cx="83529" cy="333812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B1AB6CC1-614F-B214-EA1A-EC571759C872}"/>
              </a:ext>
            </a:extLst>
          </p:cNvPr>
          <p:cNvCxnSpPr>
            <a:cxnSpLocks/>
          </p:cNvCxnSpPr>
          <p:nvPr/>
        </p:nvCxnSpPr>
        <p:spPr>
          <a:xfrm>
            <a:off x="9363938" y="426460"/>
            <a:ext cx="0" cy="28603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15369BDB-611C-436B-7550-F77C31EFD4EB}"/>
              </a:ext>
            </a:extLst>
          </p:cNvPr>
          <p:cNvCxnSpPr>
            <a:cxnSpLocks/>
          </p:cNvCxnSpPr>
          <p:nvPr/>
        </p:nvCxnSpPr>
        <p:spPr>
          <a:xfrm>
            <a:off x="9280953" y="1689626"/>
            <a:ext cx="81461" cy="125376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D61D7C56-1267-1300-B930-3F927FD7DA0E}"/>
              </a:ext>
            </a:extLst>
          </p:cNvPr>
          <p:cNvCxnSpPr>
            <a:cxnSpLocks/>
          </p:cNvCxnSpPr>
          <p:nvPr/>
        </p:nvCxnSpPr>
        <p:spPr>
          <a:xfrm flipV="1">
            <a:off x="9274185" y="430361"/>
            <a:ext cx="93004" cy="125879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F9E3E7FA-A82A-0D3A-519C-25C11911817D}"/>
              </a:ext>
            </a:extLst>
          </p:cNvPr>
          <p:cNvCxnSpPr>
            <a:cxnSpLocks/>
          </p:cNvCxnSpPr>
          <p:nvPr/>
        </p:nvCxnSpPr>
        <p:spPr>
          <a:xfrm>
            <a:off x="9351999" y="654036"/>
            <a:ext cx="0" cy="319452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76AB1BFD-90E4-5F3B-5276-38F7BF316065}"/>
              </a:ext>
            </a:extLst>
          </p:cNvPr>
          <p:cNvCxnSpPr>
            <a:cxnSpLocks/>
          </p:cNvCxnSpPr>
          <p:nvPr/>
        </p:nvCxnSpPr>
        <p:spPr>
          <a:xfrm flipV="1">
            <a:off x="9279212" y="3279957"/>
            <a:ext cx="240052" cy="335586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3C091566-186C-6CA9-C2D6-B94A130595E0}"/>
              </a:ext>
            </a:extLst>
          </p:cNvPr>
          <p:cNvCxnSpPr>
            <a:cxnSpLocks/>
          </p:cNvCxnSpPr>
          <p:nvPr/>
        </p:nvCxnSpPr>
        <p:spPr>
          <a:xfrm>
            <a:off x="9519264" y="447827"/>
            <a:ext cx="0" cy="28391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F64428FB-3B1F-E7C1-DEB5-DB0F7F83AC20}"/>
              </a:ext>
            </a:extLst>
          </p:cNvPr>
          <p:cNvCxnSpPr/>
          <p:nvPr/>
        </p:nvCxnSpPr>
        <p:spPr>
          <a:xfrm>
            <a:off x="9274509" y="1689626"/>
            <a:ext cx="244755" cy="123807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C0431155-A59A-567C-6668-5F488BDB4C3F}"/>
              </a:ext>
            </a:extLst>
          </p:cNvPr>
          <p:cNvCxnSpPr/>
          <p:nvPr/>
        </p:nvCxnSpPr>
        <p:spPr>
          <a:xfrm flipV="1">
            <a:off x="9274509" y="449910"/>
            <a:ext cx="244755" cy="123971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D5C8544B-FE81-1266-1E80-47AA3AF389F1}"/>
              </a:ext>
            </a:extLst>
          </p:cNvPr>
          <p:cNvCxnSpPr>
            <a:cxnSpLocks/>
          </p:cNvCxnSpPr>
          <p:nvPr/>
        </p:nvCxnSpPr>
        <p:spPr>
          <a:xfrm>
            <a:off x="9498381" y="544233"/>
            <a:ext cx="0" cy="303828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Figura a mano libera: forma 135">
            <a:extLst>
              <a:ext uri="{FF2B5EF4-FFF2-40B4-BE49-F238E27FC236}">
                <a16:creationId xmlns:a16="http://schemas.microsoft.com/office/drawing/2014/main" id="{8D6966E3-1918-3AFF-5485-E5500708C476}"/>
              </a:ext>
            </a:extLst>
          </p:cNvPr>
          <p:cNvSpPr/>
          <p:nvPr/>
        </p:nvSpPr>
        <p:spPr>
          <a:xfrm>
            <a:off x="8676578" y="493643"/>
            <a:ext cx="1004135" cy="2388705"/>
          </a:xfrm>
          <a:custGeom>
            <a:avLst/>
            <a:gdLst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42461 h 2388705"/>
              <a:gd name="connsiteX3" fmla="*/ 530087 w 1007165"/>
              <a:gd name="connsiteY3" fmla="*/ 225287 h 2388705"/>
              <a:gd name="connsiteX4" fmla="*/ 381000 w 1007165"/>
              <a:gd name="connsiteY4" fmla="*/ 364435 h 2388705"/>
              <a:gd name="connsiteX5" fmla="*/ 304800 w 1007165"/>
              <a:gd name="connsiteY5" fmla="*/ 463827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0148 w 1007165"/>
              <a:gd name="connsiteY18" fmla="*/ 2179983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42461 h 2388705"/>
              <a:gd name="connsiteX3" fmla="*/ 530087 w 1007165"/>
              <a:gd name="connsiteY3" fmla="*/ 225287 h 2388705"/>
              <a:gd name="connsiteX4" fmla="*/ 381000 w 1007165"/>
              <a:gd name="connsiteY4" fmla="*/ 364435 h 2388705"/>
              <a:gd name="connsiteX5" fmla="*/ 304800 w 1007165"/>
              <a:gd name="connsiteY5" fmla="*/ 463827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3461 w 1007165"/>
              <a:gd name="connsiteY18" fmla="*/ 2173357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42461 h 2388705"/>
              <a:gd name="connsiteX3" fmla="*/ 530087 w 1007165"/>
              <a:gd name="connsiteY3" fmla="*/ 225287 h 2388705"/>
              <a:gd name="connsiteX4" fmla="*/ 381000 w 1007165"/>
              <a:gd name="connsiteY4" fmla="*/ 364435 h 2388705"/>
              <a:gd name="connsiteX5" fmla="*/ 301487 w 1007165"/>
              <a:gd name="connsiteY5" fmla="*/ 453887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3461 w 1007165"/>
              <a:gd name="connsiteY18" fmla="*/ 2173357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42461 h 2388705"/>
              <a:gd name="connsiteX3" fmla="*/ 530087 w 1007165"/>
              <a:gd name="connsiteY3" fmla="*/ 225287 h 2388705"/>
              <a:gd name="connsiteX4" fmla="*/ 381000 w 1007165"/>
              <a:gd name="connsiteY4" fmla="*/ 364435 h 2388705"/>
              <a:gd name="connsiteX5" fmla="*/ 301487 w 1007165"/>
              <a:gd name="connsiteY5" fmla="*/ 453887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3461 w 1007165"/>
              <a:gd name="connsiteY18" fmla="*/ 2173357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42461 h 2388705"/>
              <a:gd name="connsiteX3" fmla="*/ 530087 w 1007165"/>
              <a:gd name="connsiteY3" fmla="*/ 225287 h 2388705"/>
              <a:gd name="connsiteX4" fmla="*/ 381000 w 1007165"/>
              <a:gd name="connsiteY4" fmla="*/ 364435 h 2388705"/>
              <a:gd name="connsiteX5" fmla="*/ 301487 w 1007165"/>
              <a:gd name="connsiteY5" fmla="*/ 453887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3461 w 1007165"/>
              <a:gd name="connsiteY18" fmla="*/ 2173357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42461 h 2388705"/>
              <a:gd name="connsiteX3" fmla="*/ 530087 w 1007165"/>
              <a:gd name="connsiteY3" fmla="*/ 225287 h 2388705"/>
              <a:gd name="connsiteX4" fmla="*/ 381000 w 1007165"/>
              <a:gd name="connsiteY4" fmla="*/ 364435 h 2388705"/>
              <a:gd name="connsiteX5" fmla="*/ 301487 w 1007165"/>
              <a:gd name="connsiteY5" fmla="*/ 453887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3461 w 1007165"/>
              <a:gd name="connsiteY18" fmla="*/ 2173357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42461 h 2388705"/>
              <a:gd name="connsiteX3" fmla="*/ 530087 w 1007165"/>
              <a:gd name="connsiteY3" fmla="*/ 225287 h 2388705"/>
              <a:gd name="connsiteX4" fmla="*/ 381000 w 1007165"/>
              <a:gd name="connsiteY4" fmla="*/ 364435 h 2388705"/>
              <a:gd name="connsiteX5" fmla="*/ 311426 w 1007165"/>
              <a:gd name="connsiteY5" fmla="*/ 437322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3461 w 1007165"/>
              <a:gd name="connsiteY18" fmla="*/ 2173357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42461 h 2388705"/>
              <a:gd name="connsiteX3" fmla="*/ 530087 w 1007165"/>
              <a:gd name="connsiteY3" fmla="*/ 225287 h 2388705"/>
              <a:gd name="connsiteX4" fmla="*/ 377687 w 1007165"/>
              <a:gd name="connsiteY4" fmla="*/ 374374 h 2388705"/>
              <a:gd name="connsiteX5" fmla="*/ 311426 w 1007165"/>
              <a:gd name="connsiteY5" fmla="*/ 437322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3461 w 1007165"/>
              <a:gd name="connsiteY18" fmla="*/ 2173357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42461 h 2388705"/>
              <a:gd name="connsiteX3" fmla="*/ 533400 w 1007165"/>
              <a:gd name="connsiteY3" fmla="*/ 228601 h 2388705"/>
              <a:gd name="connsiteX4" fmla="*/ 377687 w 1007165"/>
              <a:gd name="connsiteY4" fmla="*/ 374374 h 2388705"/>
              <a:gd name="connsiteX5" fmla="*/ 311426 w 1007165"/>
              <a:gd name="connsiteY5" fmla="*/ 437322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3461 w 1007165"/>
              <a:gd name="connsiteY18" fmla="*/ 2173357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42461 h 2388705"/>
              <a:gd name="connsiteX3" fmla="*/ 533400 w 1007165"/>
              <a:gd name="connsiteY3" fmla="*/ 228601 h 2388705"/>
              <a:gd name="connsiteX4" fmla="*/ 377687 w 1007165"/>
              <a:gd name="connsiteY4" fmla="*/ 374374 h 2388705"/>
              <a:gd name="connsiteX5" fmla="*/ 311426 w 1007165"/>
              <a:gd name="connsiteY5" fmla="*/ 437322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3461 w 1007165"/>
              <a:gd name="connsiteY18" fmla="*/ 2173357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39148 h 2388705"/>
              <a:gd name="connsiteX3" fmla="*/ 533400 w 1007165"/>
              <a:gd name="connsiteY3" fmla="*/ 228601 h 2388705"/>
              <a:gd name="connsiteX4" fmla="*/ 377687 w 1007165"/>
              <a:gd name="connsiteY4" fmla="*/ 374374 h 2388705"/>
              <a:gd name="connsiteX5" fmla="*/ 311426 w 1007165"/>
              <a:gd name="connsiteY5" fmla="*/ 437322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3461 w 1007165"/>
              <a:gd name="connsiteY18" fmla="*/ 2173357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3913 w 1003852"/>
              <a:gd name="connsiteY0" fmla="*/ 0 h 2388705"/>
              <a:gd name="connsiteX1" fmla="*/ 815009 w 1003852"/>
              <a:gd name="connsiteY1" fmla="*/ 72887 h 2388705"/>
              <a:gd name="connsiteX2" fmla="*/ 672548 w 1003852"/>
              <a:gd name="connsiteY2" fmla="*/ 139148 h 2388705"/>
              <a:gd name="connsiteX3" fmla="*/ 530087 w 1003852"/>
              <a:gd name="connsiteY3" fmla="*/ 228601 h 2388705"/>
              <a:gd name="connsiteX4" fmla="*/ 374374 w 1003852"/>
              <a:gd name="connsiteY4" fmla="*/ 374374 h 2388705"/>
              <a:gd name="connsiteX5" fmla="*/ 308113 w 1003852"/>
              <a:gd name="connsiteY5" fmla="*/ 437322 h 2388705"/>
              <a:gd name="connsiteX6" fmla="*/ 221974 w 1003852"/>
              <a:gd name="connsiteY6" fmla="*/ 536714 h 2388705"/>
              <a:gd name="connsiteX7" fmla="*/ 165652 w 1003852"/>
              <a:gd name="connsiteY7" fmla="*/ 619540 h 2388705"/>
              <a:gd name="connsiteX8" fmla="*/ 79513 w 1003852"/>
              <a:gd name="connsiteY8" fmla="*/ 791818 h 2388705"/>
              <a:gd name="connsiteX9" fmla="*/ 39756 w 1003852"/>
              <a:gd name="connsiteY9" fmla="*/ 914400 h 2388705"/>
              <a:gd name="connsiteX10" fmla="*/ 0 w 1003852"/>
              <a:gd name="connsiteY10" fmla="*/ 1192696 h 2388705"/>
              <a:gd name="connsiteX11" fmla="*/ 39756 w 1003852"/>
              <a:gd name="connsiteY11" fmla="*/ 1480931 h 2388705"/>
              <a:gd name="connsiteX12" fmla="*/ 82826 w 1003852"/>
              <a:gd name="connsiteY12" fmla="*/ 1603514 h 2388705"/>
              <a:gd name="connsiteX13" fmla="*/ 115956 w 1003852"/>
              <a:gd name="connsiteY13" fmla="*/ 1679714 h 2388705"/>
              <a:gd name="connsiteX14" fmla="*/ 172278 w 1003852"/>
              <a:gd name="connsiteY14" fmla="*/ 1769166 h 2388705"/>
              <a:gd name="connsiteX15" fmla="*/ 228600 w 1003852"/>
              <a:gd name="connsiteY15" fmla="*/ 1851992 h 2388705"/>
              <a:gd name="connsiteX16" fmla="*/ 301487 w 1003852"/>
              <a:gd name="connsiteY16" fmla="*/ 1924879 h 2388705"/>
              <a:gd name="connsiteX17" fmla="*/ 381000 w 1003852"/>
              <a:gd name="connsiteY17" fmla="*/ 2017644 h 2388705"/>
              <a:gd name="connsiteX18" fmla="*/ 520148 w 1003852"/>
              <a:gd name="connsiteY18" fmla="*/ 2173357 h 2388705"/>
              <a:gd name="connsiteX19" fmla="*/ 665922 w 1003852"/>
              <a:gd name="connsiteY19" fmla="*/ 2276061 h 2388705"/>
              <a:gd name="connsiteX20" fmla="*/ 818322 w 1003852"/>
              <a:gd name="connsiteY20" fmla="*/ 2335696 h 2388705"/>
              <a:gd name="connsiteX21" fmla="*/ 1003852 w 1003852"/>
              <a:gd name="connsiteY21" fmla="*/ 2388705 h 2388705"/>
              <a:gd name="connsiteX0" fmla="*/ 993913 w 1003852"/>
              <a:gd name="connsiteY0" fmla="*/ 0 h 2388705"/>
              <a:gd name="connsiteX1" fmla="*/ 815009 w 1003852"/>
              <a:gd name="connsiteY1" fmla="*/ 72887 h 2388705"/>
              <a:gd name="connsiteX2" fmla="*/ 672548 w 1003852"/>
              <a:gd name="connsiteY2" fmla="*/ 139148 h 2388705"/>
              <a:gd name="connsiteX3" fmla="*/ 530087 w 1003852"/>
              <a:gd name="connsiteY3" fmla="*/ 228601 h 2388705"/>
              <a:gd name="connsiteX4" fmla="*/ 374374 w 1003852"/>
              <a:gd name="connsiteY4" fmla="*/ 374374 h 2388705"/>
              <a:gd name="connsiteX5" fmla="*/ 308113 w 1003852"/>
              <a:gd name="connsiteY5" fmla="*/ 437322 h 2388705"/>
              <a:gd name="connsiteX6" fmla="*/ 221974 w 1003852"/>
              <a:gd name="connsiteY6" fmla="*/ 536714 h 2388705"/>
              <a:gd name="connsiteX7" fmla="*/ 165652 w 1003852"/>
              <a:gd name="connsiteY7" fmla="*/ 619540 h 2388705"/>
              <a:gd name="connsiteX8" fmla="*/ 79513 w 1003852"/>
              <a:gd name="connsiteY8" fmla="*/ 791818 h 2388705"/>
              <a:gd name="connsiteX9" fmla="*/ 39756 w 1003852"/>
              <a:gd name="connsiteY9" fmla="*/ 914400 h 2388705"/>
              <a:gd name="connsiteX10" fmla="*/ 0 w 1003852"/>
              <a:gd name="connsiteY10" fmla="*/ 1192696 h 2388705"/>
              <a:gd name="connsiteX11" fmla="*/ 39756 w 1003852"/>
              <a:gd name="connsiteY11" fmla="*/ 1480931 h 2388705"/>
              <a:gd name="connsiteX12" fmla="*/ 82826 w 1003852"/>
              <a:gd name="connsiteY12" fmla="*/ 1603514 h 2388705"/>
              <a:gd name="connsiteX13" fmla="*/ 115956 w 1003852"/>
              <a:gd name="connsiteY13" fmla="*/ 1679714 h 2388705"/>
              <a:gd name="connsiteX14" fmla="*/ 172278 w 1003852"/>
              <a:gd name="connsiteY14" fmla="*/ 1769166 h 2388705"/>
              <a:gd name="connsiteX15" fmla="*/ 228600 w 1003852"/>
              <a:gd name="connsiteY15" fmla="*/ 1851992 h 2388705"/>
              <a:gd name="connsiteX16" fmla="*/ 301487 w 1003852"/>
              <a:gd name="connsiteY16" fmla="*/ 1924879 h 2388705"/>
              <a:gd name="connsiteX17" fmla="*/ 381000 w 1003852"/>
              <a:gd name="connsiteY17" fmla="*/ 2017644 h 2388705"/>
              <a:gd name="connsiteX18" fmla="*/ 520148 w 1003852"/>
              <a:gd name="connsiteY18" fmla="*/ 2173357 h 2388705"/>
              <a:gd name="connsiteX19" fmla="*/ 672548 w 1003852"/>
              <a:gd name="connsiteY19" fmla="*/ 2269434 h 2388705"/>
              <a:gd name="connsiteX20" fmla="*/ 818322 w 1003852"/>
              <a:gd name="connsiteY20" fmla="*/ 2335696 h 2388705"/>
              <a:gd name="connsiteX21" fmla="*/ 1003852 w 1003852"/>
              <a:gd name="connsiteY21" fmla="*/ 2388705 h 2388705"/>
              <a:gd name="connsiteX0" fmla="*/ 993913 w 1003852"/>
              <a:gd name="connsiteY0" fmla="*/ 0 h 2388705"/>
              <a:gd name="connsiteX1" fmla="*/ 815009 w 1003852"/>
              <a:gd name="connsiteY1" fmla="*/ 72887 h 2388705"/>
              <a:gd name="connsiteX2" fmla="*/ 672548 w 1003852"/>
              <a:gd name="connsiteY2" fmla="*/ 139148 h 2388705"/>
              <a:gd name="connsiteX3" fmla="*/ 530087 w 1003852"/>
              <a:gd name="connsiteY3" fmla="*/ 228601 h 2388705"/>
              <a:gd name="connsiteX4" fmla="*/ 374374 w 1003852"/>
              <a:gd name="connsiteY4" fmla="*/ 374374 h 2388705"/>
              <a:gd name="connsiteX5" fmla="*/ 308113 w 1003852"/>
              <a:gd name="connsiteY5" fmla="*/ 437322 h 2388705"/>
              <a:gd name="connsiteX6" fmla="*/ 221974 w 1003852"/>
              <a:gd name="connsiteY6" fmla="*/ 536714 h 2388705"/>
              <a:gd name="connsiteX7" fmla="*/ 165652 w 1003852"/>
              <a:gd name="connsiteY7" fmla="*/ 619540 h 2388705"/>
              <a:gd name="connsiteX8" fmla="*/ 79513 w 1003852"/>
              <a:gd name="connsiteY8" fmla="*/ 791818 h 2388705"/>
              <a:gd name="connsiteX9" fmla="*/ 39756 w 1003852"/>
              <a:gd name="connsiteY9" fmla="*/ 914400 h 2388705"/>
              <a:gd name="connsiteX10" fmla="*/ 0 w 1003852"/>
              <a:gd name="connsiteY10" fmla="*/ 1192696 h 2388705"/>
              <a:gd name="connsiteX11" fmla="*/ 39756 w 1003852"/>
              <a:gd name="connsiteY11" fmla="*/ 1480931 h 2388705"/>
              <a:gd name="connsiteX12" fmla="*/ 82826 w 1003852"/>
              <a:gd name="connsiteY12" fmla="*/ 1603514 h 2388705"/>
              <a:gd name="connsiteX13" fmla="*/ 115956 w 1003852"/>
              <a:gd name="connsiteY13" fmla="*/ 1679714 h 2388705"/>
              <a:gd name="connsiteX14" fmla="*/ 172278 w 1003852"/>
              <a:gd name="connsiteY14" fmla="*/ 1769166 h 2388705"/>
              <a:gd name="connsiteX15" fmla="*/ 228600 w 1003852"/>
              <a:gd name="connsiteY15" fmla="*/ 1851992 h 2388705"/>
              <a:gd name="connsiteX16" fmla="*/ 301487 w 1003852"/>
              <a:gd name="connsiteY16" fmla="*/ 1938131 h 2388705"/>
              <a:gd name="connsiteX17" fmla="*/ 381000 w 1003852"/>
              <a:gd name="connsiteY17" fmla="*/ 2017644 h 2388705"/>
              <a:gd name="connsiteX18" fmla="*/ 520148 w 1003852"/>
              <a:gd name="connsiteY18" fmla="*/ 2173357 h 2388705"/>
              <a:gd name="connsiteX19" fmla="*/ 672548 w 1003852"/>
              <a:gd name="connsiteY19" fmla="*/ 2269434 h 2388705"/>
              <a:gd name="connsiteX20" fmla="*/ 818322 w 1003852"/>
              <a:gd name="connsiteY20" fmla="*/ 2335696 h 2388705"/>
              <a:gd name="connsiteX21" fmla="*/ 1003852 w 1003852"/>
              <a:gd name="connsiteY21" fmla="*/ 2388705 h 2388705"/>
              <a:gd name="connsiteX0" fmla="*/ 993913 w 1003852"/>
              <a:gd name="connsiteY0" fmla="*/ 0 h 2388705"/>
              <a:gd name="connsiteX1" fmla="*/ 815009 w 1003852"/>
              <a:gd name="connsiteY1" fmla="*/ 72887 h 2388705"/>
              <a:gd name="connsiteX2" fmla="*/ 672548 w 1003852"/>
              <a:gd name="connsiteY2" fmla="*/ 139148 h 2388705"/>
              <a:gd name="connsiteX3" fmla="*/ 530087 w 1003852"/>
              <a:gd name="connsiteY3" fmla="*/ 228601 h 2388705"/>
              <a:gd name="connsiteX4" fmla="*/ 374374 w 1003852"/>
              <a:gd name="connsiteY4" fmla="*/ 374374 h 2388705"/>
              <a:gd name="connsiteX5" fmla="*/ 308113 w 1003852"/>
              <a:gd name="connsiteY5" fmla="*/ 437322 h 2388705"/>
              <a:gd name="connsiteX6" fmla="*/ 221974 w 1003852"/>
              <a:gd name="connsiteY6" fmla="*/ 536714 h 2388705"/>
              <a:gd name="connsiteX7" fmla="*/ 165652 w 1003852"/>
              <a:gd name="connsiteY7" fmla="*/ 619540 h 2388705"/>
              <a:gd name="connsiteX8" fmla="*/ 79513 w 1003852"/>
              <a:gd name="connsiteY8" fmla="*/ 791818 h 2388705"/>
              <a:gd name="connsiteX9" fmla="*/ 39756 w 1003852"/>
              <a:gd name="connsiteY9" fmla="*/ 914400 h 2388705"/>
              <a:gd name="connsiteX10" fmla="*/ 0 w 1003852"/>
              <a:gd name="connsiteY10" fmla="*/ 1192696 h 2388705"/>
              <a:gd name="connsiteX11" fmla="*/ 39756 w 1003852"/>
              <a:gd name="connsiteY11" fmla="*/ 1480931 h 2388705"/>
              <a:gd name="connsiteX12" fmla="*/ 82826 w 1003852"/>
              <a:gd name="connsiteY12" fmla="*/ 1603514 h 2388705"/>
              <a:gd name="connsiteX13" fmla="*/ 115956 w 1003852"/>
              <a:gd name="connsiteY13" fmla="*/ 1679714 h 2388705"/>
              <a:gd name="connsiteX14" fmla="*/ 172278 w 1003852"/>
              <a:gd name="connsiteY14" fmla="*/ 1769166 h 2388705"/>
              <a:gd name="connsiteX15" fmla="*/ 228600 w 1003852"/>
              <a:gd name="connsiteY15" fmla="*/ 1851992 h 2388705"/>
              <a:gd name="connsiteX16" fmla="*/ 301487 w 1003852"/>
              <a:gd name="connsiteY16" fmla="*/ 1938131 h 2388705"/>
              <a:gd name="connsiteX17" fmla="*/ 381000 w 1003852"/>
              <a:gd name="connsiteY17" fmla="*/ 2017644 h 2388705"/>
              <a:gd name="connsiteX18" fmla="*/ 526774 w 1003852"/>
              <a:gd name="connsiteY18" fmla="*/ 2160105 h 2388705"/>
              <a:gd name="connsiteX19" fmla="*/ 672548 w 1003852"/>
              <a:gd name="connsiteY19" fmla="*/ 2269434 h 2388705"/>
              <a:gd name="connsiteX20" fmla="*/ 818322 w 1003852"/>
              <a:gd name="connsiteY20" fmla="*/ 2335696 h 2388705"/>
              <a:gd name="connsiteX21" fmla="*/ 1003852 w 1003852"/>
              <a:gd name="connsiteY21" fmla="*/ 2388705 h 2388705"/>
              <a:gd name="connsiteX0" fmla="*/ 993913 w 1003852"/>
              <a:gd name="connsiteY0" fmla="*/ 0 h 2388705"/>
              <a:gd name="connsiteX1" fmla="*/ 815009 w 1003852"/>
              <a:gd name="connsiteY1" fmla="*/ 72887 h 2388705"/>
              <a:gd name="connsiteX2" fmla="*/ 672548 w 1003852"/>
              <a:gd name="connsiteY2" fmla="*/ 139148 h 2388705"/>
              <a:gd name="connsiteX3" fmla="*/ 530087 w 1003852"/>
              <a:gd name="connsiteY3" fmla="*/ 228601 h 2388705"/>
              <a:gd name="connsiteX4" fmla="*/ 371061 w 1003852"/>
              <a:gd name="connsiteY4" fmla="*/ 367748 h 2388705"/>
              <a:gd name="connsiteX5" fmla="*/ 308113 w 1003852"/>
              <a:gd name="connsiteY5" fmla="*/ 437322 h 2388705"/>
              <a:gd name="connsiteX6" fmla="*/ 221974 w 1003852"/>
              <a:gd name="connsiteY6" fmla="*/ 536714 h 2388705"/>
              <a:gd name="connsiteX7" fmla="*/ 165652 w 1003852"/>
              <a:gd name="connsiteY7" fmla="*/ 619540 h 2388705"/>
              <a:gd name="connsiteX8" fmla="*/ 79513 w 1003852"/>
              <a:gd name="connsiteY8" fmla="*/ 791818 h 2388705"/>
              <a:gd name="connsiteX9" fmla="*/ 39756 w 1003852"/>
              <a:gd name="connsiteY9" fmla="*/ 914400 h 2388705"/>
              <a:gd name="connsiteX10" fmla="*/ 0 w 1003852"/>
              <a:gd name="connsiteY10" fmla="*/ 1192696 h 2388705"/>
              <a:gd name="connsiteX11" fmla="*/ 39756 w 1003852"/>
              <a:gd name="connsiteY11" fmla="*/ 1480931 h 2388705"/>
              <a:gd name="connsiteX12" fmla="*/ 82826 w 1003852"/>
              <a:gd name="connsiteY12" fmla="*/ 1603514 h 2388705"/>
              <a:gd name="connsiteX13" fmla="*/ 115956 w 1003852"/>
              <a:gd name="connsiteY13" fmla="*/ 1679714 h 2388705"/>
              <a:gd name="connsiteX14" fmla="*/ 172278 w 1003852"/>
              <a:gd name="connsiteY14" fmla="*/ 1769166 h 2388705"/>
              <a:gd name="connsiteX15" fmla="*/ 228600 w 1003852"/>
              <a:gd name="connsiteY15" fmla="*/ 1851992 h 2388705"/>
              <a:gd name="connsiteX16" fmla="*/ 301487 w 1003852"/>
              <a:gd name="connsiteY16" fmla="*/ 1938131 h 2388705"/>
              <a:gd name="connsiteX17" fmla="*/ 381000 w 1003852"/>
              <a:gd name="connsiteY17" fmla="*/ 2017644 h 2388705"/>
              <a:gd name="connsiteX18" fmla="*/ 526774 w 1003852"/>
              <a:gd name="connsiteY18" fmla="*/ 2160105 h 2388705"/>
              <a:gd name="connsiteX19" fmla="*/ 672548 w 1003852"/>
              <a:gd name="connsiteY19" fmla="*/ 2269434 h 2388705"/>
              <a:gd name="connsiteX20" fmla="*/ 818322 w 1003852"/>
              <a:gd name="connsiteY20" fmla="*/ 2335696 h 2388705"/>
              <a:gd name="connsiteX21" fmla="*/ 1003852 w 1003852"/>
              <a:gd name="connsiteY21" fmla="*/ 2388705 h 2388705"/>
              <a:gd name="connsiteX0" fmla="*/ 993913 w 1003852"/>
              <a:gd name="connsiteY0" fmla="*/ 0 h 2388705"/>
              <a:gd name="connsiteX1" fmla="*/ 815009 w 1003852"/>
              <a:gd name="connsiteY1" fmla="*/ 72887 h 2388705"/>
              <a:gd name="connsiteX2" fmla="*/ 672548 w 1003852"/>
              <a:gd name="connsiteY2" fmla="*/ 139148 h 2388705"/>
              <a:gd name="connsiteX3" fmla="*/ 530087 w 1003852"/>
              <a:gd name="connsiteY3" fmla="*/ 228601 h 2388705"/>
              <a:gd name="connsiteX4" fmla="*/ 377687 w 1003852"/>
              <a:gd name="connsiteY4" fmla="*/ 367748 h 2388705"/>
              <a:gd name="connsiteX5" fmla="*/ 308113 w 1003852"/>
              <a:gd name="connsiteY5" fmla="*/ 437322 h 2388705"/>
              <a:gd name="connsiteX6" fmla="*/ 221974 w 1003852"/>
              <a:gd name="connsiteY6" fmla="*/ 536714 h 2388705"/>
              <a:gd name="connsiteX7" fmla="*/ 165652 w 1003852"/>
              <a:gd name="connsiteY7" fmla="*/ 619540 h 2388705"/>
              <a:gd name="connsiteX8" fmla="*/ 79513 w 1003852"/>
              <a:gd name="connsiteY8" fmla="*/ 791818 h 2388705"/>
              <a:gd name="connsiteX9" fmla="*/ 39756 w 1003852"/>
              <a:gd name="connsiteY9" fmla="*/ 914400 h 2388705"/>
              <a:gd name="connsiteX10" fmla="*/ 0 w 1003852"/>
              <a:gd name="connsiteY10" fmla="*/ 1192696 h 2388705"/>
              <a:gd name="connsiteX11" fmla="*/ 39756 w 1003852"/>
              <a:gd name="connsiteY11" fmla="*/ 1480931 h 2388705"/>
              <a:gd name="connsiteX12" fmla="*/ 82826 w 1003852"/>
              <a:gd name="connsiteY12" fmla="*/ 1603514 h 2388705"/>
              <a:gd name="connsiteX13" fmla="*/ 115956 w 1003852"/>
              <a:gd name="connsiteY13" fmla="*/ 1679714 h 2388705"/>
              <a:gd name="connsiteX14" fmla="*/ 172278 w 1003852"/>
              <a:gd name="connsiteY14" fmla="*/ 1769166 h 2388705"/>
              <a:gd name="connsiteX15" fmla="*/ 228600 w 1003852"/>
              <a:gd name="connsiteY15" fmla="*/ 1851992 h 2388705"/>
              <a:gd name="connsiteX16" fmla="*/ 301487 w 1003852"/>
              <a:gd name="connsiteY16" fmla="*/ 1938131 h 2388705"/>
              <a:gd name="connsiteX17" fmla="*/ 381000 w 1003852"/>
              <a:gd name="connsiteY17" fmla="*/ 2017644 h 2388705"/>
              <a:gd name="connsiteX18" fmla="*/ 526774 w 1003852"/>
              <a:gd name="connsiteY18" fmla="*/ 2160105 h 2388705"/>
              <a:gd name="connsiteX19" fmla="*/ 672548 w 1003852"/>
              <a:gd name="connsiteY19" fmla="*/ 2269434 h 2388705"/>
              <a:gd name="connsiteX20" fmla="*/ 818322 w 1003852"/>
              <a:gd name="connsiteY20" fmla="*/ 2335696 h 2388705"/>
              <a:gd name="connsiteX21" fmla="*/ 1003852 w 1003852"/>
              <a:gd name="connsiteY21" fmla="*/ 2388705 h 2388705"/>
              <a:gd name="connsiteX0" fmla="*/ 994168 w 1004107"/>
              <a:gd name="connsiteY0" fmla="*/ 0 h 2388705"/>
              <a:gd name="connsiteX1" fmla="*/ 815264 w 1004107"/>
              <a:gd name="connsiteY1" fmla="*/ 72887 h 2388705"/>
              <a:gd name="connsiteX2" fmla="*/ 672803 w 1004107"/>
              <a:gd name="connsiteY2" fmla="*/ 139148 h 2388705"/>
              <a:gd name="connsiteX3" fmla="*/ 530342 w 1004107"/>
              <a:gd name="connsiteY3" fmla="*/ 228601 h 2388705"/>
              <a:gd name="connsiteX4" fmla="*/ 377942 w 1004107"/>
              <a:gd name="connsiteY4" fmla="*/ 367748 h 2388705"/>
              <a:gd name="connsiteX5" fmla="*/ 308368 w 1004107"/>
              <a:gd name="connsiteY5" fmla="*/ 437322 h 2388705"/>
              <a:gd name="connsiteX6" fmla="*/ 222229 w 1004107"/>
              <a:gd name="connsiteY6" fmla="*/ 536714 h 2388705"/>
              <a:gd name="connsiteX7" fmla="*/ 165907 w 1004107"/>
              <a:gd name="connsiteY7" fmla="*/ 619540 h 2388705"/>
              <a:gd name="connsiteX8" fmla="*/ 79768 w 1004107"/>
              <a:gd name="connsiteY8" fmla="*/ 791818 h 2388705"/>
              <a:gd name="connsiteX9" fmla="*/ 40011 w 1004107"/>
              <a:gd name="connsiteY9" fmla="*/ 914400 h 2388705"/>
              <a:gd name="connsiteX10" fmla="*/ 255 w 1004107"/>
              <a:gd name="connsiteY10" fmla="*/ 1192696 h 2388705"/>
              <a:gd name="connsiteX11" fmla="*/ 40011 w 1004107"/>
              <a:gd name="connsiteY11" fmla="*/ 1480931 h 2388705"/>
              <a:gd name="connsiteX12" fmla="*/ 83081 w 1004107"/>
              <a:gd name="connsiteY12" fmla="*/ 1603514 h 2388705"/>
              <a:gd name="connsiteX13" fmla="*/ 116211 w 1004107"/>
              <a:gd name="connsiteY13" fmla="*/ 1679714 h 2388705"/>
              <a:gd name="connsiteX14" fmla="*/ 172533 w 1004107"/>
              <a:gd name="connsiteY14" fmla="*/ 1769166 h 2388705"/>
              <a:gd name="connsiteX15" fmla="*/ 228855 w 1004107"/>
              <a:gd name="connsiteY15" fmla="*/ 1851992 h 2388705"/>
              <a:gd name="connsiteX16" fmla="*/ 301742 w 1004107"/>
              <a:gd name="connsiteY16" fmla="*/ 1938131 h 2388705"/>
              <a:gd name="connsiteX17" fmla="*/ 381255 w 1004107"/>
              <a:gd name="connsiteY17" fmla="*/ 2017644 h 2388705"/>
              <a:gd name="connsiteX18" fmla="*/ 527029 w 1004107"/>
              <a:gd name="connsiteY18" fmla="*/ 2160105 h 2388705"/>
              <a:gd name="connsiteX19" fmla="*/ 672803 w 1004107"/>
              <a:gd name="connsiteY19" fmla="*/ 2269434 h 2388705"/>
              <a:gd name="connsiteX20" fmla="*/ 818577 w 1004107"/>
              <a:gd name="connsiteY20" fmla="*/ 2335696 h 2388705"/>
              <a:gd name="connsiteX21" fmla="*/ 1004107 w 1004107"/>
              <a:gd name="connsiteY21" fmla="*/ 2388705 h 2388705"/>
              <a:gd name="connsiteX0" fmla="*/ 994196 w 1004135"/>
              <a:gd name="connsiteY0" fmla="*/ 0 h 2388705"/>
              <a:gd name="connsiteX1" fmla="*/ 815292 w 1004135"/>
              <a:gd name="connsiteY1" fmla="*/ 72887 h 2388705"/>
              <a:gd name="connsiteX2" fmla="*/ 672831 w 1004135"/>
              <a:gd name="connsiteY2" fmla="*/ 139148 h 2388705"/>
              <a:gd name="connsiteX3" fmla="*/ 530370 w 1004135"/>
              <a:gd name="connsiteY3" fmla="*/ 228601 h 2388705"/>
              <a:gd name="connsiteX4" fmla="*/ 377970 w 1004135"/>
              <a:gd name="connsiteY4" fmla="*/ 367748 h 2388705"/>
              <a:gd name="connsiteX5" fmla="*/ 308396 w 1004135"/>
              <a:gd name="connsiteY5" fmla="*/ 437322 h 2388705"/>
              <a:gd name="connsiteX6" fmla="*/ 222257 w 1004135"/>
              <a:gd name="connsiteY6" fmla="*/ 536714 h 2388705"/>
              <a:gd name="connsiteX7" fmla="*/ 165935 w 1004135"/>
              <a:gd name="connsiteY7" fmla="*/ 619540 h 2388705"/>
              <a:gd name="connsiteX8" fmla="*/ 79796 w 1004135"/>
              <a:gd name="connsiteY8" fmla="*/ 791818 h 2388705"/>
              <a:gd name="connsiteX9" fmla="*/ 40039 w 1004135"/>
              <a:gd name="connsiteY9" fmla="*/ 914400 h 2388705"/>
              <a:gd name="connsiteX10" fmla="*/ 283 w 1004135"/>
              <a:gd name="connsiteY10" fmla="*/ 1192696 h 2388705"/>
              <a:gd name="connsiteX11" fmla="*/ 40039 w 1004135"/>
              <a:gd name="connsiteY11" fmla="*/ 1480931 h 2388705"/>
              <a:gd name="connsiteX12" fmla="*/ 83109 w 1004135"/>
              <a:gd name="connsiteY12" fmla="*/ 1603514 h 2388705"/>
              <a:gd name="connsiteX13" fmla="*/ 116239 w 1004135"/>
              <a:gd name="connsiteY13" fmla="*/ 1679714 h 2388705"/>
              <a:gd name="connsiteX14" fmla="*/ 172561 w 1004135"/>
              <a:gd name="connsiteY14" fmla="*/ 1769166 h 2388705"/>
              <a:gd name="connsiteX15" fmla="*/ 228883 w 1004135"/>
              <a:gd name="connsiteY15" fmla="*/ 1851992 h 2388705"/>
              <a:gd name="connsiteX16" fmla="*/ 301770 w 1004135"/>
              <a:gd name="connsiteY16" fmla="*/ 1938131 h 2388705"/>
              <a:gd name="connsiteX17" fmla="*/ 381283 w 1004135"/>
              <a:gd name="connsiteY17" fmla="*/ 2017644 h 2388705"/>
              <a:gd name="connsiteX18" fmla="*/ 527057 w 1004135"/>
              <a:gd name="connsiteY18" fmla="*/ 2160105 h 2388705"/>
              <a:gd name="connsiteX19" fmla="*/ 672831 w 1004135"/>
              <a:gd name="connsiteY19" fmla="*/ 2269434 h 2388705"/>
              <a:gd name="connsiteX20" fmla="*/ 818605 w 1004135"/>
              <a:gd name="connsiteY20" fmla="*/ 2335696 h 2388705"/>
              <a:gd name="connsiteX21" fmla="*/ 1004135 w 1004135"/>
              <a:gd name="connsiteY21" fmla="*/ 2388705 h 2388705"/>
              <a:gd name="connsiteX0" fmla="*/ 994196 w 1004135"/>
              <a:gd name="connsiteY0" fmla="*/ 0 h 2388705"/>
              <a:gd name="connsiteX1" fmla="*/ 815292 w 1004135"/>
              <a:gd name="connsiteY1" fmla="*/ 72887 h 2388705"/>
              <a:gd name="connsiteX2" fmla="*/ 672831 w 1004135"/>
              <a:gd name="connsiteY2" fmla="*/ 139148 h 2388705"/>
              <a:gd name="connsiteX3" fmla="*/ 530370 w 1004135"/>
              <a:gd name="connsiteY3" fmla="*/ 231199 h 2388705"/>
              <a:gd name="connsiteX4" fmla="*/ 377970 w 1004135"/>
              <a:gd name="connsiteY4" fmla="*/ 367748 h 2388705"/>
              <a:gd name="connsiteX5" fmla="*/ 308396 w 1004135"/>
              <a:gd name="connsiteY5" fmla="*/ 437322 h 2388705"/>
              <a:gd name="connsiteX6" fmla="*/ 222257 w 1004135"/>
              <a:gd name="connsiteY6" fmla="*/ 536714 h 2388705"/>
              <a:gd name="connsiteX7" fmla="*/ 165935 w 1004135"/>
              <a:gd name="connsiteY7" fmla="*/ 619540 h 2388705"/>
              <a:gd name="connsiteX8" fmla="*/ 79796 w 1004135"/>
              <a:gd name="connsiteY8" fmla="*/ 791818 h 2388705"/>
              <a:gd name="connsiteX9" fmla="*/ 40039 w 1004135"/>
              <a:gd name="connsiteY9" fmla="*/ 914400 h 2388705"/>
              <a:gd name="connsiteX10" fmla="*/ 283 w 1004135"/>
              <a:gd name="connsiteY10" fmla="*/ 1192696 h 2388705"/>
              <a:gd name="connsiteX11" fmla="*/ 40039 w 1004135"/>
              <a:gd name="connsiteY11" fmla="*/ 1480931 h 2388705"/>
              <a:gd name="connsiteX12" fmla="*/ 83109 w 1004135"/>
              <a:gd name="connsiteY12" fmla="*/ 1603514 h 2388705"/>
              <a:gd name="connsiteX13" fmla="*/ 116239 w 1004135"/>
              <a:gd name="connsiteY13" fmla="*/ 1679714 h 2388705"/>
              <a:gd name="connsiteX14" fmla="*/ 172561 w 1004135"/>
              <a:gd name="connsiteY14" fmla="*/ 1769166 h 2388705"/>
              <a:gd name="connsiteX15" fmla="*/ 228883 w 1004135"/>
              <a:gd name="connsiteY15" fmla="*/ 1851992 h 2388705"/>
              <a:gd name="connsiteX16" fmla="*/ 301770 w 1004135"/>
              <a:gd name="connsiteY16" fmla="*/ 1938131 h 2388705"/>
              <a:gd name="connsiteX17" fmla="*/ 381283 w 1004135"/>
              <a:gd name="connsiteY17" fmla="*/ 2017644 h 2388705"/>
              <a:gd name="connsiteX18" fmla="*/ 527057 w 1004135"/>
              <a:gd name="connsiteY18" fmla="*/ 2160105 h 2388705"/>
              <a:gd name="connsiteX19" fmla="*/ 672831 w 1004135"/>
              <a:gd name="connsiteY19" fmla="*/ 2269434 h 2388705"/>
              <a:gd name="connsiteX20" fmla="*/ 818605 w 1004135"/>
              <a:gd name="connsiteY20" fmla="*/ 2335696 h 2388705"/>
              <a:gd name="connsiteX21" fmla="*/ 1004135 w 1004135"/>
              <a:gd name="connsiteY21" fmla="*/ 2388705 h 2388705"/>
              <a:gd name="connsiteX0" fmla="*/ 994196 w 1004135"/>
              <a:gd name="connsiteY0" fmla="*/ 0 h 2388705"/>
              <a:gd name="connsiteX1" fmla="*/ 815292 w 1004135"/>
              <a:gd name="connsiteY1" fmla="*/ 72887 h 2388705"/>
              <a:gd name="connsiteX2" fmla="*/ 672831 w 1004135"/>
              <a:gd name="connsiteY2" fmla="*/ 139148 h 2388705"/>
              <a:gd name="connsiteX3" fmla="*/ 530370 w 1004135"/>
              <a:gd name="connsiteY3" fmla="*/ 231199 h 2388705"/>
              <a:gd name="connsiteX4" fmla="*/ 377970 w 1004135"/>
              <a:gd name="connsiteY4" fmla="*/ 367748 h 2388705"/>
              <a:gd name="connsiteX5" fmla="*/ 308396 w 1004135"/>
              <a:gd name="connsiteY5" fmla="*/ 437322 h 2388705"/>
              <a:gd name="connsiteX6" fmla="*/ 222257 w 1004135"/>
              <a:gd name="connsiteY6" fmla="*/ 536714 h 2388705"/>
              <a:gd name="connsiteX7" fmla="*/ 165935 w 1004135"/>
              <a:gd name="connsiteY7" fmla="*/ 619540 h 2388705"/>
              <a:gd name="connsiteX8" fmla="*/ 79796 w 1004135"/>
              <a:gd name="connsiteY8" fmla="*/ 791818 h 2388705"/>
              <a:gd name="connsiteX9" fmla="*/ 40039 w 1004135"/>
              <a:gd name="connsiteY9" fmla="*/ 914400 h 2388705"/>
              <a:gd name="connsiteX10" fmla="*/ 283 w 1004135"/>
              <a:gd name="connsiteY10" fmla="*/ 1192696 h 2388705"/>
              <a:gd name="connsiteX11" fmla="*/ 40039 w 1004135"/>
              <a:gd name="connsiteY11" fmla="*/ 1480931 h 2388705"/>
              <a:gd name="connsiteX12" fmla="*/ 83109 w 1004135"/>
              <a:gd name="connsiteY12" fmla="*/ 1603514 h 2388705"/>
              <a:gd name="connsiteX13" fmla="*/ 116239 w 1004135"/>
              <a:gd name="connsiteY13" fmla="*/ 1679714 h 2388705"/>
              <a:gd name="connsiteX14" fmla="*/ 172561 w 1004135"/>
              <a:gd name="connsiteY14" fmla="*/ 1769166 h 2388705"/>
              <a:gd name="connsiteX15" fmla="*/ 228883 w 1004135"/>
              <a:gd name="connsiteY15" fmla="*/ 1851992 h 2388705"/>
              <a:gd name="connsiteX16" fmla="*/ 301770 w 1004135"/>
              <a:gd name="connsiteY16" fmla="*/ 1938131 h 2388705"/>
              <a:gd name="connsiteX17" fmla="*/ 381283 w 1004135"/>
              <a:gd name="connsiteY17" fmla="*/ 2017644 h 2388705"/>
              <a:gd name="connsiteX18" fmla="*/ 527057 w 1004135"/>
              <a:gd name="connsiteY18" fmla="*/ 2160105 h 2388705"/>
              <a:gd name="connsiteX19" fmla="*/ 672831 w 1004135"/>
              <a:gd name="connsiteY19" fmla="*/ 2261814 h 2388705"/>
              <a:gd name="connsiteX20" fmla="*/ 818605 w 1004135"/>
              <a:gd name="connsiteY20" fmla="*/ 2335696 h 2388705"/>
              <a:gd name="connsiteX21" fmla="*/ 1004135 w 1004135"/>
              <a:gd name="connsiteY21" fmla="*/ 2388705 h 2388705"/>
              <a:gd name="connsiteX0" fmla="*/ 994196 w 1004135"/>
              <a:gd name="connsiteY0" fmla="*/ 0 h 2388705"/>
              <a:gd name="connsiteX1" fmla="*/ 815292 w 1004135"/>
              <a:gd name="connsiteY1" fmla="*/ 72887 h 2388705"/>
              <a:gd name="connsiteX2" fmla="*/ 672831 w 1004135"/>
              <a:gd name="connsiteY2" fmla="*/ 139148 h 2388705"/>
              <a:gd name="connsiteX3" fmla="*/ 530370 w 1004135"/>
              <a:gd name="connsiteY3" fmla="*/ 231199 h 2388705"/>
              <a:gd name="connsiteX4" fmla="*/ 377970 w 1004135"/>
              <a:gd name="connsiteY4" fmla="*/ 367748 h 2388705"/>
              <a:gd name="connsiteX5" fmla="*/ 308396 w 1004135"/>
              <a:gd name="connsiteY5" fmla="*/ 437322 h 2388705"/>
              <a:gd name="connsiteX6" fmla="*/ 222257 w 1004135"/>
              <a:gd name="connsiteY6" fmla="*/ 536714 h 2388705"/>
              <a:gd name="connsiteX7" fmla="*/ 165935 w 1004135"/>
              <a:gd name="connsiteY7" fmla="*/ 619540 h 2388705"/>
              <a:gd name="connsiteX8" fmla="*/ 79796 w 1004135"/>
              <a:gd name="connsiteY8" fmla="*/ 791818 h 2388705"/>
              <a:gd name="connsiteX9" fmla="*/ 40039 w 1004135"/>
              <a:gd name="connsiteY9" fmla="*/ 914400 h 2388705"/>
              <a:gd name="connsiteX10" fmla="*/ 283 w 1004135"/>
              <a:gd name="connsiteY10" fmla="*/ 1192696 h 2388705"/>
              <a:gd name="connsiteX11" fmla="*/ 40039 w 1004135"/>
              <a:gd name="connsiteY11" fmla="*/ 1480931 h 2388705"/>
              <a:gd name="connsiteX12" fmla="*/ 83109 w 1004135"/>
              <a:gd name="connsiteY12" fmla="*/ 1603514 h 2388705"/>
              <a:gd name="connsiteX13" fmla="*/ 116239 w 1004135"/>
              <a:gd name="connsiteY13" fmla="*/ 1679714 h 2388705"/>
              <a:gd name="connsiteX14" fmla="*/ 172561 w 1004135"/>
              <a:gd name="connsiteY14" fmla="*/ 1769166 h 2388705"/>
              <a:gd name="connsiteX15" fmla="*/ 228883 w 1004135"/>
              <a:gd name="connsiteY15" fmla="*/ 1851992 h 2388705"/>
              <a:gd name="connsiteX16" fmla="*/ 301770 w 1004135"/>
              <a:gd name="connsiteY16" fmla="*/ 1938131 h 2388705"/>
              <a:gd name="connsiteX17" fmla="*/ 381283 w 1004135"/>
              <a:gd name="connsiteY17" fmla="*/ 2017644 h 2388705"/>
              <a:gd name="connsiteX18" fmla="*/ 527057 w 1004135"/>
              <a:gd name="connsiteY18" fmla="*/ 2160105 h 2388705"/>
              <a:gd name="connsiteX19" fmla="*/ 672831 w 1004135"/>
              <a:gd name="connsiteY19" fmla="*/ 2261814 h 2388705"/>
              <a:gd name="connsiteX20" fmla="*/ 820510 w 1004135"/>
              <a:gd name="connsiteY20" fmla="*/ 2328076 h 2388705"/>
              <a:gd name="connsiteX21" fmla="*/ 1004135 w 1004135"/>
              <a:gd name="connsiteY21" fmla="*/ 2388705 h 2388705"/>
              <a:gd name="connsiteX0" fmla="*/ 994196 w 1004135"/>
              <a:gd name="connsiteY0" fmla="*/ 0 h 2388705"/>
              <a:gd name="connsiteX1" fmla="*/ 821007 w 1004135"/>
              <a:gd name="connsiteY1" fmla="*/ 69077 h 2388705"/>
              <a:gd name="connsiteX2" fmla="*/ 672831 w 1004135"/>
              <a:gd name="connsiteY2" fmla="*/ 139148 h 2388705"/>
              <a:gd name="connsiteX3" fmla="*/ 530370 w 1004135"/>
              <a:gd name="connsiteY3" fmla="*/ 231199 h 2388705"/>
              <a:gd name="connsiteX4" fmla="*/ 377970 w 1004135"/>
              <a:gd name="connsiteY4" fmla="*/ 367748 h 2388705"/>
              <a:gd name="connsiteX5" fmla="*/ 308396 w 1004135"/>
              <a:gd name="connsiteY5" fmla="*/ 437322 h 2388705"/>
              <a:gd name="connsiteX6" fmla="*/ 222257 w 1004135"/>
              <a:gd name="connsiteY6" fmla="*/ 536714 h 2388705"/>
              <a:gd name="connsiteX7" fmla="*/ 165935 w 1004135"/>
              <a:gd name="connsiteY7" fmla="*/ 619540 h 2388705"/>
              <a:gd name="connsiteX8" fmla="*/ 79796 w 1004135"/>
              <a:gd name="connsiteY8" fmla="*/ 791818 h 2388705"/>
              <a:gd name="connsiteX9" fmla="*/ 40039 w 1004135"/>
              <a:gd name="connsiteY9" fmla="*/ 914400 h 2388705"/>
              <a:gd name="connsiteX10" fmla="*/ 283 w 1004135"/>
              <a:gd name="connsiteY10" fmla="*/ 1192696 h 2388705"/>
              <a:gd name="connsiteX11" fmla="*/ 40039 w 1004135"/>
              <a:gd name="connsiteY11" fmla="*/ 1480931 h 2388705"/>
              <a:gd name="connsiteX12" fmla="*/ 83109 w 1004135"/>
              <a:gd name="connsiteY12" fmla="*/ 1603514 h 2388705"/>
              <a:gd name="connsiteX13" fmla="*/ 116239 w 1004135"/>
              <a:gd name="connsiteY13" fmla="*/ 1679714 h 2388705"/>
              <a:gd name="connsiteX14" fmla="*/ 172561 w 1004135"/>
              <a:gd name="connsiteY14" fmla="*/ 1769166 h 2388705"/>
              <a:gd name="connsiteX15" fmla="*/ 228883 w 1004135"/>
              <a:gd name="connsiteY15" fmla="*/ 1851992 h 2388705"/>
              <a:gd name="connsiteX16" fmla="*/ 301770 w 1004135"/>
              <a:gd name="connsiteY16" fmla="*/ 1938131 h 2388705"/>
              <a:gd name="connsiteX17" fmla="*/ 381283 w 1004135"/>
              <a:gd name="connsiteY17" fmla="*/ 2017644 h 2388705"/>
              <a:gd name="connsiteX18" fmla="*/ 527057 w 1004135"/>
              <a:gd name="connsiteY18" fmla="*/ 2160105 h 2388705"/>
              <a:gd name="connsiteX19" fmla="*/ 672831 w 1004135"/>
              <a:gd name="connsiteY19" fmla="*/ 2261814 h 2388705"/>
              <a:gd name="connsiteX20" fmla="*/ 820510 w 1004135"/>
              <a:gd name="connsiteY20" fmla="*/ 2328076 h 2388705"/>
              <a:gd name="connsiteX21" fmla="*/ 1004135 w 1004135"/>
              <a:gd name="connsiteY21" fmla="*/ 2388705 h 2388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04135" h="2388705">
                <a:moveTo>
                  <a:pt x="994196" y="0"/>
                </a:moveTo>
                <a:cubicBezTo>
                  <a:pt x="931524" y="24572"/>
                  <a:pt x="874568" y="45886"/>
                  <a:pt x="821007" y="69077"/>
                </a:cubicBezTo>
                <a:cubicBezTo>
                  <a:pt x="767446" y="92268"/>
                  <a:pt x="721270" y="112128"/>
                  <a:pt x="672831" y="139148"/>
                </a:cubicBezTo>
                <a:cubicBezTo>
                  <a:pt x="624392" y="166168"/>
                  <a:pt x="579513" y="193099"/>
                  <a:pt x="530370" y="231199"/>
                </a:cubicBezTo>
                <a:cubicBezTo>
                  <a:pt x="481227" y="269299"/>
                  <a:pt x="414966" y="333394"/>
                  <a:pt x="377970" y="367748"/>
                </a:cubicBezTo>
                <a:cubicBezTo>
                  <a:pt x="340974" y="402102"/>
                  <a:pt x="334348" y="409161"/>
                  <a:pt x="308396" y="437322"/>
                </a:cubicBezTo>
                <a:cubicBezTo>
                  <a:pt x="282444" y="465483"/>
                  <a:pt x="246000" y="506344"/>
                  <a:pt x="222257" y="536714"/>
                </a:cubicBezTo>
                <a:cubicBezTo>
                  <a:pt x="198514" y="567084"/>
                  <a:pt x="189678" y="577023"/>
                  <a:pt x="165935" y="619540"/>
                </a:cubicBezTo>
                <a:cubicBezTo>
                  <a:pt x="142191" y="662057"/>
                  <a:pt x="100779" y="742675"/>
                  <a:pt x="79796" y="791818"/>
                </a:cubicBezTo>
                <a:cubicBezTo>
                  <a:pt x="58813" y="840961"/>
                  <a:pt x="56604" y="850900"/>
                  <a:pt x="40039" y="914400"/>
                </a:cubicBezTo>
                <a:cubicBezTo>
                  <a:pt x="23474" y="977900"/>
                  <a:pt x="-3030" y="1065143"/>
                  <a:pt x="283" y="1192696"/>
                </a:cubicBezTo>
                <a:cubicBezTo>
                  <a:pt x="3596" y="1320249"/>
                  <a:pt x="26235" y="1412461"/>
                  <a:pt x="40039" y="1480931"/>
                </a:cubicBezTo>
                <a:cubicBezTo>
                  <a:pt x="53843" y="1549401"/>
                  <a:pt x="70409" y="1570384"/>
                  <a:pt x="83109" y="1603514"/>
                </a:cubicBezTo>
                <a:cubicBezTo>
                  <a:pt x="95809" y="1636644"/>
                  <a:pt x="101330" y="1652105"/>
                  <a:pt x="116239" y="1679714"/>
                </a:cubicBezTo>
                <a:cubicBezTo>
                  <a:pt x="131148" y="1707323"/>
                  <a:pt x="153787" y="1740453"/>
                  <a:pt x="172561" y="1769166"/>
                </a:cubicBezTo>
                <a:cubicBezTo>
                  <a:pt x="191335" y="1797879"/>
                  <a:pt x="207348" y="1823831"/>
                  <a:pt x="228883" y="1851992"/>
                </a:cubicBezTo>
                <a:cubicBezTo>
                  <a:pt x="250418" y="1880153"/>
                  <a:pt x="276370" y="1910522"/>
                  <a:pt x="301770" y="1938131"/>
                </a:cubicBezTo>
                <a:cubicBezTo>
                  <a:pt x="327170" y="1965740"/>
                  <a:pt x="343735" y="1980648"/>
                  <a:pt x="381283" y="2017644"/>
                </a:cubicBezTo>
                <a:cubicBezTo>
                  <a:pt x="418831" y="2054640"/>
                  <a:pt x="478466" y="2119410"/>
                  <a:pt x="527057" y="2160105"/>
                </a:cubicBezTo>
                <a:cubicBezTo>
                  <a:pt x="575648" y="2200800"/>
                  <a:pt x="623922" y="2233819"/>
                  <a:pt x="672831" y="2261814"/>
                </a:cubicBezTo>
                <a:cubicBezTo>
                  <a:pt x="721740" y="2289809"/>
                  <a:pt x="764188" y="2309302"/>
                  <a:pt x="820510" y="2328076"/>
                </a:cubicBezTo>
                <a:cubicBezTo>
                  <a:pt x="876832" y="2346850"/>
                  <a:pt x="939531" y="2371587"/>
                  <a:pt x="1004135" y="2388705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0" name="CasellaDiTesto 139">
            <a:extLst>
              <a:ext uri="{FF2B5EF4-FFF2-40B4-BE49-F238E27FC236}">
                <a16:creationId xmlns:a16="http://schemas.microsoft.com/office/drawing/2014/main" id="{EAC6F6C0-872E-7AF6-B7C3-E27ACF70B31D}"/>
              </a:ext>
            </a:extLst>
          </p:cNvPr>
          <p:cNvSpPr txBox="1"/>
          <p:nvPr/>
        </p:nvSpPr>
        <p:spPr>
          <a:xfrm>
            <a:off x="0" y="4451997"/>
            <a:ext cx="56976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Individuate le proiezioni ortogonali delle generatrici si determina,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, il punto d’intersezione di ciascuna di queste con 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r>
              <a:rPr lang="it-IT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41" name="CasellaDiTesto 140">
            <a:extLst>
              <a:ext uri="{FF2B5EF4-FFF2-40B4-BE49-F238E27FC236}">
                <a16:creationId xmlns:a16="http://schemas.microsoft.com/office/drawing/2014/main" id="{78934E2F-0479-03F5-7A4A-0F12D284B73E}"/>
              </a:ext>
            </a:extLst>
          </p:cNvPr>
          <p:cNvSpPr txBox="1"/>
          <p:nvPr/>
        </p:nvSpPr>
        <p:spPr>
          <a:xfrm>
            <a:off x="17341" y="5297770"/>
            <a:ext cx="67147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Proiettando questi punti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 si determinano i punti</a:t>
            </a:r>
          </a:p>
          <a:p>
            <a:r>
              <a:rPr lang="it-IT" dirty="0">
                <a:solidFill>
                  <a:srgbClr val="FF0000"/>
                </a:solidFill>
              </a:rPr>
              <a:t>che, collegati tra loro, definiscono la curva di sezione </a:t>
            </a:r>
          </a:p>
          <a:p>
            <a:r>
              <a:rPr lang="it-IT" dirty="0">
                <a:solidFill>
                  <a:srgbClr val="FF0000"/>
                </a:solidFill>
              </a:rPr>
              <a:t>del cono e, quindi, di compenetrazione tra il cubo e il cono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2A4B54E-F9C0-EAEC-BA6E-6573D932B78A}"/>
              </a:ext>
            </a:extLst>
          </p:cNvPr>
          <p:cNvSpPr txBox="1"/>
          <p:nvPr/>
        </p:nvSpPr>
        <p:spPr>
          <a:xfrm>
            <a:off x="7975104" y="3060356"/>
            <a:ext cx="3920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B’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0C11E803-202A-5820-21C8-7C082D73FE82}"/>
              </a:ext>
            </a:extLst>
          </p:cNvPr>
          <p:cNvSpPr txBox="1"/>
          <p:nvPr/>
        </p:nvSpPr>
        <p:spPr>
          <a:xfrm>
            <a:off x="9110264" y="889602"/>
            <a:ext cx="3920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M’’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6B6F5DA9-A33F-404C-1055-0734AE039D70}"/>
              </a:ext>
            </a:extLst>
          </p:cNvPr>
          <p:cNvSpPr txBox="1"/>
          <p:nvPr/>
        </p:nvSpPr>
        <p:spPr>
          <a:xfrm>
            <a:off x="9125935" y="5088147"/>
            <a:ext cx="3920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M’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75B08905-C2C4-4A62-98AA-4F43B9F2E171}"/>
              </a:ext>
            </a:extLst>
          </p:cNvPr>
          <p:cNvSpPr txBox="1"/>
          <p:nvPr/>
        </p:nvSpPr>
        <p:spPr>
          <a:xfrm>
            <a:off x="7983544" y="898420"/>
            <a:ext cx="3920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B’’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D6C93BB6-3A3F-A44C-9E97-E86B168740D9}"/>
              </a:ext>
            </a:extLst>
          </p:cNvPr>
          <p:cNvSpPr txBox="1"/>
          <p:nvPr/>
        </p:nvSpPr>
        <p:spPr>
          <a:xfrm>
            <a:off x="10328081" y="3088541"/>
            <a:ext cx="3920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A’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BFFC4C65-AD5C-05BD-2F08-138D859B58B0}"/>
              </a:ext>
            </a:extLst>
          </p:cNvPr>
          <p:cNvSpPr txBox="1"/>
          <p:nvPr/>
        </p:nvSpPr>
        <p:spPr>
          <a:xfrm>
            <a:off x="10333785" y="905587"/>
            <a:ext cx="3920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A’’</a:t>
            </a:r>
          </a:p>
        </p:txBody>
      </p: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9B0CDA36-9B1F-F853-2C02-982C1384773C}"/>
              </a:ext>
            </a:extLst>
          </p:cNvPr>
          <p:cNvCxnSpPr>
            <a:cxnSpLocks/>
          </p:cNvCxnSpPr>
          <p:nvPr/>
        </p:nvCxnSpPr>
        <p:spPr>
          <a:xfrm>
            <a:off x="8253108" y="1684926"/>
            <a:ext cx="1685773" cy="386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769DBC73-5C2B-C77D-1533-0FB6181A5A8A}"/>
              </a:ext>
            </a:extLst>
          </p:cNvPr>
          <p:cNvSpPr txBox="1"/>
          <p:nvPr/>
        </p:nvSpPr>
        <p:spPr>
          <a:xfrm>
            <a:off x="0" y="6181966"/>
            <a:ext cx="7612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Sviluppate le operazioni grafiche indicate si possono collegare,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, i punti definiti e costruire la porzione di ellisse di compenetrazione</a:t>
            </a:r>
          </a:p>
        </p:txBody>
      </p: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0A2C9FFA-EC04-86E3-ED5C-C0F27F897E78}"/>
              </a:ext>
            </a:extLst>
          </p:cNvPr>
          <p:cNvCxnSpPr>
            <a:cxnSpLocks/>
          </p:cNvCxnSpPr>
          <p:nvPr/>
        </p:nvCxnSpPr>
        <p:spPr>
          <a:xfrm>
            <a:off x="9056909" y="842122"/>
            <a:ext cx="0" cy="35195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64F03835-461D-CE1F-ED1B-1082C0C43A8E}"/>
              </a:ext>
            </a:extLst>
          </p:cNvPr>
          <p:cNvCxnSpPr>
            <a:cxnSpLocks/>
          </p:cNvCxnSpPr>
          <p:nvPr/>
        </p:nvCxnSpPr>
        <p:spPr>
          <a:xfrm flipV="1">
            <a:off x="8799195" y="520065"/>
            <a:ext cx="0" cy="277428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Pulsante di azione: vuoto 50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4E85C90-A2E6-FD24-45FA-80A9EFB9C116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50421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6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9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0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3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8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9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4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4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7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2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3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8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8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1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6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7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2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7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2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5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0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1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6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1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6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9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4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5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0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5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0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3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" fill="hold">
                      <p:stCondLst>
                        <p:cond delay="indefinite"/>
                      </p:stCondLst>
                      <p:childTnLst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8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3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>
                      <p:stCondLst>
                        <p:cond delay="indefinite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8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1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2" fill="hold">
                      <p:stCondLst>
                        <p:cond delay="indefinite"/>
                      </p:stCondLst>
                      <p:childTnLst>
                        <p:par>
                          <p:cTn id="413" fill="hold">
                            <p:stCondLst>
                              <p:cond delay="0"/>
                            </p:stCondLst>
                            <p:childTnLst>
                              <p:par>
                                <p:cTn id="4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6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7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8" fill="hold">
                      <p:stCondLst>
                        <p:cond delay="indefinite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2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7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8" fill="hold">
                      <p:stCondLst>
                        <p:cond delay="indefinite"/>
                      </p:stCondLst>
                      <p:childTnLst>
                        <p:par>
                          <p:cTn id="429" fill="hold">
                            <p:stCondLst>
                              <p:cond delay="0"/>
                            </p:stCondLst>
                            <p:childTnLst>
                              <p:par>
                                <p:cTn id="4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2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5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6" fill="hold">
                      <p:stCondLst>
                        <p:cond delay="indefinite"/>
                      </p:stCondLst>
                      <p:childTnLst>
                        <p:par>
                          <p:cTn id="437" fill="hold">
                            <p:stCondLst>
                              <p:cond delay="0"/>
                            </p:stCondLst>
                            <p:childTnLst>
                              <p:par>
                                <p:cTn id="4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0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1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>
                      <p:stCondLst>
                        <p:cond delay="indefinite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8" fill="hold">
                      <p:stCondLst>
                        <p:cond delay="indefinite"/>
                      </p:stCondLst>
                      <p:childTnLst>
                        <p:par>
                          <p:cTn id="449" fill="hold">
                            <p:stCondLst>
                              <p:cond delay="0"/>
                            </p:stCondLst>
                            <p:childTnLst>
                              <p:par>
                                <p:cTn id="4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4" fill="hold">
                      <p:stCondLst>
                        <p:cond delay="indefinite"/>
                      </p:stCondLst>
                      <p:childTnLst>
                        <p:par>
                          <p:cTn id="455" fill="hold">
                            <p:stCondLst>
                              <p:cond delay="0"/>
                            </p:stCondLst>
                            <p:childTnLst>
                              <p:par>
                                <p:cTn id="4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8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9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0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63" grpId="0" animBg="1"/>
      <p:bldP spid="82" grpId="0" animBg="1"/>
      <p:bldP spid="96" grpId="0" animBg="1"/>
      <p:bldP spid="61" grpId="0"/>
      <p:bldP spid="65" grpId="0"/>
      <p:bldP spid="101" grpId="0" animBg="1"/>
      <p:bldP spid="130" grpId="0" animBg="1"/>
      <p:bldP spid="7" grpId="0"/>
      <p:bldP spid="9" grpId="0"/>
      <p:bldP spid="10" grpId="0"/>
      <p:bldP spid="14" grpId="0"/>
      <p:bldP spid="19" grpId="0"/>
      <p:bldP spid="136" grpId="0" animBg="1"/>
      <p:bldP spid="140" grpId="0"/>
      <p:bldP spid="141" grpId="0"/>
      <p:bldP spid="2" grpId="0"/>
      <p:bldP spid="32" grpId="0"/>
      <p:bldP spid="34" grpId="0"/>
      <p:bldP spid="37" grpId="0"/>
      <p:bldP spid="40" grpId="0"/>
      <p:bldP spid="46" grpId="0"/>
      <p:bldP spid="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508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olo 3">
            <a:extLst>
              <a:ext uri="{FF2B5EF4-FFF2-40B4-BE49-F238E27FC236}">
                <a16:creationId xmlns:a16="http://schemas.microsoft.com/office/drawing/2014/main" id="{C724619F-842A-E752-E361-38FD2FEE02D6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COMPENETRAZIONE DI SOLIDI (6)</a:t>
            </a:r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6CC181AB-9391-210B-D749-55F0B07A335A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2C26600B-5063-067F-0F5F-3D5C4782A5CE}"/>
              </a:ext>
            </a:extLst>
          </p:cNvPr>
          <p:cNvCxnSpPr>
            <a:cxnSpLocks/>
          </p:cNvCxnSpPr>
          <p:nvPr/>
        </p:nvCxnSpPr>
        <p:spPr>
          <a:xfrm>
            <a:off x="5220070" y="3282424"/>
            <a:ext cx="6693256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7AE2D2E-4EEE-48C9-EE29-A76630246F13}"/>
              </a:ext>
            </a:extLst>
          </p:cNvPr>
          <p:cNvSpPr txBox="1"/>
          <p:nvPr/>
        </p:nvSpPr>
        <p:spPr>
          <a:xfrm>
            <a:off x="11548448" y="2990249"/>
            <a:ext cx="56917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29C02762-3209-E957-4AA8-8912F7AADDFA}"/>
              </a:ext>
            </a:extLst>
          </p:cNvPr>
          <p:cNvCxnSpPr>
            <a:cxnSpLocks/>
          </p:cNvCxnSpPr>
          <p:nvPr/>
        </p:nvCxnSpPr>
        <p:spPr>
          <a:xfrm>
            <a:off x="-7404" y="68861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6EDAC1BB-84FD-0D5B-8491-CB4450330408}"/>
              </a:ext>
            </a:extLst>
          </p:cNvPr>
          <p:cNvCxnSpPr>
            <a:cxnSpLocks/>
          </p:cNvCxnSpPr>
          <p:nvPr/>
        </p:nvCxnSpPr>
        <p:spPr>
          <a:xfrm flipV="1">
            <a:off x="6571094" y="376136"/>
            <a:ext cx="0" cy="4694848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uppo 35">
            <a:extLst>
              <a:ext uri="{FF2B5EF4-FFF2-40B4-BE49-F238E27FC236}">
                <a16:creationId xmlns:a16="http://schemas.microsoft.com/office/drawing/2014/main" id="{09C599C3-8260-871D-8128-CA6CA687072A}"/>
              </a:ext>
            </a:extLst>
          </p:cNvPr>
          <p:cNvGrpSpPr/>
          <p:nvPr/>
        </p:nvGrpSpPr>
        <p:grpSpPr>
          <a:xfrm>
            <a:off x="5491093" y="3974669"/>
            <a:ext cx="2160000" cy="2160000"/>
            <a:chOff x="3817397" y="4474345"/>
            <a:chExt cx="2160000" cy="2160000"/>
          </a:xfrm>
        </p:grpSpPr>
        <p:sp>
          <p:nvSpPr>
            <p:cNvPr id="22" name="Ovale 21">
              <a:extLst>
                <a:ext uri="{FF2B5EF4-FFF2-40B4-BE49-F238E27FC236}">
                  <a16:creationId xmlns:a16="http://schemas.microsoft.com/office/drawing/2014/main" id="{E50B65DA-EA0C-2A6B-1342-723669C2A8C6}"/>
                </a:ext>
              </a:extLst>
            </p:cNvPr>
            <p:cNvSpPr/>
            <p:nvPr/>
          </p:nvSpPr>
          <p:spPr>
            <a:xfrm>
              <a:off x="3817397" y="4474345"/>
              <a:ext cx="2160000" cy="2160000"/>
            </a:xfrm>
            <a:prstGeom prst="ellipse">
              <a:avLst/>
            </a:prstGeom>
            <a:noFill/>
            <a:ln w="31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30" name="Connettore diritto 29">
              <a:extLst>
                <a:ext uri="{FF2B5EF4-FFF2-40B4-BE49-F238E27FC236}">
                  <a16:creationId xmlns:a16="http://schemas.microsoft.com/office/drawing/2014/main" id="{C281A6AF-AF8E-3C74-31CC-CA69C731A80D}"/>
                </a:ext>
              </a:extLst>
            </p:cNvPr>
            <p:cNvCxnSpPr>
              <a:cxnSpLocks/>
            </p:cNvCxnSpPr>
            <p:nvPr/>
          </p:nvCxnSpPr>
          <p:spPr>
            <a:xfrm>
              <a:off x="4835930" y="5554345"/>
              <a:ext cx="112609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diritto 32">
              <a:extLst>
                <a:ext uri="{FF2B5EF4-FFF2-40B4-BE49-F238E27FC236}">
                  <a16:creationId xmlns:a16="http://schemas.microsoft.com/office/drawing/2014/main" id="{B076361C-DC83-AFB5-6DE9-34839FD0EF88}"/>
                </a:ext>
              </a:extLst>
            </p:cNvPr>
            <p:cNvCxnSpPr>
              <a:cxnSpLocks/>
              <a:stCxn id="22" idx="0"/>
            </p:cNvCxnSpPr>
            <p:nvPr/>
          </p:nvCxnSpPr>
          <p:spPr>
            <a:xfrm>
              <a:off x="4897397" y="4474345"/>
              <a:ext cx="0" cy="115311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uppo 43">
            <a:extLst>
              <a:ext uri="{FF2B5EF4-FFF2-40B4-BE49-F238E27FC236}">
                <a16:creationId xmlns:a16="http://schemas.microsoft.com/office/drawing/2014/main" id="{0D29D7DB-CF6D-289E-565F-478267F8BADC}"/>
              </a:ext>
            </a:extLst>
          </p:cNvPr>
          <p:cNvGrpSpPr/>
          <p:nvPr/>
        </p:nvGrpSpPr>
        <p:grpSpPr>
          <a:xfrm>
            <a:off x="8018009" y="426460"/>
            <a:ext cx="2520000" cy="2520000"/>
            <a:chOff x="9132073" y="431619"/>
            <a:chExt cx="2160000" cy="2160000"/>
          </a:xfrm>
        </p:grpSpPr>
        <p:sp>
          <p:nvSpPr>
            <p:cNvPr id="41" name="Ovale 40">
              <a:extLst>
                <a:ext uri="{FF2B5EF4-FFF2-40B4-BE49-F238E27FC236}">
                  <a16:creationId xmlns:a16="http://schemas.microsoft.com/office/drawing/2014/main" id="{73350AA3-6254-BB7C-DA51-2FAD8ACA9796}"/>
                </a:ext>
              </a:extLst>
            </p:cNvPr>
            <p:cNvSpPr/>
            <p:nvPr/>
          </p:nvSpPr>
          <p:spPr>
            <a:xfrm>
              <a:off x="9132073" y="431619"/>
              <a:ext cx="2160000" cy="21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43" name="Gruppo 42">
              <a:extLst>
                <a:ext uri="{FF2B5EF4-FFF2-40B4-BE49-F238E27FC236}">
                  <a16:creationId xmlns:a16="http://schemas.microsoft.com/office/drawing/2014/main" id="{A7B50A1D-9B3E-992B-3B5E-FF56071B29E9}"/>
                </a:ext>
              </a:extLst>
            </p:cNvPr>
            <p:cNvGrpSpPr/>
            <p:nvPr/>
          </p:nvGrpSpPr>
          <p:grpSpPr>
            <a:xfrm>
              <a:off x="10167158" y="1463614"/>
              <a:ext cx="92572" cy="92572"/>
              <a:chOff x="10167158" y="1463614"/>
              <a:chExt cx="92572" cy="92572"/>
            </a:xfrm>
          </p:grpSpPr>
          <p:cxnSp>
            <p:nvCxnSpPr>
              <p:cNvPr id="45" name="Connettore diritto 44">
                <a:extLst>
                  <a:ext uri="{FF2B5EF4-FFF2-40B4-BE49-F238E27FC236}">
                    <a16:creationId xmlns:a16="http://schemas.microsoft.com/office/drawing/2014/main" id="{C1893BC4-D6BC-7D9E-9C3D-B639A28938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167158" y="1511619"/>
                <a:ext cx="92572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nettore diritto 46">
                <a:extLst>
                  <a:ext uri="{FF2B5EF4-FFF2-40B4-BE49-F238E27FC236}">
                    <a16:creationId xmlns:a16="http://schemas.microsoft.com/office/drawing/2014/main" id="{CC5F06A8-9C52-F3CC-F4CF-188BC195F9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12073" y="1463614"/>
                <a:ext cx="0" cy="92572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A35C8715-7244-9BF0-0832-35300AEF8D57}"/>
              </a:ext>
            </a:extLst>
          </p:cNvPr>
          <p:cNvCxnSpPr>
            <a:cxnSpLocks/>
            <a:stCxn id="22" idx="2"/>
          </p:cNvCxnSpPr>
          <p:nvPr/>
        </p:nvCxnSpPr>
        <p:spPr>
          <a:xfrm flipV="1">
            <a:off x="5491093" y="3282424"/>
            <a:ext cx="0" cy="177224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A742F5A4-B502-FFA3-7BB5-453F201AEBEF}"/>
              </a:ext>
            </a:extLst>
          </p:cNvPr>
          <p:cNvCxnSpPr>
            <a:cxnSpLocks/>
            <a:stCxn id="22" idx="6"/>
          </p:cNvCxnSpPr>
          <p:nvPr/>
        </p:nvCxnSpPr>
        <p:spPr>
          <a:xfrm flipV="1">
            <a:off x="7651093" y="3282423"/>
            <a:ext cx="0" cy="177224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53D0456A-A2A9-F113-8BE6-FBA354A89358}"/>
              </a:ext>
            </a:extLst>
          </p:cNvPr>
          <p:cNvCxnSpPr>
            <a:cxnSpLocks/>
          </p:cNvCxnSpPr>
          <p:nvPr/>
        </p:nvCxnSpPr>
        <p:spPr>
          <a:xfrm flipV="1">
            <a:off x="5491093" y="383702"/>
            <a:ext cx="1079899" cy="28987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407947D3-53D8-5A3F-6828-67236815226F}"/>
              </a:ext>
            </a:extLst>
          </p:cNvPr>
          <p:cNvCxnSpPr>
            <a:cxnSpLocks/>
          </p:cNvCxnSpPr>
          <p:nvPr/>
        </p:nvCxnSpPr>
        <p:spPr>
          <a:xfrm>
            <a:off x="6570995" y="386945"/>
            <a:ext cx="1080097" cy="290349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557BE3A9-33B2-8E13-870D-F469446E5C8A}"/>
              </a:ext>
            </a:extLst>
          </p:cNvPr>
          <p:cNvCxnSpPr>
            <a:cxnSpLocks/>
            <a:stCxn id="41" idx="2"/>
          </p:cNvCxnSpPr>
          <p:nvPr/>
        </p:nvCxnSpPr>
        <p:spPr>
          <a:xfrm>
            <a:off x="8018009" y="1686460"/>
            <a:ext cx="0" cy="15908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C0164830-0424-C14C-33BF-928180E43530}"/>
              </a:ext>
            </a:extLst>
          </p:cNvPr>
          <p:cNvCxnSpPr>
            <a:cxnSpLocks/>
          </p:cNvCxnSpPr>
          <p:nvPr/>
        </p:nvCxnSpPr>
        <p:spPr>
          <a:xfrm>
            <a:off x="8018011" y="3274414"/>
            <a:ext cx="1259856" cy="334832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649EBC77-62C3-7C8B-F42D-6A51F27CF38D}"/>
              </a:ext>
            </a:extLst>
          </p:cNvPr>
          <p:cNvCxnSpPr>
            <a:cxnSpLocks/>
          </p:cNvCxnSpPr>
          <p:nvPr/>
        </p:nvCxnSpPr>
        <p:spPr>
          <a:xfrm flipH="1">
            <a:off x="9277867" y="3280229"/>
            <a:ext cx="1260142" cy="33425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e 37">
            <a:extLst>
              <a:ext uri="{FF2B5EF4-FFF2-40B4-BE49-F238E27FC236}">
                <a16:creationId xmlns:a16="http://schemas.microsoft.com/office/drawing/2014/main" id="{FFE2A69B-DA69-56A3-56FD-B282B374B034}"/>
              </a:ext>
            </a:extLst>
          </p:cNvPr>
          <p:cNvSpPr/>
          <p:nvPr/>
        </p:nvSpPr>
        <p:spPr>
          <a:xfrm>
            <a:off x="6575871" y="404870"/>
            <a:ext cx="2880000" cy="288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5E2ADF33-C1D9-1CE4-8DB8-C800B22A2E43}"/>
              </a:ext>
            </a:extLst>
          </p:cNvPr>
          <p:cNvCxnSpPr>
            <a:cxnSpLocks/>
            <a:stCxn id="41" idx="6"/>
          </p:cNvCxnSpPr>
          <p:nvPr/>
        </p:nvCxnSpPr>
        <p:spPr>
          <a:xfrm>
            <a:off x="10538009" y="1686460"/>
            <a:ext cx="0" cy="15929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1EF1F578-1EC0-7970-3911-1D20A8C34FF0}"/>
              </a:ext>
            </a:extLst>
          </p:cNvPr>
          <p:cNvCxnSpPr>
            <a:cxnSpLocks/>
          </p:cNvCxnSpPr>
          <p:nvPr/>
        </p:nvCxnSpPr>
        <p:spPr>
          <a:xfrm>
            <a:off x="9278013" y="1686460"/>
            <a:ext cx="0" cy="493628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F5993C7C-AB77-D47F-082D-8F07B70CA398}"/>
              </a:ext>
            </a:extLst>
          </p:cNvPr>
          <p:cNvCxnSpPr>
            <a:cxnSpLocks/>
          </p:cNvCxnSpPr>
          <p:nvPr/>
        </p:nvCxnSpPr>
        <p:spPr>
          <a:xfrm>
            <a:off x="7965840" y="1844870"/>
            <a:ext cx="1080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Ovale 88">
            <a:extLst>
              <a:ext uri="{FF2B5EF4-FFF2-40B4-BE49-F238E27FC236}">
                <a16:creationId xmlns:a16="http://schemas.microsoft.com/office/drawing/2014/main" id="{34B1472B-CDCB-3BC3-3D58-62D004482114}"/>
              </a:ext>
            </a:extLst>
          </p:cNvPr>
          <p:cNvSpPr/>
          <p:nvPr/>
        </p:nvSpPr>
        <p:spPr>
          <a:xfrm>
            <a:off x="6575871" y="3289969"/>
            <a:ext cx="2880000" cy="288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1F03B1B3-259A-27EE-8E38-3CABEEB2727C}"/>
              </a:ext>
            </a:extLst>
          </p:cNvPr>
          <p:cNvCxnSpPr>
            <a:cxnSpLocks/>
          </p:cNvCxnSpPr>
          <p:nvPr/>
        </p:nvCxnSpPr>
        <p:spPr>
          <a:xfrm>
            <a:off x="8151663" y="1122235"/>
            <a:ext cx="2253332" cy="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0F76A30D-BCF8-B259-8D05-7462622CE9CA}"/>
              </a:ext>
            </a:extLst>
          </p:cNvPr>
          <p:cNvCxnSpPr>
            <a:cxnSpLocks/>
          </p:cNvCxnSpPr>
          <p:nvPr/>
        </p:nvCxnSpPr>
        <p:spPr>
          <a:xfrm>
            <a:off x="9055988" y="3280256"/>
            <a:ext cx="0" cy="1081403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F8EC9D7C-12DA-898D-DCD4-84F6C8B0FF3B}"/>
              </a:ext>
            </a:extLst>
          </p:cNvPr>
          <p:cNvCxnSpPr>
            <a:cxnSpLocks/>
          </p:cNvCxnSpPr>
          <p:nvPr/>
        </p:nvCxnSpPr>
        <p:spPr>
          <a:xfrm>
            <a:off x="6102451" y="3282442"/>
            <a:ext cx="0" cy="187200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tangolo 8">
            <a:extLst>
              <a:ext uri="{FF2B5EF4-FFF2-40B4-BE49-F238E27FC236}">
                <a16:creationId xmlns:a16="http://schemas.microsoft.com/office/drawing/2014/main" id="{14EF87C0-58B7-03BF-1F13-C004E1E79D78}"/>
              </a:ext>
            </a:extLst>
          </p:cNvPr>
          <p:cNvSpPr/>
          <p:nvPr/>
        </p:nvSpPr>
        <p:spPr>
          <a:xfrm rot="1800000">
            <a:off x="6501442" y="3679926"/>
            <a:ext cx="2160000" cy="2160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8EA05415-0E98-EE70-2B02-D9A729878117}"/>
              </a:ext>
            </a:extLst>
          </p:cNvPr>
          <p:cNvCxnSpPr/>
          <p:nvPr/>
        </p:nvCxnSpPr>
        <p:spPr>
          <a:xfrm flipV="1">
            <a:off x="6102451" y="1122899"/>
            <a:ext cx="0" cy="2160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06726C13-E108-89B4-CEAD-7A6A1EE7C9D1}"/>
              </a:ext>
            </a:extLst>
          </p:cNvPr>
          <p:cNvCxnSpPr>
            <a:cxnSpLocks/>
          </p:cNvCxnSpPr>
          <p:nvPr/>
        </p:nvCxnSpPr>
        <p:spPr>
          <a:xfrm flipV="1">
            <a:off x="7972564" y="1122162"/>
            <a:ext cx="0" cy="21721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A50EE1E0-4807-53D7-1868-28A1DB7267D5}"/>
              </a:ext>
            </a:extLst>
          </p:cNvPr>
          <p:cNvCxnSpPr/>
          <p:nvPr/>
        </p:nvCxnSpPr>
        <p:spPr>
          <a:xfrm flipV="1">
            <a:off x="9055480" y="1123177"/>
            <a:ext cx="0" cy="2160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1BEBDFAB-0DB6-DDE3-AED2-4F2D86A34430}"/>
              </a:ext>
            </a:extLst>
          </p:cNvPr>
          <p:cNvCxnSpPr/>
          <p:nvPr/>
        </p:nvCxnSpPr>
        <p:spPr>
          <a:xfrm>
            <a:off x="6096000" y="1122899"/>
            <a:ext cx="29700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E9FD958D-5335-2902-A784-D73D853AACAA}"/>
              </a:ext>
            </a:extLst>
          </p:cNvPr>
          <p:cNvCxnSpPr>
            <a:cxnSpLocks/>
          </p:cNvCxnSpPr>
          <p:nvPr/>
        </p:nvCxnSpPr>
        <p:spPr>
          <a:xfrm>
            <a:off x="7972564" y="3289340"/>
            <a:ext cx="0" cy="2945894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po 9">
            <a:extLst>
              <a:ext uri="{FF2B5EF4-FFF2-40B4-BE49-F238E27FC236}">
                <a16:creationId xmlns:a16="http://schemas.microsoft.com/office/drawing/2014/main" id="{EA52A04D-798D-C148-B81B-5182AB9757F1}"/>
              </a:ext>
            </a:extLst>
          </p:cNvPr>
          <p:cNvGrpSpPr/>
          <p:nvPr/>
        </p:nvGrpSpPr>
        <p:grpSpPr>
          <a:xfrm>
            <a:off x="6590056" y="1082662"/>
            <a:ext cx="1035513" cy="2144297"/>
            <a:chOff x="6590056" y="1082662"/>
            <a:chExt cx="1035513" cy="2144297"/>
          </a:xfrm>
        </p:grpSpPr>
        <p:sp>
          <p:nvSpPr>
            <p:cNvPr id="13" name="Figura a mano libera: forma 12">
              <a:extLst>
                <a:ext uri="{FF2B5EF4-FFF2-40B4-BE49-F238E27FC236}">
                  <a16:creationId xmlns:a16="http://schemas.microsoft.com/office/drawing/2014/main" id="{20A76914-774C-DBD4-155F-5ECF4C9C8BC2}"/>
                </a:ext>
              </a:extLst>
            </p:cNvPr>
            <p:cNvSpPr/>
            <p:nvPr/>
          </p:nvSpPr>
          <p:spPr>
            <a:xfrm>
              <a:off x="6792686" y="1096107"/>
              <a:ext cx="832883" cy="2130669"/>
            </a:xfrm>
            <a:custGeom>
              <a:avLst/>
              <a:gdLst>
                <a:gd name="connsiteX0" fmla="*/ 30146 w 821453"/>
                <a:gd name="connsiteY0" fmla="*/ 0 h 2130669"/>
                <a:gd name="connsiteX1" fmla="*/ 12561 w 821453"/>
                <a:gd name="connsiteY1" fmla="*/ 216877 h 2130669"/>
                <a:gd name="connsiteX2" fmla="*/ 838 w 821453"/>
                <a:gd name="connsiteY2" fmla="*/ 486507 h 2130669"/>
                <a:gd name="connsiteX3" fmla="*/ 36007 w 821453"/>
                <a:gd name="connsiteY3" fmla="*/ 750277 h 2130669"/>
                <a:gd name="connsiteX4" fmla="*/ 106346 w 821453"/>
                <a:gd name="connsiteY4" fmla="*/ 1011115 h 2130669"/>
                <a:gd name="connsiteX5" fmla="*/ 235300 w 821453"/>
                <a:gd name="connsiteY5" fmla="*/ 1277815 h 2130669"/>
                <a:gd name="connsiteX6" fmla="*/ 417007 w 821453"/>
                <a:gd name="connsiteY6" fmla="*/ 1550377 h 2130669"/>
                <a:gd name="connsiteX7" fmla="*/ 581130 w 821453"/>
                <a:gd name="connsiteY7" fmla="*/ 1767254 h 2130669"/>
                <a:gd name="connsiteX8" fmla="*/ 736461 w 821453"/>
                <a:gd name="connsiteY8" fmla="*/ 1972407 h 2130669"/>
                <a:gd name="connsiteX9" fmla="*/ 821453 w 821453"/>
                <a:gd name="connsiteY9" fmla="*/ 2130669 h 2130669"/>
                <a:gd name="connsiteX0" fmla="*/ 30146 w 825263"/>
                <a:gd name="connsiteY0" fmla="*/ 0 h 2121144"/>
                <a:gd name="connsiteX1" fmla="*/ 12561 w 825263"/>
                <a:gd name="connsiteY1" fmla="*/ 216877 h 2121144"/>
                <a:gd name="connsiteX2" fmla="*/ 838 w 825263"/>
                <a:gd name="connsiteY2" fmla="*/ 486507 h 2121144"/>
                <a:gd name="connsiteX3" fmla="*/ 36007 w 825263"/>
                <a:gd name="connsiteY3" fmla="*/ 750277 h 2121144"/>
                <a:gd name="connsiteX4" fmla="*/ 106346 w 825263"/>
                <a:gd name="connsiteY4" fmla="*/ 1011115 h 2121144"/>
                <a:gd name="connsiteX5" fmla="*/ 235300 w 825263"/>
                <a:gd name="connsiteY5" fmla="*/ 1277815 h 2121144"/>
                <a:gd name="connsiteX6" fmla="*/ 417007 w 825263"/>
                <a:gd name="connsiteY6" fmla="*/ 1550377 h 2121144"/>
                <a:gd name="connsiteX7" fmla="*/ 581130 w 825263"/>
                <a:gd name="connsiteY7" fmla="*/ 1767254 h 2121144"/>
                <a:gd name="connsiteX8" fmla="*/ 736461 w 825263"/>
                <a:gd name="connsiteY8" fmla="*/ 1972407 h 2121144"/>
                <a:gd name="connsiteX9" fmla="*/ 825263 w 825263"/>
                <a:gd name="connsiteY9" fmla="*/ 2121144 h 2121144"/>
                <a:gd name="connsiteX0" fmla="*/ 30146 w 834788"/>
                <a:gd name="connsiteY0" fmla="*/ 0 h 2132574"/>
                <a:gd name="connsiteX1" fmla="*/ 12561 w 834788"/>
                <a:gd name="connsiteY1" fmla="*/ 216877 h 2132574"/>
                <a:gd name="connsiteX2" fmla="*/ 838 w 834788"/>
                <a:gd name="connsiteY2" fmla="*/ 486507 h 2132574"/>
                <a:gd name="connsiteX3" fmla="*/ 36007 w 834788"/>
                <a:gd name="connsiteY3" fmla="*/ 750277 h 2132574"/>
                <a:gd name="connsiteX4" fmla="*/ 106346 w 834788"/>
                <a:gd name="connsiteY4" fmla="*/ 1011115 h 2132574"/>
                <a:gd name="connsiteX5" fmla="*/ 235300 w 834788"/>
                <a:gd name="connsiteY5" fmla="*/ 1277815 h 2132574"/>
                <a:gd name="connsiteX6" fmla="*/ 417007 w 834788"/>
                <a:gd name="connsiteY6" fmla="*/ 1550377 h 2132574"/>
                <a:gd name="connsiteX7" fmla="*/ 581130 w 834788"/>
                <a:gd name="connsiteY7" fmla="*/ 1767254 h 2132574"/>
                <a:gd name="connsiteX8" fmla="*/ 736461 w 834788"/>
                <a:gd name="connsiteY8" fmla="*/ 1972407 h 2132574"/>
                <a:gd name="connsiteX9" fmla="*/ 834788 w 834788"/>
                <a:gd name="connsiteY9" fmla="*/ 2132574 h 2132574"/>
                <a:gd name="connsiteX0" fmla="*/ 30146 w 792878"/>
                <a:gd name="connsiteY0" fmla="*/ 0 h 2060184"/>
                <a:gd name="connsiteX1" fmla="*/ 12561 w 792878"/>
                <a:gd name="connsiteY1" fmla="*/ 216877 h 2060184"/>
                <a:gd name="connsiteX2" fmla="*/ 838 w 792878"/>
                <a:gd name="connsiteY2" fmla="*/ 486507 h 2060184"/>
                <a:gd name="connsiteX3" fmla="*/ 36007 w 792878"/>
                <a:gd name="connsiteY3" fmla="*/ 750277 h 2060184"/>
                <a:gd name="connsiteX4" fmla="*/ 106346 w 792878"/>
                <a:gd name="connsiteY4" fmla="*/ 1011115 h 2060184"/>
                <a:gd name="connsiteX5" fmla="*/ 235300 w 792878"/>
                <a:gd name="connsiteY5" fmla="*/ 1277815 h 2060184"/>
                <a:gd name="connsiteX6" fmla="*/ 417007 w 792878"/>
                <a:gd name="connsiteY6" fmla="*/ 1550377 h 2060184"/>
                <a:gd name="connsiteX7" fmla="*/ 581130 w 792878"/>
                <a:gd name="connsiteY7" fmla="*/ 1767254 h 2060184"/>
                <a:gd name="connsiteX8" fmla="*/ 736461 w 792878"/>
                <a:gd name="connsiteY8" fmla="*/ 1972407 h 2060184"/>
                <a:gd name="connsiteX9" fmla="*/ 792878 w 792878"/>
                <a:gd name="connsiteY9" fmla="*/ 2060184 h 2060184"/>
                <a:gd name="connsiteX0" fmla="*/ 30146 w 806213"/>
                <a:gd name="connsiteY0" fmla="*/ 0 h 2050659"/>
                <a:gd name="connsiteX1" fmla="*/ 12561 w 806213"/>
                <a:gd name="connsiteY1" fmla="*/ 216877 h 2050659"/>
                <a:gd name="connsiteX2" fmla="*/ 838 w 806213"/>
                <a:gd name="connsiteY2" fmla="*/ 486507 h 2050659"/>
                <a:gd name="connsiteX3" fmla="*/ 36007 w 806213"/>
                <a:gd name="connsiteY3" fmla="*/ 750277 h 2050659"/>
                <a:gd name="connsiteX4" fmla="*/ 106346 w 806213"/>
                <a:gd name="connsiteY4" fmla="*/ 1011115 h 2050659"/>
                <a:gd name="connsiteX5" fmla="*/ 235300 w 806213"/>
                <a:gd name="connsiteY5" fmla="*/ 1277815 h 2050659"/>
                <a:gd name="connsiteX6" fmla="*/ 417007 w 806213"/>
                <a:gd name="connsiteY6" fmla="*/ 1550377 h 2050659"/>
                <a:gd name="connsiteX7" fmla="*/ 581130 w 806213"/>
                <a:gd name="connsiteY7" fmla="*/ 1767254 h 2050659"/>
                <a:gd name="connsiteX8" fmla="*/ 736461 w 806213"/>
                <a:gd name="connsiteY8" fmla="*/ 1972407 h 2050659"/>
                <a:gd name="connsiteX9" fmla="*/ 806213 w 806213"/>
                <a:gd name="connsiteY9" fmla="*/ 2050659 h 2050659"/>
                <a:gd name="connsiteX0" fmla="*/ 30146 w 832883"/>
                <a:gd name="connsiteY0" fmla="*/ 0 h 2130669"/>
                <a:gd name="connsiteX1" fmla="*/ 12561 w 832883"/>
                <a:gd name="connsiteY1" fmla="*/ 216877 h 2130669"/>
                <a:gd name="connsiteX2" fmla="*/ 838 w 832883"/>
                <a:gd name="connsiteY2" fmla="*/ 486507 h 2130669"/>
                <a:gd name="connsiteX3" fmla="*/ 36007 w 832883"/>
                <a:gd name="connsiteY3" fmla="*/ 750277 h 2130669"/>
                <a:gd name="connsiteX4" fmla="*/ 106346 w 832883"/>
                <a:gd name="connsiteY4" fmla="*/ 1011115 h 2130669"/>
                <a:gd name="connsiteX5" fmla="*/ 235300 w 832883"/>
                <a:gd name="connsiteY5" fmla="*/ 1277815 h 2130669"/>
                <a:gd name="connsiteX6" fmla="*/ 417007 w 832883"/>
                <a:gd name="connsiteY6" fmla="*/ 1550377 h 2130669"/>
                <a:gd name="connsiteX7" fmla="*/ 581130 w 832883"/>
                <a:gd name="connsiteY7" fmla="*/ 1767254 h 2130669"/>
                <a:gd name="connsiteX8" fmla="*/ 736461 w 832883"/>
                <a:gd name="connsiteY8" fmla="*/ 1972407 h 2130669"/>
                <a:gd name="connsiteX9" fmla="*/ 832883 w 832883"/>
                <a:gd name="connsiteY9" fmla="*/ 2130669 h 2130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32883" h="2130669">
                  <a:moveTo>
                    <a:pt x="30146" y="0"/>
                  </a:moveTo>
                  <a:cubicBezTo>
                    <a:pt x="23796" y="67896"/>
                    <a:pt x="17446" y="135793"/>
                    <a:pt x="12561" y="216877"/>
                  </a:cubicBezTo>
                  <a:cubicBezTo>
                    <a:pt x="7676" y="297961"/>
                    <a:pt x="-3070" y="397607"/>
                    <a:pt x="838" y="486507"/>
                  </a:cubicBezTo>
                  <a:cubicBezTo>
                    <a:pt x="4746" y="575407"/>
                    <a:pt x="18422" y="662842"/>
                    <a:pt x="36007" y="750277"/>
                  </a:cubicBezTo>
                  <a:cubicBezTo>
                    <a:pt x="53592" y="837712"/>
                    <a:pt x="73131" y="923192"/>
                    <a:pt x="106346" y="1011115"/>
                  </a:cubicBezTo>
                  <a:cubicBezTo>
                    <a:pt x="139561" y="1099038"/>
                    <a:pt x="183523" y="1187938"/>
                    <a:pt x="235300" y="1277815"/>
                  </a:cubicBezTo>
                  <a:cubicBezTo>
                    <a:pt x="287077" y="1367692"/>
                    <a:pt x="359369" y="1468804"/>
                    <a:pt x="417007" y="1550377"/>
                  </a:cubicBezTo>
                  <a:cubicBezTo>
                    <a:pt x="474645" y="1631950"/>
                    <a:pt x="581130" y="1767254"/>
                    <a:pt x="581130" y="1767254"/>
                  </a:cubicBezTo>
                  <a:cubicBezTo>
                    <a:pt x="634372" y="1837592"/>
                    <a:pt x="696407" y="1911838"/>
                    <a:pt x="736461" y="1972407"/>
                  </a:cubicBezTo>
                  <a:cubicBezTo>
                    <a:pt x="776515" y="2032976"/>
                    <a:pt x="832883" y="2130669"/>
                    <a:pt x="832883" y="2130669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9" name="Figura a mano libera: forma 18">
              <a:extLst>
                <a:ext uri="{FF2B5EF4-FFF2-40B4-BE49-F238E27FC236}">
                  <a16:creationId xmlns:a16="http://schemas.microsoft.com/office/drawing/2014/main" id="{254CAE01-4C0E-7744-2216-8E14906F30C3}"/>
                </a:ext>
              </a:extLst>
            </p:cNvPr>
            <p:cNvSpPr/>
            <p:nvPr/>
          </p:nvSpPr>
          <p:spPr>
            <a:xfrm>
              <a:off x="6590056" y="1082662"/>
              <a:ext cx="1027013" cy="2144297"/>
            </a:xfrm>
            <a:custGeom>
              <a:avLst/>
              <a:gdLst>
                <a:gd name="connsiteX0" fmla="*/ 1027113 w 1027113"/>
                <a:gd name="connsiteY0" fmla="*/ 2136531 h 2136531"/>
                <a:gd name="connsiteX1" fmla="*/ 731106 w 1027113"/>
                <a:gd name="connsiteY1" fmla="*/ 1969477 h 2136531"/>
                <a:gd name="connsiteX2" fmla="*/ 514229 w 1027113"/>
                <a:gd name="connsiteY2" fmla="*/ 1778977 h 2136531"/>
                <a:gd name="connsiteX3" fmla="*/ 312006 w 1027113"/>
                <a:gd name="connsiteY3" fmla="*/ 1547446 h 2136531"/>
                <a:gd name="connsiteX4" fmla="*/ 142021 w 1027113"/>
                <a:gd name="connsiteY4" fmla="*/ 1280746 h 2136531"/>
                <a:gd name="connsiteX5" fmla="*/ 51167 w 1027113"/>
                <a:gd name="connsiteY5" fmla="*/ 1014046 h 2136531"/>
                <a:gd name="connsiteX6" fmla="*/ 1344 w 1027113"/>
                <a:gd name="connsiteY6" fmla="*/ 750277 h 2136531"/>
                <a:gd name="connsiteX7" fmla="*/ 21859 w 1027113"/>
                <a:gd name="connsiteY7" fmla="*/ 486508 h 2136531"/>
                <a:gd name="connsiteX8" fmla="*/ 100990 w 1027113"/>
                <a:gd name="connsiteY8" fmla="*/ 213946 h 2136531"/>
                <a:gd name="connsiteX9" fmla="*/ 194775 w 1027113"/>
                <a:gd name="connsiteY9" fmla="*/ 17585 h 2136531"/>
                <a:gd name="connsiteX10" fmla="*/ 229944 w 1027113"/>
                <a:gd name="connsiteY10" fmla="*/ 8792 h 2136531"/>
                <a:gd name="connsiteX11" fmla="*/ 238736 w 1027113"/>
                <a:gd name="connsiteY11" fmla="*/ 11723 h 2136531"/>
                <a:gd name="connsiteX0" fmla="*/ 1027113 w 1027113"/>
                <a:gd name="connsiteY0" fmla="*/ 2143269 h 2143269"/>
                <a:gd name="connsiteX1" fmla="*/ 731106 w 1027113"/>
                <a:gd name="connsiteY1" fmla="*/ 1976215 h 2143269"/>
                <a:gd name="connsiteX2" fmla="*/ 514229 w 1027113"/>
                <a:gd name="connsiteY2" fmla="*/ 1785715 h 2143269"/>
                <a:gd name="connsiteX3" fmla="*/ 312006 w 1027113"/>
                <a:gd name="connsiteY3" fmla="*/ 1554184 h 2143269"/>
                <a:gd name="connsiteX4" fmla="*/ 142021 w 1027113"/>
                <a:gd name="connsiteY4" fmla="*/ 1287484 h 2143269"/>
                <a:gd name="connsiteX5" fmla="*/ 51167 w 1027113"/>
                <a:gd name="connsiteY5" fmla="*/ 1020784 h 2143269"/>
                <a:gd name="connsiteX6" fmla="*/ 1344 w 1027113"/>
                <a:gd name="connsiteY6" fmla="*/ 757015 h 2143269"/>
                <a:gd name="connsiteX7" fmla="*/ 21859 w 1027113"/>
                <a:gd name="connsiteY7" fmla="*/ 493246 h 2143269"/>
                <a:gd name="connsiteX8" fmla="*/ 100990 w 1027113"/>
                <a:gd name="connsiteY8" fmla="*/ 220684 h 2143269"/>
                <a:gd name="connsiteX9" fmla="*/ 198585 w 1027113"/>
                <a:gd name="connsiteY9" fmla="*/ 14798 h 2143269"/>
                <a:gd name="connsiteX10" fmla="*/ 229944 w 1027113"/>
                <a:gd name="connsiteY10" fmla="*/ 15530 h 2143269"/>
                <a:gd name="connsiteX11" fmla="*/ 238736 w 1027113"/>
                <a:gd name="connsiteY11" fmla="*/ 18461 h 2143269"/>
                <a:gd name="connsiteX0" fmla="*/ 1027113 w 1027113"/>
                <a:gd name="connsiteY0" fmla="*/ 2143269 h 2143269"/>
                <a:gd name="connsiteX1" fmla="*/ 731106 w 1027113"/>
                <a:gd name="connsiteY1" fmla="*/ 1976215 h 2143269"/>
                <a:gd name="connsiteX2" fmla="*/ 514229 w 1027113"/>
                <a:gd name="connsiteY2" fmla="*/ 1785715 h 2143269"/>
                <a:gd name="connsiteX3" fmla="*/ 312006 w 1027113"/>
                <a:gd name="connsiteY3" fmla="*/ 1554184 h 2143269"/>
                <a:gd name="connsiteX4" fmla="*/ 142021 w 1027113"/>
                <a:gd name="connsiteY4" fmla="*/ 1287484 h 2143269"/>
                <a:gd name="connsiteX5" fmla="*/ 51167 w 1027113"/>
                <a:gd name="connsiteY5" fmla="*/ 1020784 h 2143269"/>
                <a:gd name="connsiteX6" fmla="*/ 1344 w 1027113"/>
                <a:gd name="connsiteY6" fmla="*/ 757015 h 2143269"/>
                <a:gd name="connsiteX7" fmla="*/ 21859 w 1027113"/>
                <a:gd name="connsiteY7" fmla="*/ 493246 h 2143269"/>
                <a:gd name="connsiteX8" fmla="*/ 100990 w 1027113"/>
                <a:gd name="connsiteY8" fmla="*/ 220684 h 2143269"/>
                <a:gd name="connsiteX9" fmla="*/ 198585 w 1027113"/>
                <a:gd name="connsiteY9" fmla="*/ 14798 h 2143269"/>
                <a:gd name="connsiteX10" fmla="*/ 237564 w 1027113"/>
                <a:gd name="connsiteY10" fmla="*/ 15530 h 2143269"/>
                <a:gd name="connsiteX11" fmla="*/ 238736 w 1027113"/>
                <a:gd name="connsiteY11" fmla="*/ 18461 h 2143269"/>
                <a:gd name="connsiteX0" fmla="*/ 1027013 w 1027013"/>
                <a:gd name="connsiteY0" fmla="*/ 2144115 h 2144115"/>
                <a:gd name="connsiteX1" fmla="*/ 731006 w 1027013"/>
                <a:gd name="connsiteY1" fmla="*/ 1977061 h 2144115"/>
                <a:gd name="connsiteX2" fmla="*/ 514129 w 1027013"/>
                <a:gd name="connsiteY2" fmla="*/ 1786561 h 2144115"/>
                <a:gd name="connsiteX3" fmla="*/ 311906 w 1027013"/>
                <a:gd name="connsiteY3" fmla="*/ 1555030 h 2144115"/>
                <a:gd name="connsiteX4" fmla="*/ 141921 w 1027013"/>
                <a:gd name="connsiteY4" fmla="*/ 1288330 h 2144115"/>
                <a:gd name="connsiteX5" fmla="*/ 51067 w 1027013"/>
                <a:gd name="connsiteY5" fmla="*/ 1021630 h 2144115"/>
                <a:gd name="connsiteX6" fmla="*/ 1244 w 1027013"/>
                <a:gd name="connsiteY6" fmla="*/ 757861 h 2144115"/>
                <a:gd name="connsiteX7" fmla="*/ 21759 w 1027013"/>
                <a:gd name="connsiteY7" fmla="*/ 494092 h 2144115"/>
                <a:gd name="connsiteX8" fmla="*/ 93270 w 1027013"/>
                <a:gd name="connsiteY8" fmla="*/ 232960 h 2144115"/>
                <a:gd name="connsiteX9" fmla="*/ 198485 w 1027013"/>
                <a:gd name="connsiteY9" fmla="*/ 15644 h 2144115"/>
                <a:gd name="connsiteX10" fmla="*/ 237464 w 1027013"/>
                <a:gd name="connsiteY10" fmla="*/ 16376 h 2144115"/>
                <a:gd name="connsiteX11" fmla="*/ 238636 w 1027013"/>
                <a:gd name="connsiteY11" fmla="*/ 19307 h 2144115"/>
                <a:gd name="connsiteX0" fmla="*/ 1027013 w 1027013"/>
                <a:gd name="connsiteY0" fmla="*/ 2144115 h 2144297"/>
                <a:gd name="connsiteX1" fmla="*/ 731006 w 1027013"/>
                <a:gd name="connsiteY1" fmla="*/ 1977061 h 2144297"/>
                <a:gd name="connsiteX2" fmla="*/ 514129 w 1027013"/>
                <a:gd name="connsiteY2" fmla="*/ 1786561 h 2144297"/>
                <a:gd name="connsiteX3" fmla="*/ 311906 w 1027013"/>
                <a:gd name="connsiteY3" fmla="*/ 1555030 h 2144297"/>
                <a:gd name="connsiteX4" fmla="*/ 141921 w 1027013"/>
                <a:gd name="connsiteY4" fmla="*/ 1288330 h 2144297"/>
                <a:gd name="connsiteX5" fmla="*/ 51067 w 1027013"/>
                <a:gd name="connsiteY5" fmla="*/ 1021630 h 2144297"/>
                <a:gd name="connsiteX6" fmla="*/ 1244 w 1027013"/>
                <a:gd name="connsiteY6" fmla="*/ 757861 h 2144297"/>
                <a:gd name="connsiteX7" fmla="*/ 21759 w 1027013"/>
                <a:gd name="connsiteY7" fmla="*/ 494092 h 2144297"/>
                <a:gd name="connsiteX8" fmla="*/ 93270 w 1027013"/>
                <a:gd name="connsiteY8" fmla="*/ 232960 h 2144297"/>
                <a:gd name="connsiteX9" fmla="*/ 198485 w 1027013"/>
                <a:gd name="connsiteY9" fmla="*/ 15644 h 2144297"/>
                <a:gd name="connsiteX10" fmla="*/ 237464 w 1027013"/>
                <a:gd name="connsiteY10" fmla="*/ 16376 h 2144297"/>
                <a:gd name="connsiteX11" fmla="*/ 238636 w 1027013"/>
                <a:gd name="connsiteY11" fmla="*/ 19307 h 2144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27013" h="2144297">
                  <a:moveTo>
                    <a:pt x="1027013" y="2144115"/>
                  </a:moveTo>
                  <a:cubicBezTo>
                    <a:pt x="1003665" y="2149439"/>
                    <a:pt x="816487" y="2036653"/>
                    <a:pt x="731006" y="1977061"/>
                  </a:cubicBezTo>
                  <a:cubicBezTo>
                    <a:pt x="645525" y="1917469"/>
                    <a:pt x="583979" y="1856899"/>
                    <a:pt x="514129" y="1786561"/>
                  </a:cubicBezTo>
                  <a:cubicBezTo>
                    <a:pt x="444279" y="1716223"/>
                    <a:pt x="373941" y="1638069"/>
                    <a:pt x="311906" y="1555030"/>
                  </a:cubicBezTo>
                  <a:cubicBezTo>
                    <a:pt x="249871" y="1471991"/>
                    <a:pt x="185394" y="1377230"/>
                    <a:pt x="141921" y="1288330"/>
                  </a:cubicBezTo>
                  <a:cubicBezTo>
                    <a:pt x="98448" y="1199430"/>
                    <a:pt x="74513" y="1110041"/>
                    <a:pt x="51067" y="1021630"/>
                  </a:cubicBezTo>
                  <a:cubicBezTo>
                    <a:pt x="27621" y="933219"/>
                    <a:pt x="6129" y="845784"/>
                    <a:pt x="1244" y="757861"/>
                  </a:cubicBezTo>
                  <a:cubicBezTo>
                    <a:pt x="-3641" y="669938"/>
                    <a:pt x="6421" y="581575"/>
                    <a:pt x="21759" y="494092"/>
                  </a:cubicBezTo>
                  <a:cubicBezTo>
                    <a:pt x="37097" y="406609"/>
                    <a:pt x="63816" y="312701"/>
                    <a:pt x="93270" y="232960"/>
                  </a:cubicBezTo>
                  <a:cubicBezTo>
                    <a:pt x="122724" y="153219"/>
                    <a:pt x="174453" y="51741"/>
                    <a:pt x="198485" y="15644"/>
                  </a:cubicBezTo>
                  <a:cubicBezTo>
                    <a:pt x="222517" y="-20453"/>
                    <a:pt x="230137" y="17353"/>
                    <a:pt x="237464" y="16376"/>
                  </a:cubicBezTo>
                  <a:cubicBezTo>
                    <a:pt x="244791" y="15399"/>
                    <a:pt x="237903" y="17353"/>
                    <a:pt x="238636" y="19307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27" name="Ovale 26">
            <a:extLst>
              <a:ext uri="{FF2B5EF4-FFF2-40B4-BE49-F238E27FC236}">
                <a16:creationId xmlns:a16="http://schemas.microsoft.com/office/drawing/2014/main" id="{4E6E8BEF-B8A5-B234-6971-E7E536B060E2}"/>
              </a:ext>
            </a:extLst>
          </p:cNvPr>
          <p:cNvSpPr/>
          <p:nvPr/>
        </p:nvSpPr>
        <p:spPr>
          <a:xfrm>
            <a:off x="6860625" y="1279686"/>
            <a:ext cx="977509" cy="1131504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Ovale 31">
            <a:extLst>
              <a:ext uri="{FF2B5EF4-FFF2-40B4-BE49-F238E27FC236}">
                <a16:creationId xmlns:a16="http://schemas.microsoft.com/office/drawing/2014/main" id="{BC505FCB-4008-DECB-165B-13E8B543714C}"/>
              </a:ext>
            </a:extLst>
          </p:cNvPr>
          <p:cNvSpPr/>
          <p:nvPr/>
        </p:nvSpPr>
        <p:spPr>
          <a:xfrm>
            <a:off x="6295605" y="4786259"/>
            <a:ext cx="550800" cy="550800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37" name="Gruppo 36">
            <a:extLst>
              <a:ext uri="{FF2B5EF4-FFF2-40B4-BE49-F238E27FC236}">
                <a16:creationId xmlns:a16="http://schemas.microsoft.com/office/drawing/2014/main" id="{2E7531CB-3CB1-153A-F67B-BD737DEA2E25}"/>
              </a:ext>
            </a:extLst>
          </p:cNvPr>
          <p:cNvGrpSpPr/>
          <p:nvPr/>
        </p:nvGrpSpPr>
        <p:grpSpPr>
          <a:xfrm>
            <a:off x="8021397" y="845746"/>
            <a:ext cx="1352269" cy="1789120"/>
            <a:chOff x="8021397" y="845746"/>
            <a:chExt cx="1352269" cy="1789120"/>
          </a:xfrm>
        </p:grpSpPr>
        <p:sp>
          <p:nvSpPr>
            <p:cNvPr id="39" name="Figura a mano libera: forma 38">
              <a:extLst>
                <a:ext uri="{FF2B5EF4-FFF2-40B4-BE49-F238E27FC236}">
                  <a16:creationId xmlns:a16="http://schemas.microsoft.com/office/drawing/2014/main" id="{C8ACA207-7F7B-EF31-F6BC-DE294A405EBD}"/>
                </a:ext>
              </a:extLst>
            </p:cNvPr>
            <p:cNvSpPr/>
            <p:nvPr/>
          </p:nvSpPr>
          <p:spPr>
            <a:xfrm>
              <a:off x="8021397" y="845746"/>
              <a:ext cx="1348962" cy="1789120"/>
            </a:xfrm>
            <a:custGeom>
              <a:avLst/>
              <a:gdLst>
                <a:gd name="connsiteX0" fmla="*/ 1189838 w 1348962"/>
                <a:gd name="connsiteY0" fmla="*/ 181687 h 1787854"/>
                <a:gd name="connsiteX1" fmla="*/ 1118121 w 1348962"/>
                <a:gd name="connsiteY1" fmla="*/ 105487 h 1787854"/>
                <a:gd name="connsiteX2" fmla="*/ 994856 w 1348962"/>
                <a:gd name="connsiteY2" fmla="*/ 20322 h 1787854"/>
                <a:gd name="connsiteX3" fmla="*/ 878315 w 1348962"/>
                <a:gd name="connsiteY3" fmla="*/ 9116 h 1787854"/>
                <a:gd name="connsiteX4" fmla="*/ 705744 w 1348962"/>
                <a:gd name="connsiteY4" fmla="*/ 4634 h 1787854"/>
                <a:gd name="connsiteX5" fmla="*/ 488350 w 1348962"/>
                <a:gd name="connsiteY5" fmla="*/ 78593 h 1787854"/>
                <a:gd name="connsiteX6" fmla="*/ 214927 w 1348962"/>
                <a:gd name="connsiteY6" fmla="*/ 275816 h 1787854"/>
                <a:gd name="connsiteX7" fmla="*/ 60285 w 1348962"/>
                <a:gd name="connsiteY7" fmla="*/ 567169 h 1787854"/>
                <a:gd name="connsiteX8" fmla="*/ 4256 w 1348962"/>
                <a:gd name="connsiteY8" fmla="*/ 981787 h 1787854"/>
                <a:gd name="connsiteX9" fmla="*/ 163379 w 1348962"/>
                <a:gd name="connsiteY9" fmla="*/ 1387440 h 1787854"/>
                <a:gd name="connsiteX10" fmla="*/ 391979 w 1348962"/>
                <a:gd name="connsiteY10" fmla="*/ 1645175 h 1787854"/>
                <a:gd name="connsiteX11" fmla="*/ 692297 w 1348962"/>
                <a:gd name="connsiteY11" fmla="*/ 1770681 h 1787854"/>
                <a:gd name="connsiteX12" fmla="*/ 923138 w 1348962"/>
                <a:gd name="connsiteY12" fmla="*/ 1784128 h 1787854"/>
                <a:gd name="connsiteX13" fmla="*/ 1088985 w 1348962"/>
                <a:gd name="connsiteY13" fmla="*/ 1746028 h 1787854"/>
                <a:gd name="connsiteX14" fmla="*/ 1207768 w 1348962"/>
                <a:gd name="connsiteY14" fmla="*/ 1694481 h 1787854"/>
                <a:gd name="connsiteX15" fmla="*/ 1306379 w 1348962"/>
                <a:gd name="connsiteY15" fmla="*/ 1582422 h 1787854"/>
                <a:gd name="connsiteX16" fmla="*/ 1348962 w 1348962"/>
                <a:gd name="connsiteY16" fmla="*/ 1483811 h 1787854"/>
                <a:gd name="connsiteX0" fmla="*/ 1189838 w 1348962"/>
                <a:gd name="connsiteY0" fmla="*/ 181687 h 1787854"/>
                <a:gd name="connsiteX1" fmla="*/ 1118121 w 1348962"/>
                <a:gd name="connsiteY1" fmla="*/ 105487 h 1787854"/>
                <a:gd name="connsiteX2" fmla="*/ 994856 w 1348962"/>
                <a:gd name="connsiteY2" fmla="*/ 20322 h 1787854"/>
                <a:gd name="connsiteX3" fmla="*/ 878315 w 1348962"/>
                <a:gd name="connsiteY3" fmla="*/ 9116 h 1787854"/>
                <a:gd name="connsiteX4" fmla="*/ 705744 w 1348962"/>
                <a:gd name="connsiteY4" fmla="*/ 4634 h 1787854"/>
                <a:gd name="connsiteX5" fmla="*/ 488350 w 1348962"/>
                <a:gd name="connsiteY5" fmla="*/ 78593 h 1787854"/>
                <a:gd name="connsiteX6" fmla="*/ 214927 w 1348962"/>
                <a:gd name="connsiteY6" fmla="*/ 275816 h 1787854"/>
                <a:gd name="connsiteX7" fmla="*/ 60285 w 1348962"/>
                <a:gd name="connsiteY7" fmla="*/ 567169 h 1787854"/>
                <a:gd name="connsiteX8" fmla="*/ 4256 w 1348962"/>
                <a:gd name="connsiteY8" fmla="*/ 981787 h 1787854"/>
                <a:gd name="connsiteX9" fmla="*/ 163379 w 1348962"/>
                <a:gd name="connsiteY9" fmla="*/ 1387440 h 1787854"/>
                <a:gd name="connsiteX10" fmla="*/ 391979 w 1348962"/>
                <a:gd name="connsiteY10" fmla="*/ 1645175 h 1787854"/>
                <a:gd name="connsiteX11" fmla="*/ 692297 w 1348962"/>
                <a:gd name="connsiteY11" fmla="*/ 1770681 h 1787854"/>
                <a:gd name="connsiteX12" fmla="*/ 923138 w 1348962"/>
                <a:gd name="connsiteY12" fmla="*/ 1784128 h 1787854"/>
                <a:gd name="connsiteX13" fmla="*/ 1088985 w 1348962"/>
                <a:gd name="connsiteY13" fmla="*/ 1746028 h 1787854"/>
                <a:gd name="connsiteX14" fmla="*/ 1207768 w 1348962"/>
                <a:gd name="connsiteY14" fmla="*/ 1694481 h 1787854"/>
                <a:gd name="connsiteX15" fmla="*/ 1306379 w 1348962"/>
                <a:gd name="connsiteY15" fmla="*/ 1582422 h 1787854"/>
                <a:gd name="connsiteX16" fmla="*/ 1348962 w 1348962"/>
                <a:gd name="connsiteY16" fmla="*/ 1483811 h 1787854"/>
                <a:gd name="connsiteX0" fmla="*/ 1189838 w 1348962"/>
                <a:gd name="connsiteY0" fmla="*/ 181972 h 1788139"/>
                <a:gd name="connsiteX1" fmla="*/ 1118121 w 1348962"/>
                <a:gd name="connsiteY1" fmla="*/ 105772 h 1788139"/>
                <a:gd name="connsiteX2" fmla="*/ 997097 w 1348962"/>
                <a:gd name="connsiteY2" fmla="*/ 29572 h 1788139"/>
                <a:gd name="connsiteX3" fmla="*/ 878315 w 1348962"/>
                <a:gd name="connsiteY3" fmla="*/ 9401 h 1788139"/>
                <a:gd name="connsiteX4" fmla="*/ 705744 w 1348962"/>
                <a:gd name="connsiteY4" fmla="*/ 4919 h 1788139"/>
                <a:gd name="connsiteX5" fmla="*/ 488350 w 1348962"/>
                <a:gd name="connsiteY5" fmla="*/ 78878 h 1788139"/>
                <a:gd name="connsiteX6" fmla="*/ 214927 w 1348962"/>
                <a:gd name="connsiteY6" fmla="*/ 276101 h 1788139"/>
                <a:gd name="connsiteX7" fmla="*/ 60285 w 1348962"/>
                <a:gd name="connsiteY7" fmla="*/ 567454 h 1788139"/>
                <a:gd name="connsiteX8" fmla="*/ 4256 w 1348962"/>
                <a:gd name="connsiteY8" fmla="*/ 982072 h 1788139"/>
                <a:gd name="connsiteX9" fmla="*/ 163379 w 1348962"/>
                <a:gd name="connsiteY9" fmla="*/ 1387725 h 1788139"/>
                <a:gd name="connsiteX10" fmla="*/ 391979 w 1348962"/>
                <a:gd name="connsiteY10" fmla="*/ 1645460 h 1788139"/>
                <a:gd name="connsiteX11" fmla="*/ 692297 w 1348962"/>
                <a:gd name="connsiteY11" fmla="*/ 1770966 h 1788139"/>
                <a:gd name="connsiteX12" fmla="*/ 923138 w 1348962"/>
                <a:gd name="connsiteY12" fmla="*/ 1784413 h 1788139"/>
                <a:gd name="connsiteX13" fmla="*/ 1088985 w 1348962"/>
                <a:gd name="connsiteY13" fmla="*/ 1746313 h 1788139"/>
                <a:gd name="connsiteX14" fmla="*/ 1207768 w 1348962"/>
                <a:gd name="connsiteY14" fmla="*/ 1694766 h 1788139"/>
                <a:gd name="connsiteX15" fmla="*/ 1306379 w 1348962"/>
                <a:gd name="connsiteY15" fmla="*/ 1582707 h 1788139"/>
                <a:gd name="connsiteX16" fmla="*/ 1348962 w 1348962"/>
                <a:gd name="connsiteY16" fmla="*/ 1484096 h 1788139"/>
                <a:gd name="connsiteX0" fmla="*/ 1189838 w 1348962"/>
                <a:gd name="connsiteY0" fmla="*/ 182706 h 1788873"/>
                <a:gd name="connsiteX1" fmla="*/ 1118121 w 1348962"/>
                <a:gd name="connsiteY1" fmla="*/ 106506 h 1788873"/>
                <a:gd name="connsiteX2" fmla="*/ 997097 w 1348962"/>
                <a:gd name="connsiteY2" fmla="*/ 30306 h 1788873"/>
                <a:gd name="connsiteX3" fmla="*/ 880556 w 1348962"/>
                <a:gd name="connsiteY3" fmla="*/ 7893 h 1788873"/>
                <a:gd name="connsiteX4" fmla="*/ 705744 w 1348962"/>
                <a:gd name="connsiteY4" fmla="*/ 5653 h 1788873"/>
                <a:gd name="connsiteX5" fmla="*/ 488350 w 1348962"/>
                <a:gd name="connsiteY5" fmla="*/ 79612 h 1788873"/>
                <a:gd name="connsiteX6" fmla="*/ 214927 w 1348962"/>
                <a:gd name="connsiteY6" fmla="*/ 276835 h 1788873"/>
                <a:gd name="connsiteX7" fmla="*/ 60285 w 1348962"/>
                <a:gd name="connsiteY7" fmla="*/ 568188 h 1788873"/>
                <a:gd name="connsiteX8" fmla="*/ 4256 w 1348962"/>
                <a:gd name="connsiteY8" fmla="*/ 982806 h 1788873"/>
                <a:gd name="connsiteX9" fmla="*/ 163379 w 1348962"/>
                <a:gd name="connsiteY9" fmla="*/ 1388459 h 1788873"/>
                <a:gd name="connsiteX10" fmla="*/ 391979 w 1348962"/>
                <a:gd name="connsiteY10" fmla="*/ 1646194 h 1788873"/>
                <a:gd name="connsiteX11" fmla="*/ 692297 w 1348962"/>
                <a:gd name="connsiteY11" fmla="*/ 1771700 h 1788873"/>
                <a:gd name="connsiteX12" fmla="*/ 923138 w 1348962"/>
                <a:gd name="connsiteY12" fmla="*/ 1785147 h 1788873"/>
                <a:gd name="connsiteX13" fmla="*/ 1088985 w 1348962"/>
                <a:gd name="connsiteY13" fmla="*/ 1747047 h 1788873"/>
                <a:gd name="connsiteX14" fmla="*/ 1207768 w 1348962"/>
                <a:gd name="connsiteY14" fmla="*/ 1695500 h 1788873"/>
                <a:gd name="connsiteX15" fmla="*/ 1306379 w 1348962"/>
                <a:gd name="connsiteY15" fmla="*/ 1583441 h 1788873"/>
                <a:gd name="connsiteX16" fmla="*/ 1348962 w 1348962"/>
                <a:gd name="connsiteY16" fmla="*/ 1484830 h 1788873"/>
                <a:gd name="connsiteX0" fmla="*/ 1189838 w 1348962"/>
                <a:gd name="connsiteY0" fmla="*/ 182706 h 1788873"/>
                <a:gd name="connsiteX1" fmla="*/ 1118121 w 1348962"/>
                <a:gd name="connsiteY1" fmla="*/ 106506 h 1788873"/>
                <a:gd name="connsiteX2" fmla="*/ 997097 w 1348962"/>
                <a:gd name="connsiteY2" fmla="*/ 30306 h 1788873"/>
                <a:gd name="connsiteX3" fmla="*/ 880556 w 1348962"/>
                <a:gd name="connsiteY3" fmla="*/ 7893 h 1788873"/>
                <a:gd name="connsiteX4" fmla="*/ 705744 w 1348962"/>
                <a:gd name="connsiteY4" fmla="*/ 5653 h 1788873"/>
                <a:gd name="connsiteX5" fmla="*/ 488350 w 1348962"/>
                <a:gd name="connsiteY5" fmla="*/ 79612 h 1788873"/>
                <a:gd name="connsiteX6" fmla="*/ 214927 w 1348962"/>
                <a:gd name="connsiteY6" fmla="*/ 276835 h 1788873"/>
                <a:gd name="connsiteX7" fmla="*/ 60285 w 1348962"/>
                <a:gd name="connsiteY7" fmla="*/ 568188 h 1788873"/>
                <a:gd name="connsiteX8" fmla="*/ 4256 w 1348962"/>
                <a:gd name="connsiteY8" fmla="*/ 982806 h 1788873"/>
                <a:gd name="connsiteX9" fmla="*/ 163379 w 1348962"/>
                <a:gd name="connsiteY9" fmla="*/ 1388459 h 1788873"/>
                <a:gd name="connsiteX10" fmla="*/ 391979 w 1348962"/>
                <a:gd name="connsiteY10" fmla="*/ 1646194 h 1788873"/>
                <a:gd name="connsiteX11" fmla="*/ 692297 w 1348962"/>
                <a:gd name="connsiteY11" fmla="*/ 1771700 h 1788873"/>
                <a:gd name="connsiteX12" fmla="*/ 923138 w 1348962"/>
                <a:gd name="connsiteY12" fmla="*/ 1785147 h 1788873"/>
                <a:gd name="connsiteX13" fmla="*/ 1088985 w 1348962"/>
                <a:gd name="connsiteY13" fmla="*/ 1747047 h 1788873"/>
                <a:gd name="connsiteX14" fmla="*/ 1207768 w 1348962"/>
                <a:gd name="connsiteY14" fmla="*/ 1695500 h 1788873"/>
                <a:gd name="connsiteX15" fmla="*/ 1306379 w 1348962"/>
                <a:gd name="connsiteY15" fmla="*/ 1583441 h 1788873"/>
                <a:gd name="connsiteX16" fmla="*/ 1348962 w 1348962"/>
                <a:gd name="connsiteY16" fmla="*/ 1484830 h 1788873"/>
                <a:gd name="connsiteX0" fmla="*/ 1189838 w 1348962"/>
                <a:gd name="connsiteY0" fmla="*/ 182706 h 1788873"/>
                <a:gd name="connsiteX1" fmla="*/ 1118121 w 1348962"/>
                <a:gd name="connsiteY1" fmla="*/ 106506 h 1788873"/>
                <a:gd name="connsiteX2" fmla="*/ 997097 w 1348962"/>
                <a:gd name="connsiteY2" fmla="*/ 30306 h 1788873"/>
                <a:gd name="connsiteX3" fmla="*/ 880556 w 1348962"/>
                <a:gd name="connsiteY3" fmla="*/ 7893 h 1788873"/>
                <a:gd name="connsiteX4" fmla="*/ 705744 w 1348962"/>
                <a:gd name="connsiteY4" fmla="*/ 5653 h 1788873"/>
                <a:gd name="connsiteX5" fmla="*/ 488350 w 1348962"/>
                <a:gd name="connsiteY5" fmla="*/ 79612 h 1788873"/>
                <a:gd name="connsiteX6" fmla="*/ 214927 w 1348962"/>
                <a:gd name="connsiteY6" fmla="*/ 276835 h 1788873"/>
                <a:gd name="connsiteX7" fmla="*/ 60285 w 1348962"/>
                <a:gd name="connsiteY7" fmla="*/ 568188 h 1788873"/>
                <a:gd name="connsiteX8" fmla="*/ 4256 w 1348962"/>
                <a:gd name="connsiteY8" fmla="*/ 982806 h 1788873"/>
                <a:gd name="connsiteX9" fmla="*/ 163379 w 1348962"/>
                <a:gd name="connsiteY9" fmla="*/ 1388459 h 1788873"/>
                <a:gd name="connsiteX10" fmla="*/ 391979 w 1348962"/>
                <a:gd name="connsiteY10" fmla="*/ 1646194 h 1788873"/>
                <a:gd name="connsiteX11" fmla="*/ 692297 w 1348962"/>
                <a:gd name="connsiteY11" fmla="*/ 1771700 h 1788873"/>
                <a:gd name="connsiteX12" fmla="*/ 923138 w 1348962"/>
                <a:gd name="connsiteY12" fmla="*/ 1785147 h 1788873"/>
                <a:gd name="connsiteX13" fmla="*/ 1088985 w 1348962"/>
                <a:gd name="connsiteY13" fmla="*/ 1747047 h 1788873"/>
                <a:gd name="connsiteX14" fmla="*/ 1207768 w 1348962"/>
                <a:gd name="connsiteY14" fmla="*/ 1695500 h 1788873"/>
                <a:gd name="connsiteX15" fmla="*/ 1306379 w 1348962"/>
                <a:gd name="connsiteY15" fmla="*/ 1583441 h 1788873"/>
                <a:gd name="connsiteX16" fmla="*/ 1348962 w 1348962"/>
                <a:gd name="connsiteY16" fmla="*/ 1484830 h 1788873"/>
                <a:gd name="connsiteX0" fmla="*/ 1189838 w 1348962"/>
                <a:gd name="connsiteY0" fmla="*/ 181712 h 1787879"/>
                <a:gd name="connsiteX1" fmla="*/ 1118121 w 1348962"/>
                <a:gd name="connsiteY1" fmla="*/ 105512 h 1787879"/>
                <a:gd name="connsiteX2" fmla="*/ 997097 w 1348962"/>
                <a:gd name="connsiteY2" fmla="*/ 29312 h 1787879"/>
                <a:gd name="connsiteX3" fmla="*/ 880556 w 1348962"/>
                <a:gd name="connsiteY3" fmla="*/ 6899 h 1787879"/>
                <a:gd name="connsiteX4" fmla="*/ 705744 w 1348962"/>
                <a:gd name="connsiteY4" fmla="*/ 4659 h 1787879"/>
                <a:gd name="connsiteX5" fmla="*/ 488350 w 1348962"/>
                <a:gd name="connsiteY5" fmla="*/ 78618 h 1787879"/>
                <a:gd name="connsiteX6" fmla="*/ 214927 w 1348962"/>
                <a:gd name="connsiteY6" fmla="*/ 275841 h 1787879"/>
                <a:gd name="connsiteX7" fmla="*/ 60285 w 1348962"/>
                <a:gd name="connsiteY7" fmla="*/ 567194 h 1787879"/>
                <a:gd name="connsiteX8" fmla="*/ 4256 w 1348962"/>
                <a:gd name="connsiteY8" fmla="*/ 981812 h 1787879"/>
                <a:gd name="connsiteX9" fmla="*/ 163379 w 1348962"/>
                <a:gd name="connsiteY9" fmla="*/ 1387465 h 1787879"/>
                <a:gd name="connsiteX10" fmla="*/ 391979 w 1348962"/>
                <a:gd name="connsiteY10" fmla="*/ 1645200 h 1787879"/>
                <a:gd name="connsiteX11" fmla="*/ 692297 w 1348962"/>
                <a:gd name="connsiteY11" fmla="*/ 1770706 h 1787879"/>
                <a:gd name="connsiteX12" fmla="*/ 923138 w 1348962"/>
                <a:gd name="connsiteY12" fmla="*/ 1784153 h 1787879"/>
                <a:gd name="connsiteX13" fmla="*/ 1088985 w 1348962"/>
                <a:gd name="connsiteY13" fmla="*/ 1746053 h 1787879"/>
                <a:gd name="connsiteX14" fmla="*/ 1207768 w 1348962"/>
                <a:gd name="connsiteY14" fmla="*/ 1694506 h 1787879"/>
                <a:gd name="connsiteX15" fmla="*/ 1306379 w 1348962"/>
                <a:gd name="connsiteY15" fmla="*/ 1582447 h 1787879"/>
                <a:gd name="connsiteX16" fmla="*/ 1348962 w 1348962"/>
                <a:gd name="connsiteY16" fmla="*/ 1483836 h 1787879"/>
                <a:gd name="connsiteX0" fmla="*/ 1189838 w 1348962"/>
                <a:gd name="connsiteY0" fmla="*/ 182953 h 1789120"/>
                <a:gd name="connsiteX1" fmla="*/ 1118121 w 1348962"/>
                <a:gd name="connsiteY1" fmla="*/ 106753 h 1789120"/>
                <a:gd name="connsiteX2" fmla="*/ 997097 w 1348962"/>
                <a:gd name="connsiteY2" fmla="*/ 30553 h 1789120"/>
                <a:gd name="connsiteX3" fmla="*/ 880556 w 1348962"/>
                <a:gd name="connsiteY3" fmla="*/ 8140 h 1789120"/>
                <a:gd name="connsiteX4" fmla="*/ 705744 w 1348962"/>
                <a:gd name="connsiteY4" fmla="*/ 5900 h 1789120"/>
                <a:gd name="connsiteX5" fmla="*/ 488350 w 1348962"/>
                <a:gd name="connsiteY5" fmla="*/ 79859 h 1789120"/>
                <a:gd name="connsiteX6" fmla="*/ 214927 w 1348962"/>
                <a:gd name="connsiteY6" fmla="*/ 277082 h 1789120"/>
                <a:gd name="connsiteX7" fmla="*/ 60285 w 1348962"/>
                <a:gd name="connsiteY7" fmla="*/ 568435 h 1789120"/>
                <a:gd name="connsiteX8" fmla="*/ 4256 w 1348962"/>
                <a:gd name="connsiteY8" fmla="*/ 983053 h 1789120"/>
                <a:gd name="connsiteX9" fmla="*/ 163379 w 1348962"/>
                <a:gd name="connsiteY9" fmla="*/ 1388706 h 1789120"/>
                <a:gd name="connsiteX10" fmla="*/ 391979 w 1348962"/>
                <a:gd name="connsiteY10" fmla="*/ 1646441 h 1789120"/>
                <a:gd name="connsiteX11" fmla="*/ 692297 w 1348962"/>
                <a:gd name="connsiteY11" fmla="*/ 1771947 h 1789120"/>
                <a:gd name="connsiteX12" fmla="*/ 923138 w 1348962"/>
                <a:gd name="connsiteY12" fmla="*/ 1785394 h 1789120"/>
                <a:gd name="connsiteX13" fmla="*/ 1088985 w 1348962"/>
                <a:gd name="connsiteY13" fmla="*/ 1747294 h 1789120"/>
                <a:gd name="connsiteX14" fmla="*/ 1207768 w 1348962"/>
                <a:gd name="connsiteY14" fmla="*/ 1695747 h 1789120"/>
                <a:gd name="connsiteX15" fmla="*/ 1306379 w 1348962"/>
                <a:gd name="connsiteY15" fmla="*/ 1583688 h 1789120"/>
                <a:gd name="connsiteX16" fmla="*/ 1348962 w 1348962"/>
                <a:gd name="connsiteY16" fmla="*/ 1485077 h 1789120"/>
                <a:gd name="connsiteX0" fmla="*/ 1187933 w 1348962"/>
                <a:gd name="connsiteY0" fmla="*/ 182953 h 1789120"/>
                <a:gd name="connsiteX1" fmla="*/ 1118121 w 1348962"/>
                <a:gd name="connsiteY1" fmla="*/ 106753 h 1789120"/>
                <a:gd name="connsiteX2" fmla="*/ 997097 w 1348962"/>
                <a:gd name="connsiteY2" fmla="*/ 30553 h 1789120"/>
                <a:gd name="connsiteX3" fmla="*/ 880556 w 1348962"/>
                <a:gd name="connsiteY3" fmla="*/ 8140 h 1789120"/>
                <a:gd name="connsiteX4" fmla="*/ 705744 w 1348962"/>
                <a:gd name="connsiteY4" fmla="*/ 5900 h 1789120"/>
                <a:gd name="connsiteX5" fmla="*/ 488350 w 1348962"/>
                <a:gd name="connsiteY5" fmla="*/ 79859 h 1789120"/>
                <a:gd name="connsiteX6" fmla="*/ 214927 w 1348962"/>
                <a:gd name="connsiteY6" fmla="*/ 277082 h 1789120"/>
                <a:gd name="connsiteX7" fmla="*/ 60285 w 1348962"/>
                <a:gd name="connsiteY7" fmla="*/ 568435 h 1789120"/>
                <a:gd name="connsiteX8" fmla="*/ 4256 w 1348962"/>
                <a:gd name="connsiteY8" fmla="*/ 983053 h 1789120"/>
                <a:gd name="connsiteX9" fmla="*/ 163379 w 1348962"/>
                <a:gd name="connsiteY9" fmla="*/ 1388706 h 1789120"/>
                <a:gd name="connsiteX10" fmla="*/ 391979 w 1348962"/>
                <a:gd name="connsiteY10" fmla="*/ 1646441 h 1789120"/>
                <a:gd name="connsiteX11" fmla="*/ 692297 w 1348962"/>
                <a:gd name="connsiteY11" fmla="*/ 1771947 h 1789120"/>
                <a:gd name="connsiteX12" fmla="*/ 923138 w 1348962"/>
                <a:gd name="connsiteY12" fmla="*/ 1785394 h 1789120"/>
                <a:gd name="connsiteX13" fmla="*/ 1088985 w 1348962"/>
                <a:gd name="connsiteY13" fmla="*/ 1747294 h 1789120"/>
                <a:gd name="connsiteX14" fmla="*/ 1207768 w 1348962"/>
                <a:gd name="connsiteY14" fmla="*/ 1695747 h 1789120"/>
                <a:gd name="connsiteX15" fmla="*/ 1306379 w 1348962"/>
                <a:gd name="connsiteY15" fmla="*/ 1583688 h 1789120"/>
                <a:gd name="connsiteX16" fmla="*/ 1348962 w 1348962"/>
                <a:gd name="connsiteY16" fmla="*/ 1485077 h 1789120"/>
                <a:gd name="connsiteX0" fmla="*/ 1187933 w 1348962"/>
                <a:gd name="connsiteY0" fmla="*/ 182953 h 1789120"/>
                <a:gd name="connsiteX1" fmla="*/ 1118121 w 1348962"/>
                <a:gd name="connsiteY1" fmla="*/ 106753 h 1789120"/>
                <a:gd name="connsiteX2" fmla="*/ 997097 w 1348962"/>
                <a:gd name="connsiteY2" fmla="*/ 30553 h 1789120"/>
                <a:gd name="connsiteX3" fmla="*/ 880556 w 1348962"/>
                <a:gd name="connsiteY3" fmla="*/ 8140 h 1789120"/>
                <a:gd name="connsiteX4" fmla="*/ 705744 w 1348962"/>
                <a:gd name="connsiteY4" fmla="*/ 5900 h 1789120"/>
                <a:gd name="connsiteX5" fmla="*/ 488350 w 1348962"/>
                <a:gd name="connsiteY5" fmla="*/ 79859 h 1789120"/>
                <a:gd name="connsiteX6" fmla="*/ 214927 w 1348962"/>
                <a:gd name="connsiteY6" fmla="*/ 277082 h 1789120"/>
                <a:gd name="connsiteX7" fmla="*/ 60285 w 1348962"/>
                <a:gd name="connsiteY7" fmla="*/ 568435 h 1789120"/>
                <a:gd name="connsiteX8" fmla="*/ 4256 w 1348962"/>
                <a:gd name="connsiteY8" fmla="*/ 983053 h 1789120"/>
                <a:gd name="connsiteX9" fmla="*/ 163379 w 1348962"/>
                <a:gd name="connsiteY9" fmla="*/ 1388706 h 1789120"/>
                <a:gd name="connsiteX10" fmla="*/ 391979 w 1348962"/>
                <a:gd name="connsiteY10" fmla="*/ 1646441 h 1789120"/>
                <a:gd name="connsiteX11" fmla="*/ 692297 w 1348962"/>
                <a:gd name="connsiteY11" fmla="*/ 1771947 h 1789120"/>
                <a:gd name="connsiteX12" fmla="*/ 923138 w 1348962"/>
                <a:gd name="connsiteY12" fmla="*/ 1785394 h 1789120"/>
                <a:gd name="connsiteX13" fmla="*/ 1088985 w 1348962"/>
                <a:gd name="connsiteY13" fmla="*/ 1747294 h 1789120"/>
                <a:gd name="connsiteX14" fmla="*/ 1207768 w 1348962"/>
                <a:gd name="connsiteY14" fmla="*/ 1695747 h 1789120"/>
                <a:gd name="connsiteX15" fmla="*/ 1304474 w 1348962"/>
                <a:gd name="connsiteY15" fmla="*/ 1577973 h 1789120"/>
                <a:gd name="connsiteX16" fmla="*/ 1348962 w 1348962"/>
                <a:gd name="connsiteY16" fmla="*/ 1485077 h 1789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48962" h="1789120">
                  <a:moveTo>
                    <a:pt x="1187933" y="182953"/>
                  </a:moveTo>
                  <a:cubicBezTo>
                    <a:pt x="1168323" y="158300"/>
                    <a:pt x="1149927" y="132153"/>
                    <a:pt x="1118121" y="106753"/>
                  </a:cubicBezTo>
                  <a:cubicBezTo>
                    <a:pt x="1086315" y="81353"/>
                    <a:pt x="1036691" y="46988"/>
                    <a:pt x="997097" y="30553"/>
                  </a:cubicBezTo>
                  <a:cubicBezTo>
                    <a:pt x="957503" y="14118"/>
                    <a:pt x="920150" y="16731"/>
                    <a:pt x="880556" y="8140"/>
                  </a:cubicBezTo>
                  <a:cubicBezTo>
                    <a:pt x="840962" y="-451"/>
                    <a:pt x="775593" y="-3812"/>
                    <a:pt x="705744" y="5900"/>
                  </a:cubicBezTo>
                  <a:cubicBezTo>
                    <a:pt x="635895" y="15612"/>
                    <a:pt x="570153" y="34662"/>
                    <a:pt x="488350" y="79859"/>
                  </a:cubicBezTo>
                  <a:cubicBezTo>
                    <a:pt x="406547" y="125056"/>
                    <a:pt x="286271" y="195653"/>
                    <a:pt x="214927" y="277082"/>
                  </a:cubicBezTo>
                  <a:cubicBezTo>
                    <a:pt x="143583" y="358511"/>
                    <a:pt x="95397" y="450773"/>
                    <a:pt x="60285" y="568435"/>
                  </a:cubicBezTo>
                  <a:cubicBezTo>
                    <a:pt x="25173" y="686097"/>
                    <a:pt x="-12926" y="846341"/>
                    <a:pt x="4256" y="983053"/>
                  </a:cubicBezTo>
                  <a:cubicBezTo>
                    <a:pt x="21438" y="1119765"/>
                    <a:pt x="98759" y="1278141"/>
                    <a:pt x="163379" y="1388706"/>
                  </a:cubicBezTo>
                  <a:cubicBezTo>
                    <a:pt x="227999" y="1499271"/>
                    <a:pt x="303826" y="1582568"/>
                    <a:pt x="391979" y="1646441"/>
                  </a:cubicBezTo>
                  <a:cubicBezTo>
                    <a:pt x="480132" y="1710314"/>
                    <a:pt x="603771" y="1748788"/>
                    <a:pt x="692297" y="1771947"/>
                  </a:cubicBezTo>
                  <a:cubicBezTo>
                    <a:pt x="780823" y="1795106"/>
                    <a:pt x="857023" y="1789503"/>
                    <a:pt x="923138" y="1785394"/>
                  </a:cubicBezTo>
                  <a:cubicBezTo>
                    <a:pt x="989253" y="1781285"/>
                    <a:pt x="1041547" y="1762235"/>
                    <a:pt x="1088985" y="1747294"/>
                  </a:cubicBezTo>
                  <a:cubicBezTo>
                    <a:pt x="1136423" y="1732353"/>
                    <a:pt x="1171853" y="1723967"/>
                    <a:pt x="1207768" y="1695747"/>
                  </a:cubicBezTo>
                  <a:cubicBezTo>
                    <a:pt x="1243683" y="1667527"/>
                    <a:pt x="1280942" y="1613085"/>
                    <a:pt x="1304474" y="1577973"/>
                  </a:cubicBezTo>
                  <a:cubicBezTo>
                    <a:pt x="1328006" y="1542861"/>
                    <a:pt x="1339436" y="1516826"/>
                    <a:pt x="1348962" y="1485077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0" name="Figura a mano libera: forma 39">
              <a:extLst>
                <a:ext uri="{FF2B5EF4-FFF2-40B4-BE49-F238E27FC236}">
                  <a16:creationId xmlns:a16="http://schemas.microsoft.com/office/drawing/2014/main" id="{9BE5E13D-E79A-42AE-BDB3-9486D9F7E434}"/>
                </a:ext>
              </a:extLst>
            </p:cNvPr>
            <p:cNvSpPr/>
            <p:nvPr/>
          </p:nvSpPr>
          <p:spPr>
            <a:xfrm>
              <a:off x="8940814" y="1030605"/>
              <a:ext cx="432852" cy="1293495"/>
            </a:xfrm>
            <a:custGeom>
              <a:avLst/>
              <a:gdLst>
                <a:gd name="connsiteX0" fmla="*/ 266051 w 431786"/>
                <a:gd name="connsiteY0" fmla="*/ 0 h 1293495"/>
                <a:gd name="connsiteX1" fmla="*/ 227951 w 431786"/>
                <a:gd name="connsiteY1" fmla="*/ 163830 h 1293495"/>
                <a:gd name="connsiteX2" fmla="*/ 161276 w 431786"/>
                <a:gd name="connsiteY2" fmla="*/ 270510 h 1293495"/>
                <a:gd name="connsiteX3" fmla="*/ 56501 w 431786"/>
                <a:gd name="connsiteY3" fmla="*/ 462915 h 1293495"/>
                <a:gd name="connsiteX4" fmla="*/ 1256 w 431786"/>
                <a:gd name="connsiteY4" fmla="*/ 693420 h 1293495"/>
                <a:gd name="connsiteX5" fmla="*/ 107936 w 431786"/>
                <a:gd name="connsiteY5" fmla="*/ 923925 h 1293495"/>
                <a:gd name="connsiteX6" fmla="*/ 266051 w 431786"/>
                <a:gd name="connsiteY6" fmla="*/ 1078230 h 1293495"/>
                <a:gd name="connsiteX7" fmla="*/ 353681 w 431786"/>
                <a:gd name="connsiteY7" fmla="*/ 1167765 h 1293495"/>
                <a:gd name="connsiteX8" fmla="*/ 431786 w 431786"/>
                <a:gd name="connsiteY8" fmla="*/ 1293495 h 1293495"/>
                <a:gd name="connsiteX0" fmla="*/ 266051 w 431786"/>
                <a:gd name="connsiteY0" fmla="*/ 0 h 1293495"/>
                <a:gd name="connsiteX1" fmla="*/ 227951 w 431786"/>
                <a:gd name="connsiteY1" fmla="*/ 163830 h 1293495"/>
                <a:gd name="connsiteX2" fmla="*/ 161276 w 431786"/>
                <a:gd name="connsiteY2" fmla="*/ 270510 h 1293495"/>
                <a:gd name="connsiteX3" fmla="*/ 56501 w 431786"/>
                <a:gd name="connsiteY3" fmla="*/ 462915 h 1293495"/>
                <a:gd name="connsiteX4" fmla="*/ 1256 w 431786"/>
                <a:gd name="connsiteY4" fmla="*/ 693420 h 1293495"/>
                <a:gd name="connsiteX5" fmla="*/ 107936 w 431786"/>
                <a:gd name="connsiteY5" fmla="*/ 923925 h 1293495"/>
                <a:gd name="connsiteX6" fmla="*/ 266051 w 431786"/>
                <a:gd name="connsiteY6" fmla="*/ 1078230 h 1293495"/>
                <a:gd name="connsiteX7" fmla="*/ 353681 w 431786"/>
                <a:gd name="connsiteY7" fmla="*/ 1167765 h 1293495"/>
                <a:gd name="connsiteX8" fmla="*/ 431786 w 431786"/>
                <a:gd name="connsiteY8" fmla="*/ 1293495 h 1293495"/>
                <a:gd name="connsiteX0" fmla="*/ 266051 w 431786"/>
                <a:gd name="connsiteY0" fmla="*/ 0 h 1293495"/>
                <a:gd name="connsiteX1" fmla="*/ 227951 w 431786"/>
                <a:gd name="connsiteY1" fmla="*/ 163830 h 1293495"/>
                <a:gd name="connsiteX2" fmla="*/ 161276 w 431786"/>
                <a:gd name="connsiteY2" fmla="*/ 270510 h 1293495"/>
                <a:gd name="connsiteX3" fmla="*/ 56501 w 431786"/>
                <a:gd name="connsiteY3" fmla="*/ 462915 h 1293495"/>
                <a:gd name="connsiteX4" fmla="*/ 1256 w 431786"/>
                <a:gd name="connsiteY4" fmla="*/ 693420 h 1293495"/>
                <a:gd name="connsiteX5" fmla="*/ 107936 w 431786"/>
                <a:gd name="connsiteY5" fmla="*/ 923925 h 1293495"/>
                <a:gd name="connsiteX6" fmla="*/ 266051 w 431786"/>
                <a:gd name="connsiteY6" fmla="*/ 1078230 h 1293495"/>
                <a:gd name="connsiteX7" fmla="*/ 353681 w 431786"/>
                <a:gd name="connsiteY7" fmla="*/ 1167765 h 1293495"/>
                <a:gd name="connsiteX8" fmla="*/ 431786 w 431786"/>
                <a:gd name="connsiteY8" fmla="*/ 1293495 h 1293495"/>
                <a:gd name="connsiteX0" fmla="*/ 266051 w 431786"/>
                <a:gd name="connsiteY0" fmla="*/ 0 h 1293495"/>
                <a:gd name="connsiteX1" fmla="*/ 227951 w 431786"/>
                <a:gd name="connsiteY1" fmla="*/ 163830 h 1293495"/>
                <a:gd name="connsiteX2" fmla="*/ 161276 w 431786"/>
                <a:gd name="connsiteY2" fmla="*/ 270510 h 1293495"/>
                <a:gd name="connsiteX3" fmla="*/ 56501 w 431786"/>
                <a:gd name="connsiteY3" fmla="*/ 462915 h 1293495"/>
                <a:gd name="connsiteX4" fmla="*/ 1256 w 431786"/>
                <a:gd name="connsiteY4" fmla="*/ 693420 h 1293495"/>
                <a:gd name="connsiteX5" fmla="*/ 107936 w 431786"/>
                <a:gd name="connsiteY5" fmla="*/ 923925 h 1293495"/>
                <a:gd name="connsiteX6" fmla="*/ 266051 w 431786"/>
                <a:gd name="connsiteY6" fmla="*/ 1078230 h 1293495"/>
                <a:gd name="connsiteX7" fmla="*/ 353681 w 431786"/>
                <a:gd name="connsiteY7" fmla="*/ 1167765 h 1293495"/>
                <a:gd name="connsiteX8" fmla="*/ 431786 w 431786"/>
                <a:gd name="connsiteY8" fmla="*/ 1293495 h 1293495"/>
                <a:gd name="connsiteX0" fmla="*/ 266051 w 431786"/>
                <a:gd name="connsiteY0" fmla="*/ 0 h 1293495"/>
                <a:gd name="connsiteX1" fmla="*/ 227951 w 431786"/>
                <a:gd name="connsiteY1" fmla="*/ 163830 h 1293495"/>
                <a:gd name="connsiteX2" fmla="*/ 161276 w 431786"/>
                <a:gd name="connsiteY2" fmla="*/ 270510 h 1293495"/>
                <a:gd name="connsiteX3" fmla="*/ 56501 w 431786"/>
                <a:gd name="connsiteY3" fmla="*/ 462915 h 1293495"/>
                <a:gd name="connsiteX4" fmla="*/ 1256 w 431786"/>
                <a:gd name="connsiteY4" fmla="*/ 693420 h 1293495"/>
                <a:gd name="connsiteX5" fmla="*/ 107936 w 431786"/>
                <a:gd name="connsiteY5" fmla="*/ 923925 h 1293495"/>
                <a:gd name="connsiteX6" fmla="*/ 266051 w 431786"/>
                <a:gd name="connsiteY6" fmla="*/ 1078230 h 1293495"/>
                <a:gd name="connsiteX7" fmla="*/ 353681 w 431786"/>
                <a:gd name="connsiteY7" fmla="*/ 1167765 h 1293495"/>
                <a:gd name="connsiteX8" fmla="*/ 431786 w 431786"/>
                <a:gd name="connsiteY8" fmla="*/ 1293495 h 1293495"/>
                <a:gd name="connsiteX0" fmla="*/ 266051 w 431786"/>
                <a:gd name="connsiteY0" fmla="*/ 0 h 1293495"/>
                <a:gd name="connsiteX1" fmla="*/ 227951 w 431786"/>
                <a:gd name="connsiteY1" fmla="*/ 163830 h 1293495"/>
                <a:gd name="connsiteX2" fmla="*/ 161276 w 431786"/>
                <a:gd name="connsiteY2" fmla="*/ 270510 h 1293495"/>
                <a:gd name="connsiteX3" fmla="*/ 56501 w 431786"/>
                <a:gd name="connsiteY3" fmla="*/ 462915 h 1293495"/>
                <a:gd name="connsiteX4" fmla="*/ 1256 w 431786"/>
                <a:gd name="connsiteY4" fmla="*/ 693420 h 1293495"/>
                <a:gd name="connsiteX5" fmla="*/ 107936 w 431786"/>
                <a:gd name="connsiteY5" fmla="*/ 923925 h 1293495"/>
                <a:gd name="connsiteX6" fmla="*/ 266051 w 431786"/>
                <a:gd name="connsiteY6" fmla="*/ 1078230 h 1293495"/>
                <a:gd name="connsiteX7" fmla="*/ 353681 w 431786"/>
                <a:gd name="connsiteY7" fmla="*/ 1167765 h 1293495"/>
                <a:gd name="connsiteX8" fmla="*/ 431786 w 431786"/>
                <a:gd name="connsiteY8" fmla="*/ 1293495 h 1293495"/>
                <a:gd name="connsiteX0" fmla="*/ 266051 w 431786"/>
                <a:gd name="connsiteY0" fmla="*/ 0 h 1293495"/>
                <a:gd name="connsiteX1" fmla="*/ 227951 w 431786"/>
                <a:gd name="connsiteY1" fmla="*/ 163830 h 1293495"/>
                <a:gd name="connsiteX2" fmla="*/ 161276 w 431786"/>
                <a:gd name="connsiteY2" fmla="*/ 270510 h 1293495"/>
                <a:gd name="connsiteX3" fmla="*/ 56501 w 431786"/>
                <a:gd name="connsiteY3" fmla="*/ 462915 h 1293495"/>
                <a:gd name="connsiteX4" fmla="*/ 1256 w 431786"/>
                <a:gd name="connsiteY4" fmla="*/ 693420 h 1293495"/>
                <a:gd name="connsiteX5" fmla="*/ 107936 w 431786"/>
                <a:gd name="connsiteY5" fmla="*/ 923925 h 1293495"/>
                <a:gd name="connsiteX6" fmla="*/ 266051 w 431786"/>
                <a:gd name="connsiteY6" fmla="*/ 1078230 h 1293495"/>
                <a:gd name="connsiteX7" fmla="*/ 353681 w 431786"/>
                <a:gd name="connsiteY7" fmla="*/ 1167765 h 1293495"/>
                <a:gd name="connsiteX8" fmla="*/ 431786 w 431786"/>
                <a:gd name="connsiteY8" fmla="*/ 1293495 h 1293495"/>
                <a:gd name="connsiteX0" fmla="*/ 266051 w 431786"/>
                <a:gd name="connsiteY0" fmla="*/ 0 h 1293495"/>
                <a:gd name="connsiteX1" fmla="*/ 227951 w 431786"/>
                <a:gd name="connsiteY1" fmla="*/ 163830 h 1293495"/>
                <a:gd name="connsiteX2" fmla="*/ 161276 w 431786"/>
                <a:gd name="connsiteY2" fmla="*/ 270510 h 1293495"/>
                <a:gd name="connsiteX3" fmla="*/ 56501 w 431786"/>
                <a:gd name="connsiteY3" fmla="*/ 462915 h 1293495"/>
                <a:gd name="connsiteX4" fmla="*/ 1256 w 431786"/>
                <a:gd name="connsiteY4" fmla="*/ 693420 h 1293495"/>
                <a:gd name="connsiteX5" fmla="*/ 107936 w 431786"/>
                <a:gd name="connsiteY5" fmla="*/ 923925 h 1293495"/>
                <a:gd name="connsiteX6" fmla="*/ 266051 w 431786"/>
                <a:gd name="connsiteY6" fmla="*/ 1078230 h 1293495"/>
                <a:gd name="connsiteX7" fmla="*/ 353681 w 431786"/>
                <a:gd name="connsiteY7" fmla="*/ 1167765 h 1293495"/>
                <a:gd name="connsiteX8" fmla="*/ 431786 w 431786"/>
                <a:gd name="connsiteY8" fmla="*/ 1293495 h 1293495"/>
                <a:gd name="connsiteX0" fmla="*/ 266051 w 432852"/>
                <a:gd name="connsiteY0" fmla="*/ 0 h 1293495"/>
                <a:gd name="connsiteX1" fmla="*/ 227951 w 432852"/>
                <a:gd name="connsiteY1" fmla="*/ 163830 h 1293495"/>
                <a:gd name="connsiteX2" fmla="*/ 161276 w 432852"/>
                <a:gd name="connsiteY2" fmla="*/ 270510 h 1293495"/>
                <a:gd name="connsiteX3" fmla="*/ 56501 w 432852"/>
                <a:gd name="connsiteY3" fmla="*/ 462915 h 1293495"/>
                <a:gd name="connsiteX4" fmla="*/ 1256 w 432852"/>
                <a:gd name="connsiteY4" fmla="*/ 693420 h 1293495"/>
                <a:gd name="connsiteX5" fmla="*/ 107936 w 432852"/>
                <a:gd name="connsiteY5" fmla="*/ 923925 h 1293495"/>
                <a:gd name="connsiteX6" fmla="*/ 266051 w 432852"/>
                <a:gd name="connsiteY6" fmla="*/ 1078230 h 1293495"/>
                <a:gd name="connsiteX7" fmla="*/ 353681 w 432852"/>
                <a:gd name="connsiteY7" fmla="*/ 1167765 h 1293495"/>
                <a:gd name="connsiteX8" fmla="*/ 431786 w 432852"/>
                <a:gd name="connsiteY8" fmla="*/ 1293495 h 12934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32852" h="1293495">
                  <a:moveTo>
                    <a:pt x="266051" y="0"/>
                  </a:moveTo>
                  <a:cubicBezTo>
                    <a:pt x="278592" y="61277"/>
                    <a:pt x="268273" y="86360"/>
                    <a:pt x="227951" y="163830"/>
                  </a:cubicBezTo>
                  <a:cubicBezTo>
                    <a:pt x="187629" y="241300"/>
                    <a:pt x="189851" y="220663"/>
                    <a:pt x="161276" y="270510"/>
                  </a:cubicBezTo>
                  <a:cubicBezTo>
                    <a:pt x="132701" y="320357"/>
                    <a:pt x="83171" y="392430"/>
                    <a:pt x="56501" y="462915"/>
                  </a:cubicBezTo>
                  <a:cubicBezTo>
                    <a:pt x="29831" y="533400"/>
                    <a:pt x="-7316" y="616585"/>
                    <a:pt x="1256" y="693420"/>
                  </a:cubicBezTo>
                  <a:cubicBezTo>
                    <a:pt x="9828" y="770255"/>
                    <a:pt x="63804" y="859790"/>
                    <a:pt x="107936" y="923925"/>
                  </a:cubicBezTo>
                  <a:cubicBezTo>
                    <a:pt x="152068" y="988060"/>
                    <a:pt x="225094" y="1037590"/>
                    <a:pt x="266051" y="1078230"/>
                  </a:cubicBezTo>
                  <a:cubicBezTo>
                    <a:pt x="307008" y="1118870"/>
                    <a:pt x="326059" y="1131888"/>
                    <a:pt x="353681" y="1167765"/>
                  </a:cubicBezTo>
                  <a:cubicBezTo>
                    <a:pt x="409879" y="1230313"/>
                    <a:pt x="438930" y="1240949"/>
                    <a:pt x="431786" y="1293495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8FE6EC6F-CA28-AFD8-0CFA-D34610F8713C}"/>
              </a:ext>
            </a:extLst>
          </p:cNvPr>
          <p:cNvCxnSpPr>
            <a:cxnSpLocks/>
          </p:cNvCxnSpPr>
          <p:nvPr/>
        </p:nvCxnSpPr>
        <p:spPr>
          <a:xfrm>
            <a:off x="6570992" y="1380427"/>
            <a:ext cx="0" cy="1906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3D8AAABE-C74A-91FA-DFED-9C5B375564CB}"/>
              </a:ext>
            </a:extLst>
          </p:cNvPr>
          <p:cNvCxnSpPr>
            <a:cxnSpLocks/>
          </p:cNvCxnSpPr>
          <p:nvPr/>
        </p:nvCxnSpPr>
        <p:spPr>
          <a:xfrm>
            <a:off x="8013985" y="3282423"/>
            <a:ext cx="0" cy="150383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uppo 103">
            <a:extLst>
              <a:ext uri="{FF2B5EF4-FFF2-40B4-BE49-F238E27FC236}">
                <a16:creationId xmlns:a16="http://schemas.microsoft.com/office/drawing/2014/main" id="{B750E94B-1642-E220-E5D6-A55B0682A1A8}"/>
              </a:ext>
            </a:extLst>
          </p:cNvPr>
          <p:cNvGrpSpPr/>
          <p:nvPr/>
        </p:nvGrpSpPr>
        <p:grpSpPr>
          <a:xfrm>
            <a:off x="8028148" y="3291617"/>
            <a:ext cx="1324843" cy="2489266"/>
            <a:chOff x="8028148" y="3291617"/>
            <a:chExt cx="1324843" cy="2489266"/>
          </a:xfrm>
        </p:grpSpPr>
        <p:sp>
          <p:nvSpPr>
            <p:cNvPr id="112" name="Figura a mano libera: forma 111">
              <a:extLst>
                <a:ext uri="{FF2B5EF4-FFF2-40B4-BE49-F238E27FC236}">
                  <a16:creationId xmlns:a16="http://schemas.microsoft.com/office/drawing/2014/main" id="{79D12720-E364-5CB3-7411-31DD79119140}"/>
                </a:ext>
              </a:extLst>
            </p:cNvPr>
            <p:cNvSpPr/>
            <p:nvPr/>
          </p:nvSpPr>
          <p:spPr>
            <a:xfrm>
              <a:off x="8073390" y="3291840"/>
              <a:ext cx="1279601" cy="2465070"/>
            </a:xfrm>
            <a:custGeom>
              <a:avLst/>
              <a:gdLst>
                <a:gd name="connsiteX0" fmla="*/ 941070 w 1279601"/>
                <a:gd name="connsiteY0" fmla="*/ 2465070 h 2465070"/>
                <a:gd name="connsiteX1" fmla="*/ 1093470 w 1279601"/>
                <a:gd name="connsiteY1" fmla="*/ 2255520 h 2465070"/>
                <a:gd name="connsiteX2" fmla="*/ 1203960 w 1279601"/>
                <a:gd name="connsiteY2" fmla="*/ 2026920 h 2465070"/>
                <a:gd name="connsiteX3" fmla="*/ 1268730 w 1279601"/>
                <a:gd name="connsiteY3" fmla="*/ 1764030 h 2465070"/>
                <a:gd name="connsiteX4" fmla="*/ 1268730 w 1279601"/>
                <a:gd name="connsiteY4" fmla="*/ 1436370 h 2465070"/>
                <a:gd name="connsiteX5" fmla="*/ 1162050 w 1279601"/>
                <a:gd name="connsiteY5" fmla="*/ 1116330 h 2465070"/>
                <a:gd name="connsiteX6" fmla="*/ 998220 w 1279601"/>
                <a:gd name="connsiteY6" fmla="*/ 838200 h 2465070"/>
                <a:gd name="connsiteX7" fmla="*/ 819150 w 1279601"/>
                <a:gd name="connsiteY7" fmla="*/ 617220 h 2465070"/>
                <a:gd name="connsiteX8" fmla="*/ 601980 w 1279601"/>
                <a:gd name="connsiteY8" fmla="*/ 415290 h 2465070"/>
                <a:gd name="connsiteX9" fmla="*/ 320040 w 1279601"/>
                <a:gd name="connsiteY9" fmla="*/ 198120 h 2465070"/>
                <a:gd name="connsiteX10" fmla="*/ 175260 w 1279601"/>
                <a:gd name="connsiteY10" fmla="*/ 87630 h 2465070"/>
                <a:gd name="connsiteX11" fmla="*/ 0 w 1279601"/>
                <a:gd name="connsiteY11" fmla="*/ 0 h 2465070"/>
                <a:gd name="connsiteX0" fmla="*/ 941070 w 1279601"/>
                <a:gd name="connsiteY0" fmla="*/ 2465070 h 2465070"/>
                <a:gd name="connsiteX1" fmla="*/ 1093470 w 1279601"/>
                <a:gd name="connsiteY1" fmla="*/ 2255520 h 2465070"/>
                <a:gd name="connsiteX2" fmla="*/ 1203960 w 1279601"/>
                <a:gd name="connsiteY2" fmla="*/ 2026920 h 2465070"/>
                <a:gd name="connsiteX3" fmla="*/ 1268730 w 1279601"/>
                <a:gd name="connsiteY3" fmla="*/ 1764030 h 2465070"/>
                <a:gd name="connsiteX4" fmla="*/ 1268730 w 1279601"/>
                <a:gd name="connsiteY4" fmla="*/ 1436370 h 2465070"/>
                <a:gd name="connsiteX5" fmla="*/ 1162050 w 1279601"/>
                <a:gd name="connsiteY5" fmla="*/ 1116330 h 2465070"/>
                <a:gd name="connsiteX6" fmla="*/ 998220 w 1279601"/>
                <a:gd name="connsiteY6" fmla="*/ 838200 h 2465070"/>
                <a:gd name="connsiteX7" fmla="*/ 819150 w 1279601"/>
                <a:gd name="connsiteY7" fmla="*/ 617220 h 2465070"/>
                <a:gd name="connsiteX8" fmla="*/ 601980 w 1279601"/>
                <a:gd name="connsiteY8" fmla="*/ 415290 h 2465070"/>
                <a:gd name="connsiteX9" fmla="*/ 320040 w 1279601"/>
                <a:gd name="connsiteY9" fmla="*/ 198120 h 2465070"/>
                <a:gd name="connsiteX10" fmla="*/ 167640 w 1279601"/>
                <a:gd name="connsiteY10" fmla="*/ 87630 h 2465070"/>
                <a:gd name="connsiteX11" fmla="*/ 0 w 1279601"/>
                <a:gd name="connsiteY11" fmla="*/ 0 h 2465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79601" h="2465070">
                  <a:moveTo>
                    <a:pt x="941070" y="2465070"/>
                  </a:moveTo>
                  <a:cubicBezTo>
                    <a:pt x="995362" y="2396807"/>
                    <a:pt x="1049655" y="2328545"/>
                    <a:pt x="1093470" y="2255520"/>
                  </a:cubicBezTo>
                  <a:cubicBezTo>
                    <a:pt x="1137285" y="2182495"/>
                    <a:pt x="1174750" y="2108835"/>
                    <a:pt x="1203960" y="2026920"/>
                  </a:cubicBezTo>
                  <a:cubicBezTo>
                    <a:pt x="1233170" y="1945005"/>
                    <a:pt x="1257935" y="1862455"/>
                    <a:pt x="1268730" y="1764030"/>
                  </a:cubicBezTo>
                  <a:cubicBezTo>
                    <a:pt x="1279525" y="1665605"/>
                    <a:pt x="1286510" y="1544320"/>
                    <a:pt x="1268730" y="1436370"/>
                  </a:cubicBezTo>
                  <a:cubicBezTo>
                    <a:pt x="1250950" y="1328420"/>
                    <a:pt x="1207135" y="1216025"/>
                    <a:pt x="1162050" y="1116330"/>
                  </a:cubicBezTo>
                  <a:cubicBezTo>
                    <a:pt x="1116965" y="1016635"/>
                    <a:pt x="1055370" y="921385"/>
                    <a:pt x="998220" y="838200"/>
                  </a:cubicBezTo>
                  <a:cubicBezTo>
                    <a:pt x="941070" y="755015"/>
                    <a:pt x="885190" y="687705"/>
                    <a:pt x="819150" y="617220"/>
                  </a:cubicBezTo>
                  <a:cubicBezTo>
                    <a:pt x="753110" y="546735"/>
                    <a:pt x="685165" y="485140"/>
                    <a:pt x="601980" y="415290"/>
                  </a:cubicBezTo>
                  <a:cubicBezTo>
                    <a:pt x="518795" y="345440"/>
                    <a:pt x="392430" y="252730"/>
                    <a:pt x="320040" y="198120"/>
                  </a:cubicBezTo>
                  <a:cubicBezTo>
                    <a:pt x="247650" y="143510"/>
                    <a:pt x="220980" y="120650"/>
                    <a:pt x="167640" y="87630"/>
                  </a:cubicBezTo>
                  <a:cubicBezTo>
                    <a:pt x="114300" y="54610"/>
                    <a:pt x="60960" y="27305"/>
                    <a:pt x="0" y="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9" name="Figura a mano libera: forma 118">
              <a:extLst>
                <a:ext uri="{FF2B5EF4-FFF2-40B4-BE49-F238E27FC236}">
                  <a16:creationId xmlns:a16="http://schemas.microsoft.com/office/drawing/2014/main" id="{3A4FA02D-53D6-3B55-5C3C-B2EC921EBDD6}"/>
                </a:ext>
              </a:extLst>
            </p:cNvPr>
            <p:cNvSpPr/>
            <p:nvPr/>
          </p:nvSpPr>
          <p:spPr>
            <a:xfrm>
              <a:off x="8028148" y="3291617"/>
              <a:ext cx="1173924" cy="2489266"/>
            </a:xfrm>
            <a:custGeom>
              <a:avLst/>
              <a:gdLst>
                <a:gd name="connsiteX0" fmla="*/ 56672 w 1173924"/>
                <a:gd name="connsiteY0" fmla="*/ 7843 h 2489266"/>
                <a:gd name="connsiteX1" fmla="*/ 7142 w 1173924"/>
                <a:gd name="connsiteY1" fmla="*/ 23083 h 2489266"/>
                <a:gd name="connsiteX2" fmla="*/ 193832 w 1173924"/>
                <a:gd name="connsiteY2" fmla="*/ 202153 h 2489266"/>
                <a:gd name="connsiteX3" fmla="*/ 441482 w 1173924"/>
                <a:gd name="connsiteY3" fmla="*/ 419323 h 2489266"/>
                <a:gd name="connsiteX4" fmla="*/ 631982 w 1173924"/>
                <a:gd name="connsiteY4" fmla="*/ 621253 h 2489266"/>
                <a:gd name="connsiteX5" fmla="*/ 841532 w 1173924"/>
                <a:gd name="connsiteY5" fmla="*/ 849853 h 2489266"/>
                <a:gd name="connsiteX6" fmla="*/ 1005362 w 1173924"/>
                <a:gd name="connsiteY6" fmla="*/ 1112743 h 2489266"/>
                <a:gd name="connsiteX7" fmla="*/ 1153952 w 1173924"/>
                <a:gd name="connsiteY7" fmla="*/ 1432783 h 2489266"/>
                <a:gd name="connsiteX8" fmla="*/ 1169192 w 1173924"/>
                <a:gd name="connsiteY8" fmla="*/ 1760443 h 2489266"/>
                <a:gd name="connsiteX9" fmla="*/ 1123472 w 1173924"/>
                <a:gd name="connsiteY9" fmla="*/ 2030953 h 2489266"/>
                <a:gd name="connsiteX10" fmla="*/ 1051082 w 1173924"/>
                <a:gd name="connsiteY10" fmla="*/ 2259553 h 2489266"/>
                <a:gd name="connsiteX11" fmla="*/ 936782 w 1173924"/>
                <a:gd name="connsiteY11" fmla="*/ 2469103 h 2489266"/>
                <a:gd name="connsiteX12" fmla="*/ 990122 w 1173924"/>
                <a:gd name="connsiteY12" fmla="*/ 2469103 h 2489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73924" h="2489266">
                  <a:moveTo>
                    <a:pt x="56672" y="7843"/>
                  </a:moveTo>
                  <a:cubicBezTo>
                    <a:pt x="20477" y="-730"/>
                    <a:pt x="-15718" y="-9302"/>
                    <a:pt x="7142" y="23083"/>
                  </a:cubicBezTo>
                  <a:cubicBezTo>
                    <a:pt x="30002" y="55468"/>
                    <a:pt x="121442" y="136113"/>
                    <a:pt x="193832" y="202153"/>
                  </a:cubicBezTo>
                  <a:cubicBezTo>
                    <a:pt x="266222" y="268193"/>
                    <a:pt x="368457" y="349473"/>
                    <a:pt x="441482" y="419323"/>
                  </a:cubicBezTo>
                  <a:cubicBezTo>
                    <a:pt x="514507" y="489173"/>
                    <a:pt x="565307" y="549498"/>
                    <a:pt x="631982" y="621253"/>
                  </a:cubicBezTo>
                  <a:cubicBezTo>
                    <a:pt x="698657" y="693008"/>
                    <a:pt x="779302" y="767938"/>
                    <a:pt x="841532" y="849853"/>
                  </a:cubicBezTo>
                  <a:cubicBezTo>
                    <a:pt x="903762" y="931768"/>
                    <a:pt x="953292" y="1015588"/>
                    <a:pt x="1005362" y="1112743"/>
                  </a:cubicBezTo>
                  <a:cubicBezTo>
                    <a:pt x="1057432" y="1209898"/>
                    <a:pt x="1126647" y="1324833"/>
                    <a:pt x="1153952" y="1432783"/>
                  </a:cubicBezTo>
                  <a:cubicBezTo>
                    <a:pt x="1181257" y="1540733"/>
                    <a:pt x="1174272" y="1660748"/>
                    <a:pt x="1169192" y="1760443"/>
                  </a:cubicBezTo>
                  <a:cubicBezTo>
                    <a:pt x="1164112" y="1860138"/>
                    <a:pt x="1143157" y="1947768"/>
                    <a:pt x="1123472" y="2030953"/>
                  </a:cubicBezTo>
                  <a:cubicBezTo>
                    <a:pt x="1103787" y="2114138"/>
                    <a:pt x="1082197" y="2186528"/>
                    <a:pt x="1051082" y="2259553"/>
                  </a:cubicBezTo>
                  <a:cubicBezTo>
                    <a:pt x="1019967" y="2332578"/>
                    <a:pt x="946942" y="2434178"/>
                    <a:pt x="936782" y="2469103"/>
                  </a:cubicBezTo>
                  <a:cubicBezTo>
                    <a:pt x="926622" y="2504028"/>
                    <a:pt x="958372" y="2486565"/>
                    <a:pt x="990122" y="2469103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334894BC-ECC1-C1C5-AFC3-9DC14F16FD6F}"/>
              </a:ext>
            </a:extLst>
          </p:cNvPr>
          <p:cNvCxnSpPr>
            <a:cxnSpLocks/>
          </p:cNvCxnSpPr>
          <p:nvPr/>
        </p:nvCxnSpPr>
        <p:spPr>
          <a:xfrm>
            <a:off x="7959116" y="4729701"/>
            <a:ext cx="1080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uppo 30">
            <a:extLst>
              <a:ext uri="{FF2B5EF4-FFF2-40B4-BE49-F238E27FC236}">
                <a16:creationId xmlns:a16="http://schemas.microsoft.com/office/drawing/2014/main" id="{4D8E3A46-0FD4-E2E1-CE9B-02009CF4297C}"/>
              </a:ext>
            </a:extLst>
          </p:cNvPr>
          <p:cNvGrpSpPr/>
          <p:nvPr/>
        </p:nvGrpSpPr>
        <p:grpSpPr>
          <a:xfrm>
            <a:off x="6770970" y="3483501"/>
            <a:ext cx="2491475" cy="2493058"/>
            <a:chOff x="6771058" y="3483501"/>
            <a:chExt cx="2491475" cy="2493058"/>
          </a:xfrm>
        </p:grpSpPr>
        <p:sp>
          <p:nvSpPr>
            <p:cNvPr id="23" name="Arco 22">
              <a:extLst>
                <a:ext uri="{FF2B5EF4-FFF2-40B4-BE49-F238E27FC236}">
                  <a16:creationId xmlns:a16="http://schemas.microsoft.com/office/drawing/2014/main" id="{D491A90A-5102-61C2-B2F4-A2A3C45ACF27}"/>
                </a:ext>
              </a:extLst>
            </p:cNvPr>
            <p:cNvSpPr/>
            <p:nvPr/>
          </p:nvSpPr>
          <p:spPr>
            <a:xfrm>
              <a:off x="6771333" y="3483501"/>
              <a:ext cx="2491200" cy="2491200"/>
            </a:xfrm>
            <a:prstGeom prst="arc">
              <a:avLst>
                <a:gd name="adj1" fmla="val 5108056"/>
                <a:gd name="adj2" fmla="val 15134154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4" name="Arco 23">
              <a:extLst>
                <a:ext uri="{FF2B5EF4-FFF2-40B4-BE49-F238E27FC236}">
                  <a16:creationId xmlns:a16="http://schemas.microsoft.com/office/drawing/2014/main" id="{9C415569-EFAE-5582-B2E4-81FD95A1BED0}"/>
                </a:ext>
              </a:extLst>
            </p:cNvPr>
            <p:cNvSpPr/>
            <p:nvPr/>
          </p:nvSpPr>
          <p:spPr>
            <a:xfrm>
              <a:off x="6771058" y="3485359"/>
              <a:ext cx="2491200" cy="2491200"/>
            </a:xfrm>
            <a:prstGeom prst="arc">
              <a:avLst>
                <a:gd name="adj1" fmla="val 15156001"/>
                <a:gd name="adj2" fmla="val 5086566"/>
              </a:avLst>
            </a:prstGeom>
            <a:ln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32" name="Gruppo 131">
            <a:extLst>
              <a:ext uri="{FF2B5EF4-FFF2-40B4-BE49-F238E27FC236}">
                <a16:creationId xmlns:a16="http://schemas.microsoft.com/office/drawing/2014/main" id="{0D35B3E6-82AE-8F03-33D6-E0AA45DB1C22}"/>
              </a:ext>
            </a:extLst>
          </p:cNvPr>
          <p:cNvGrpSpPr/>
          <p:nvPr/>
        </p:nvGrpSpPr>
        <p:grpSpPr>
          <a:xfrm>
            <a:off x="8157939" y="3282094"/>
            <a:ext cx="2250169" cy="1845685"/>
            <a:chOff x="8157939" y="3282094"/>
            <a:chExt cx="2250169" cy="1845685"/>
          </a:xfrm>
        </p:grpSpPr>
        <p:sp>
          <p:nvSpPr>
            <p:cNvPr id="66" name="Figura a mano libera: forma 65">
              <a:extLst>
                <a:ext uri="{FF2B5EF4-FFF2-40B4-BE49-F238E27FC236}">
                  <a16:creationId xmlns:a16="http://schemas.microsoft.com/office/drawing/2014/main" id="{FB468F90-1B52-A5F2-8BC8-4003CBF42FB7}"/>
                </a:ext>
              </a:extLst>
            </p:cNvPr>
            <p:cNvSpPr/>
            <p:nvPr/>
          </p:nvSpPr>
          <p:spPr>
            <a:xfrm>
              <a:off x="8157939" y="3293560"/>
              <a:ext cx="286646" cy="719481"/>
            </a:xfrm>
            <a:custGeom>
              <a:avLst/>
              <a:gdLst>
                <a:gd name="connsiteX0" fmla="*/ 0 w 286646"/>
                <a:gd name="connsiteY0" fmla="*/ 0 h 719481"/>
                <a:gd name="connsiteX1" fmla="*/ 286646 w 286646"/>
                <a:gd name="connsiteY1" fmla="*/ 719481 h 719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6646" h="719481">
                  <a:moveTo>
                    <a:pt x="0" y="0"/>
                  </a:moveTo>
                  <a:lnTo>
                    <a:pt x="286646" y="719481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3" name="Figura a mano libera: forma 92">
              <a:extLst>
                <a:ext uri="{FF2B5EF4-FFF2-40B4-BE49-F238E27FC236}">
                  <a16:creationId xmlns:a16="http://schemas.microsoft.com/office/drawing/2014/main" id="{A8995466-8C57-EB63-BFD1-F3FEF6D052E1}"/>
                </a:ext>
              </a:extLst>
            </p:cNvPr>
            <p:cNvSpPr/>
            <p:nvPr/>
          </p:nvSpPr>
          <p:spPr>
            <a:xfrm>
              <a:off x="8444584" y="4021640"/>
              <a:ext cx="384106" cy="730947"/>
            </a:xfrm>
            <a:custGeom>
              <a:avLst/>
              <a:gdLst>
                <a:gd name="connsiteX0" fmla="*/ 0 w 384106"/>
                <a:gd name="connsiteY0" fmla="*/ 0 h 730947"/>
                <a:gd name="connsiteX1" fmla="*/ 169121 w 384106"/>
                <a:gd name="connsiteY1" fmla="*/ 358307 h 730947"/>
                <a:gd name="connsiteX2" fmla="*/ 289513 w 384106"/>
                <a:gd name="connsiteY2" fmla="*/ 584757 h 730947"/>
                <a:gd name="connsiteX3" fmla="*/ 384106 w 384106"/>
                <a:gd name="connsiteY3" fmla="*/ 730947 h 730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4106" h="730947">
                  <a:moveTo>
                    <a:pt x="0" y="0"/>
                  </a:moveTo>
                  <a:cubicBezTo>
                    <a:pt x="60434" y="130424"/>
                    <a:pt x="120869" y="260848"/>
                    <a:pt x="169121" y="358307"/>
                  </a:cubicBezTo>
                  <a:cubicBezTo>
                    <a:pt x="217373" y="455766"/>
                    <a:pt x="253682" y="522650"/>
                    <a:pt x="289513" y="584757"/>
                  </a:cubicBezTo>
                  <a:cubicBezTo>
                    <a:pt x="325344" y="646864"/>
                    <a:pt x="354725" y="688905"/>
                    <a:pt x="384106" y="730947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1" name="Figura a mano libera: forma 130">
              <a:extLst>
                <a:ext uri="{FF2B5EF4-FFF2-40B4-BE49-F238E27FC236}">
                  <a16:creationId xmlns:a16="http://schemas.microsoft.com/office/drawing/2014/main" id="{0AD458A0-31E7-475D-70BD-5F49C4C82792}"/>
                </a:ext>
              </a:extLst>
            </p:cNvPr>
            <p:cNvSpPr/>
            <p:nvPr/>
          </p:nvSpPr>
          <p:spPr>
            <a:xfrm>
              <a:off x="8825823" y="3282094"/>
              <a:ext cx="1582285" cy="1845685"/>
            </a:xfrm>
            <a:custGeom>
              <a:avLst/>
              <a:gdLst>
                <a:gd name="connsiteX0" fmla="*/ 0 w 1582285"/>
                <a:gd name="connsiteY0" fmla="*/ 1473359 h 1845685"/>
                <a:gd name="connsiteX1" fmla="*/ 114659 w 1582285"/>
                <a:gd name="connsiteY1" fmla="*/ 1610949 h 1845685"/>
                <a:gd name="connsiteX2" fmla="*/ 252248 w 1582285"/>
                <a:gd name="connsiteY2" fmla="*/ 1765738 h 1845685"/>
                <a:gd name="connsiteX3" fmla="*/ 378373 w 1582285"/>
                <a:gd name="connsiteY3" fmla="*/ 1831667 h 1845685"/>
                <a:gd name="connsiteX4" fmla="*/ 504497 w 1582285"/>
                <a:gd name="connsiteY4" fmla="*/ 1840266 h 1845685"/>
                <a:gd name="connsiteX5" fmla="*/ 644953 w 1582285"/>
                <a:gd name="connsiteY5" fmla="*/ 1765738 h 1845685"/>
                <a:gd name="connsiteX6" fmla="*/ 839872 w 1582285"/>
                <a:gd name="connsiteY6" fmla="*/ 1530688 h 1845685"/>
                <a:gd name="connsiteX7" fmla="*/ 1266974 w 1582285"/>
                <a:gd name="connsiteY7" fmla="*/ 745279 h 1845685"/>
                <a:gd name="connsiteX8" fmla="*/ 1582285 w 1582285"/>
                <a:gd name="connsiteY8" fmla="*/ 0 h 1845685"/>
                <a:gd name="connsiteX0" fmla="*/ 0 w 1582285"/>
                <a:gd name="connsiteY0" fmla="*/ 1473359 h 1845685"/>
                <a:gd name="connsiteX1" fmla="*/ 114659 w 1582285"/>
                <a:gd name="connsiteY1" fmla="*/ 1610949 h 1845685"/>
                <a:gd name="connsiteX2" fmla="*/ 252248 w 1582285"/>
                <a:gd name="connsiteY2" fmla="*/ 1765738 h 1845685"/>
                <a:gd name="connsiteX3" fmla="*/ 378373 w 1582285"/>
                <a:gd name="connsiteY3" fmla="*/ 1831667 h 1845685"/>
                <a:gd name="connsiteX4" fmla="*/ 504497 w 1582285"/>
                <a:gd name="connsiteY4" fmla="*/ 1840266 h 1845685"/>
                <a:gd name="connsiteX5" fmla="*/ 644953 w 1582285"/>
                <a:gd name="connsiteY5" fmla="*/ 1765738 h 1845685"/>
                <a:gd name="connsiteX6" fmla="*/ 839872 w 1582285"/>
                <a:gd name="connsiteY6" fmla="*/ 1530688 h 1845685"/>
                <a:gd name="connsiteX7" fmla="*/ 1266974 w 1582285"/>
                <a:gd name="connsiteY7" fmla="*/ 742412 h 1845685"/>
                <a:gd name="connsiteX8" fmla="*/ 1582285 w 1582285"/>
                <a:gd name="connsiteY8" fmla="*/ 0 h 1845685"/>
                <a:gd name="connsiteX0" fmla="*/ 0 w 1582285"/>
                <a:gd name="connsiteY0" fmla="*/ 1473359 h 1845685"/>
                <a:gd name="connsiteX1" fmla="*/ 114659 w 1582285"/>
                <a:gd name="connsiteY1" fmla="*/ 1610949 h 1845685"/>
                <a:gd name="connsiteX2" fmla="*/ 252248 w 1582285"/>
                <a:gd name="connsiteY2" fmla="*/ 1765738 h 1845685"/>
                <a:gd name="connsiteX3" fmla="*/ 378373 w 1582285"/>
                <a:gd name="connsiteY3" fmla="*/ 1831667 h 1845685"/>
                <a:gd name="connsiteX4" fmla="*/ 504497 w 1582285"/>
                <a:gd name="connsiteY4" fmla="*/ 1840266 h 1845685"/>
                <a:gd name="connsiteX5" fmla="*/ 644953 w 1582285"/>
                <a:gd name="connsiteY5" fmla="*/ 1765738 h 1845685"/>
                <a:gd name="connsiteX6" fmla="*/ 839872 w 1582285"/>
                <a:gd name="connsiteY6" fmla="*/ 1530688 h 1845685"/>
                <a:gd name="connsiteX7" fmla="*/ 1266974 w 1582285"/>
                <a:gd name="connsiteY7" fmla="*/ 742412 h 1845685"/>
                <a:gd name="connsiteX8" fmla="*/ 1582285 w 1582285"/>
                <a:gd name="connsiteY8" fmla="*/ 0 h 1845685"/>
                <a:gd name="connsiteX0" fmla="*/ 0 w 1582285"/>
                <a:gd name="connsiteY0" fmla="*/ 1473359 h 1845685"/>
                <a:gd name="connsiteX1" fmla="*/ 114659 w 1582285"/>
                <a:gd name="connsiteY1" fmla="*/ 1610949 h 1845685"/>
                <a:gd name="connsiteX2" fmla="*/ 252248 w 1582285"/>
                <a:gd name="connsiteY2" fmla="*/ 1765738 h 1845685"/>
                <a:gd name="connsiteX3" fmla="*/ 378373 w 1582285"/>
                <a:gd name="connsiteY3" fmla="*/ 1831667 h 1845685"/>
                <a:gd name="connsiteX4" fmla="*/ 504497 w 1582285"/>
                <a:gd name="connsiteY4" fmla="*/ 1840266 h 1845685"/>
                <a:gd name="connsiteX5" fmla="*/ 644953 w 1582285"/>
                <a:gd name="connsiteY5" fmla="*/ 1765738 h 1845685"/>
                <a:gd name="connsiteX6" fmla="*/ 842738 w 1582285"/>
                <a:gd name="connsiteY6" fmla="*/ 1530688 h 1845685"/>
                <a:gd name="connsiteX7" fmla="*/ 1266974 w 1582285"/>
                <a:gd name="connsiteY7" fmla="*/ 742412 h 1845685"/>
                <a:gd name="connsiteX8" fmla="*/ 1582285 w 1582285"/>
                <a:gd name="connsiteY8" fmla="*/ 0 h 1845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82285" h="1845685">
                  <a:moveTo>
                    <a:pt x="0" y="1473359"/>
                  </a:moveTo>
                  <a:cubicBezTo>
                    <a:pt x="36309" y="1517789"/>
                    <a:pt x="72618" y="1562219"/>
                    <a:pt x="114659" y="1610949"/>
                  </a:cubicBezTo>
                  <a:cubicBezTo>
                    <a:pt x="156700" y="1659679"/>
                    <a:pt x="208296" y="1728952"/>
                    <a:pt x="252248" y="1765738"/>
                  </a:cubicBezTo>
                  <a:cubicBezTo>
                    <a:pt x="296200" y="1802524"/>
                    <a:pt x="336332" y="1819246"/>
                    <a:pt x="378373" y="1831667"/>
                  </a:cubicBezTo>
                  <a:cubicBezTo>
                    <a:pt x="420415" y="1844088"/>
                    <a:pt x="460067" y="1851254"/>
                    <a:pt x="504497" y="1840266"/>
                  </a:cubicBezTo>
                  <a:cubicBezTo>
                    <a:pt x="548927" y="1829278"/>
                    <a:pt x="588580" y="1817334"/>
                    <a:pt x="644953" y="1765738"/>
                  </a:cubicBezTo>
                  <a:cubicBezTo>
                    <a:pt x="701327" y="1714142"/>
                    <a:pt x="739068" y="1701242"/>
                    <a:pt x="842738" y="1530688"/>
                  </a:cubicBezTo>
                  <a:cubicBezTo>
                    <a:pt x="946408" y="1360134"/>
                    <a:pt x="1143239" y="997527"/>
                    <a:pt x="1266974" y="742412"/>
                  </a:cubicBezTo>
                  <a:cubicBezTo>
                    <a:pt x="1373511" y="484431"/>
                    <a:pt x="1486497" y="245082"/>
                    <a:pt x="1582285" y="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65" name="Figura a mano libera: forma 164">
            <a:extLst>
              <a:ext uri="{FF2B5EF4-FFF2-40B4-BE49-F238E27FC236}">
                <a16:creationId xmlns:a16="http://schemas.microsoft.com/office/drawing/2014/main" id="{C867993E-4B13-9CD5-5C7A-2DC2F7383C2E}"/>
              </a:ext>
            </a:extLst>
          </p:cNvPr>
          <p:cNvSpPr/>
          <p:nvPr/>
        </p:nvSpPr>
        <p:spPr>
          <a:xfrm>
            <a:off x="8676578" y="493643"/>
            <a:ext cx="1004135" cy="2388705"/>
          </a:xfrm>
          <a:custGeom>
            <a:avLst/>
            <a:gdLst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42461 h 2388705"/>
              <a:gd name="connsiteX3" fmla="*/ 530087 w 1007165"/>
              <a:gd name="connsiteY3" fmla="*/ 225287 h 2388705"/>
              <a:gd name="connsiteX4" fmla="*/ 381000 w 1007165"/>
              <a:gd name="connsiteY4" fmla="*/ 364435 h 2388705"/>
              <a:gd name="connsiteX5" fmla="*/ 304800 w 1007165"/>
              <a:gd name="connsiteY5" fmla="*/ 463827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0148 w 1007165"/>
              <a:gd name="connsiteY18" fmla="*/ 2179983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42461 h 2388705"/>
              <a:gd name="connsiteX3" fmla="*/ 530087 w 1007165"/>
              <a:gd name="connsiteY3" fmla="*/ 225287 h 2388705"/>
              <a:gd name="connsiteX4" fmla="*/ 381000 w 1007165"/>
              <a:gd name="connsiteY4" fmla="*/ 364435 h 2388705"/>
              <a:gd name="connsiteX5" fmla="*/ 304800 w 1007165"/>
              <a:gd name="connsiteY5" fmla="*/ 463827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3461 w 1007165"/>
              <a:gd name="connsiteY18" fmla="*/ 2173357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42461 h 2388705"/>
              <a:gd name="connsiteX3" fmla="*/ 530087 w 1007165"/>
              <a:gd name="connsiteY3" fmla="*/ 225287 h 2388705"/>
              <a:gd name="connsiteX4" fmla="*/ 381000 w 1007165"/>
              <a:gd name="connsiteY4" fmla="*/ 364435 h 2388705"/>
              <a:gd name="connsiteX5" fmla="*/ 301487 w 1007165"/>
              <a:gd name="connsiteY5" fmla="*/ 453887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3461 w 1007165"/>
              <a:gd name="connsiteY18" fmla="*/ 2173357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42461 h 2388705"/>
              <a:gd name="connsiteX3" fmla="*/ 530087 w 1007165"/>
              <a:gd name="connsiteY3" fmla="*/ 225287 h 2388705"/>
              <a:gd name="connsiteX4" fmla="*/ 381000 w 1007165"/>
              <a:gd name="connsiteY4" fmla="*/ 364435 h 2388705"/>
              <a:gd name="connsiteX5" fmla="*/ 301487 w 1007165"/>
              <a:gd name="connsiteY5" fmla="*/ 453887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3461 w 1007165"/>
              <a:gd name="connsiteY18" fmla="*/ 2173357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42461 h 2388705"/>
              <a:gd name="connsiteX3" fmla="*/ 530087 w 1007165"/>
              <a:gd name="connsiteY3" fmla="*/ 225287 h 2388705"/>
              <a:gd name="connsiteX4" fmla="*/ 381000 w 1007165"/>
              <a:gd name="connsiteY4" fmla="*/ 364435 h 2388705"/>
              <a:gd name="connsiteX5" fmla="*/ 301487 w 1007165"/>
              <a:gd name="connsiteY5" fmla="*/ 453887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3461 w 1007165"/>
              <a:gd name="connsiteY18" fmla="*/ 2173357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42461 h 2388705"/>
              <a:gd name="connsiteX3" fmla="*/ 530087 w 1007165"/>
              <a:gd name="connsiteY3" fmla="*/ 225287 h 2388705"/>
              <a:gd name="connsiteX4" fmla="*/ 381000 w 1007165"/>
              <a:gd name="connsiteY4" fmla="*/ 364435 h 2388705"/>
              <a:gd name="connsiteX5" fmla="*/ 301487 w 1007165"/>
              <a:gd name="connsiteY5" fmla="*/ 453887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3461 w 1007165"/>
              <a:gd name="connsiteY18" fmla="*/ 2173357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42461 h 2388705"/>
              <a:gd name="connsiteX3" fmla="*/ 530087 w 1007165"/>
              <a:gd name="connsiteY3" fmla="*/ 225287 h 2388705"/>
              <a:gd name="connsiteX4" fmla="*/ 381000 w 1007165"/>
              <a:gd name="connsiteY4" fmla="*/ 364435 h 2388705"/>
              <a:gd name="connsiteX5" fmla="*/ 311426 w 1007165"/>
              <a:gd name="connsiteY5" fmla="*/ 437322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3461 w 1007165"/>
              <a:gd name="connsiteY18" fmla="*/ 2173357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42461 h 2388705"/>
              <a:gd name="connsiteX3" fmla="*/ 530087 w 1007165"/>
              <a:gd name="connsiteY3" fmla="*/ 225287 h 2388705"/>
              <a:gd name="connsiteX4" fmla="*/ 377687 w 1007165"/>
              <a:gd name="connsiteY4" fmla="*/ 374374 h 2388705"/>
              <a:gd name="connsiteX5" fmla="*/ 311426 w 1007165"/>
              <a:gd name="connsiteY5" fmla="*/ 437322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3461 w 1007165"/>
              <a:gd name="connsiteY18" fmla="*/ 2173357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42461 h 2388705"/>
              <a:gd name="connsiteX3" fmla="*/ 533400 w 1007165"/>
              <a:gd name="connsiteY3" fmla="*/ 228601 h 2388705"/>
              <a:gd name="connsiteX4" fmla="*/ 377687 w 1007165"/>
              <a:gd name="connsiteY4" fmla="*/ 374374 h 2388705"/>
              <a:gd name="connsiteX5" fmla="*/ 311426 w 1007165"/>
              <a:gd name="connsiteY5" fmla="*/ 437322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3461 w 1007165"/>
              <a:gd name="connsiteY18" fmla="*/ 2173357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42461 h 2388705"/>
              <a:gd name="connsiteX3" fmla="*/ 533400 w 1007165"/>
              <a:gd name="connsiteY3" fmla="*/ 228601 h 2388705"/>
              <a:gd name="connsiteX4" fmla="*/ 377687 w 1007165"/>
              <a:gd name="connsiteY4" fmla="*/ 374374 h 2388705"/>
              <a:gd name="connsiteX5" fmla="*/ 311426 w 1007165"/>
              <a:gd name="connsiteY5" fmla="*/ 437322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3461 w 1007165"/>
              <a:gd name="connsiteY18" fmla="*/ 2173357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39148 h 2388705"/>
              <a:gd name="connsiteX3" fmla="*/ 533400 w 1007165"/>
              <a:gd name="connsiteY3" fmla="*/ 228601 h 2388705"/>
              <a:gd name="connsiteX4" fmla="*/ 377687 w 1007165"/>
              <a:gd name="connsiteY4" fmla="*/ 374374 h 2388705"/>
              <a:gd name="connsiteX5" fmla="*/ 311426 w 1007165"/>
              <a:gd name="connsiteY5" fmla="*/ 437322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3461 w 1007165"/>
              <a:gd name="connsiteY18" fmla="*/ 2173357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3913 w 1003852"/>
              <a:gd name="connsiteY0" fmla="*/ 0 h 2388705"/>
              <a:gd name="connsiteX1" fmla="*/ 815009 w 1003852"/>
              <a:gd name="connsiteY1" fmla="*/ 72887 h 2388705"/>
              <a:gd name="connsiteX2" fmla="*/ 672548 w 1003852"/>
              <a:gd name="connsiteY2" fmla="*/ 139148 h 2388705"/>
              <a:gd name="connsiteX3" fmla="*/ 530087 w 1003852"/>
              <a:gd name="connsiteY3" fmla="*/ 228601 h 2388705"/>
              <a:gd name="connsiteX4" fmla="*/ 374374 w 1003852"/>
              <a:gd name="connsiteY4" fmla="*/ 374374 h 2388705"/>
              <a:gd name="connsiteX5" fmla="*/ 308113 w 1003852"/>
              <a:gd name="connsiteY5" fmla="*/ 437322 h 2388705"/>
              <a:gd name="connsiteX6" fmla="*/ 221974 w 1003852"/>
              <a:gd name="connsiteY6" fmla="*/ 536714 h 2388705"/>
              <a:gd name="connsiteX7" fmla="*/ 165652 w 1003852"/>
              <a:gd name="connsiteY7" fmla="*/ 619540 h 2388705"/>
              <a:gd name="connsiteX8" fmla="*/ 79513 w 1003852"/>
              <a:gd name="connsiteY8" fmla="*/ 791818 h 2388705"/>
              <a:gd name="connsiteX9" fmla="*/ 39756 w 1003852"/>
              <a:gd name="connsiteY9" fmla="*/ 914400 h 2388705"/>
              <a:gd name="connsiteX10" fmla="*/ 0 w 1003852"/>
              <a:gd name="connsiteY10" fmla="*/ 1192696 h 2388705"/>
              <a:gd name="connsiteX11" fmla="*/ 39756 w 1003852"/>
              <a:gd name="connsiteY11" fmla="*/ 1480931 h 2388705"/>
              <a:gd name="connsiteX12" fmla="*/ 82826 w 1003852"/>
              <a:gd name="connsiteY12" fmla="*/ 1603514 h 2388705"/>
              <a:gd name="connsiteX13" fmla="*/ 115956 w 1003852"/>
              <a:gd name="connsiteY13" fmla="*/ 1679714 h 2388705"/>
              <a:gd name="connsiteX14" fmla="*/ 172278 w 1003852"/>
              <a:gd name="connsiteY14" fmla="*/ 1769166 h 2388705"/>
              <a:gd name="connsiteX15" fmla="*/ 228600 w 1003852"/>
              <a:gd name="connsiteY15" fmla="*/ 1851992 h 2388705"/>
              <a:gd name="connsiteX16" fmla="*/ 301487 w 1003852"/>
              <a:gd name="connsiteY16" fmla="*/ 1924879 h 2388705"/>
              <a:gd name="connsiteX17" fmla="*/ 381000 w 1003852"/>
              <a:gd name="connsiteY17" fmla="*/ 2017644 h 2388705"/>
              <a:gd name="connsiteX18" fmla="*/ 520148 w 1003852"/>
              <a:gd name="connsiteY18" fmla="*/ 2173357 h 2388705"/>
              <a:gd name="connsiteX19" fmla="*/ 665922 w 1003852"/>
              <a:gd name="connsiteY19" fmla="*/ 2276061 h 2388705"/>
              <a:gd name="connsiteX20" fmla="*/ 818322 w 1003852"/>
              <a:gd name="connsiteY20" fmla="*/ 2335696 h 2388705"/>
              <a:gd name="connsiteX21" fmla="*/ 1003852 w 1003852"/>
              <a:gd name="connsiteY21" fmla="*/ 2388705 h 2388705"/>
              <a:gd name="connsiteX0" fmla="*/ 993913 w 1003852"/>
              <a:gd name="connsiteY0" fmla="*/ 0 h 2388705"/>
              <a:gd name="connsiteX1" fmla="*/ 815009 w 1003852"/>
              <a:gd name="connsiteY1" fmla="*/ 72887 h 2388705"/>
              <a:gd name="connsiteX2" fmla="*/ 672548 w 1003852"/>
              <a:gd name="connsiteY2" fmla="*/ 139148 h 2388705"/>
              <a:gd name="connsiteX3" fmla="*/ 530087 w 1003852"/>
              <a:gd name="connsiteY3" fmla="*/ 228601 h 2388705"/>
              <a:gd name="connsiteX4" fmla="*/ 374374 w 1003852"/>
              <a:gd name="connsiteY4" fmla="*/ 374374 h 2388705"/>
              <a:gd name="connsiteX5" fmla="*/ 308113 w 1003852"/>
              <a:gd name="connsiteY5" fmla="*/ 437322 h 2388705"/>
              <a:gd name="connsiteX6" fmla="*/ 221974 w 1003852"/>
              <a:gd name="connsiteY6" fmla="*/ 536714 h 2388705"/>
              <a:gd name="connsiteX7" fmla="*/ 165652 w 1003852"/>
              <a:gd name="connsiteY7" fmla="*/ 619540 h 2388705"/>
              <a:gd name="connsiteX8" fmla="*/ 79513 w 1003852"/>
              <a:gd name="connsiteY8" fmla="*/ 791818 h 2388705"/>
              <a:gd name="connsiteX9" fmla="*/ 39756 w 1003852"/>
              <a:gd name="connsiteY9" fmla="*/ 914400 h 2388705"/>
              <a:gd name="connsiteX10" fmla="*/ 0 w 1003852"/>
              <a:gd name="connsiteY10" fmla="*/ 1192696 h 2388705"/>
              <a:gd name="connsiteX11" fmla="*/ 39756 w 1003852"/>
              <a:gd name="connsiteY11" fmla="*/ 1480931 h 2388705"/>
              <a:gd name="connsiteX12" fmla="*/ 82826 w 1003852"/>
              <a:gd name="connsiteY12" fmla="*/ 1603514 h 2388705"/>
              <a:gd name="connsiteX13" fmla="*/ 115956 w 1003852"/>
              <a:gd name="connsiteY13" fmla="*/ 1679714 h 2388705"/>
              <a:gd name="connsiteX14" fmla="*/ 172278 w 1003852"/>
              <a:gd name="connsiteY14" fmla="*/ 1769166 h 2388705"/>
              <a:gd name="connsiteX15" fmla="*/ 228600 w 1003852"/>
              <a:gd name="connsiteY15" fmla="*/ 1851992 h 2388705"/>
              <a:gd name="connsiteX16" fmla="*/ 301487 w 1003852"/>
              <a:gd name="connsiteY16" fmla="*/ 1924879 h 2388705"/>
              <a:gd name="connsiteX17" fmla="*/ 381000 w 1003852"/>
              <a:gd name="connsiteY17" fmla="*/ 2017644 h 2388705"/>
              <a:gd name="connsiteX18" fmla="*/ 520148 w 1003852"/>
              <a:gd name="connsiteY18" fmla="*/ 2173357 h 2388705"/>
              <a:gd name="connsiteX19" fmla="*/ 672548 w 1003852"/>
              <a:gd name="connsiteY19" fmla="*/ 2269434 h 2388705"/>
              <a:gd name="connsiteX20" fmla="*/ 818322 w 1003852"/>
              <a:gd name="connsiteY20" fmla="*/ 2335696 h 2388705"/>
              <a:gd name="connsiteX21" fmla="*/ 1003852 w 1003852"/>
              <a:gd name="connsiteY21" fmla="*/ 2388705 h 2388705"/>
              <a:gd name="connsiteX0" fmla="*/ 993913 w 1003852"/>
              <a:gd name="connsiteY0" fmla="*/ 0 h 2388705"/>
              <a:gd name="connsiteX1" fmla="*/ 815009 w 1003852"/>
              <a:gd name="connsiteY1" fmla="*/ 72887 h 2388705"/>
              <a:gd name="connsiteX2" fmla="*/ 672548 w 1003852"/>
              <a:gd name="connsiteY2" fmla="*/ 139148 h 2388705"/>
              <a:gd name="connsiteX3" fmla="*/ 530087 w 1003852"/>
              <a:gd name="connsiteY3" fmla="*/ 228601 h 2388705"/>
              <a:gd name="connsiteX4" fmla="*/ 374374 w 1003852"/>
              <a:gd name="connsiteY4" fmla="*/ 374374 h 2388705"/>
              <a:gd name="connsiteX5" fmla="*/ 308113 w 1003852"/>
              <a:gd name="connsiteY5" fmla="*/ 437322 h 2388705"/>
              <a:gd name="connsiteX6" fmla="*/ 221974 w 1003852"/>
              <a:gd name="connsiteY6" fmla="*/ 536714 h 2388705"/>
              <a:gd name="connsiteX7" fmla="*/ 165652 w 1003852"/>
              <a:gd name="connsiteY7" fmla="*/ 619540 h 2388705"/>
              <a:gd name="connsiteX8" fmla="*/ 79513 w 1003852"/>
              <a:gd name="connsiteY8" fmla="*/ 791818 h 2388705"/>
              <a:gd name="connsiteX9" fmla="*/ 39756 w 1003852"/>
              <a:gd name="connsiteY9" fmla="*/ 914400 h 2388705"/>
              <a:gd name="connsiteX10" fmla="*/ 0 w 1003852"/>
              <a:gd name="connsiteY10" fmla="*/ 1192696 h 2388705"/>
              <a:gd name="connsiteX11" fmla="*/ 39756 w 1003852"/>
              <a:gd name="connsiteY11" fmla="*/ 1480931 h 2388705"/>
              <a:gd name="connsiteX12" fmla="*/ 82826 w 1003852"/>
              <a:gd name="connsiteY12" fmla="*/ 1603514 h 2388705"/>
              <a:gd name="connsiteX13" fmla="*/ 115956 w 1003852"/>
              <a:gd name="connsiteY13" fmla="*/ 1679714 h 2388705"/>
              <a:gd name="connsiteX14" fmla="*/ 172278 w 1003852"/>
              <a:gd name="connsiteY14" fmla="*/ 1769166 h 2388705"/>
              <a:gd name="connsiteX15" fmla="*/ 228600 w 1003852"/>
              <a:gd name="connsiteY15" fmla="*/ 1851992 h 2388705"/>
              <a:gd name="connsiteX16" fmla="*/ 301487 w 1003852"/>
              <a:gd name="connsiteY16" fmla="*/ 1938131 h 2388705"/>
              <a:gd name="connsiteX17" fmla="*/ 381000 w 1003852"/>
              <a:gd name="connsiteY17" fmla="*/ 2017644 h 2388705"/>
              <a:gd name="connsiteX18" fmla="*/ 520148 w 1003852"/>
              <a:gd name="connsiteY18" fmla="*/ 2173357 h 2388705"/>
              <a:gd name="connsiteX19" fmla="*/ 672548 w 1003852"/>
              <a:gd name="connsiteY19" fmla="*/ 2269434 h 2388705"/>
              <a:gd name="connsiteX20" fmla="*/ 818322 w 1003852"/>
              <a:gd name="connsiteY20" fmla="*/ 2335696 h 2388705"/>
              <a:gd name="connsiteX21" fmla="*/ 1003852 w 1003852"/>
              <a:gd name="connsiteY21" fmla="*/ 2388705 h 2388705"/>
              <a:gd name="connsiteX0" fmla="*/ 993913 w 1003852"/>
              <a:gd name="connsiteY0" fmla="*/ 0 h 2388705"/>
              <a:gd name="connsiteX1" fmla="*/ 815009 w 1003852"/>
              <a:gd name="connsiteY1" fmla="*/ 72887 h 2388705"/>
              <a:gd name="connsiteX2" fmla="*/ 672548 w 1003852"/>
              <a:gd name="connsiteY2" fmla="*/ 139148 h 2388705"/>
              <a:gd name="connsiteX3" fmla="*/ 530087 w 1003852"/>
              <a:gd name="connsiteY3" fmla="*/ 228601 h 2388705"/>
              <a:gd name="connsiteX4" fmla="*/ 374374 w 1003852"/>
              <a:gd name="connsiteY4" fmla="*/ 374374 h 2388705"/>
              <a:gd name="connsiteX5" fmla="*/ 308113 w 1003852"/>
              <a:gd name="connsiteY5" fmla="*/ 437322 h 2388705"/>
              <a:gd name="connsiteX6" fmla="*/ 221974 w 1003852"/>
              <a:gd name="connsiteY6" fmla="*/ 536714 h 2388705"/>
              <a:gd name="connsiteX7" fmla="*/ 165652 w 1003852"/>
              <a:gd name="connsiteY7" fmla="*/ 619540 h 2388705"/>
              <a:gd name="connsiteX8" fmla="*/ 79513 w 1003852"/>
              <a:gd name="connsiteY8" fmla="*/ 791818 h 2388705"/>
              <a:gd name="connsiteX9" fmla="*/ 39756 w 1003852"/>
              <a:gd name="connsiteY9" fmla="*/ 914400 h 2388705"/>
              <a:gd name="connsiteX10" fmla="*/ 0 w 1003852"/>
              <a:gd name="connsiteY10" fmla="*/ 1192696 h 2388705"/>
              <a:gd name="connsiteX11" fmla="*/ 39756 w 1003852"/>
              <a:gd name="connsiteY11" fmla="*/ 1480931 h 2388705"/>
              <a:gd name="connsiteX12" fmla="*/ 82826 w 1003852"/>
              <a:gd name="connsiteY12" fmla="*/ 1603514 h 2388705"/>
              <a:gd name="connsiteX13" fmla="*/ 115956 w 1003852"/>
              <a:gd name="connsiteY13" fmla="*/ 1679714 h 2388705"/>
              <a:gd name="connsiteX14" fmla="*/ 172278 w 1003852"/>
              <a:gd name="connsiteY14" fmla="*/ 1769166 h 2388705"/>
              <a:gd name="connsiteX15" fmla="*/ 228600 w 1003852"/>
              <a:gd name="connsiteY15" fmla="*/ 1851992 h 2388705"/>
              <a:gd name="connsiteX16" fmla="*/ 301487 w 1003852"/>
              <a:gd name="connsiteY16" fmla="*/ 1938131 h 2388705"/>
              <a:gd name="connsiteX17" fmla="*/ 381000 w 1003852"/>
              <a:gd name="connsiteY17" fmla="*/ 2017644 h 2388705"/>
              <a:gd name="connsiteX18" fmla="*/ 526774 w 1003852"/>
              <a:gd name="connsiteY18" fmla="*/ 2160105 h 2388705"/>
              <a:gd name="connsiteX19" fmla="*/ 672548 w 1003852"/>
              <a:gd name="connsiteY19" fmla="*/ 2269434 h 2388705"/>
              <a:gd name="connsiteX20" fmla="*/ 818322 w 1003852"/>
              <a:gd name="connsiteY20" fmla="*/ 2335696 h 2388705"/>
              <a:gd name="connsiteX21" fmla="*/ 1003852 w 1003852"/>
              <a:gd name="connsiteY21" fmla="*/ 2388705 h 2388705"/>
              <a:gd name="connsiteX0" fmla="*/ 993913 w 1003852"/>
              <a:gd name="connsiteY0" fmla="*/ 0 h 2388705"/>
              <a:gd name="connsiteX1" fmla="*/ 815009 w 1003852"/>
              <a:gd name="connsiteY1" fmla="*/ 72887 h 2388705"/>
              <a:gd name="connsiteX2" fmla="*/ 672548 w 1003852"/>
              <a:gd name="connsiteY2" fmla="*/ 139148 h 2388705"/>
              <a:gd name="connsiteX3" fmla="*/ 530087 w 1003852"/>
              <a:gd name="connsiteY3" fmla="*/ 228601 h 2388705"/>
              <a:gd name="connsiteX4" fmla="*/ 371061 w 1003852"/>
              <a:gd name="connsiteY4" fmla="*/ 367748 h 2388705"/>
              <a:gd name="connsiteX5" fmla="*/ 308113 w 1003852"/>
              <a:gd name="connsiteY5" fmla="*/ 437322 h 2388705"/>
              <a:gd name="connsiteX6" fmla="*/ 221974 w 1003852"/>
              <a:gd name="connsiteY6" fmla="*/ 536714 h 2388705"/>
              <a:gd name="connsiteX7" fmla="*/ 165652 w 1003852"/>
              <a:gd name="connsiteY7" fmla="*/ 619540 h 2388705"/>
              <a:gd name="connsiteX8" fmla="*/ 79513 w 1003852"/>
              <a:gd name="connsiteY8" fmla="*/ 791818 h 2388705"/>
              <a:gd name="connsiteX9" fmla="*/ 39756 w 1003852"/>
              <a:gd name="connsiteY9" fmla="*/ 914400 h 2388705"/>
              <a:gd name="connsiteX10" fmla="*/ 0 w 1003852"/>
              <a:gd name="connsiteY10" fmla="*/ 1192696 h 2388705"/>
              <a:gd name="connsiteX11" fmla="*/ 39756 w 1003852"/>
              <a:gd name="connsiteY11" fmla="*/ 1480931 h 2388705"/>
              <a:gd name="connsiteX12" fmla="*/ 82826 w 1003852"/>
              <a:gd name="connsiteY12" fmla="*/ 1603514 h 2388705"/>
              <a:gd name="connsiteX13" fmla="*/ 115956 w 1003852"/>
              <a:gd name="connsiteY13" fmla="*/ 1679714 h 2388705"/>
              <a:gd name="connsiteX14" fmla="*/ 172278 w 1003852"/>
              <a:gd name="connsiteY14" fmla="*/ 1769166 h 2388705"/>
              <a:gd name="connsiteX15" fmla="*/ 228600 w 1003852"/>
              <a:gd name="connsiteY15" fmla="*/ 1851992 h 2388705"/>
              <a:gd name="connsiteX16" fmla="*/ 301487 w 1003852"/>
              <a:gd name="connsiteY16" fmla="*/ 1938131 h 2388705"/>
              <a:gd name="connsiteX17" fmla="*/ 381000 w 1003852"/>
              <a:gd name="connsiteY17" fmla="*/ 2017644 h 2388705"/>
              <a:gd name="connsiteX18" fmla="*/ 526774 w 1003852"/>
              <a:gd name="connsiteY18" fmla="*/ 2160105 h 2388705"/>
              <a:gd name="connsiteX19" fmla="*/ 672548 w 1003852"/>
              <a:gd name="connsiteY19" fmla="*/ 2269434 h 2388705"/>
              <a:gd name="connsiteX20" fmla="*/ 818322 w 1003852"/>
              <a:gd name="connsiteY20" fmla="*/ 2335696 h 2388705"/>
              <a:gd name="connsiteX21" fmla="*/ 1003852 w 1003852"/>
              <a:gd name="connsiteY21" fmla="*/ 2388705 h 2388705"/>
              <a:gd name="connsiteX0" fmla="*/ 993913 w 1003852"/>
              <a:gd name="connsiteY0" fmla="*/ 0 h 2388705"/>
              <a:gd name="connsiteX1" fmla="*/ 815009 w 1003852"/>
              <a:gd name="connsiteY1" fmla="*/ 72887 h 2388705"/>
              <a:gd name="connsiteX2" fmla="*/ 672548 w 1003852"/>
              <a:gd name="connsiteY2" fmla="*/ 139148 h 2388705"/>
              <a:gd name="connsiteX3" fmla="*/ 530087 w 1003852"/>
              <a:gd name="connsiteY3" fmla="*/ 228601 h 2388705"/>
              <a:gd name="connsiteX4" fmla="*/ 377687 w 1003852"/>
              <a:gd name="connsiteY4" fmla="*/ 367748 h 2388705"/>
              <a:gd name="connsiteX5" fmla="*/ 308113 w 1003852"/>
              <a:gd name="connsiteY5" fmla="*/ 437322 h 2388705"/>
              <a:gd name="connsiteX6" fmla="*/ 221974 w 1003852"/>
              <a:gd name="connsiteY6" fmla="*/ 536714 h 2388705"/>
              <a:gd name="connsiteX7" fmla="*/ 165652 w 1003852"/>
              <a:gd name="connsiteY7" fmla="*/ 619540 h 2388705"/>
              <a:gd name="connsiteX8" fmla="*/ 79513 w 1003852"/>
              <a:gd name="connsiteY8" fmla="*/ 791818 h 2388705"/>
              <a:gd name="connsiteX9" fmla="*/ 39756 w 1003852"/>
              <a:gd name="connsiteY9" fmla="*/ 914400 h 2388705"/>
              <a:gd name="connsiteX10" fmla="*/ 0 w 1003852"/>
              <a:gd name="connsiteY10" fmla="*/ 1192696 h 2388705"/>
              <a:gd name="connsiteX11" fmla="*/ 39756 w 1003852"/>
              <a:gd name="connsiteY11" fmla="*/ 1480931 h 2388705"/>
              <a:gd name="connsiteX12" fmla="*/ 82826 w 1003852"/>
              <a:gd name="connsiteY12" fmla="*/ 1603514 h 2388705"/>
              <a:gd name="connsiteX13" fmla="*/ 115956 w 1003852"/>
              <a:gd name="connsiteY13" fmla="*/ 1679714 h 2388705"/>
              <a:gd name="connsiteX14" fmla="*/ 172278 w 1003852"/>
              <a:gd name="connsiteY14" fmla="*/ 1769166 h 2388705"/>
              <a:gd name="connsiteX15" fmla="*/ 228600 w 1003852"/>
              <a:gd name="connsiteY15" fmla="*/ 1851992 h 2388705"/>
              <a:gd name="connsiteX16" fmla="*/ 301487 w 1003852"/>
              <a:gd name="connsiteY16" fmla="*/ 1938131 h 2388705"/>
              <a:gd name="connsiteX17" fmla="*/ 381000 w 1003852"/>
              <a:gd name="connsiteY17" fmla="*/ 2017644 h 2388705"/>
              <a:gd name="connsiteX18" fmla="*/ 526774 w 1003852"/>
              <a:gd name="connsiteY18" fmla="*/ 2160105 h 2388705"/>
              <a:gd name="connsiteX19" fmla="*/ 672548 w 1003852"/>
              <a:gd name="connsiteY19" fmla="*/ 2269434 h 2388705"/>
              <a:gd name="connsiteX20" fmla="*/ 818322 w 1003852"/>
              <a:gd name="connsiteY20" fmla="*/ 2335696 h 2388705"/>
              <a:gd name="connsiteX21" fmla="*/ 1003852 w 1003852"/>
              <a:gd name="connsiteY21" fmla="*/ 2388705 h 2388705"/>
              <a:gd name="connsiteX0" fmla="*/ 994168 w 1004107"/>
              <a:gd name="connsiteY0" fmla="*/ 0 h 2388705"/>
              <a:gd name="connsiteX1" fmla="*/ 815264 w 1004107"/>
              <a:gd name="connsiteY1" fmla="*/ 72887 h 2388705"/>
              <a:gd name="connsiteX2" fmla="*/ 672803 w 1004107"/>
              <a:gd name="connsiteY2" fmla="*/ 139148 h 2388705"/>
              <a:gd name="connsiteX3" fmla="*/ 530342 w 1004107"/>
              <a:gd name="connsiteY3" fmla="*/ 228601 h 2388705"/>
              <a:gd name="connsiteX4" fmla="*/ 377942 w 1004107"/>
              <a:gd name="connsiteY4" fmla="*/ 367748 h 2388705"/>
              <a:gd name="connsiteX5" fmla="*/ 308368 w 1004107"/>
              <a:gd name="connsiteY5" fmla="*/ 437322 h 2388705"/>
              <a:gd name="connsiteX6" fmla="*/ 222229 w 1004107"/>
              <a:gd name="connsiteY6" fmla="*/ 536714 h 2388705"/>
              <a:gd name="connsiteX7" fmla="*/ 165907 w 1004107"/>
              <a:gd name="connsiteY7" fmla="*/ 619540 h 2388705"/>
              <a:gd name="connsiteX8" fmla="*/ 79768 w 1004107"/>
              <a:gd name="connsiteY8" fmla="*/ 791818 h 2388705"/>
              <a:gd name="connsiteX9" fmla="*/ 40011 w 1004107"/>
              <a:gd name="connsiteY9" fmla="*/ 914400 h 2388705"/>
              <a:gd name="connsiteX10" fmla="*/ 255 w 1004107"/>
              <a:gd name="connsiteY10" fmla="*/ 1192696 h 2388705"/>
              <a:gd name="connsiteX11" fmla="*/ 40011 w 1004107"/>
              <a:gd name="connsiteY11" fmla="*/ 1480931 h 2388705"/>
              <a:gd name="connsiteX12" fmla="*/ 83081 w 1004107"/>
              <a:gd name="connsiteY12" fmla="*/ 1603514 h 2388705"/>
              <a:gd name="connsiteX13" fmla="*/ 116211 w 1004107"/>
              <a:gd name="connsiteY13" fmla="*/ 1679714 h 2388705"/>
              <a:gd name="connsiteX14" fmla="*/ 172533 w 1004107"/>
              <a:gd name="connsiteY14" fmla="*/ 1769166 h 2388705"/>
              <a:gd name="connsiteX15" fmla="*/ 228855 w 1004107"/>
              <a:gd name="connsiteY15" fmla="*/ 1851992 h 2388705"/>
              <a:gd name="connsiteX16" fmla="*/ 301742 w 1004107"/>
              <a:gd name="connsiteY16" fmla="*/ 1938131 h 2388705"/>
              <a:gd name="connsiteX17" fmla="*/ 381255 w 1004107"/>
              <a:gd name="connsiteY17" fmla="*/ 2017644 h 2388705"/>
              <a:gd name="connsiteX18" fmla="*/ 527029 w 1004107"/>
              <a:gd name="connsiteY18" fmla="*/ 2160105 h 2388705"/>
              <a:gd name="connsiteX19" fmla="*/ 672803 w 1004107"/>
              <a:gd name="connsiteY19" fmla="*/ 2269434 h 2388705"/>
              <a:gd name="connsiteX20" fmla="*/ 818577 w 1004107"/>
              <a:gd name="connsiteY20" fmla="*/ 2335696 h 2388705"/>
              <a:gd name="connsiteX21" fmla="*/ 1004107 w 1004107"/>
              <a:gd name="connsiteY21" fmla="*/ 2388705 h 2388705"/>
              <a:gd name="connsiteX0" fmla="*/ 994196 w 1004135"/>
              <a:gd name="connsiteY0" fmla="*/ 0 h 2388705"/>
              <a:gd name="connsiteX1" fmla="*/ 815292 w 1004135"/>
              <a:gd name="connsiteY1" fmla="*/ 72887 h 2388705"/>
              <a:gd name="connsiteX2" fmla="*/ 672831 w 1004135"/>
              <a:gd name="connsiteY2" fmla="*/ 139148 h 2388705"/>
              <a:gd name="connsiteX3" fmla="*/ 530370 w 1004135"/>
              <a:gd name="connsiteY3" fmla="*/ 228601 h 2388705"/>
              <a:gd name="connsiteX4" fmla="*/ 377970 w 1004135"/>
              <a:gd name="connsiteY4" fmla="*/ 367748 h 2388705"/>
              <a:gd name="connsiteX5" fmla="*/ 308396 w 1004135"/>
              <a:gd name="connsiteY5" fmla="*/ 437322 h 2388705"/>
              <a:gd name="connsiteX6" fmla="*/ 222257 w 1004135"/>
              <a:gd name="connsiteY6" fmla="*/ 536714 h 2388705"/>
              <a:gd name="connsiteX7" fmla="*/ 165935 w 1004135"/>
              <a:gd name="connsiteY7" fmla="*/ 619540 h 2388705"/>
              <a:gd name="connsiteX8" fmla="*/ 79796 w 1004135"/>
              <a:gd name="connsiteY8" fmla="*/ 791818 h 2388705"/>
              <a:gd name="connsiteX9" fmla="*/ 40039 w 1004135"/>
              <a:gd name="connsiteY9" fmla="*/ 914400 h 2388705"/>
              <a:gd name="connsiteX10" fmla="*/ 283 w 1004135"/>
              <a:gd name="connsiteY10" fmla="*/ 1192696 h 2388705"/>
              <a:gd name="connsiteX11" fmla="*/ 40039 w 1004135"/>
              <a:gd name="connsiteY11" fmla="*/ 1480931 h 2388705"/>
              <a:gd name="connsiteX12" fmla="*/ 83109 w 1004135"/>
              <a:gd name="connsiteY12" fmla="*/ 1603514 h 2388705"/>
              <a:gd name="connsiteX13" fmla="*/ 116239 w 1004135"/>
              <a:gd name="connsiteY13" fmla="*/ 1679714 h 2388705"/>
              <a:gd name="connsiteX14" fmla="*/ 172561 w 1004135"/>
              <a:gd name="connsiteY14" fmla="*/ 1769166 h 2388705"/>
              <a:gd name="connsiteX15" fmla="*/ 228883 w 1004135"/>
              <a:gd name="connsiteY15" fmla="*/ 1851992 h 2388705"/>
              <a:gd name="connsiteX16" fmla="*/ 301770 w 1004135"/>
              <a:gd name="connsiteY16" fmla="*/ 1938131 h 2388705"/>
              <a:gd name="connsiteX17" fmla="*/ 381283 w 1004135"/>
              <a:gd name="connsiteY17" fmla="*/ 2017644 h 2388705"/>
              <a:gd name="connsiteX18" fmla="*/ 527057 w 1004135"/>
              <a:gd name="connsiteY18" fmla="*/ 2160105 h 2388705"/>
              <a:gd name="connsiteX19" fmla="*/ 672831 w 1004135"/>
              <a:gd name="connsiteY19" fmla="*/ 2269434 h 2388705"/>
              <a:gd name="connsiteX20" fmla="*/ 818605 w 1004135"/>
              <a:gd name="connsiteY20" fmla="*/ 2335696 h 2388705"/>
              <a:gd name="connsiteX21" fmla="*/ 1004135 w 1004135"/>
              <a:gd name="connsiteY21" fmla="*/ 2388705 h 2388705"/>
              <a:gd name="connsiteX0" fmla="*/ 994196 w 1004135"/>
              <a:gd name="connsiteY0" fmla="*/ 0 h 2388705"/>
              <a:gd name="connsiteX1" fmla="*/ 815292 w 1004135"/>
              <a:gd name="connsiteY1" fmla="*/ 72887 h 2388705"/>
              <a:gd name="connsiteX2" fmla="*/ 672831 w 1004135"/>
              <a:gd name="connsiteY2" fmla="*/ 139148 h 2388705"/>
              <a:gd name="connsiteX3" fmla="*/ 530370 w 1004135"/>
              <a:gd name="connsiteY3" fmla="*/ 231199 h 2388705"/>
              <a:gd name="connsiteX4" fmla="*/ 377970 w 1004135"/>
              <a:gd name="connsiteY4" fmla="*/ 367748 h 2388705"/>
              <a:gd name="connsiteX5" fmla="*/ 308396 w 1004135"/>
              <a:gd name="connsiteY5" fmla="*/ 437322 h 2388705"/>
              <a:gd name="connsiteX6" fmla="*/ 222257 w 1004135"/>
              <a:gd name="connsiteY6" fmla="*/ 536714 h 2388705"/>
              <a:gd name="connsiteX7" fmla="*/ 165935 w 1004135"/>
              <a:gd name="connsiteY7" fmla="*/ 619540 h 2388705"/>
              <a:gd name="connsiteX8" fmla="*/ 79796 w 1004135"/>
              <a:gd name="connsiteY8" fmla="*/ 791818 h 2388705"/>
              <a:gd name="connsiteX9" fmla="*/ 40039 w 1004135"/>
              <a:gd name="connsiteY9" fmla="*/ 914400 h 2388705"/>
              <a:gd name="connsiteX10" fmla="*/ 283 w 1004135"/>
              <a:gd name="connsiteY10" fmla="*/ 1192696 h 2388705"/>
              <a:gd name="connsiteX11" fmla="*/ 40039 w 1004135"/>
              <a:gd name="connsiteY11" fmla="*/ 1480931 h 2388705"/>
              <a:gd name="connsiteX12" fmla="*/ 83109 w 1004135"/>
              <a:gd name="connsiteY12" fmla="*/ 1603514 h 2388705"/>
              <a:gd name="connsiteX13" fmla="*/ 116239 w 1004135"/>
              <a:gd name="connsiteY13" fmla="*/ 1679714 h 2388705"/>
              <a:gd name="connsiteX14" fmla="*/ 172561 w 1004135"/>
              <a:gd name="connsiteY14" fmla="*/ 1769166 h 2388705"/>
              <a:gd name="connsiteX15" fmla="*/ 228883 w 1004135"/>
              <a:gd name="connsiteY15" fmla="*/ 1851992 h 2388705"/>
              <a:gd name="connsiteX16" fmla="*/ 301770 w 1004135"/>
              <a:gd name="connsiteY16" fmla="*/ 1938131 h 2388705"/>
              <a:gd name="connsiteX17" fmla="*/ 381283 w 1004135"/>
              <a:gd name="connsiteY17" fmla="*/ 2017644 h 2388705"/>
              <a:gd name="connsiteX18" fmla="*/ 527057 w 1004135"/>
              <a:gd name="connsiteY18" fmla="*/ 2160105 h 2388705"/>
              <a:gd name="connsiteX19" fmla="*/ 672831 w 1004135"/>
              <a:gd name="connsiteY19" fmla="*/ 2269434 h 2388705"/>
              <a:gd name="connsiteX20" fmla="*/ 818605 w 1004135"/>
              <a:gd name="connsiteY20" fmla="*/ 2335696 h 2388705"/>
              <a:gd name="connsiteX21" fmla="*/ 1004135 w 1004135"/>
              <a:gd name="connsiteY21" fmla="*/ 2388705 h 2388705"/>
              <a:gd name="connsiteX0" fmla="*/ 994196 w 1004135"/>
              <a:gd name="connsiteY0" fmla="*/ 0 h 2388705"/>
              <a:gd name="connsiteX1" fmla="*/ 815292 w 1004135"/>
              <a:gd name="connsiteY1" fmla="*/ 72887 h 2388705"/>
              <a:gd name="connsiteX2" fmla="*/ 672831 w 1004135"/>
              <a:gd name="connsiteY2" fmla="*/ 139148 h 2388705"/>
              <a:gd name="connsiteX3" fmla="*/ 530370 w 1004135"/>
              <a:gd name="connsiteY3" fmla="*/ 231199 h 2388705"/>
              <a:gd name="connsiteX4" fmla="*/ 377970 w 1004135"/>
              <a:gd name="connsiteY4" fmla="*/ 367748 h 2388705"/>
              <a:gd name="connsiteX5" fmla="*/ 308396 w 1004135"/>
              <a:gd name="connsiteY5" fmla="*/ 437322 h 2388705"/>
              <a:gd name="connsiteX6" fmla="*/ 222257 w 1004135"/>
              <a:gd name="connsiteY6" fmla="*/ 536714 h 2388705"/>
              <a:gd name="connsiteX7" fmla="*/ 165935 w 1004135"/>
              <a:gd name="connsiteY7" fmla="*/ 619540 h 2388705"/>
              <a:gd name="connsiteX8" fmla="*/ 79796 w 1004135"/>
              <a:gd name="connsiteY8" fmla="*/ 791818 h 2388705"/>
              <a:gd name="connsiteX9" fmla="*/ 40039 w 1004135"/>
              <a:gd name="connsiteY9" fmla="*/ 914400 h 2388705"/>
              <a:gd name="connsiteX10" fmla="*/ 283 w 1004135"/>
              <a:gd name="connsiteY10" fmla="*/ 1192696 h 2388705"/>
              <a:gd name="connsiteX11" fmla="*/ 40039 w 1004135"/>
              <a:gd name="connsiteY11" fmla="*/ 1480931 h 2388705"/>
              <a:gd name="connsiteX12" fmla="*/ 83109 w 1004135"/>
              <a:gd name="connsiteY12" fmla="*/ 1603514 h 2388705"/>
              <a:gd name="connsiteX13" fmla="*/ 116239 w 1004135"/>
              <a:gd name="connsiteY13" fmla="*/ 1679714 h 2388705"/>
              <a:gd name="connsiteX14" fmla="*/ 172561 w 1004135"/>
              <a:gd name="connsiteY14" fmla="*/ 1769166 h 2388705"/>
              <a:gd name="connsiteX15" fmla="*/ 228883 w 1004135"/>
              <a:gd name="connsiteY15" fmla="*/ 1851992 h 2388705"/>
              <a:gd name="connsiteX16" fmla="*/ 301770 w 1004135"/>
              <a:gd name="connsiteY16" fmla="*/ 1938131 h 2388705"/>
              <a:gd name="connsiteX17" fmla="*/ 381283 w 1004135"/>
              <a:gd name="connsiteY17" fmla="*/ 2017644 h 2388705"/>
              <a:gd name="connsiteX18" fmla="*/ 527057 w 1004135"/>
              <a:gd name="connsiteY18" fmla="*/ 2160105 h 2388705"/>
              <a:gd name="connsiteX19" fmla="*/ 672831 w 1004135"/>
              <a:gd name="connsiteY19" fmla="*/ 2261814 h 2388705"/>
              <a:gd name="connsiteX20" fmla="*/ 818605 w 1004135"/>
              <a:gd name="connsiteY20" fmla="*/ 2335696 h 2388705"/>
              <a:gd name="connsiteX21" fmla="*/ 1004135 w 1004135"/>
              <a:gd name="connsiteY21" fmla="*/ 2388705 h 2388705"/>
              <a:gd name="connsiteX0" fmla="*/ 994196 w 1004135"/>
              <a:gd name="connsiteY0" fmla="*/ 0 h 2388705"/>
              <a:gd name="connsiteX1" fmla="*/ 815292 w 1004135"/>
              <a:gd name="connsiteY1" fmla="*/ 72887 h 2388705"/>
              <a:gd name="connsiteX2" fmla="*/ 672831 w 1004135"/>
              <a:gd name="connsiteY2" fmla="*/ 139148 h 2388705"/>
              <a:gd name="connsiteX3" fmla="*/ 530370 w 1004135"/>
              <a:gd name="connsiteY3" fmla="*/ 231199 h 2388705"/>
              <a:gd name="connsiteX4" fmla="*/ 377970 w 1004135"/>
              <a:gd name="connsiteY4" fmla="*/ 367748 h 2388705"/>
              <a:gd name="connsiteX5" fmla="*/ 308396 w 1004135"/>
              <a:gd name="connsiteY5" fmla="*/ 437322 h 2388705"/>
              <a:gd name="connsiteX6" fmla="*/ 222257 w 1004135"/>
              <a:gd name="connsiteY6" fmla="*/ 536714 h 2388705"/>
              <a:gd name="connsiteX7" fmla="*/ 165935 w 1004135"/>
              <a:gd name="connsiteY7" fmla="*/ 619540 h 2388705"/>
              <a:gd name="connsiteX8" fmla="*/ 79796 w 1004135"/>
              <a:gd name="connsiteY8" fmla="*/ 791818 h 2388705"/>
              <a:gd name="connsiteX9" fmla="*/ 40039 w 1004135"/>
              <a:gd name="connsiteY9" fmla="*/ 914400 h 2388705"/>
              <a:gd name="connsiteX10" fmla="*/ 283 w 1004135"/>
              <a:gd name="connsiteY10" fmla="*/ 1192696 h 2388705"/>
              <a:gd name="connsiteX11" fmla="*/ 40039 w 1004135"/>
              <a:gd name="connsiteY11" fmla="*/ 1480931 h 2388705"/>
              <a:gd name="connsiteX12" fmla="*/ 83109 w 1004135"/>
              <a:gd name="connsiteY12" fmla="*/ 1603514 h 2388705"/>
              <a:gd name="connsiteX13" fmla="*/ 116239 w 1004135"/>
              <a:gd name="connsiteY13" fmla="*/ 1679714 h 2388705"/>
              <a:gd name="connsiteX14" fmla="*/ 172561 w 1004135"/>
              <a:gd name="connsiteY14" fmla="*/ 1769166 h 2388705"/>
              <a:gd name="connsiteX15" fmla="*/ 228883 w 1004135"/>
              <a:gd name="connsiteY15" fmla="*/ 1851992 h 2388705"/>
              <a:gd name="connsiteX16" fmla="*/ 301770 w 1004135"/>
              <a:gd name="connsiteY16" fmla="*/ 1938131 h 2388705"/>
              <a:gd name="connsiteX17" fmla="*/ 381283 w 1004135"/>
              <a:gd name="connsiteY17" fmla="*/ 2017644 h 2388705"/>
              <a:gd name="connsiteX18" fmla="*/ 527057 w 1004135"/>
              <a:gd name="connsiteY18" fmla="*/ 2160105 h 2388705"/>
              <a:gd name="connsiteX19" fmla="*/ 672831 w 1004135"/>
              <a:gd name="connsiteY19" fmla="*/ 2261814 h 2388705"/>
              <a:gd name="connsiteX20" fmla="*/ 820510 w 1004135"/>
              <a:gd name="connsiteY20" fmla="*/ 2328076 h 2388705"/>
              <a:gd name="connsiteX21" fmla="*/ 1004135 w 1004135"/>
              <a:gd name="connsiteY21" fmla="*/ 2388705 h 2388705"/>
              <a:gd name="connsiteX0" fmla="*/ 994196 w 1004135"/>
              <a:gd name="connsiteY0" fmla="*/ 0 h 2388705"/>
              <a:gd name="connsiteX1" fmla="*/ 821007 w 1004135"/>
              <a:gd name="connsiteY1" fmla="*/ 69077 h 2388705"/>
              <a:gd name="connsiteX2" fmla="*/ 672831 w 1004135"/>
              <a:gd name="connsiteY2" fmla="*/ 139148 h 2388705"/>
              <a:gd name="connsiteX3" fmla="*/ 530370 w 1004135"/>
              <a:gd name="connsiteY3" fmla="*/ 231199 h 2388705"/>
              <a:gd name="connsiteX4" fmla="*/ 377970 w 1004135"/>
              <a:gd name="connsiteY4" fmla="*/ 367748 h 2388705"/>
              <a:gd name="connsiteX5" fmla="*/ 308396 w 1004135"/>
              <a:gd name="connsiteY5" fmla="*/ 437322 h 2388705"/>
              <a:gd name="connsiteX6" fmla="*/ 222257 w 1004135"/>
              <a:gd name="connsiteY6" fmla="*/ 536714 h 2388705"/>
              <a:gd name="connsiteX7" fmla="*/ 165935 w 1004135"/>
              <a:gd name="connsiteY7" fmla="*/ 619540 h 2388705"/>
              <a:gd name="connsiteX8" fmla="*/ 79796 w 1004135"/>
              <a:gd name="connsiteY8" fmla="*/ 791818 h 2388705"/>
              <a:gd name="connsiteX9" fmla="*/ 40039 w 1004135"/>
              <a:gd name="connsiteY9" fmla="*/ 914400 h 2388705"/>
              <a:gd name="connsiteX10" fmla="*/ 283 w 1004135"/>
              <a:gd name="connsiteY10" fmla="*/ 1192696 h 2388705"/>
              <a:gd name="connsiteX11" fmla="*/ 40039 w 1004135"/>
              <a:gd name="connsiteY11" fmla="*/ 1480931 h 2388705"/>
              <a:gd name="connsiteX12" fmla="*/ 83109 w 1004135"/>
              <a:gd name="connsiteY12" fmla="*/ 1603514 h 2388705"/>
              <a:gd name="connsiteX13" fmla="*/ 116239 w 1004135"/>
              <a:gd name="connsiteY13" fmla="*/ 1679714 h 2388705"/>
              <a:gd name="connsiteX14" fmla="*/ 172561 w 1004135"/>
              <a:gd name="connsiteY14" fmla="*/ 1769166 h 2388705"/>
              <a:gd name="connsiteX15" fmla="*/ 228883 w 1004135"/>
              <a:gd name="connsiteY15" fmla="*/ 1851992 h 2388705"/>
              <a:gd name="connsiteX16" fmla="*/ 301770 w 1004135"/>
              <a:gd name="connsiteY16" fmla="*/ 1938131 h 2388705"/>
              <a:gd name="connsiteX17" fmla="*/ 381283 w 1004135"/>
              <a:gd name="connsiteY17" fmla="*/ 2017644 h 2388705"/>
              <a:gd name="connsiteX18" fmla="*/ 527057 w 1004135"/>
              <a:gd name="connsiteY18" fmla="*/ 2160105 h 2388705"/>
              <a:gd name="connsiteX19" fmla="*/ 672831 w 1004135"/>
              <a:gd name="connsiteY19" fmla="*/ 2261814 h 2388705"/>
              <a:gd name="connsiteX20" fmla="*/ 820510 w 1004135"/>
              <a:gd name="connsiteY20" fmla="*/ 2328076 h 2388705"/>
              <a:gd name="connsiteX21" fmla="*/ 1004135 w 1004135"/>
              <a:gd name="connsiteY21" fmla="*/ 2388705 h 2388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04135" h="2388705">
                <a:moveTo>
                  <a:pt x="994196" y="0"/>
                </a:moveTo>
                <a:cubicBezTo>
                  <a:pt x="931524" y="24572"/>
                  <a:pt x="874568" y="45886"/>
                  <a:pt x="821007" y="69077"/>
                </a:cubicBezTo>
                <a:cubicBezTo>
                  <a:pt x="767446" y="92268"/>
                  <a:pt x="721270" y="112128"/>
                  <a:pt x="672831" y="139148"/>
                </a:cubicBezTo>
                <a:cubicBezTo>
                  <a:pt x="624392" y="166168"/>
                  <a:pt x="579513" y="193099"/>
                  <a:pt x="530370" y="231199"/>
                </a:cubicBezTo>
                <a:cubicBezTo>
                  <a:pt x="481227" y="269299"/>
                  <a:pt x="414966" y="333394"/>
                  <a:pt x="377970" y="367748"/>
                </a:cubicBezTo>
                <a:cubicBezTo>
                  <a:pt x="340974" y="402102"/>
                  <a:pt x="334348" y="409161"/>
                  <a:pt x="308396" y="437322"/>
                </a:cubicBezTo>
                <a:cubicBezTo>
                  <a:pt x="282444" y="465483"/>
                  <a:pt x="246000" y="506344"/>
                  <a:pt x="222257" y="536714"/>
                </a:cubicBezTo>
                <a:cubicBezTo>
                  <a:pt x="198514" y="567084"/>
                  <a:pt x="189678" y="577023"/>
                  <a:pt x="165935" y="619540"/>
                </a:cubicBezTo>
                <a:cubicBezTo>
                  <a:pt x="142191" y="662057"/>
                  <a:pt x="100779" y="742675"/>
                  <a:pt x="79796" y="791818"/>
                </a:cubicBezTo>
                <a:cubicBezTo>
                  <a:pt x="58813" y="840961"/>
                  <a:pt x="56604" y="850900"/>
                  <a:pt x="40039" y="914400"/>
                </a:cubicBezTo>
                <a:cubicBezTo>
                  <a:pt x="23474" y="977900"/>
                  <a:pt x="-3030" y="1065143"/>
                  <a:pt x="283" y="1192696"/>
                </a:cubicBezTo>
                <a:cubicBezTo>
                  <a:pt x="3596" y="1320249"/>
                  <a:pt x="26235" y="1412461"/>
                  <a:pt x="40039" y="1480931"/>
                </a:cubicBezTo>
                <a:cubicBezTo>
                  <a:pt x="53843" y="1549401"/>
                  <a:pt x="70409" y="1570384"/>
                  <a:pt x="83109" y="1603514"/>
                </a:cubicBezTo>
                <a:cubicBezTo>
                  <a:pt x="95809" y="1636644"/>
                  <a:pt x="101330" y="1652105"/>
                  <a:pt x="116239" y="1679714"/>
                </a:cubicBezTo>
                <a:cubicBezTo>
                  <a:pt x="131148" y="1707323"/>
                  <a:pt x="153787" y="1740453"/>
                  <a:pt x="172561" y="1769166"/>
                </a:cubicBezTo>
                <a:cubicBezTo>
                  <a:pt x="191335" y="1797879"/>
                  <a:pt x="207348" y="1823831"/>
                  <a:pt x="228883" y="1851992"/>
                </a:cubicBezTo>
                <a:cubicBezTo>
                  <a:pt x="250418" y="1880153"/>
                  <a:pt x="276370" y="1910522"/>
                  <a:pt x="301770" y="1938131"/>
                </a:cubicBezTo>
                <a:cubicBezTo>
                  <a:pt x="327170" y="1965740"/>
                  <a:pt x="343735" y="1980648"/>
                  <a:pt x="381283" y="2017644"/>
                </a:cubicBezTo>
                <a:cubicBezTo>
                  <a:pt x="418831" y="2054640"/>
                  <a:pt x="478466" y="2119410"/>
                  <a:pt x="527057" y="2160105"/>
                </a:cubicBezTo>
                <a:cubicBezTo>
                  <a:pt x="575648" y="2200800"/>
                  <a:pt x="623922" y="2233819"/>
                  <a:pt x="672831" y="2261814"/>
                </a:cubicBezTo>
                <a:cubicBezTo>
                  <a:pt x="721740" y="2289809"/>
                  <a:pt x="764188" y="2309302"/>
                  <a:pt x="820510" y="2328076"/>
                </a:cubicBezTo>
                <a:cubicBezTo>
                  <a:pt x="876832" y="2346850"/>
                  <a:pt x="939531" y="2371587"/>
                  <a:pt x="1004135" y="2388705"/>
                </a:cubicBezTo>
              </a:path>
            </a:pathLst>
          </a:custGeom>
          <a:noFill/>
          <a:ln w="63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6" name="Ovale 165">
            <a:extLst>
              <a:ext uri="{FF2B5EF4-FFF2-40B4-BE49-F238E27FC236}">
                <a16:creationId xmlns:a16="http://schemas.microsoft.com/office/drawing/2014/main" id="{BEB65062-3250-9851-7511-3EDAF69F0274}"/>
              </a:ext>
            </a:extLst>
          </p:cNvPr>
          <p:cNvSpPr/>
          <p:nvPr/>
        </p:nvSpPr>
        <p:spPr>
          <a:xfrm>
            <a:off x="8253108" y="862870"/>
            <a:ext cx="1686737" cy="1642886"/>
          </a:xfrm>
          <a:prstGeom prst="ellipse">
            <a:avLst/>
          </a:prstGeom>
          <a:noFill/>
          <a:ln w="63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49294F68-07D4-4369-6B04-E2609E93B66D}"/>
              </a:ext>
            </a:extLst>
          </p:cNvPr>
          <p:cNvCxnSpPr>
            <a:cxnSpLocks/>
          </p:cNvCxnSpPr>
          <p:nvPr/>
        </p:nvCxnSpPr>
        <p:spPr>
          <a:xfrm>
            <a:off x="8016110" y="1805268"/>
            <a:ext cx="0" cy="147581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Gruppo 62">
            <a:extLst>
              <a:ext uri="{FF2B5EF4-FFF2-40B4-BE49-F238E27FC236}">
                <a16:creationId xmlns:a16="http://schemas.microsoft.com/office/drawing/2014/main" id="{E7695820-C711-1364-7FA3-DCA9C5DD1D9F}"/>
              </a:ext>
            </a:extLst>
          </p:cNvPr>
          <p:cNvGrpSpPr/>
          <p:nvPr/>
        </p:nvGrpSpPr>
        <p:grpSpPr>
          <a:xfrm>
            <a:off x="8018502" y="598464"/>
            <a:ext cx="1243668" cy="2499335"/>
            <a:chOff x="8022566" y="594400"/>
            <a:chExt cx="1243668" cy="2499335"/>
          </a:xfrm>
        </p:grpSpPr>
        <p:sp>
          <p:nvSpPr>
            <p:cNvPr id="42" name="Arco 41">
              <a:extLst>
                <a:ext uri="{FF2B5EF4-FFF2-40B4-BE49-F238E27FC236}">
                  <a16:creationId xmlns:a16="http://schemas.microsoft.com/office/drawing/2014/main" id="{D118F8AD-729B-BE21-06BD-D29C91F462A8}"/>
                </a:ext>
              </a:extLst>
            </p:cNvPr>
            <p:cNvSpPr/>
            <p:nvPr/>
          </p:nvSpPr>
          <p:spPr>
            <a:xfrm>
              <a:off x="8024234" y="594400"/>
              <a:ext cx="1242000" cy="2498400"/>
            </a:xfrm>
            <a:prstGeom prst="arc">
              <a:avLst>
                <a:gd name="adj1" fmla="val 3963864"/>
                <a:gd name="adj2" fmla="val 14110119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Arco 60">
              <a:extLst>
                <a:ext uri="{FF2B5EF4-FFF2-40B4-BE49-F238E27FC236}">
                  <a16:creationId xmlns:a16="http://schemas.microsoft.com/office/drawing/2014/main" id="{6500BA18-F71D-F9A4-353C-B137D441432C}"/>
                </a:ext>
              </a:extLst>
            </p:cNvPr>
            <p:cNvSpPr/>
            <p:nvPr/>
          </p:nvSpPr>
          <p:spPr>
            <a:xfrm>
              <a:off x="8022566" y="595335"/>
              <a:ext cx="1242000" cy="2498400"/>
            </a:xfrm>
            <a:prstGeom prst="arc">
              <a:avLst>
                <a:gd name="adj1" fmla="val 14088830"/>
                <a:gd name="adj2" fmla="val 3931357"/>
              </a:avLst>
            </a:prstGeom>
            <a:ln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92" name="Gruppo 91">
            <a:extLst>
              <a:ext uri="{FF2B5EF4-FFF2-40B4-BE49-F238E27FC236}">
                <a16:creationId xmlns:a16="http://schemas.microsoft.com/office/drawing/2014/main" id="{F376F5B1-AB6F-5AEE-3F87-644BAC4C7721}"/>
              </a:ext>
            </a:extLst>
          </p:cNvPr>
          <p:cNvGrpSpPr/>
          <p:nvPr/>
        </p:nvGrpSpPr>
        <p:grpSpPr>
          <a:xfrm>
            <a:off x="5757600" y="1339480"/>
            <a:ext cx="1017088" cy="1948295"/>
            <a:chOff x="5757600" y="1339480"/>
            <a:chExt cx="1017088" cy="1948295"/>
          </a:xfrm>
        </p:grpSpPr>
        <p:sp>
          <p:nvSpPr>
            <p:cNvPr id="73" name="Figura a mano libera: forma 72">
              <a:extLst>
                <a:ext uri="{FF2B5EF4-FFF2-40B4-BE49-F238E27FC236}">
                  <a16:creationId xmlns:a16="http://schemas.microsoft.com/office/drawing/2014/main" id="{75407C93-5683-D3DB-6A57-80356FEA5EAE}"/>
                </a:ext>
              </a:extLst>
            </p:cNvPr>
            <p:cNvSpPr/>
            <p:nvPr/>
          </p:nvSpPr>
          <p:spPr>
            <a:xfrm>
              <a:off x="6102464" y="1339480"/>
              <a:ext cx="672224" cy="1948295"/>
            </a:xfrm>
            <a:custGeom>
              <a:avLst/>
              <a:gdLst>
                <a:gd name="connsiteX0" fmla="*/ 674624 w 674624"/>
                <a:gd name="connsiteY0" fmla="*/ 1938537 h 1938537"/>
                <a:gd name="connsiteX1" fmla="*/ 467360 w 674624"/>
                <a:gd name="connsiteY1" fmla="*/ 926601 h 1938537"/>
                <a:gd name="connsiteX2" fmla="*/ 308864 w 674624"/>
                <a:gd name="connsiteY2" fmla="*/ 304809 h 1938537"/>
                <a:gd name="connsiteX3" fmla="*/ 174752 w 674624"/>
                <a:gd name="connsiteY3" fmla="*/ 9 h 1938537"/>
                <a:gd name="connsiteX4" fmla="*/ 0 w 674624"/>
                <a:gd name="connsiteY4" fmla="*/ 312937 h 1938537"/>
                <a:gd name="connsiteX0" fmla="*/ 674624 w 674624"/>
                <a:gd name="connsiteY0" fmla="*/ 1948136 h 1948136"/>
                <a:gd name="connsiteX1" fmla="*/ 467360 w 674624"/>
                <a:gd name="connsiteY1" fmla="*/ 936200 h 1948136"/>
                <a:gd name="connsiteX2" fmla="*/ 308864 w 674624"/>
                <a:gd name="connsiteY2" fmla="*/ 314408 h 1948136"/>
                <a:gd name="connsiteX3" fmla="*/ 153152 w 674624"/>
                <a:gd name="connsiteY3" fmla="*/ 8 h 1948136"/>
                <a:gd name="connsiteX4" fmla="*/ 0 w 674624"/>
                <a:gd name="connsiteY4" fmla="*/ 322536 h 1948136"/>
                <a:gd name="connsiteX0" fmla="*/ 674624 w 674624"/>
                <a:gd name="connsiteY0" fmla="*/ 1948295 h 1948295"/>
                <a:gd name="connsiteX1" fmla="*/ 467360 w 674624"/>
                <a:gd name="connsiteY1" fmla="*/ 936359 h 1948295"/>
                <a:gd name="connsiteX2" fmla="*/ 308864 w 674624"/>
                <a:gd name="connsiteY2" fmla="*/ 314567 h 1948295"/>
                <a:gd name="connsiteX3" fmla="*/ 153152 w 674624"/>
                <a:gd name="connsiteY3" fmla="*/ 167 h 1948295"/>
                <a:gd name="connsiteX4" fmla="*/ 0 w 674624"/>
                <a:gd name="connsiteY4" fmla="*/ 322695 h 1948295"/>
                <a:gd name="connsiteX0" fmla="*/ 672224 w 672224"/>
                <a:gd name="connsiteY0" fmla="*/ 1948295 h 1948295"/>
                <a:gd name="connsiteX1" fmla="*/ 464960 w 672224"/>
                <a:gd name="connsiteY1" fmla="*/ 936359 h 1948295"/>
                <a:gd name="connsiteX2" fmla="*/ 306464 w 672224"/>
                <a:gd name="connsiteY2" fmla="*/ 314567 h 1948295"/>
                <a:gd name="connsiteX3" fmla="*/ 150752 w 672224"/>
                <a:gd name="connsiteY3" fmla="*/ 167 h 1948295"/>
                <a:gd name="connsiteX4" fmla="*/ 0 w 672224"/>
                <a:gd name="connsiteY4" fmla="*/ 334695 h 1948295"/>
                <a:gd name="connsiteX0" fmla="*/ 672224 w 672224"/>
                <a:gd name="connsiteY0" fmla="*/ 1948295 h 1948295"/>
                <a:gd name="connsiteX1" fmla="*/ 464960 w 672224"/>
                <a:gd name="connsiteY1" fmla="*/ 936359 h 1948295"/>
                <a:gd name="connsiteX2" fmla="*/ 306464 w 672224"/>
                <a:gd name="connsiteY2" fmla="*/ 314567 h 1948295"/>
                <a:gd name="connsiteX3" fmla="*/ 150752 w 672224"/>
                <a:gd name="connsiteY3" fmla="*/ 167 h 1948295"/>
                <a:gd name="connsiteX4" fmla="*/ 0 w 672224"/>
                <a:gd name="connsiteY4" fmla="*/ 334695 h 1948295"/>
                <a:gd name="connsiteX0" fmla="*/ 672224 w 672224"/>
                <a:gd name="connsiteY0" fmla="*/ 1948295 h 1948295"/>
                <a:gd name="connsiteX1" fmla="*/ 464960 w 672224"/>
                <a:gd name="connsiteY1" fmla="*/ 936359 h 1948295"/>
                <a:gd name="connsiteX2" fmla="*/ 306464 w 672224"/>
                <a:gd name="connsiteY2" fmla="*/ 314567 h 1948295"/>
                <a:gd name="connsiteX3" fmla="*/ 150752 w 672224"/>
                <a:gd name="connsiteY3" fmla="*/ 167 h 1948295"/>
                <a:gd name="connsiteX4" fmla="*/ 0 w 672224"/>
                <a:gd name="connsiteY4" fmla="*/ 334695 h 1948295"/>
                <a:gd name="connsiteX0" fmla="*/ 672224 w 672224"/>
                <a:gd name="connsiteY0" fmla="*/ 1948295 h 1948295"/>
                <a:gd name="connsiteX1" fmla="*/ 464960 w 672224"/>
                <a:gd name="connsiteY1" fmla="*/ 936359 h 1948295"/>
                <a:gd name="connsiteX2" fmla="*/ 306464 w 672224"/>
                <a:gd name="connsiteY2" fmla="*/ 314567 h 1948295"/>
                <a:gd name="connsiteX3" fmla="*/ 150752 w 672224"/>
                <a:gd name="connsiteY3" fmla="*/ 167 h 1948295"/>
                <a:gd name="connsiteX4" fmla="*/ 0 w 672224"/>
                <a:gd name="connsiteY4" fmla="*/ 334695 h 1948295"/>
                <a:gd name="connsiteX0" fmla="*/ 672224 w 672224"/>
                <a:gd name="connsiteY0" fmla="*/ 1948295 h 1948295"/>
                <a:gd name="connsiteX1" fmla="*/ 464960 w 672224"/>
                <a:gd name="connsiteY1" fmla="*/ 936359 h 1948295"/>
                <a:gd name="connsiteX2" fmla="*/ 306464 w 672224"/>
                <a:gd name="connsiteY2" fmla="*/ 314567 h 1948295"/>
                <a:gd name="connsiteX3" fmla="*/ 150752 w 672224"/>
                <a:gd name="connsiteY3" fmla="*/ 167 h 1948295"/>
                <a:gd name="connsiteX4" fmla="*/ 0 w 672224"/>
                <a:gd name="connsiteY4" fmla="*/ 334695 h 1948295"/>
                <a:gd name="connsiteX0" fmla="*/ 672224 w 672224"/>
                <a:gd name="connsiteY0" fmla="*/ 1948295 h 1948295"/>
                <a:gd name="connsiteX1" fmla="*/ 467360 w 672224"/>
                <a:gd name="connsiteY1" fmla="*/ 933959 h 1948295"/>
                <a:gd name="connsiteX2" fmla="*/ 306464 w 672224"/>
                <a:gd name="connsiteY2" fmla="*/ 314567 h 1948295"/>
                <a:gd name="connsiteX3" fmla="*/ 150752 w 672224"/>
                <a:gd name="connsiteY3" fmla="*/ 167 h 1948295"/>
                <a:gd name="connsiteX4" fmla="*/ 0 w 672224"/>
                <a:gd name="connsiteY4" fmla="*/ 334695 h 1948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2224" h="1948295">
                  <a:moveTo>
                    <a:pt x="672224" y="1948295"/>
                  </a:moveTo>
                  <a:cubicBezTo>
                    <a:pt x="601472" y="1576071"/>
                    <a:pt x="528320" y="1206247"/>
                    <a:pt x="467360" y="933959"/>
                  </a:cubicBezTo>
                  <a:cubicBezTo>
                    <a:pt x="406400" y="661671"/>
                    <a:pt x="359232" y="470199"/>
                    <a:pt x="306464" y="314567"/>
                  </a:cubicBezTo>
                  <a:cubicBezTo>
                    <a:pt x="253696" y="158935"/>
                    <a:pt x="209429" y="-5988"/>
                    <a:pt x="150752" y="167"/>
                  </a:cubicBezTo>
                  <a:cubicBezTo>
                    <a:pt x="99275" y="1522"/>
                    <a:pt x="54437" y="176508"/>
                    <a:pt x="0" y="334695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8" name="Figura a mano libera: forma 87">
              <a:extLst>
                <a:ext uri="{FF2B5EF4-FFF2-40B4-BE49-F238E27FC236}">
                  <a16:creationId xmlns:a16="http://schemas.microsoft.com/office/drawing/2014/main" id="{687C21DC-28AA-A7DA-809F-9A876F211343}"/>
                </a:ext>
              </a:extLst>
            </p:cNvPr>
            <p:cNvSpPr/>
            <p:nvPr/>
          </p:nvSpPr>
          <p:spPr>
            <a:xfrm>
              <a:off x="5757600" y="1677600"/>
              <a:ext cx="345600" cy="1605600"/>
            </a:xfrm>
            <a:custGeom>
              <a:avLst/>
              <a:gdLst>
                <a:gd name="connsiteX0" fmla="*/ 345600 w 345600"/>
                <a:gd name="connsiteY0" fmla="*/ 0 h 1605600"/>
                <a:gd name="connsiteX1" fmla="*/ 204000 w 345600"/>
                <a:gd name="connsiteY1" fmla="*/ 552000 h 1605600"/>
                <a:gd name="connsiteX2" fmla="*/ 93600 w 345600"/>
                <a:gd name="connsiteY2" fmla="*/ 1063200 h 1605600"/>
                <a:gd name="connsiteX3" fmla="*/ 0 w 345600"/>
                <a:gd name="connsiteY3" fmla="*/ 1605600 h 160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5600" h="1605600">
                  <a:moveTo>
                    <a:pt x="345600" y="0"/>
                  </a:moveTo>
                  <a:cubicBezTo>
                    <a:pt x="295800" y="187400"/>
                    <a:pt x="246000" y="374800"/>
                    <a:pt x="204000" y="552000"/>
                  </a:cubicBezTo>
                  <a:cubicBezTo>
                    <a:pt x="162000" y="729200"/>
                    <a:pt x="127600" y="887600"/>
                    <a:pt x="93600" y="1063200"/>
                  </a:cubicBezTo>
                  <a:cubicBezTo>
                    <a:pt x="59600" y="1238800"/>
                    <a:pt x="29800" y="1422200"/>
                    <a:pt x="0" y="160560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02" name="Gruppo 101">
            <a:extLst>
              <a:ext uri="{FF2B5EF4-FFF2-40B4-BE49-F238E27FC236}">
                <a16:creationId xmlns:a16="http://schemas.microsoft.com/office/drawing/2014/main" id="{01CEAFB3-DD32-0285-2983-A495E76BBBF3}"/>
              </a:ext>
            </a:extLst>
          </p:cNvPr>
          <p:cNvGrpSpPr/>
          <p:nvPr/>
        </p:nvGrpSpPr>
        <p:grpSpPr>
          <a:xfrm>
            <a:off x="5516168" y="1247679"/>
            <a:ext cx="1791294" cy="2034364"/>
            <a:chOff x="5516168" y="1247679"/>
            <a:chExt cx="1791294" cy="2034364"/>
          </a:xfrm>
        </p:grpSpPr>
        <p:sp>
          <p:nvSpPr>
            <p:cNvPr id="94" name="Figura a mano libera: forma 93">
              <a:extLst>
                <a:ext uri="{FF2B5EF4-FFF2-40B4-BE49-F238E27FC236}">
                  <a16:creationId xmlns:a16="http://schemas.microsoft.com/office/drawing/2014/main" id="{7F7D1673-66D1-9E97-9824-A8F90717BBA0}"/>
                </a:ext>
              </a:extLst>
            </p:cNvPr>
            <p:cNvSpPr/>
            <p:nvPr/>
          </p:nvSpPr>
          <p:spPr>
            <a:xfrm>
              <a:off x="5516168" y="1687286"/>
              <a:ext cx="579664" cy="1594757"/>
            </a:xfrm>
            <a:custGeom>
              <a:avLst/>
              <a:gdLst>
                <a:gd name="connsiteX0" fmla="*/ 0 w 579664"/>
                <a:gd name="connsiteY0" fmla="*/ 1594757 h 1594757"/>
                <a:gd name="connsiteX1" fmla="*/ 166007 w 579664"/>
                <a:gd name="connsiteY1" fmla="*/ 1110343 h 1594757"/>
                <a:gd name="connsiteX2" fmla="*/ 402771 w 579664"/>
                <a:gd name="connsiteY2" fmla="*/ 476250 h 1594757"/>
                <a:gd name="connsiteX3" fmla="*/ 579664 w 579664"/>
                <a:gd name="connsiteY3" fmla="*/ 0 h 1594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9664" h="1594757">
                  <a:moveTo>
                    <a:pt x="0" y="1594757"/>
                  </a:moveTo>
                  <a:cubicBezTo>
                    <a:pt x="49439" y="1445759"/>
                    <a:pt x="98879" y="1296761"/>
                    <a:pt x="166007" y="1110343"/>
                  </a:cubicBezTo>
                  <a:cubicBezTo>
                    <a:pt x="233135" y="923925"/>
                    <a:pt x="333828" y="661307"/>
                    <a:pt x="402771" y="476250"/>
                  </a:cubicBezTo>
                  <a:lnTo>
                    <a:pt x="579664" y="0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0" name="Figura a mano libera: forma 99">
              <a:extLst>
                <a:ext uri="{FF2B5EF4-FFF2-40B4-BE49-F238E27FC236}">
                  <a16:creationId xmlns:a16="http://schemas.microsoft.com/office/drawing/2014/main" id="{4660FAF8-098E-E81C-7910-D8EA813D0CE4}"/>
                </a:ext>
              </a:extLst>
            </p:cNvPr>
            <p:cNvSpPr/>
            <p:nvPr/>
          </p:nvSpPr>
          <p:spPr>
            <a:xfrm>
              <a:off x="6100763" y="1247679"/>
              <a:ext cx="1206699" cy="2025976"/>
            </a:xfrm>
            <a:custGeom>
              <a:avLst/>
              <a:gdLst>
                <a:gd name="connsiteX0" fmla="*/ 0 w 1220609"/>
                <a:gd name="connsiteY0" fmla="*/ 443010 h 2060413"/>
                <a:gd name="connsiteX1" fmla="*/ 166687 w 1220609"/>
                <a:gd name="connsiteY1" fmla="*/ 100110 h 2060413"/>
                <a:gd name="connsiteX2" fmla="*/ 309562 w 1220609"/>
                <a:gd name="connsiteY2" fmla="*/ 97 h 2060413"/>
                <a:gd name="connsiteX3" fmla="*/ 469106 w 1220609"/>
                <a:gd name="connsiteY3" fmla="*/ 112016 h 2060413"/>
                <a:gd name="connsiteX4" fmla="*/ 633412 w 1220609"/>
                <a:gd name="connsiteY4" fmla="*/ 421578 h 2060413"/>
                <a:gd name="connsiteX5" fmla="*/ 864393 w 1220609"/>
                <a:gd name="connsiteY5" fmla="*/ 1047847 h 2060413"/>
                <a:gd name="connsiteX6" fmla="*/ 1088231 w 1220609"/>
                <a:gd name="connsiteY6" fmla="*/ 1709835 h 2060413"/>
                <a:gd name="connsiteX7" fmla="*/ 1209675 w 1220609"/>
                <a:gd name="connsiteY7" fmla="*/ 2028922 h 2060413"/>
                <a:gd name="connsiteX8" fmla="*/ 1207293 w 1220609"/>
                <a:gd name="connsiteY8" fmla="*/ 2031303 h 2060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20609" h="2060413">
                  <a:moveTo>
                    <a:pt x="0" y="443010"/>
                  </a:moveTo>
                  <a:cubicBezTo>
                    <a:pt x="57546" y="308469"/>
                    <a:pt x="115093" y="173929"/>
                    <a:pt x="166687" y="100110"/>
                  </a:cubicBezTo>
                  <a:cubicBezTo>
                    <a:pt x="218281" y="26291"/>
                    <a:pt x="259159" y="-1887"/>
                    <a:pt x="309562" y="97"/>
                  </a:cubicBezTo>
                  <a:cubicBezTo>
                    <a:pt x="359965" y="2081"/>
                    <a:pt x="415131" y="41769"/>
                    <a:pt x="469106" y="112016"/>
                  </a:cubicBezTo>
                  <a:cubicBezTo>
                    <a:pt x="523081" y="182263"/>
                    <a:pt x="567531" y="265606"/>
                    <a:pt x="633412" y="421578"/>
                  </a:cubicBezTo>
                  <a:cubicBezTo>
                    <a:pt x="699293" y="577550"/>
                    <a:pt x="788590" y="833138"/>
                    <a:pt x="864393" y="1047847"/>
                  </a:cubicBezTo>
                  <a:cubicBezTo>
                    <a:pt x="940196" y="1262556"/>
                    <a:pt x="1030684" y="1546323"/>
                    <a:pt x="1088231" y="1709835"/>
                  </a:cubicBezTo>
                  <a:cubicBezTo>
                    <a:pt x="1145778" y="1873347"/>
                    <a:pt x="1189831" y="1975344"/>
                    <a:pt x="1209675" y="2028922"/>
                  </a:cubicBezTo>
                  <a:cubicBezTo>
                    <a:pt x="1229519" y="2082500"/>
                    <a:pt x="1218406" y="2056901"/>
                    <a:pt x="1207293" y="2031303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1C32B13E-EE30-6470-9A1B-507B30F87E18}"/>
              </a:ext>
            </a:extLst>
          </p:cNvPr>
          <p:cNvCxnSpPr>
            <a:cxnSpLocks/>
          </p:cNvCxnSpPr>
          <p:nvPr/>
        </p:nvCxnSpPr>
        <p:spPr>
          <a:xfrm flipV="1">
            <a:off x="5751331" y="3990681"/>
            <a:ext cx="1019768" cy="1771772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2DC696A3-5ACB-815B-E89C-048474E72A6D}"/>
              </a:ext>
            </a:extLst>
          </p:cNvPr>
          <p:cNvCxnSpPr>
            <a:cxnSpLocks/>
          </p:cNvCxnSpPr>
          <p:nvPr/>
        </p:nvCxnSpPr>
        <p:spPr>
          <a:xfrm>
            <a:off x="5510975" y="4808047"/>
            <a:ext cx="1796487" cy="1037202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68072CF0-A341-BB5A-93C8-38CF1910E63D}"/>
              </a:ext>
            </a:extLst>
          </p:cNvPr>
          <p:cNvCxnSpPr>
            <a:cxnSpLocks/>
          </p:cNvCxnSpPr>
          <p:nvPr/>
        </p:nvCxnSpPr>
        <p:spPr>
          <a:xfrm>
            <a:off x="8258996" y="3906104"/>
            <a:ext cx="1680892" cy="970463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C521542D-0460-68B7-F8E9-0E6B62572413}"/>
              </a:ext>
            </a:extLst>
          </p:cNvPr>
          <p:cNvCxnSpPr>
            <a:cxnSpLocks/>
          </p:cNvCxnSpPr>
          <p:nvPr/>
        </p:nvCxnSpPr>
        <p:spPr>
          <a:xfrm flipV="1">
            <a:off x="8674446" y="3285805"/>
            <a:ext cx="998443" cy="1734721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FBD9A28-4D42-6B13-0855-DEAF9462C352}"/>
              </a:ext>
            </a:extLst>
          </p:cNvPr>
          <p:cNvSpPr txBox="1"/>
          <p:nvPr/>
        </p:nvSpPr>
        <p:spPr>
          <a:xfrm>
            <a:off x="0" y="364846"/>
            <a:ext cx="48929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Completata la ricerca facciamo la sintesi di tutte le curve come di seguito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F93EAE19-FC2A-C388-753B-8435B10F1C3C}"/>
              </a:ext>
            </a:extLst>
          </p:cNvPr>
          <p:cNvSpPr txBox="1"/>
          <p:nvPr/>
        </p:nvSpPr>
        <p:spPr>
          <a:xfrm>
            <a:off x="0" y="1184044"/>
            <a:ext cx="3443477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dirty="0"/>
              <a:t>Cono verticale cubo e sfera</a:t>
            </a:r>
          </a:p>
        </p:txBody>
      </p:sp>
      <p:sp>
        <p:nvSpPr>
          <p:cNvPr id="95" name="CasellaDiTesto 94">
            <a:extLst>
              <a:ext uri="{FF2B5EF4-FFF2-40B4-BE49-F238E27FC236}">
                <a16:creationId xmlns:a16="http://schemas.microsoft.com/office/drawing/2014/main" id="{12C91B4C-6395-B597-C958-6607DC5FB8E9}"/>
              </a:ext>
            </a:extLst>
          </p:cNvPr>
          <p:cNvSpPr txBox="1"/>
          <p:nvPr/>
        </p:nvSpPr>
        <p:spPr>
          <a:xfrm>
            <a:off x="0" y="1552616"/>
            <a:ext cx="2392938" cy="338554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Ramo iperbole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05" name="CasellaDiTesto 104">
            <a:extLst>
              <a:ext uri="{FF2B5EF4-FFF2-40B4-BE49-F238E27FC236}">
                <a16:creationId xmlns:a16="http://schemas.microsoft.com/office/drawing/2014/main" id="{8D27D8C9-F8B1-259F-BB16-464DDCF7605B}"/>
              </a:ext>
            </a:extLst>
          </p:cNvPr>
          <p:cNvSpPr txBox="1"/>
          <p:nvPr/>
        </p:nvSpPr>
        <p:spPr>
          <a:xfrm>
            <a:off x="0" y="1911299"/>
            <a:ext cx="2392938" cy="338554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Ramo iperbole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13" name="CasellaDiTesto 112">
            <a:extLst>
              <a:ext uri="{FF2B5EF4-FFF2-40B4-BE49-F238E27FC236}">
                <a16:creationId xmlns:a16="http://schemas.microsoft.com/office/drawing/2014/main" id="{6E7FB17A-8450-3E23-F5D8-42A562534BB9}"/>
              </a:ext>
            </a:extLst>
          </p:cNvPr>
          <p:cNvSpPr txBox="1"/>
          <p:nvPr/>
        </p:nvSpPr>
        <p:spPr>
          <a:xfrm>
            <a:off x="2607110" y="1554175"/>
            <a:ext cx="2392938" cy="338554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Circonferenza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</a:p>
        </p:txBody>
      </p: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EC83B7AC-8D7E-A600-8E12-A62276407CEC}"/>
              </a:ext>
            </a:extLst>
          </p:cNvPr>
          <p:cNvCxnSpPr/>
          <p:nvPr/>
        </p:nvCxnSpPr>
        <p:spPr>
          <a:xfrm>
            <a:off x="6293353" y="1122162"/>
            <a:ext cx="558000" cy="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CasellaDiTesto 139">
            <a:extLst>
              <a:ext uri="{FF2B5EF4-FFF2-40B4-BE49-F238E27FC236}">
                <a16:creationId xmlns:a16="http://schemas.microsoft.com/office/drawing/2014/main" id="{D560CFAA-4671-1B5C-99D7-0EBF11DE9330}"/>
              </a:ext>
            </a:extLst>
          </p:cNvPr>
          <p:cNvSpPr txBox="1"/>
          <p:nvPr/>
        </p:nvSpPr>
        <p:spPr>
          <a:xfrm>
            <a:off x="0" y="2392163"/>
            <a:ext cx="1610092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dirty="0"/>
              <a:t>Cubo e sfera</a:t>
            </a:r>
          </a:p>
        </p:txBody>
      </p:sp>
      <p:sp>
        <p:nvSpPr>
          <p:cNvPr id="141" name="CasellaDiTesto 140">
            <a:extLst>
              <a:ext uri="{FF2B5EF4-FFF2-40B4-BE49-F238E27FC236}">
                <a16:creationId xmlns:a16="http://schemas.microsoft.com/office/drawing/2014/main" id="{6A6C63DA-F5D6-2D8E-2074-AEF5422D0224}"/>
              </a:ext>
            </a:extLst>
          </p:cNvPr>
          <p:cNvSpPr txBox="1"/>
          <p:nvPr/>
        </p:nvSpPr>
        <p:spPr>
          <a:xfrm>
            <a:off x="0" y="2815580"/>
            <a:ext cx="3992559" cy="338554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Circonferenza faccia superiore</a:t>
            </a:r>
          </a:p>
        </p:txBody>
      </p:sp>
      <p:sp>
        <p:nvSpPr>
          <p:cNvPr id="142" name="CasellaDiTesto 141">
            <a:extLst>
              <a:ext uri="{FF2B5EF4-FFF2-40B4-BE49-F238E27FC236}">
                <a16:creationId xmlns:a16="http://schemas.microsoft.com/office/drawing/2014/main" id="{C0648E44-2E6F-8919-643B-0F3ADAA6011C}"/>
              </a:ext>
            </a:extLst>
          </p:cNvPr>
          <p:cNvSpPr txBox="1"/>
          <p:nvPr/>
        </p:nvSpPr>
        <p:spPr>
          <a:xfrm>
            <a:off x="0" y="3170142"/>
            <a:ext cx="3992559" cy="338554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Circonferenza faccia anteriore sinistra</a:t>
            </a:r>
          </a:p>
        </p:txBody>
      </p: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584922BA-9B4D-E8C2-9F08-034642C5BA14}"/>
              </a:ext>
            </a:extLst>
          </p:cNvPr>
          <p:cNvCxnSpPr>
            <a:cxnSpLocks/>
          </p:cNvCxnSpPr>
          <p:nvPr/>
        </p:nvCxnSpPr>
        <p:spPr>
          <a:xfrm>
            <a:off x="6853467" y="5581127"/>
            <a:ext cx="992725" cy="57315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00DA2B24-784A-C836-F219-FB9F7A2D0DEA}"/>
              </a:ext>
            </a:extLst>
          </p:cNvPr>
          <p:cNvCxnSpPr>
            <a:cxnSpLocks/>
          </p:cNvCxnSpPr>
          <p:nvPr/>
        </p:nvCxnSpPr>
        <p:spPr>
          <a:xfrm flipV="1">
            <a:off x="8012095" y="4357124"/>
            <a:ext cx="1043770" cy="1813474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468B95A5-7691-CBB4-6B56-00BA942B8DAC}"/>
              </a:ext>
            </a:extLst>
          </p:cNvPr>
          <p:cNvCxnSpPr>
            <a:cxnSpLocks/>
          </p:cNvCxnSpPr>
          <p:nvPr/>
        </p:nvCxnSpPr>
        <p:spPr>
          <a:xfrm>
            <a:off x="7417397" y="3418415"/>
            <a:ext cx="1640367" cy="947066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CasellaDiTesto 162">
            <a:extLst>
              <a:ext uri="{FF2B5EF4-FFF2-40B4-BE49-F238E27FC236}">
                <a16:creationId xmlns:a16="http://schemas.microsoft.com/office/drawing/2014/main" id="{D91D5EF1-8DC4-0B84-63FF-61887BF70522}"/>
              </a:ext>
            </a:extLst>
          </p:cNvPr>
          <p:cNvSpPr txBox="1"/>
          <p:nvPr/>
        </p:nvSpPr>
        <p:spPr>
          <a:xfrm>
            <a:off x="0" y="3525483"/>
            <a:ext cx="3992559" cy="338554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Circonferenza faccia anteriore destra</a:t>
            </a:r>
          </a:p>
        </p:txBody>
      </p:sp>
      <p:sp>
        <p:nvSpPr>
          <p:cNvPr id="167" name="CasellaDiTesto 166">
            <a:extLst>
              <a:ext uri="{FF2B5EF4-FFF2-40B4-BE49-F238E27FC236}">
                <a16:creationId xmlns:a16="http://schemas.microsoft.com/office/drawing/2014/main" id="{6550CEA6-8405-58D4-4457-93565DDA75AC}"/>
              </a:ext>
            </a:extLst>
          </p:cNvPr>
          <p:cNvSpPr txBox="1"/>
          <p:nvPr/>
        </p:nvSpPr>
        <p:spPr>
          <a:xfrm>
            <a:off x="0" y="3882929"/>
            <a:ext cx="3992559" cy="338554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Circonferenza faccia posteriore</a:t>
            </a:r>
          </a:p>
        </p:txBody>
      </p:sp>
      <p:sp>
        <p:nvSpPr>
          <p:cNvPr id="170" name="CasellaDiTesto 169">
            <a:extLst>
              <a:ext uri="{FF2B5EF4-FFF2-40B4-BE49-F238E27FC236}">
                <a16:creationId xmlns:a16="http://schemas.microsoft.com/office/drawing/2014/main" id="{7ABF7E76-F011-0DE1-C725-5A68E0A63FA0}"/>
              </a:ext>
            </a:extLst>
          </p:cNvPr>
          <p:cNvSpPr txBox="1"/>
          <p:nvPr/>
        </p:nvSpPr>
        <p:spPr>
          <a:xfrm>
            <a:off x="2614527" y="1911727"/>
            <a:ext cx="2392938" cy="338554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Curva tra cono e sfera</a:t>
            </a:r>
            <a:endParaRPr lang="it-IT" sz="1600" dirty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  <p:grpSp>
        <p:nvGrpSpPr>
          <p:cNvPr id="175" name="Gruppo 174">
            <a:extLst>
              <a:ext uri="{FF2B5EF4-FFF2-40B4-BE49-F238E27FC236}">
                <a16:creationId xmlns:a16="http://schemas.microsoft.com/office/drawing/2014/main" id="{4FDD39E8-B9F6-3291-12E7-7296A716CD1D}"/>
              </a:ext>
            </a:extLst>
          </p:cNvPr>
          <p:cNvGrpSpPr/>
          <p:nvPr/>
        </p:nvGrpSpPr>
        <p:grpSpPr>
          <a:xfrm>
            <a:off x="6596594" y="4284003"/>
            <a:ext cx="1015823" cy="1348078"/>
            <a:chOff x="6592078" y="4286261"/>
            <a:chExt cx="1015823" cy="1348078"/>
          </a:xfrm>
        </p:grpSpPr>
        <p:sp>
          <p:nvSpPr>
            <p:cNvPr id="176" name="Figura a mano libera: forma 175">
              <a:extLst>
                <a:ext uri="{FF2B5EF4-FFF2-40B4-BE49-F238E27FC236}">
                  <a16:creationId xmlns:a16="http://schemas.microsoft.com/office/drawing/2014/main" id="{E471CE5F-8F6D-FB5E-8EFD-02BADE6D9022}"/>
                </a:ext>
              </a:extLst>
            </p:cNvPr>
            <p:cNvSpPr/>
            <p:nvPr/>
          </p:nvSpPr>
          <p:spPr>
            <a:xfrm>
              <a:off x="6594365" y="4506686"/>
              <a:ext cx="243251" cy="1035698"/>
            </a:xfrm>
            <a:custGeom>
              <a:avLst/>
              <a:gdLst>
                <a:gd name="connsiteX0" fmla="*/ 45 w 243251"/>
                <a:gd name="connsiteY0" fmla="*/ 0 h 1035698"/>
                <a:gd name="connsiteX1" fmla="*/ 14041 w 243251"/>
                <a:gd name="connsiteY1" fmla="*/ 109634 h 1035698"/>
                <a:gd name="connsiteX2" fmla="*/ 86353 w 243251"/>
                <a:gd name="connsiteY2" fmla="*/ 228600 h 1035698"/>
                <a:gd name="connsiteX3" fmla="*/ 237976 w 243251"/>
                <a:gd name="connsiteY3" fmla="*/ 501520 h 1035698"/>
                <a:gd name="connsiteX4" fmla="*/ 207651 w 243251"/>
                <a:gd name="connsiteY4" fmla="*/ 802432 h 1035698"/>
                <a:gd name="connsiteX5" fmla="*/ 198321 w 243251"/>
                <a:gd name="connsiteY5" fmla="*/ 930728 h 1035698"/>
                <a:gd name="connsiteX6" fmla="*/ 230978 w 243251"/>
                <a:gd name="connsiteY6" fmla="*/ 1035698 h 1035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3251" h="1035698">
                  <a:moveTo>
                    <a:pt x="45" y="0"/>
                  </a:moveTo>
                  <a:cubicBezTo>
                    <a:pt x="-150" y="35767"/>
                    <a:pt x="-344" y="71534"/>
                    <a:pt x="14041" y="109634"/>
                  </a:cubicBezTo>
                  <a:cubicBezTo>
                    <a:pt x="28426" y="147734"/>
                    <a:pt x="49031" y="163286"/>
                    <a:pt x="86353" y="228600"/>
                  </a:cubicBezTo>
                  <a:cubicBezTo>
                    <a:pt x="123675" y="293914"/>
                    <a:pt x="217760" y="405881"/>
                    <a:pt x="237976" y="501520"/>
                  </a:cubicBezTo>
                  <a:cubicBezTo>
                    <a:pt x="258192" y="597159"/>
                    <a:pt x="214260" y="730897"/>
                    <a:pt x="207651" y="802432"/>
                  </a:cubicBezTo>
                  <a:cubicBezTo>
                    <a:pt x="201042" y="873967"/>
                    <a:pt x="194433" y="891850"/>
                    <a:pt x="198321" y="930728"/>
                  </a:cubicBezTo>
                  <a:cubicBezTo>
                    <a:pt x="202209" y="969606"/>
                    <a:pt x="216593" y="1002652"/>
                    <a:pt x="230978" y="1035698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7" name="Figura a mano libera: forma 176">
              <a:extLst>
                <a:ext uri="{FF2B5EF4-FFF2-40B4-BE49-F238E27FC236}">
                  <a16:creationId xmlns:a16="http://schemas.microsoft.com/office/drawing/2014/main" id="{B3F21CD9-2EF7-BB54-2087-5F9B14891CBC}"/>
                </a:ext>
              </a:extLst>
            </p:cNvPr>
            <p:cNvSpPr/>
            <p:nvPr/>
          </p:nvSpPr>
          <p:spPr>
            <a:xfrm>
              <a:off x="6592078" y="4286261"/>
              <a:ext cx="1015823" cy="1348078"/>
            </a:xfrm>
            <a:custGeom>
              <a:avLst/>
              <a:gdLst>
                <a:gd name="connsiteX0" fmla="*/ 0 w 1012762"/>
                <a:gd name="connsiteY0" fmla="*/ 218092 h 1348078"/>
                <a:gd name="connsiteX1" fmla="*/ 44320 w 1012762"/>
                <a:gd name="connsiteY1" fmla="*/ 127119 h 1348078"/>
                <a:gd name="connsiteX2" fmla="*/ 142291 w 1012762"/>
                <a:gd name="connsiteY2" fmla="*/ 50141 h 1348078"/>
                <a:gd name="connsiteX3" fmla="*/ 312575 w 1012762"/>
                <a:gd name="connsiteY3" fmla="*/ 3488 h 1348078"/>
                <a:gd name="connsiteX4" fmla="*/ 503853 w 1012762"/>
                <a:gd name="connsiteY4" fmla="*/ 15151 h 1348078"/>
                <a:gd name="connsiteX5" fmla="*/ 730120 w 1012762"/>
                <a:gd name="connsiteY5" fmla="*/ 108457 h 1348078"/>
                <a:gd name="connsiteX6" fmla="*/ 1003040 w 1012762"/>
                <a:gd name="connsiteY6" fmla="*/ 539998 h 1348078"/>
                <a:gd name="connsiteX7" fmla="*/ 935393 w 1012762"/>
                <a:gd name="connsiteY7" fmla="*/ 1053182 h 1348078"/>
                <a:gd name="connsiteX8" fmla="*/ 776773 w 1012762"/>
                <a:gd name="connsiteY8" fmla="*/ 1230463 h 1348078"/>
                <a:gd name="connsiteX9" fmla="*/ 608822 w 1012762"/>
                <a:gd name="connsiteY9" fmla="*/ 1328435 h 1348078"/>
                <a:gd name="connsiteX10" fmla="*/ 440871 w 1012762"/>
                <a:gd name="connsiteY10" fmla="*/ 1347096 h 1348078"/>
                <a:gd name="connsiteX11" fmla="*/ 312575 w 1012762"/>
                <a:gd name="connsiteY11" fmla="*/ 1312106 h 1348078"/>
                <a:gd name="connsiteX12" fmla="*/ 233265 w 1012762"/>
                <a:gd name="connsiteY12" fmla="*/ 1251457 h 1348078"/>
                <a:gd name="connsiteX0" fmla="*/ 0 w 1012762"/>
                <a:gd name="connsiteY0" fmla="*/ 218092 h 1348078"/>
                <a:gd name="connsiteX1" fmla="*/ 44320 w 1012762"/>
                <a:gd name="connsiteY1" fmla="*/ 127119 h 1348078"/>
                <a:gd name="connsiteX2" fmla="*/ 142291 w 1012762"/>
                <a:gd name="connsiteY2" fmla="*/ 50141 h 1348078"/>
                <a:gd name="connsiteX3" fmla="*/ 312575 w 1012762"/>
                <a:gd name="connsiteY3" fmla="*/ 3488 h 1348078"/>
                <a:gd name="connsiteX4" fmla="*/ 503853 w 1012762"/>
                <a:gd name="connsiteY4" fmla="*/ 15151 h 1348078"/>
                <a:gd name="connsiteX5" fmla="*/ 730120 w 1012762"/>
                <a:gd name="connsiteY5" fmla="*/ 108457 h 1348078"/>
                <a:gd name="connsiteX6" fmla="*/ 1003040 w 1012762"/>
                <a:gd name="connsiteY6" fmla="*/ 539998 h 1348078"/>
                <a:gd name="connsiteX7" fmla="*/ 935393 w 1012762"/>
                <a:gd name="connsiteY7" fmla="*/ 1053182 h 1348078"/>
                <a:gd name="connsiteX8" fmla="*/ 776773 w 1012762"/>
                <a:gd name="connsiteY8" fmla="*/ 1230463 h 1348078"/>
                <a:gd name="connsiteX9" fmla="*/ 608822 w 1012762"/>
                <a:gd name="connsiteY9" fmla="*/ 1328435 h 1348078"/>
                <a:gd name="connsiteX10" fmla="*/ 440871 w 1012762"/>
                <a:gd name="connsiteY10" fmla="*/ 1347096 h 1348078"/>
                <a:gd name="connsiteX11" fmla="*/ 312575 w 1012762"/>
                <a:gd name="connsiteY11" fmla="*/ 1312106 h 1348078"/>
                <a:gd name="connsiteX12" fmla="*/ 233265 w 1012762"/>
                <a:gd name="connsiteY12" fmla="*/ 1251457 h 1348078"/>
                <a:gd name="connsiteX0" fmla="*/ 0 w 1012762"/>
                <a:gd name="connsiteY0" fmla="*/ 218092 h 1348078"/>
                <a:gd name="connsiteX1" fmla="*/ 44320 w 1012762"/>
                <a:gd name="connsiteY1" fmla="*/ 127119 h 1348078"/>
                <a:gd name="connsiteX2" fmla="*/ 142291 w 1012762"/>
                <a:gd name="connsiteY2" fmla="*/ 50141 h 1348078"/>
                <a:gd name="connsiteX3" fmla="*/ 312575 w 1012762"/>
                <a:gd name="connsiteY3" fmla="*/ 3488 h 1348078"/>
                <a:gd name="connsiteX4" fmla="*/ 503853 w 1012762"/>
                <a:gd name="connsiteY4" fmla="*/ 15151 h 1348078"/>
                <a:gd name="connsiteX5" fmla="*/ 730120 w 1012762"/>
                <a:gd name="connsiteY5" fmla="*/ 108457 h 1348078"/>
                <a:gd name="connsiteX6" fmla="*/ 1003040 w 1012762"/>
                <a:gd name="connsiteY6" fmla="*/ 539998 h 1348078"/>
                <a:gd name="connsiteX7" fmla="*/ 935393 w 1012762"/>
                <a:gd name="connsiteY7" fmla="*/ 1053182 h 1348078"/>
                <a:gd name="connsiteX8" fmla="*/ 776773 w 1012762"/>
                <a:gd name="connsiteY8" fmla="*/ 1230463 h 1348078"/>
                <a:gd name="connsiteX9" fmla="*/ 608822 w 1012762"/>
                <a:gd name="connsiteY9" fmla="*/ 1328435 h 1348078"/>
                <a:gd name="connsiteX10" fmla="*/ 440871 w 1012762"/>
                <a:gd name="connsiteY10" fmla="*/ 1347096 h 1348078"/>
                <a:gd name="connsiteX11" fmla="*/ 312575 w 1012762"/>
                <a:gd name="connsiteY11" fmla="*/ 1312106 h 1348078"/>
                <a:gd name="connsiteX12" fmla="*/ 233265 w 1012762"/>
                <a:gd name="connsiteY12" fmla="*/ 1251457 h 1348078"/>
                <a:gd name="connsiteX0" fmla="*/ 0 w 1012988"/>
                <a:gd name="connsiteY0" fmla="*/ 218092 h 1348078"/>
                <a:gd name="connsiteX1" fmla="*/ 44320 w 1012988"/>
                <a:gd name="connsiteY1" fmla="*/ 127119 h 1348078"/>
                <a:gd name="connsiteX2" fmla="*/ 142291 w 1012988"/>
                <a:gd name="connsiteY2" fmla="*/ 50141 h 1348078"/>
                <a:gd name="connsiteX3" fmla="*/ 312575 w 1012988"/>
                <a:gd name="connsiteY3" fmla="*/ 3488 h 1348078"/>
                <a:gd name="connsiteX4" fmla="*/ 503853 w 1012988"/>
                <a:gd name="connsiteY4" fmla="*/ 15151 h 1348078"/>
                <a:gd name="connsiteX5" fmla="*/ 730120 w 1012988"/>
                <a:gd name="connsiteY5" fmla="*/ 108457 h 1348078"/>
                <a:gd name="connsiteX6" fmla="*/ 1003040 w 1012988"/>
                <a:gd name="connsiteY6" fmla="*/ 539998 h 1348078"/>
                <a:gd name="connsiteX7" fmla="*/ 935393 w 1012988"/>
                <a:gd name="connsiteY7" fmla="*/ 1053182 h 1348078"/>
                <a:gd name="connsiteX8" fmla="*/ 776773 w 1012988"/>
                <a:gd name="connsiteY8" fmla="*/ 1230463 h 1348078"/>
                <a:gd name="connsiteX9" fmla="*/ 608822 w 1012988"/>
                <a:gd name="connsiteY9" fmla="*/ 1328435 h 1348078"/>
                <a:gd name="connsiteX10" fmla="*/ 440871 w 1012988"/>
                <a:gd name="connsiteY10" fmla="*/ 1347096 h 1348078"/>
                <a:gd name="connsiteX11" fmla="*/ 312575 w 1012988"/>
                <a:gd name="connsiteY11" fmla="*/ 1312106 h 1348078"/>
                <a:gd name="connsiteX12" fmla="*/ 233265 w 1012988"/>
                <a:gd name="connsiteY12" fmla="*/ 1251457 h 1348078"/>
                <a:gd name="connsiteX0" fmla="*/ 0 w 1015823"/>
                <a:gd name="connsiteY0" fmla="*/ 218092 h 1348078"/>
                <a:gd name="connsiteX1" fmla="*/ 44320 w 1015823"/>
                <a:gd name="connsiteY1" fmla="*/ 127119 h 1348078"/>
                <a:gd name="connsiteX2" fmla="*/ 142291 w 1015823"/>
                <a:gd name="connsiteY2" fmla="*/ 50141 h 1348078"/>
                <a:gd name="connsiteX3" fmla="*/ 312575 w 1015823"/>
                <a:gd name="connsiteY3" fmla="*/ 3488 h 1348078"/>
                <a:gd name="connsiteX4" fmla="*/ 503853 w 1015823"/>
                <a:gd name="connsiteY4" fmla="*/ 15151 h 1348078"/>
                <a:gd name="connsiteX5" fmla="*/ 730120 w 1015823"/>
                <a:gd name="connsiteY5" fmla="*/ 108457 h 1348078"/>
                <a:gd name="connsiteX6" fmla="*/ 1003040 w 1015823"/>
                <a:gd name="connsiteY6" fmla="*/ 539998 h 1348078"/>
                <a:gd name="connsiteX7" fmla="*/ 935393 w 1015823"/>
                <a:gd name="connsiteY7" fmla="*/ 1053182 h 1348078"/>
                <a:gd name="connsiteX8" fmla="*/ 776773 w 1015823"/>
                <a:gd name="connsiteY8" fmla="*/ 1230463 h 1348078"/>
                <a:gd name="connsiteX9" fmla="*/ 608822 w 1015823"/>
                <a:gd name="connsiteY9" fmla="*/ 1328435 h 1348078"/>
                <a:gd name="connsiteX10" fmla="*/ 440871 w 1015823"/>
                <a:gd name="connsiteY10" fmla="*/ 1347096 h 1348078"/>
                <a:gd name="connsiteX11" fmla="*/ 312575 w 1015823"/>
                <a:gd name="connsiteY11" fmla="*/ 1312106 h 1348078"/>
                <a:gd name="connsiteX12" fmla="*/ 233265 w 1015823"/>
                <a:gd name="connsiteY12" fmla="*/ 1251457 h 1348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15823" h="1348078">
                  <a:moveTo>
                    <a:pt x="0" y="218092"/>
                  </a:moveTo>
                  <a:cubicBezTo>
                    <a:pt x="10302" y="186601"/>
                    <a:pt x="20605" y="155111"/>
                    <a:pt x="44320" y="127119"/>
                  </a:cubicBezTo>
                  <a:cubicBezTo>
                    <a:pt x="68035" y="99127"/>
                    <a:pt x="97582" y="70746"/>
                    <a:pt x="142291" y="50141"/>
                  </a:cubicBezTo>
                  <a:cubicBezTo>
                    <a:pt x="187000" y="29536"/>
                    <a:pt x="252315" y="9320"/>
                    <a:pt x="312575" y="3488"/>
                  </a:cubicBezTo>
                  <a:cubicBezTo>
                    <a:pt x="372835" y="-2344"/>
                    <a:pt x="434262" y="-2344"/>
                    <a:pt x="503853" y="15151"/>
                  </a:cubicBezTo>
                  <a:cubicBezTo>
                    <a:pt x="573444" y="32646"/>
                    <a:pt x="625929" y="39643"/>
                    <a:pt x="730120" y="108457"/>
                  </a:cubicBezTo>
                  <a:cubicBezTo>
                    <a:pt x="834311" y="177271"/>
                    <a:pt x="968828" y="382544"/>
                    <a:pt x="1003040" y="539998"/>
                  </a:cubicBezTo>
                  <a:cubicBezTo>
                    <a:pt x="1037252" y="697452"/>
                    <a:pt x="998763" y="940438"/>
                    <a:pt x="935393" y="1053182"/>
                  </a:cubicBezTo>
                  <a:cubicBezTo>
                    <a:pt x="872023" y="1165926"/>
                    <a:pt x="831202" y="1184588"/>
                    <a:pt x="776773" y="1230463"/>
                  </a:cubicBezTo>
                  <a:cubicBezTo>
                    <a:pt x="722345" y="1276339"/>
                    <a:pt x="664806" y="1308996"/>
                    <a:pt x="608822" y="1328435"/>
                  </a:cubicBezTo>
                  <a:cubicBezTo>
                    <a:pt x="552838" y="1347874"/>
                    <a:pt x="490246" y="1349818"/>
                    <a:pt x="440871" y="1347096"/>
                  </a:cubicBezTo>
                  <a:cubicBezTo>
                    <a:pt x="391497" y="1344375"/>
                    <a:pt x="347176" y="1328046"/>
                    <a:pt x="312575" y="1312106"/>
                  </a:cubicBezTo>
                  <a:cubicBezTo>
                    <a:pt x="277974" y="1296166"/>
                    <a:pt x="255619" y="1273811"/>
                    <a:pt x="233265" y="1251457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F30BAF6D-5F5B-D413-9DAF-DFC80CE8D417}"/>
              </a:ext>
            </a:extLst>
          </p:cNvPr>
          <p:cNvCxnSpPr>
            <a:cxnSpLocks/>
          </p:cNvCxnSpPr>
          <p:nvPr/>
        </p:nvCxnSpPr>
        <p:spPr>
          <a:xfrm>
            <a:off x="6765572" y="1122162"/>
            <a:ext cx="2494930" cy="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e 68">
            <a:extLst>
              <a:ext uri="{FF2B5EF4-FFF2-40B4-BE49-F238E27FC236}">
                <a16:creationId xmlns:a16="http://schemas.microsoft.com/office/drawing/2014/main" id="{B47E09F9-ACD6-3133-833A-C8D70288BC59}"/>
              </a:ext>
            </a:extLst>
          </p:cNvPr>
          <p:cNvSpPr/>
          <p:nvPr/>
        </p:nvSpPr>
        <p:spPr>
          <a:xfrm>
            <a:off x="7421508" y="670717"/>
            <a:ext cx="2031111" cy="2342770"/>
          </a:xfrm>
          <a:prstGeom prst="ellipse">
            <a:avLst/>
          </a:prstGeom>
          <a:noFill/>
          <a:ln w="63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86810575-CC31-5321-1264-8097F08527E0}"/>
              </a:ext>
            </a:extLst>
          </p:cNvPr>
          <p:cNvSpPr txBox="1"/>
          <p:nvPr/>
        </p:nvSpPr>
        <p:spPr>
          <a:xfrm>
            <a:off x="0" y="4403005"/>
            <a:ext cx="3896089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dirty="0"/>
              <a:t>Cubo e cono orizzontale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02E9EAAF-23FA-5938-F188-64AB20D98864}"/>
              </a:ext>
            </a:extLst>
          </p:cNvPr>
          <p:cNvSpPr txBox="1"/>
          <p:nvPr/>
        </p:nvSpPr>
        <p:spPr>
          <a:xfrm>
            <a:off x="0" y="4824468"/>
            <a:ext cx="3774218" cy="338554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Ramo iperbole faccia superiore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EF4842F0-25CA-1D9F-0DAE-7F14ECE82BCC}"/>
              </a:ext>
            </a:extLst>
          </p:cNvPr>
          <p:cNvSpPr txBox="1"/>
          <p:nvPr/>
        </p:nvSpPr>
        <p:spPr>
          <a:xfrm>
            <a:off x="0" y="5189105"/>
            <a:ext cx="3774218" cy="338554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Ellisse faccia posteriore</a:t>
            </a:r>
          </a:p>
        </p:txBody>
      </p:sp>
      <p:sp>
        <p:nvSpPr>
          <p:cNvPr id="57" name="CasellaDiTesto 56">
            <a:extLst>
              <a:ext uri="{FF2B5EF4-FFF2-40B4-BE49-F238E27FC236}">
                <a16:creationId xmlns:a16="http://schemas.microsoft.com/office/drawing/2014/main" id="{B7827F7B-B3C1-3B1C-9E00-E722A832CEC5}"/>
              </a:ext>
            </a:extLst>
          </p:cNvPr>
          <p:cNvSpPr txBox="1"/>
          <p:nvPr/>
        </p:nvSpPr>
        <p:spPr>
          <a:xfrm>
            <a:off x="0" y="5552769"/>
            <a:ext cx="3774218" cy="338554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Ellisse faccia anteriore</a:t>
            </a:r>
          </a:p>
        </p:txBody>
      </p: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4822A448-C250-10CD-EBED-4EE312A955B9}"/>
              </a:ext>
            </a:extLst>
          </p:cNvPr>
          <p:cNvSpPr txBox="1"/>
          <p:nvPr/>
        </p:nvSpPr>
        <p:spPr>
          <a:xfrm>
            <a:off x="0" y="6026797"/>
            <a:ext cx="3896089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dirty="0"/>
              <a:t>Sfera e cono orizzontale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F833BEC8-930D-A36C-EA4A-D15F8BCE14B1}"/>
              </a:ext>
            </a:extLst>
          </p:cNvPr>
          <p:cNvSpPr txBox="1"/>
          <p:nvPr/>
        </p:nvSpPr>
        <p:spPr>
          <a:xfrm>
            <a:off x="0" y="6453440"/>
            <a:ext cx="3992559" cy="338554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Curva tra cono orizzontale e sfera</a:t>
            </a:r>
            <a:endParaRPr lang="it-IT" sz="1600" dirty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54E9B30C-FC4B-D459-28A8-E261D2256711}"/>
              </a:ext>
            </a:extLst>
          </p:cNvPr>
          <p:cNvCxnSpPr/>
          <p:nvPr/>
        </p:nvCxnSpPr>
        <p:spPr>
          <a:xfrm flipV="1">
            <a:off x="7186727" y="1114414"/>
            <a:ext cx="0" cy="2160000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Pulsante di azione: vuoto 2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7E554DF-E20E-444A-640E-2963E91C1F8E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055375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2" grpId="0" animBg="1"/>
      <p:bldP spid="165" grpId="0" animBg="1"/>
      <p:bldP spid="166" grpId="0" animBg="1"/>
      <p:bldP spid="35" grpId="0"/>
      <p:bldP spid="95" grpId="0" animBg="1"/>
      <p:bldP spid="105" grpId="0" animBg="1"/>
      <p:bldP spid="113" grpId="0" animBg="1"/>
      <p:bldP spid="140" grpId="0"/>
      <p:bldP spid="141" grpId="0" animBg="1"/>
      <p:bldP spid="142" grpId="0" animBg="1"/>
      <p:bldP spid="163" grpId="0" animBg="1"/>
      <p:bldP spid="167" grpId="0" animBg="1"/>
      <p:bldP spid="170" grpId="0" animBg="1"/>
      <p:bldP spid="69" grpId="0" animBg="1"/>
      <p:bldP spid="34" grpId="0"/>
      <p:bldP spid="48" grpId="0" animBg="1"/>
      <p:bldP spid="51" grpId="0" animBg="1"/>
      <p:bldP spid="57" grpId="0" animBg="1"/>
      <p:bldP spid="59" grpId="0"/>
      <p:bldP spid="6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508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olo 3">
            <a:extLst>
              <a:ext uri="{FF2B5EF4-FFF2-40B4-BE49-F238E27FC236}">
                <a16:creationId xmlns:a16="http://schemas.microsoft.com/office/drawing/2014/main" id="{C724619F-842A-E752-E361-38FD2FEE02D6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COMPENETRAZIONE DI SOLIDI (7)</a:t>
            </a:r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6CC181AB-9391-210B-D749-55F0B07A335A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2C26600B-5063-067F-0F5F-3D5C4782A5CE}"/>
              </a:ext>
            </a:extLst>
          </p:cNvPr>
          <p:cNvCxnSpPr>
            <a:cxnSpLocks/>
          </p:cNvCxnSpPr>
          <p:nvPr/>
        </p:nvCxnSpPr>
        <p:spPr>
          <a:xfrm>
            <a:off x="5220070" y="3282424"/>
            <a:ext cx="6693256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7AE2D2E-4EEE-48C9-EE29-A76630246F13}"/>
              </a:ext>
            </a:extLst>
          </p:cNvPr>
          <p:cNvSpPr txBox="1"/>
          <p:nvPr/>
        </p:nvSpPr>
        <p:spPr>
          <a:xfrm>
            <a:off x="11548448" y="2990249"/>
            <a:ext cx="56917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29C02762-3209-E957-4AA8-8912F7AADDFA}"/>
              </a:ext>
            </a:extLst>
          </p:cNvPr>
          <p:cNvCxnSpPr>
            <a:cxnSpLocks/>
          </p:cNvCxnSpPr>
          <p:nvPr/>
        </p:nvCxnSpPr>
        <p:spPr>
          <a:xfrm>
            <a:off x="-7404" y="68861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6EDAC1BB-84FD-0D5B-8491-CB4450330408}"/>
              </a:ext>
            </a:extLst>
          </p:cNvPr>
          <p:cNvCxnSpPr>
            <a:cxnSpLocks/>
          </p:cNvCxnSpPr>
          <p:nvPr/>
        </p:nvCxnSpPr>
        <p:spPr>
          <a:xfrm flipV="1">
            <a:off x="6571094" y="376136"/>
            <a:ext cx="0" cy="4694848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uppo 35">
            <a:extLst>
              <a:ext uri="{FF2B5EF4-FFF2-40B4-BE49-F238E27FC236}">
                <a16:creationId xmlns:a16="http://schemas.microsoft.com/office/drawing/2014/main" id="{09C599C3-8260-871D-8128-CA6CA687072A}"/>
              </a:ext>
            </a:extLst>
          </p:cNvPr>
          <p:cNvGrpSpPr/>
          <p:nvPr/>
        </p:nvGrpSpPr>
        <p:grpSpPr>
          <a:xfrm>
            <a:off x="5491093" y="3974669"/>
            <a:ext cx="2160000" cy="2160000"/>
            <a:chOff x="3817397" y="4474345"/>
            <a:chExt cx="2160000" cy="2160000"/>
          </a:xfrm>
        </p:grpSpPr>
        <p:sp>
          <p:nvSpPr>
            <p:cNvPr id="22" name="Ovale 21">
              <a:extLst>
                <a:ext uri="{FF2B5EF4-FFF2-40B4-BE49-F238E27FC236}">
                  <a16:creationId xmlns:a16="http://schemas.microsoft.com/office/drawing/2014/main" id="{E50B65DA-EA0C-2A6B-1342-723669C2A8C6}"/>
                </a:ext>
              </a:extLst>
            </p:cNvPr>
            <p:cNvSpPr/>
            <p:nvPr/>
          </p:nvSpPr>
          <p:spPr>
            <a:xfrm>
              <a:off x="3817397" y="4474345"/>
              <a:ext cx="2160000" cy="2160000"/>
            </a:xfrm>
            <a:prstGeom prst="ellipse">
              <a:avLst/>
            </a:prstGeom>
            <a:noFill/>
            <a:ln w="31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30" name="Connettore diritto 29">
              <a:extLst>
                <a:ext uri="{FF2B5EF4-FFF2-40B4-BE49-F238E27FC236}">
                  <a16:creationId xmlns:a16="http://schemas.microsoft.com/office/drawing/2014/main" id="{C281A6AF-AF8E-3C74-31CC-CA69C731A80D}"/>
                </a:ext>
              </a:extLst>
            </p:cNvPr>
            <p:cNvCxnSpPr>
              <a:cxnSpLocks/>
            </p:cNvCxnSpPr>
            <p:nvPr/>
          </p:nvCxnSpPr>
          <p:spPr>
            <a:xfrm>
              <a:off x="4835930" y="5554345"/>
              <a:ext cx="112609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diritto 32">
              <a:extLst>
                <a:ext uri="{FF2B5EF4-FFF2-40B4-BE49-F238E27FC236}">
                  <a16:creationId xmlns:a16="http://schemas.microsoft.com/office/drawing/2014/main" id="{B076361C-DC83-AFB5-6DE9-34839FD0EF88}"/>
                </a:ext>
              </a:extLst>
            </p:cNvPr>
            <p:cNvCxnSpPr>
              <a:cxnSpLocks/>
              <a:stCxn id="22" idx="0"/>
              <a:endCxn id="22" idx="4"/>
            </p:cNvCxnSpPr>
            <p:nvPr/>
          </p:nvCxnSpPr>
          <p:spPr>
            <a:xfrm>
              <a:off x="4897397" y="4474345"/>
              <a:ext cx="0" cy="216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uppo 43">
            <a:extLst>
              <a:ext uri="{FF2B5EF4-FFF2-40B4-BE49-F238E27FC236}">
                <a16:creationId xmlns:a16="http://schemas.microsoft.com/office/drawing/2014/main" id="{0D29D7DB-CF6D-289E-565F-478267F8BADC}"/>
              </a:ext>
            </a:extLst>
          </p:cNvPr>
          <p:cNvGrpSpPr/>
          <p:nvPr/>
        </p:nvGrpSpPr>
        <p:grpSpPr>
          <a:xfrm>
            <a:off x="8018009" y="426460"/>
            <a:ext cx="2520000" cy="2520000"/>
            <a:chOff x="9132073" y="431619"/>
            <a:chExt cx="2160000" cy="2160000"/>
          </a:xfrm>
        </p:grpSpPr>
        <p:sp>
          <p:nvSpPr>
            <p:cNvPr id="41" name="Ovale 40">
              <a:extLst>
                <a:ext uri="{FF2B5EF4-FFF2-40B4-BE49-F238E27FC236}">
                  <a16:creationId xmlns:a16="http://schemas.microsoft.com/office/drawing/2014/main" id="{73350AA3-6254-BB7C-DA51-2FAD8ACA9796}"/>
                </a:ext>
              </a:extLst>
            </p:cNvPr>
            <p:cNvSpPr/>
            <p:nvPr/>
          </p:nvSpPr>
          <p:spPr>
            <a:xfrm>
              <a:off x="9132073" y="431619"/>
              <a:ext cx="2160000" cy="2160000"/>
            </a:xfrm>
            <a:prstGeom prst="ellipse">
              <a:avLst/>
            </a:prstGeom>
            <a:noFill/>
            <a:ln w="31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43" name="Gruppo 42">
              <a:extLst>
                <a:ext uri="{FF2B5EF4-FFF2-40B4-BE49-F238E27FC236}">
                  <a16:creationId xmlns:a16="http://schemas.microsoft.com/office/drawing/2014/main" id="{A7B50A1D-9B3E-992B-3B5E-FF56071B29E9}"/>
                </a:ext>
              </a:extLst>
            </p:cNvPr>
            <p:cNvGrpSpPr/>
            <p:nvPr/>
          </p:nvGrpSpPr>
          <p:grpSpPr>
            <a:xfrm>
              <a:off x="9132073" y="431619"/>
              <a:ext cx="2160000" cy="2160000"/>
              <a:chOff x="9132073" y="431619"/>
              <a:chExt cx="2160000" cy="2160000"/>
            </a:xfrm>
          </p:grpSpPr>
          <p:cxnSp>
            <p:nvCxnSpPr>
              <p:cNvPr id="45" name="Connettore diritto 44">
                <a:extLst>
                  <a:ext uri="{FF2B5EF4-FFF2-40B4-BE49-F238E27FC236}">
                    <a16:creationId xmlns:a16="http://schemas.microsoft.com/office/drawing/2014/main" id="{C1893BC4-D6BC-7D9E-9C3D-B639A289387A}"/>
                  </a:ext>
                </a:extLst>
              </p:cNvPr>
              <p:cNvCxnSpPr>
                <a:stCxn id="41" idx="2"/>
                <a:endCxn id="41" idx="6"/>
              </p:cNvCxnSpPr>
              <p:nvPr/>
            </p:nvCxnSpPr>
            <p:spPr>
              <a:xfrm>
                <a:off x="9132073" y="1511619"/>
                <a:ext cx="2160000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nettore diritto 46">
                <a:extLst>
                  <a:ext uri="{FF2B5EF4-FFF2-40B4-BE49-F238E27FC236}">
                    <a16:creationId xmlns:a16="http://schemas.microsoft.com/office/drawing/2014/main" id="{CC5F06A8-9C52-F3CC-F4CF-188BC195F902}"/>
                  </a:ext>
                </a:extLst>
              </p:cNvPr>
              <p:cNvCxnSpPr>
                <a:cxnSpLocks/>
                <a:stCxn id="41" idx="0"/>
              </p:cNvCxnSpPr>
              <p:nvPr/>
            </p:nvCxnSpPr>
            <p:spPr>
              <a:xfrm>
                <a:off x="10212073" y="431619"/>
                <a:ext cx="0" cy="216000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A35C8715-7244-9BF0-0832-35300AEF8D57}"/>
              </a:ext>
            </a:extLst>
          </p:cNvPr>
          <p:cNvCxnSpPr>
            <a:cxnSpLocks/>
            <a:stCxn id="22" idx="2"/>
          </p:cNvCxnSpPr>
          <p:nvPr/>
        </p:nvCxnSpPr>
        <p:spPr>
          <a:xfrm flipV="1">
            <a:off x="5491093" y="3282424"/>
            <a:ext cx="0" cy="177224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A742F5A4-B502-FFA3-7BB5-453F201AEBEF}"/>
              </a:ext>
            </a:extLst>
          </p:cNvPr>
          <p:cNvCxnSpPr>
            <a:cxnSpLocks/>
            <a:stCxn id="22" idx="6"/>
          </p:cNvCxnSpPr>
          <p:nvPr/>
        </p:nvCxnSpPr>
        <p:spPr>
          <a:xfrm flipV="1">
            <a:off x="7651093" y="3282423"/>
            <a:ext cx="0" cy="177224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53D0456A-A2A9-F113-8BE6-FBA354A89358}"/>
              </a:ext>
            </a:extLst>
          </p:cNvPr>
          <p:cNvCxnSpPr>
            <a:cxnSpLocks/>
          </p:cNvCxnSpPr>
          <p:nvPr/>
        </p:nvCxnSpPr>
        <p:spPr>
          <a:xfrm flipV="1">
            <a:off x="5491093" y="383702"/>
            <a:ext cx="1079899" cy="28987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407947D3-53D8-5A3F-6828-67236815226F}"/>
              </a:ext>
            </a:extLst>
          </p:cNvPr>
          <p:cNvCxnSpPr>
            <a:cxnSpLocks/>
          </p:cNvCxnSpPr>
          <p:nvPr/>
        </p:nvCxnSpPr>
        <p:spPr>
          <a:xfrm>
            <a:off x="6570995" y="386945"/>
            <a:ext cx="1080097" cy="290349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557BE3A9-33B2-8E13-870D-F469446E5C8A}"/>
              </a:ext>
            </a:extLst>
          </p:cNvPr>
          <p:cNvCxnSpPr>
            <a:cxnSpLocks/>
            <a:stCxn id="41" idx="2"/>
          </p:cNvCxnSpPr>
          <p:nvPr/>
        </p:nvCxnSpPr>
        <p:spPr>
          <a:xfrm>
            <a:off x="8018009" y="1686460"/>
            <a:ext cx="0" cy="15908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C0164830-0424-C14C-33BF-928180E43530}"/>
              </a:ext>
            </a:extLst>
          </p:cNvPr>
          <p:cNvCxnSpPr>
            <a:cxnSpLocks/>
          </p:cNvCxnSpPr>
          <p:nvPr/>
        </p:nvCxnSpPr>
        <p:spPr>
          <a:xfrm>
            <a:off x="8018011" y="3274414"/>
            <a:ext cx="1259856" cy="334832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649EBC77-62C3-7C8B-F42D-6A51F27CF38D}"/>
              </a:ext>
            </a:extLst>
          </p:cNvPr>
          <p:cNvCxnSpPr>
            <a:cxnSpLocks/>
          </p:cNvCxnSpPr>
          <p:nvPr/>
        </p:nvCxnSpPr>
        <p:spPr>
          <a:xfrm flipH="1">
            <a:off x="9277867" y="3280229"/>
            <a:ext cx="1260142" cy="33425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e 37">
            <a:extLst>
              <a:ext uri="{FF2B5EF4-FFF2-40B4-BE49-F238E27FC236}">
                <a16:creationId xmlns:a16="http://schemas.microsoft.com/office/drawing/2014/main" id="{FFE2A69B-DA69-56A3-56FD-B282B374B034}"/>
              </a:ext>
            </a:extLst>
          </p:cNvPr>
          <p:cNvSpPr/>
          <p:nvPr/>
        </p:nvSpPr>
        <p:spPr>
          <a:xfrm>
            <a:off x="6575871" y="404870"/>
            <a:ext cx="2880000" cy="288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5E2ADF33-C1D9-1CE4-8DB8-C800B22A2E43}"/>
              </a:ext>
            </a:extLst>
          </p:cNvPr>
          <p:cNvCxnSpPr>
            <a:cxnSpLocks/>
            <a:stCxn id="41" idx="6"/>
          </p:cNvCxnSpPr>
          <p:nvPr/>
        </p:nvCxnSpPr>
        <p:spPr>
          <a:xfrm>
            <a:off x="10538009" y="1686460"/>
            <a:ext cx="0" cy="15929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1EF1F578-1EC0-7970-3911-1D20A8C34FF0}"/>
              </a:ext>
            </a:extLst>
          </p:cNvPr>
          <p:cNvCxnSpPr>
            <a:cxnSpLocks/>
          </p:cNvCxnSpPr>
          <p:nvPr/>
        </p:nvCxnSpPr>
        <p:spPr>
          <a:xfrm>
            <a:off x="9278013" y="2927696"/>
            <a:ext cx="0" cy="369504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F5993C7C-AB77-D47F-082D-8F07B70CA398}"/>
              </a:ext>
            </a:extLst>
          </p:cNvPr>
          <p:cNvCxnSpPr>
            <a:stCxn id="38" idx="2"/>
            <a:endCxn id="38" idx="6"/>
          </p:cNvCxnSpPr>
          <p:nvPr/>
        </p:nvCxnSpPr>
        <p:spPr>
          <a:xfrm>
            <a:off x="6575871" y="1844870"/>
            <a:ext cx="28800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Ovale 88">
            <a:extLst>
              <a:ext uri="{FF2B5EF4-FFF2-40B4-BE49-F238E27FC236}">
                <a16:creationId xmlns:a16="http://schemas.microsoft.com/office/drawing/2014/main" id="{34B1472B-CDCB-3BC3-3D58-62D004482114}"/>
              </a:ext>
            </a:extLst>
          </p:cNvPr>
          <p:cNvSpPr/>
          <p:nvPr/>
        </p:nvSpPr>
        <p:spPr>
          <a:xfrm>
            <a:off x="6575871" y="3289969"/>
            <a:ext cx="2880000" cy="288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0F76A30D-BCF8-B259-8D05-7462622CE9CA}"/>
              </a:ext>
            </a:extLst>
          </p:cNvPr>
          <p:cNvCxnSpPr>
            <a:cxnSpLocks/>
          </p:cNvCxnSpPr>
          <p:nvPr/>
        </p:nvCxnSpPr>
        <p:spPr>
          <a:xfrm>
            <a:off x="9055988" y="3280256"/>
            <a:ext cx="0" cy="1081403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F8EC9D7C-12DA-898D-DCD4-84F6C8B0FF3B}"/>
              </a:ext>
            </a:extLst>
          </p:cNvPr>
          <p:cNvCxnSpPr>
            <a:cxnSpLocks/>
          </p:cNvCxnSpPr>
          <p:nvPr/>
        </p:nvCxnSpPr>
        <p:spPr>
          <a:xfrm>
            <a:off x="6102451" y="3282442"/>
            <a:ext cx="0" cy="187200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tangolo 8">
            <a:extLst>
              <a:ext uri="{FF2B5EF4-FFF2-40B4-BE49-F238E27FC236}">
                <a16:creationId xmlns:a16="http://schemas.microsoft.com/office/drawing/2014/main" id="{14EF87C0-58B7-03BF-1F13-C004E1E79D78}"/>
              </a:ext>
            </a:extLst>
          </p:cNvPr>
          <p:cNvSpPr/>
          <p:nvPr/>
        </p:nvSpPr>
        <p:spPr>
          <a:xfrm rot="1800000">
            <a:off x="6501442" y="3679926"/>
            <a:ext cx="2160000" cy="2160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8EA05415-0E98-EE70-2B02-D9A729878117}"/>
              </a:ext>
            </a:extLst>
          </p:cNvPr>
          <p:cNvCxnSpPr/>
          <p:nvPr/>
        </p:nvCxnSpPr>
        <p:spPr>
          <a:xfrm flipV="1">
            <a:off x="6102451" y="1122899"/>
            <a:ext cx="0" cy="2160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06726C13-E108-89B4-CEAD-7A6A1EE7C9D1}"/>
              </a:ext>
            </a:extLst>
          </p:cNvPr>
          <p:cNvCxnSpPr>
            <a:cxnSpLocks/>
          </p:cNvCxnSpPr>
          <p:nvPr/>
        </p:nvCxnSpPr>
        <p:spPr>
          <a:xfrm flipV="1">
            <a:off x="7972564" y="1122162"/>
            <a:ext cx="0" cy="21721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A50EE1E0-4807-53D7-1868-28A1DB7267D5}"/>
              </a:ext>
            </a:extLst>
          </p:cNvPr>
          <p:cNvCxnSpPr/>
          <p:nvPr/>
        </p:nvCxnSpPr>
        <p:spPr>
          <a:xfrm flipV="1">
            <a:off x="9055480" y="1123177"/>
            <a:ext cx="0" cy="2160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1BEBDFAB-0DB6-DDE3-AED2-4F2D86A34430}"/>
              </a:ext>
            </a:extLst>
          </p:cNvPr>
          <p:cNvCxnSpPr/>
          <p:nvPr/>
        </p:nvCxnSpPr>
        <p:spPr>
          <a:xfrm>
            <a:off x="6096000" y="1122899"/>
            <a:ext cx="29700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E9FD958D-5335-2902-A784-D73D853AACAA}"/>
              </a:ext>
            </a:extLst>
          </p:cNvPr>
          <p:cNvCxnSpPr>
            <a:cxnSpLocks/>
          </p:cNvCxnSpPr>
          <p:nvPr/>
        </p:nvCxnSpPr>
        <p:spPr>
          <a:xfrm>
            <a:off x="7972564" y="3289340"/>
            <a:ext cx="0" cy="2945894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po 9">
            <a:extLst>
              <a:ext uri="{FF2B5EF4-FFF2-40B4-BE49-F238E27FC236}">
                <a16:creationId xmlns:a16="http://schemas.microsoft.com/office/drawing/2014/main" id="{EA52A04D-798D-C148-B81B-5182AB9757F1}"/>
              </a:ext>
            </a:extLst>
          </p:cNvPr>
          <p:cNvGrpSpPr/>
          <p:nvPr/>
        </p:nvGrpSpPr>
        <p:grpSpPr>
          <a:xfrm>
            <a:off x="6590056" y="1082662"/>
            <a:ext cx="1035513" cy="2144297"/>
            <a:chOff x="6590056" y="1082662"/>
            <a:chExt cx="1035513" cy="2144297"/>
          </a:xfrm>
        </p:grpSpPr>
        <p:sp>
          <p:nvSpPr>
            <p:cNvPr id="13" name="Figura a mano libera: forma 12">
              <a:extLst>
                <a:ext uri="{FF2B5EF4-FFF2-40B4-BE49-F238E27FC236}">
                  <a16:creationId xmlns:a16="http://schemas.microsoft.com/office/drawing/2014/main" id="{20A76914-774C-DBD4-155F-5ECF4C9C8BC2}"/>
                </a:ext>
              </a:extLst>
            </p:cNvPr>
            <p:cNvSpPr/>
            <p:nvPr/>
          </p:nvSpPr>
          <p:spPr>
            <a:xfrm>
              <a:off x="6792686" y="1096107"/>
              <a:ext cx="832883" cy="2130669"/>
            </a:xfrm>
            <a:custGeom>
              <a:avLst/>
              <a:gdLst>
                <a:gd name="connsiteX0" fmla="*/ 30146 w 821453"/>
                <a:gd name="connsiteY0" fmla="*/ 0 h 2130669"/>
                <a:gd name="connsiteX1" fmla="*/ 12561 w 821453"/>
                <a:gd name="connsiteY1" fmla="*/ 216877 h 2130669"/>
                <a:gd name="connsiteX2" fmla="*/ 838 w 821453"/>
                <a:gd name="connsiteY2" fmla="*/ 486507 h 2130669"/>
                <a:gd name="connsiteX3" fmla="*/ 36007 w 821453"/>
                <a:gd name="connsiteY3" fmla="*/ 750277 h 2130669"/>
                <a:gd name="connsiteX4" fmla="*/ 106346 w 821453"/>
                <a:gd name="connsiteY4" fmla="*/ 1011115 h 2130669"/>
                <a:gd name="connsiteX5" fmla="*/ 235300 w 821453"/>
                <a:gd name="connsiteY5" fmla="*/ 1277815 h 2130669"/>
                <a:gd name="connsiteX6" fmla="*/ 417007 w 821453"/>
                <a:gd name="connsiteY6" fmla="*/ 1550377 h 2130669"/>
                <a:gd name="connsiteX7" fmla="*/ 581130 w 821453"/>
                <a:gd name="connsiteY7" fmla="*/ 1767254 h 2130669"/>
                <a:gd name="connsiteX8" fmla="*/ 736461 w 821453"/>
                <a:gd name="connsiteY8" fmla="*/ 1972407 h 2130669"/>
                <a:gd name="connsiteX9" fmla="*/ 821453 w 821453"/>
                <a:gd name="connsiteY9" fmla="*/ 2130669 h 2130669"/>
                <a:gd name="connsiteX0" fmla="*/ 30146 w 825263"/>
                <a:gd name="connsiteY0" fmla="*/ 0 h 2121144"/>
                <a:gd name="connsiteX1" fmla="*/ 12561 w 825263"/>
                <a:gd name="connsiteY1" fmla="*/ 216877 h 2121144"/>
                <a:gd name="connsiteX2" fmla="*/ 838 w 825263"/>
                <a:gd name="connsiteY2" fmla="*/ 486507 h 2121144"/>
                <a:gd name="connsiteX3" fmla="*/ 36007 w 825263"/>
                <a:gd name="connsiteY3" fmla="*/ 750277 h 2121144"/>
                <a:gd name="connsiteX4" fmla="*/ 106346 w 825263"/>
                <a:gd name="connsiteY4" fmla="*/ 1011115 h 2121144"/>
                <a:gd name="connsiteX5" fmla="*/ 235300 w 825263"/>
                <a:gd name="connsiteY5" fmla="*/ 1277815 h 2121144"/>
                <a:gd name="connsiteX6" fmla="*/ 417007 w 825263"/>
                <a:gd name="connsiteY6" fmla="*/ 1550377 h 2121144"/>
                <a:gd name="connsiteX7" fmla="*/ 581130 w 825263"/>
                <a:gd name="connsiteY7" fmla="*/ 1767254 h 2121144"/>
                <a:gd name="connsiteX8" fmla="*/ 736461 w 825263"/>
                <a:gd name="connsiteY8" fmla="*/ 1972407 h 2121144"/>
                <a:gd name="connsiteX9" fmla="*/ 825263 w 825263"/>
                <a:gd name="connsiteY9" fmla="*/ 2121144 h 2121144"/>
                <a:gd name="connsiteX0" fmla="*/ 30146 w 834788"/>
                <a:gd name="connsiteY0" fmla="*/ 0 h 2132574"/>
                <a:gd name="connsiteX1" fmla="*/ 12561 w 834788"/>
                <a:gd name="connsiteY1" fmla="*/ 216877 h 2132574"/>
                <a:gd name="connsiteX2" fmla="*/ 838 w 834788"/>
                <a:gd name="connsiteY2" fmla="*/ 486507 h 2132574"/>
                <a:gd name="connsiteX3" fmla="*/ 36007 w 834788"/>
                <a:gd name="connsiteY3" fmla="*/ 750277 h 2132574"/>
                <a:gd name="connsiteX4" fmla="*/ 106346 w 834788"/>
                <a:gd name="connsiteY4" fmla="*/ 1011115 h 2132574"/>
                <a:gd name="connsiteX5" fmla="*/ 235300 w 834788"/>
                <a:gd name="connsiteY5" fmla="*/ 1277815 h 2132574"/>
                <a:gd name="connsiteX6" fmla="*/ 417007 w 834788"/>
                <a:gd name="connsiteY6" fmla="*/ 1550377 h 2132574"/>
                <a:gd name="connsiteX7" fmla="*/ 581130 w 834788"/>
                <a:gd name="connsiteY7" fmla="*/ 1767254 h 2132574"/>
                <a:gd name="connsiteX8" fmla="*/ 736461 w 834788"/>
                <a:gd name="connsiteY8" fmla="*/ 1972407 h 2132574"/>
                <a:gd name="connsiteX9" fmla="*/ 834788 w 834788"/>
                <a:gd name="connsiteY9" fmla="*/ 2132574 h 2132574"/>
                <a:gd name="connsiteX0" fmla="*/ 30146 w 792878"/>
                <a:gd name="connsiteY0" fmla="*/ 0 h 2060184"/>
                <a:gd name="connsiteX1" fmla="*/ 12561 w 792878"/>
                <a:gd name="connsiteY1" fmla="*/ 216877 h 2060184"/>
                <a:gd name="connsiteX2" fmla="*/ 838 w 792878"/>
                <a:gd name="connsiteY2" fmla="*/ 486507 h 2060184"/>
                <a:gd name="connsiteX3" fmla="*/ 36007 w 792878"/>
                <a:gd name="connsiteY3" fmla="*/ 750277 h 2060184"/>
                <a:gd name="connsiteX4" fmla="*/ 106346 w 792878"/>
                <a:gd name="connsiteY4" fmla="*/ 1011115 h 2060184"/>
                <a:gd name="connsiteX5" fmla="*/ 235300 w 792878"/>
                <a:gd name="connsiteY5" fmla="*/ 1277815 h 2060184"/>
                <a:gd name="connsiteX6" fmla="*/ 417007 w 792878"/>
                <a:gd name="connsiteY6" fmla="*/ 1550377 h 2060184"/>
                <a:gd name="connsiteX7" fmla="*/ 581130 w 792878"/>
                <a:gd name="connsiteY7" fmla="*/ 1767254 h 2060184"/>
                <a:gd name="connsiteX8" fmla="*/ 736461 w 792878"/>
                <a:gd name="connsiteY8" fmla="*/ 1972407 h 2060184"/>
                <a:gd name="connsiteX9" fmla="*/ 792878 w 792878"/>
                <a:gd name="connsiteY9" fmla="*/ 2060184 h 2060184"/>
                <a:gd name="connsiteX0" fmla="*/ 30146 w 806213"/>
                <a:gd name="connsiteY0" fmla="*/ 0 h 2050659"/>
                <a:gd name="connsiteX1" fmla="*/ 12561 w 806213"/>
                <a:gd name="connsiteY1" fmla="*/ 216877 h 2050659"/>
                <a:gd name="connsiteX2" fmla="*/ 838 w 806213"/>
                <a:gd name="connsiteY2" fmla="*/ 486507 h 2050659"/>
                <a:gd name="connsiteX3" fmla="*/ 36007 w 806213"/>
                <a:gd name="connsiteY3" fmla="*/ 750277 h 2050659"/>
                <a:gd name="connsiteX4" fmla="*/ 106346 w 806213"/>
                <a:gd name="connsiteY4" fmla="*/ 1011115 h 2050659"/>
                <a:gd name="connsiteX5" fmla="*/ 235300 w 806213"/>
                <a:gd name="connsiteY5" fmla="*/ 1277815 h 2050659"/>
                <a:gd name="connsiteX6" fmla="*/ 417007 w 806213"/>
                <a:gd name="connsiteY6" fmla="*/ 1550377 h 2050659"/>
                <a:gd name="connsiteX7" fmla="*/ 581130 w 806213"/>
                <a:gd name="connsiteY7" fmla="*/ 1767254 h 2050659"/>
                <a:gd name="connsiteX8" fmla="*/ 736461 w 806213"/>
                <a:gd name="connsiteY8" fmla="*/ 1972407 h 2050659"/>
                <a:gd name="connsiteX9" fmla="*/ 806213 w 806213"/>
                <a:gd name="connsiteY9" fmla="*/ 2050659 h 2050659"/>
                <a:gd name="connsiteX0" fmla="*/ 30146 w 832883"/>
                <a:gd name="connsiteY0" fmla="*/ 0 h 2130669"/>
                <a:gd name="connsiteX1" fmla="*/ 12561 w 832883"/>
                <a:gd name="connsiteY1" fmla="*/ 216877 h 2130669"/>
                <a:gd name="connsiteX2" fmla="*/ 838 w 832883"/>
                <a:gd name="connsiteY2" fmla="*/ 486507 h 2130669"/>
                <a:gd name="connsiteX3" fmla="*/ 36007 w 832883"/>
                <a:gd name="connsiteY3" fmla="*/ 750277 h 2130669"/>
                <a:gd name="connsiteX4" fmla="*/ 106346 w 832883"/>
                <a:gd name="connsiteY4" fmla="*/ 1011115 h 2130669"/>
                <a:gd name="connsiteX5" fmla="*/ 235300 w 832883"/>
                <a:gd name="connsiteY5" fmla="*/ 1277815 h 2130669"/>
                <a:gd name="connsiteX6" fmla="*/ 417007 w 832883"/>
                <a:gd name="connsiteY6" fmla="*/ 1550377 h 2130669"/>
                <a:gd name="connsiteX7" fmla="*/ 581130 w 832883"/>
                <a:gd name="connsiteY7" fmla="*/ 1767254 h 2130669"/>
                <a:gd name="connsiteX8" fmla="*/ 736461 w 832883"/>
                <a:gd name="connsiteY8" fmla="*/ 1972407 h 2130669"/>
                <a:gd name="connsiteX9" fmla="*/ 832883 w 832883"/>
                <a:gd name="connsiteY9" fmla="*/ 2130669 h 2130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32883" h="2130669">
                  <a:moveTo>
                    <a:pt x="30146" y="0"/>
                  </a:moveTo>
                  <a:cubicBezTo>
                    <a:pt x="23796" y="67896"/>
                    <a:pt x="17446" y="135793"/>
                    <a:pt x="12561" y="216877"/>
                  </a:cubicBezTo>
                  <a:cubicBezTo>
                    <a:pt x="7676" y="297961"/>
                    <a:pt x="-3070" y="397607"/>
                    <a:pt x="838" y="486507"/>
                  </a:cubicBezTo>
                  <a:cubicBezTo>
                    <a:pt x="4746" y="575407"/>
                    <a:pt x="18422" y="662842"/>
                    <a:pt x="36007" y="750277"/>
                  </a:cubicBezTo>
                  <a:cubicBezTo>
                    <a:pt x="53592" y="837712"/>
                    <a:pt x="73131" y="923192"/>
                    <a:pt x="106346" y="1011115"/>
                  </a:cubicBezTo>
                  <a:cubicBezTo>
                    <a:pt x="139561" y="1099038"/>
                    <a:pt x="183523" y="1187938"/>
                    <a:pt x="235300" y="1277815"/>
                  </a:cubicBezTo>
                  <a:cubicBezTo>
                    <a:pt x="287077" y="1367692"/>
                    <a:pt x="359369" y="1468804"/>
                    <a:pt x="417007" y="1550377"/>
                  </a:cubicBezTo>
                  <a:cubicBezTo>
                    <a:pt x="474645" y="1631950"/>
                    <a:pt x="581130" y="1767254"/>
                    <a:pt x="581130" y="1767254"/>
                  </a:cubicBezTo>
                  <a:cubicBezTo>
                    <a:pt x="634372" y="1837592"/>
                    <a:pt x="696407" y="1911838"/>
                    <a:pt x="736461" y="1972407"/>
                  </a:cubicBezTo>
                  <a:cubicBezTo>
                    <a:pt x="776515" y="2032976"/>
                    <a:pt x="832883" y="2130669"/>
                    <a:pt x="832883" y="2130669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9" name="Figura a mano libera: forma 18">
              <a:extLst>
                <a:ext uri="{FF2B5EF4-FFF2-40B4-BE49-F238E27FC236}">
                  <a16:creationId xmlns:a16="http://schemas.microsoft.com/office/drawing/2014/main" id="{254CAE01-4C0E-7744-2216-8E14906F30C3}"/>
                </a:ext>
              </a:extLst>
            </p:cNvPr>
            <p:cNvSpPr/>
            <p:nvPr/>
          </p:nvSpPr>
          <p:spPr>
            <a:xfrm>
              <a:off x="6590056" y="1082662"/>
              <a:ext cx="1027013" cy="2144297"/>
            </a:xfrm>
            <a:custGeom>
              <a:avLst/>
              <a:gdLst>
                <a:gd name="connsiteX0" fmla="*/ 1027113 w 1027113"/>
                <a:gd name="connsiteY0" fmla="*/ 2136531 h 2136531"/>
                <a:gd name="connsiteX1" fmla="*/ 731106 w 1027113"/>
                <a:gd name="connsiteY1" fmla="*/ 1969477 h 2136531"/>
                <a:gd name="connsiteX2" fmla="*/ 514229 w 1027113"/>
                <a:gd name="connsiteY2" fmla="*/ 1778977 h 2136531"/>
                <a:gd name="connsiteX3" fmla="*/ 312006 w 1027113"/>
                <a:gd name="connsiteY3" fmla="*/ 1547446 h 2136531"/>
                <a:gd name="connsiteX4" fmla="*/ 142021 w 1027113"/>
                <a:gd name="connsiteY4" fmla="*/ 1280746 h 2136531"/>
                <a:gd name="connsiteX5" fmla="*/ 51167 w 1027113"/>
                <a:gd name="connsiteY5" fmla="*/ 1014046 h 2136531"/>
                <a:gd name="connsiteX6" fmla="*/ 1344 w 1027113"/>
                <a:gd name="connsiteY6" fmla="*/ 750277 h 2136531"/>
                <a:gd name="connsiteX7" fmla="*/ 21859 w 1027113"/>
                <a:gd name="connsiteY7" fmla="*/ 486508 h 2136531"/>
                <a:gd name="connsiteX8" fmla="*/ 100990 w 1027113"/>
                <a:gd name="connsiteY8" fmla="*/ 213946 h 2136531"/>
                <a:gd name="connsiteX9" fmla="*/ 194775 w 1027113"/>
                <a:gd name="connsiteY9" fmla="*/ 17585 h 2136531"/>
                <a:gd name="connsiteX10" fmla="*/ 229944 w 1027113"/>
                <a:gd name="connsiteY10" fmla="*/ 8792 h 2136531"/>
                <a:gd name="connsiteX11" fmla="*/ 238736 w 1027113"/>
                <a:gd name="connsiteY11" fmla="*/ 11723 h 2136531"/>
                <a:gd name="connsiteX0" fmla="*/ 1027113 w 1027113"/>
                <a:gd name="connsiteY0" fmla="*/ 2143269 h 2143269"/>
                <a:gd name="connsiteX1" fmla="*/ 731106 w 1027113"/>
                <a:gd name="connsiteY1" fmla="*/ 1976215 h 2143269"/>
                <a:gd name="connsiteX2" fmla="*/ 514229 w 1027113"/>
                <a:gd name="connsiteY2" fmla="*/ 1785715 h 2143269"/>
                <a:gd name="connsiteX3" fmla="*/ 312006 w 1027113"/>
                <a:gd name="connsiteY3" fmla="*/ 1554184 h 2143269"/>
                <a:gd name="connsiteX4" fmla="*/ 142021 w 1027113"/>
                <a:gd name="connsiteY4" fmla="*/ 1287484 h 2143269"/>
                <a:gd name="connsiteX5" fmla="*/ 51167 w 1027113"/>
                <a:gd name="connsiteY5" fmla="*/ 1020784 h 2143269"/>
                <a:gd name="connsiteX6" fmla="*/ 1344 w 1027113"/>
                <a:gd name="connsiteY6" fmla="*/ 757015 h 2143269"/>
                <a:gd name="connsiteX7" fmla="*/ 21859 w 1027113"/>
                <a:gd name="connsiteY7" fmla="*/ 493246 h 2143269"/>
                <a:gd name="connsiteX8" fmla="*/ 100990 w 1027113"/>
                <a:gd name="connsiteY8" fmla="*/ 220684 h 2143269"/>
                <a:gd name="connsiteX9" fmla="*/ 198585 w 1027113"/>
                <a:gd name="connsiteY9" fmla="*/ 14798 h 2143269"/>
                <a:gd name="connsiteX10" fmla="*/ 229944 w 1027113"/>
                <a:gd name="connsiteY10" fmla="*/ 15530 h 2143269"/>
                <a:gd name="connsiteX11" fmla="*/ 238736 w 1027113"/>
                <a:gd name="connsiteY11" fmla="*/ 18461 h 2143269"/>
                <a:gd name="connsiteX0" fmla="*/ 1027113 w 1027113"/>
                <a:gd name="connsiteY0" fmla="*/ 2143269 h 2143269"/>
                <a:gd name="connsiteX1" fmla="*/ 731106 w 1027113"/>
                <a:gd name="connsiteY1" fmla="*/ 1976215 h 2143269"/>
                <a:gd name="connsiteX2" fmla="*/ 514229 w 1027113"/>
                <a:gd name="connsiteY2" fmla="*/ 1785715 h 2143269"/>
                <a:gd name="connsiteX3" fmla="*/ 312006 w 1027113"/>
                <a:gd name="connsiteY3" fmla="*/ 1554184 h 2143269"/>
                <a:gd name="connsiteX4" fmla="*/ 142021 w 1027113"/>
                <a:gd name="connsiteY4" fmla="*/ 1287484 h 2143269"/>
                <a:gd name="connsiteX5" fmla="*/ 51167 w 1027113"/>
                <a:gd name="connsiteY5" fmla="*/ 1020784 h 2143269"/>
                <a:gd name="connsiteX6" fmla="*/ 1344 w 1027113"/>
                <a:gd name="connsiteY6" fmla="*/ 757015 h 2143269"/>
                <a:gd name="connsiteX7" fmla="*/ 21859 w 1027113"/>
                <a:gd name="connsiteY7" fmla="*/ 493246 h 2143269"/>
                <a:gd name="connsiteX8" fmla="*/ 100990 w 1027113"/>
                <a:gd name="connsiteY8" fmla="*/ 220684 h 2143269"/>
                <a:gd name="connsiteX9" fmla="*/ 198585 w 1027113"/>
                <a:gd name="connsiteY9" fmla="*/ 14798 h 2143269"/>
                <a:gd name="connsiteX10" fmla="*/ 237564 w 1027113"/>
                <a:gd name="connsiteY10" fmla="*/ 15530 h 2143269"/>
                <a:gd name="connsiteX11" fmla="*/ 238736 w 1027113"/>
                <a:gd name="connsiteY11" fmla="*/ 18461 h 2143269"/>
                <a:gd name="connsiteX0" fmla="*/ 1027013 w 1027013"/>
                <a:gd name="connsiteY0" fmla="*/ 2144115 h 2144115"/>
                <a:gd name="connsiteX1" fmla="*/ 731006 w 1027013"/>
                <a:gd name="connsiteY1" fmla="*/ 1977061 h 2144115"/>
                <a:gd name="connsiteX2" fmla="*/ 514129 w 1027013"/>
                <a:gd name="connsiteY2" fmla="*/ 1786561 h 2144115"/>
                <a:gd name="connsiteX3" fmla="*/ 311906 w 1027013"/>
                <a:gd name="connsiteY3" fmla="*/ 1555030 h 2144115"/>
                <a:gd name="connsiteX4" fmla="*/ 141921 w 1027013"/>
                <a:gd name="connsiteY4" fmla="*/ 1288330 h 2144115"/>
                <a:gd name="connsiteX5" fmla="*/ 51067 w 1027013"/>
                <a:gd name="connsiteY5" fmla="*/ 1021630 h 2144115"/>
                <a:gd name="connsiteX6" fmla="*/ 1244 w 1027013"/>
                <a:gd name="connsiteY6" fmla="*/ 757861 h 2144115"/>
                <a:gd name="connsiteX7" fmla="*/ 21759 w 1027013"/>
                <a:gd name="connsiteY7" fmla="*/ 494092 h 2144115"/>
                <a:gd name="connsiteX8" fmla="*/ 93270 w 1027013"/>
                <a:gd name="connsiteY8" fmla="*/ 232960 h 2144115"/>
                <a:gd name="connsiteX9" fmla="*/ 198485 w 1027013"/>
                <a:gd name="connsiteY9" fmla="*/ 15644 h 2144115"/>
                <a:gd name="connsiteX10" fmla="*/ 237464 w 1027013"/>
                <a:gd name="connsiteY10" fmla="*/ 16376 h 2144115"/>
                <a:gd name="connsiteX11" fmla="*/ 238636 w 1027013"/>
                <a:gd name="connsiteY11" fmla="*/ 19307 h 2144115"/>
                <a:gd name="connsiteX0" fmla="*/ 1027013 w 1027013"/>
                <a:gd name="connsiteY0" fmla="*/ 2144115 h 2144297"/>
                <a:gd name="connsiteX1" fmla="*/ 731006 w 1027013"/>
                <a:gd name="connsiteY1" fmla="*/ 1977061 h 2144297"/>
                <a:gd name="connsiteX2" fmla="*/ 514129 w 1027013"/>
                <a:gd name="connsiteY2" fmla="*/ 1786561 h 2144297"/>
                <a:gd name="connsiteX3" fmla="*/ 311906 w 1027013"/>
                <a:gd name="connsiteY3" fmla="*/ 1555030 h 2144297"/>
                <a:gd name="connsiteX4" fmla="*/ 141921 w 1027013"/>
                <a:gd name="connsiteY4" fmla="*/ 1288330 h 2144297"/>
                <a:gd name="connsiteX5" fmla="*/ 51067 w 1027013"/>
                <a:gd name="connsiteY5" fmla="*/ 1021630 h 2144297"/>
                <a:gd name="connsiteX6" fmla="*/ 1244 w 1027013"/>
                <a:gd name="connsiteY6" fmla="*/ 757861 h 2144297"/>
                <a:gd name="connsiteX7" fmla="*/ 21759 w 1027013"/>
                <a:gd name="connsiteY7" fmla="*/ 494092 h 2144297"/>
                <a:gd name="connsiteX8" fmla="*/ 93270 w 1027013"/>
                <a:gd name="connsiteY8" fmla="*/ 232960 h 2144297"/>
                <a:gd name="connsiteX9" fmla="*/ 198485 w 1027013"/>
                <a:gd name="connsiteY9" fmla="*/ 15644 h 2144297"/>
                <a:gd name="connsiteX10" fmla="*/ 237464 w 1027013"/>
                <a:gd name="connsiteY10" fmla="*/ 16376 h 2144297"/>
                <a:gd name="connsiteX11" fmla="*/ 238636 w 1027013"/>
                <a:gd name="connsiteY11" fmla="*/ 19307 h 2144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27013" h="2144297">
                  <a:moveTo>
                    <a:pt x="1027013" y="2144115"/>
                  </a:moveTo>
                  <a:cubicBezTo>
                    <a:pt x="1003665" y="2149439"/>
                    <a:pt x="816487" y="2036653"/>
                    <a:pt x="731006" y="1977061"/>
                  </a:cubicBezTo>
                  <a:cubicBezTo>
                    <a:pt x="645525" y="1917469"/>
                    <a:pt x="583979" y="1856899"/>
                    <a:pt x="514129" y="1786561"/>
                  </a:cubicBezTo>
                  <a:cubicBezTo>
                    <a:pt x="444279" y="1716223"/>
                    <a:pt x="373941" y="1638069"/>
                    <a:pt x="311906" y="1555030"/>
                  </a:cubicBezTo>
                  <a:cubicBezTo>
                    <a:pt x="249871" y="1471991"/>
                    <a:pt x="185394" y="1377230"/>
                    <a:pt x="141921" y="1288330"/>
                  </a:cubicBezTo>
                  <a:cubicBezTo>
                    <a:pt x="98448" y="1199430"/>
                    <a:pt x="74513" y="1110041"/>
                    <a:pt x="51067" y="1021630"/>
                  </a:cubicBezTo>
                  <a:cubicBezTo>
                    <a:pt x="27621" y="933219"/>
                    <a:pt x="6129" y="845784"/>
                    <a:pt x="1244" y="757861"/>
                  </a:cubicBezTo>
                  <a:cubicBezTo>
                    <a:pt x="-3641" y="669938"/>
                    <a:pt x="6421" y="581575"/>
                    <a:pt x="21759" y="494092"/>
                  </a:cubicBezTo>
                  <a:cubicBezTo>
                    <a:pt x="37097" y="406609"/>
                    <a:pt x="63816" y="312701"/>
                    <a:pt x="93270" y="232960"/>
                  </a:cubicBezTo>
                  <a:cubicBezTo>
                    <a:pt x="122724" y="153219"/>
                    <a:pt x="174453" y="51741"/>
                    <a:pt x="198485" y="15644"/>
                  </a:cubicBezTo>
                  <a:cubicBezTo>
                    <a:pt x="222517" y="-20453"/>
                    <a:pt x="230137" y="17353"/>
                    <a:pt x="237464" y="16376"/>
                  </a:cubicBezTo>
                  <a:cubicBezTo>
                    <a:pt x="244791" y="15399"/>
                    <a:pt x="237903" y="17353"/>
                    <a:pt x="238636" y="19307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27" name="Ovale 26">
            <a:extLst>
              <a:ext uri="{FF2B5EF4-FFF2-40B4-BE49-F238E27FC236}">
                <a16:creationId xmlns:a16="http://schemas.microsoft.com/office/drawing/2014/main" id="{4E6E8BEF-B8A5-B234-6971-E7E536B060E2}"/>
              </a:ext>
            </a:extLst>
          </p:cNvPr>
          <p:cNvSpPr/>
          <p:nvPr/>
        </p:nvSpPr>
        <p:spPr>
          <a:xfrm>
            <a:off x="6860625" y="1279686"/>
            <a:ext cx="977509" cy="1131504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Ovale 31">
            <a:extLst>
              <a:ext uri="{FF2B5EF4-FFF2-40B4-BE49-F238E27FC236}">
                <a16:creationId xmlns:a16="http://schemas.microsoft.com/office/drawing/2014/main" id="{BC505FCB-4008-DECB-165B-13E8B543714C}"/>
              </a:ext>
            </a:extLst>
          </p:cNvPr>
          <p:cNvSpPr/>
          <p:nvPr/>
        </p:nvSpPr>
        <p:spPr>
          <a:xfrm>
            <a:off x="6295605" y="4786259"/>
            <a:ext cx="550800" cy="550800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Ovale 34">
            <a:extLst>
              <a:ext uri="{FF2B5EF4-FFF2-40B4-BE49-F238E27FC236}">
                <a16:creationId xmlns:a16="http://schemas.microsoft.com/office/drawing/2014/main" id="{B90A6B2F-9397-64F9-D7EA-AF91D1BE0669}"/>
              </a:ext>
            </a:extLst>
          </p:cNvPr>
          <p:cNvSpPr/>
          <p:nvPr/>
        </p:nvSpPr>
        <p:spPr>
          <a:xfrm>
            <a:off x="8021750" y="594871"/>
            <a:ext cx="1242325" cy="2496466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37" name="Gruppo 36">
            <a:extLst>
              <a:ext uri="{FF2B5EF4-FFF2-40B4-BE49-F238E27FC236}">
                <a16:creationId xmlns:a16="http://schemas.microsoft.com/office/drawing/2014/main" id="{2E7531CB-3CB1-153A-F67B-BD737DEA2E25}"/>
              </a:ext>
            </a:extLst>
          </p:cNvPr>
          <p:cNvGrpSpPr/>
          <p:nvPr/>
        </p:nvGrpSpPr>
        <p:grpSpPr>
          <a:xfrm>
            <a:off x="8021397" y="845746"/>
            <a:ext cx="1352269" cy="1789120"/>
            <a:chOff x="8021397" y="845746"/>
            <a:chExt cx="1352269" cy="1789120"/>
          </a:xfrm>
        </p:grpSpPr>
        <p:sp>
          <p:nvSpPr>
            <p:cNvPr id="39" name="Figura a mano libera: forma 38">
              <a:extLst>
                <a:ext uri="{FF2B5EF4-FFF2-40B4-BE49-F238E27FC236}">
                  <a16:creationId xmlns:a16="http://schemas.microsoft.com/office/drawing/2014/main" id="{C8ACA207-7F7B-EF31-F6BC-DE294A405EBD}"/>
                </a:ext>
              </a:extLst>
            </p:cNvPr>
            <p:cNvSpPr/>
            <p:nvPr/>
          </p:nvSpPr>
          <p:spPr>
            <a:xfrm>
              <a:off x="8021397" y="845746"/>
              <a:ext cx="1348962" cy="1789120"/>
            </a:xfrm>
            <a:custGeom>
              <a:avLst/>
              <a:gdLst>
                <a:gd name="connsiteX0" fmla="*/ 1189838 w 1348962"/>
                <a:gd name="connsiteY0" fmla="*/ 181687 h 1787854"/>
                <a:gd name="connsiteX1" fmla="*/ 1118121 w 1348962"/>
                <a:gd name="connsiteY1" fmla="*/ 105487 h 1787854"/>
                <a:gd name="connsiteX2" fmla="*/ 994856 w 1348962"/>
                <a:gd name="connsiteY2" fmla="*/ 20322 h 1787854"/>
                <a:gd name="connsiteX3" fmla="*/ 878315 w 1348962"/>
                <a:gd name="connsiteY3" fmla="*/ 9116 h 1787854"/>
                <a:gd name="connsiteX4" fmla="*/ 705744 w 1348962"/>
                <a:gd name="connsiteY4" fmla="*/ 4634 h 1787854"/>
                <a:gd name="connsiteX5" fmla="*/ 488350 w 1348962"/>
                <a:gd name="connsiteY5" fmla="*/ 78593 h 1787854"/>
                <a:gd name="connsiteX6" fmla="*/ 214927 w 1348962"/>
                <a:gd name="connsiteY6" fmla="*/ 275816 h 1787854"/>
                <a:gd name="connsiteX7" fmla="*/ 60285 w 1348962"/>
                <a:gd name="connsiteY7" fmla="*/ 567169 h 1787854"/>
                <a:gd name="connsiteX8" fmla="*/ 4256 w 1348962"/>
                <a:gd name="connsiteY8" fmla="*/ 981787 h 1787854"/>
                <a:gd name="connsiteX9" fmla="*/ 163379 w 1348962"/>
                <a:gd name="connsiteY9" fmla="*/ 1387440 h 1787854"/>
                <a:gd name="connsiteX10" fmla="*/ 391979 w 1348962"/>
                <a:gd name="connsiteY10" fmla="*/ 1645175 h 1787854"/>
                <a:gd name="connsiteX11" fmla="*/ 692297 w 1348962"/>
                <a:gd name="connsiteY11" fmla="*/ 1770681 h 1787854"/>
                <a:gd name="connsiteX12" fmla="*/ 923138 w 1348962"/>
                <a:gd name="connsiteY12" fmla="*/ 1784128 h 1787854"/>
                <a:gd name="connsiteX13" fmla="*/ 1088985 w 1348962"/>
                <a:gd name="connsiteY13" fmla="*/ 1746028 h 1787854"/>
                <a:gd name="connsiteX14" fmla="*/ 1207768 w 1348962"/>
                <a:gd name="connsiteY14" fmla="*/ 1694481 h 1787854"/>
                <a:gd name="connsiteX15" fmla="*/ 1306379 w 1348962"/>
                <a:gd name="connsiteY15" fmla="*/ 1582422 h 1787854"/>
                <a:gd name="connsiteX16" fmla="*/ 1348962 w 1348962"/>
                <a:gd name="connsiteY16" fmla="*/ 1483811 h 1787854"/>
                <a:gd name="connsiteX0" fmla="*/ 1189838 w 1348962"/>
                <a:gd name="connsiteY0" fmla="*/ 181687 h 1787854"/>
                <a:gd name="connsiteX1" fmla="*/ 1118121 w 1348962"/>
                <a:gd name="connsiteY1" fmla="*/ 105487 h 1787854"/>
                <a:gd name="connsiteX2" fmla="*/ 994856 w 1348962"/>
                <a:gd name="connsiteY2" fmla="*/ 20322 h 1787854"/>
                <a:gd name="connsiteX3" fmla="*/ 878315 w 1348962"/>
                <a:gd name="connsiteY3" fmla="*/ 9116 h 1787854"/>
                <a:gd name="connsiteX4" fmla="*/ 705744 w 1348962"/>
                <a:gd name="connsiteY4" fmla="*/ 4634 h 1787854"/>
                <a:gd name="connsiteX5" fmla="*/ 488350 w 1348962"/>
                <a:gd name="connsiteY5" fmla="*/ 78593 h 1787854"/>
                <a:gd name="connsiteX6" fmla="*/ 214927 w 1348962"/>
                <a:gd name="connsiteY6" fmla="*/ 275816 h 1787854"/>
                <a:gd name="connsiteX7" fmla="*/ 60285 w 1348962"/>
                <a:gd name="connsiteY7" fmla="*/ 567169 h 1787854"/>
                <a:gd name="connsiteX8" fmla="*/ 4256 w 1348962"/>
                <a:gd name="connsiteY8" fmla="*/ 981787 h 1787854"/>
                <a:gd name="connsiteX9" fmla="*/ 163379 w 1348962"/>
                <a:gd name="connsiteY9" fmla="*/ 1387440 h 1787854"/>
                <a:gd name="connsiteX10" fmla="*/ 391979 w 1348962"/>
                <a:gd name="connsiteY10" fmla="*/ 1645175 h 1787854"/>
                <a:gd name="connsiteX11" fmla="*/ 692297 w 1348962"/>
                <a:gd name="connsiteY11" fmla="*/ 1770681 h 1787854"/>
                <a:gd name="connsiteX12" fmla="*/ 923138 w 1348962"/>
                <a:gd name="connsiteY12" fmla="*/ 1784128 h 1787854"/>
                <a:gd name="connsiteX13" fmla="*/ 1088985 w 1348962"/>
                <a:gd name="connsiteY13" fmla="*/ 1746028 h 1787854"/>
                <a:gd name="connsiteX14" fmla="*/ 1207768 w 1348962"/>
                <a:gd name="connsiteY14" fmla="*/ 1694481 h 1787854"/>
                <a:gd name="connsiteX15" fmla="*/ 1306379 w 1348962"/>
                <a:gd name="connsiteY15" fmla="*/ 1582422 h 1787854"/>
                <a:gd name="connsiteX16" fmla="*/ 1348962 w 1348962"/>
                <a:gd name="connsiteY16" fmla="*/ 1483811 h 1787854"/>
                <a:gd name="connsiteX0" fmla="*/ 1189838 w 1348962"/>
                <a:gd name="connsiteY0" fmla="*/ 181972 h 1788139"/>
                <a:gd name="connsiteX1" fmla="*/ 1118121 w 1348962"/>
                <a:gd name="connsiteY1" fmla="*/ 105772 h 1788139"/>
                <a:gd name="connsiteX2" fmla="*/ 997097 w 1348962"/>
                <a:gd name="connsiteY2" fmla="*/ 29572 h 1788139"/>
                <a:gd name="connsiteX3" fmla="*/ 878315 w 1348962"/>
                <a:gd name="connsiteY3" fmla="*/ 9401 h 1788139"/>
                <a:gd name="connsiteX4" fmla="*/ 705744 w 1348962"/>
                <a:gd name="connsiteY4" fmla="*/ 4919 h 1788139"/>
                <a:gd name="connsiteX5" fmla="*/ 488350 w 1348962"/>
                <a:gd name="connsiteY5" fmla="*/ 78878 h 1788139"/>
                <a:gd name="connsiteX6" fmla="*/ 214927 w 1348962"/>
                <a:gd name="connsiteY6" fmla="*/ 276101 h 1788139"/>
                <a:gd name="connsiteX7" fmla="*/ 60285 w 1348962"/>
                <a:gd name="connsiteY7" fmla="*/ 567454 h 1788139"/>
                <a:gd name="connsiteX8" fmla="*/ 4256 w 1348962"/>
                <a:gd name="connsiteY8" fmla="*/ 982072 h 1788139"/>
                <a:gd name="connsiteX9" fmla="*/ 163379 w 1348962"/>
                <a:gd name="connsiteY9" fmla="*/ 1387725 h 1788139"/>
                <a:gd name="connsiteX10" fmla="*/ 391979 w 1348962"/>
                <a:gd name="connsiteY10" fmla="*/ 1645460 h 1788139"/>
                <a:gd name="connsiteX11" fmla="*/ 692297 w 1348962"/>
                <a:gd name="connsiteY11" fmla="*/ 1770966 h 1788139"/>
                <a:gd name="connsiteX12" fmla="*/ 923138 w 1348962"/>
                <a:gd name="connsiteY12" fmla="*/ 1784413 h 1788139"/>
                <a:gd name="connsiteX13" fmla="*/ 1088985 w 1348962"/>
                <a:gd name="connsiteY13" fmla="*/ 1746313 h 1788139"/>
                <a:gd name="connsiteX14" fmla="*/ 1207768 w 1348962"/>
                <a:gd name="connsiteY14" fmla="*/ 1694766 h 1788139"/>
                <a:gd name="connsiteX15" fmla="*/ 1306379 w 1348962"/>
                <a:gd name="connsiteY15" fmla="*/ 1582707 h 1788139"/>
                <a:gd name="connsiteX16" fmla="*/ 1348962 w 1348962"/>
                <a:gd name="connsiteY16" fmla="*/ 1484096 h 1788139"/>
                <a:gd name="connsiteX0" fmla="*/ 1189838 w 1348962"/>
                <a:gd name="connsiteY0" fmla="*/ 182706 h 1788873"/>
                <a:gd name="connsiteX1" fmla="*/ 1118121 w 1348962"/>
                <a:gd name="connsiteY1" fmla="*/ 106506 h 1788873"/>
                <a:gd name="connsiteX2" fmla="*/ 997097 w 1348962"/>
                <a:gd name="connsiteY2" fmla="*/ 30306 h 1788873"/>
                <a:gd name="connsiteX3" fmla="*/ 880556 w 1348962"/>
                <a:gd name="connsiteY3" fmla="*/ 7893 h 1788873"/>
                <a:gd name="connsiteX4" fmla="*/ 705744 w 1348962"/>
                <a:gd name="connsiteY4" fmla="*/ 5653 h 1788873"/>
                <a:gd name="connsiteX5" fmla="*/ 488350 w 1348962"/>
                <a:gd name="connsiteY5" fmla="*/ 79612 h 1788873"/>
                <a:gd name="connsiteX6" fmla="*/ 214927 w 1348962"/>
                <a:gd name="connsiteY6" fmla="*/ 276835 h 1788873"/>
                <a:gd name="connsiteX7" fmla="*/ 60285 w 1348962"/>
                <a:gd name="connsiteY7" fmla="*/ 568188 h 1788873"/>
                <a:gd name="connsiteX8" fmla="*/ 4256 w 1348962"/>
                <a:gd name="connsiteY8" fmla="*/ 982806 h 1788873"/>
                <a:gd name="connsiteX9" fmla="*/ 163379 w 1348962"/>
                <a:gd name="connsiteY9" fmla="*/ 1388459 h 1788873"/>
                <a:gd name="connsiteX10" fmla="*/ 391979 w 1348962"/>
                <a:gd name="connsiteY10" fmla="*/ 1646194 h 1788873"/>
                <a:gd name="connsiteX11" fmla="*/ 692297 w 1348962"/>
                <a:gd name="connsiteY11" fmla="*/ 1771700 h 1788873"/>
                <a:gd name="connsiteX12" fmla="*/ 923138 w 1348962"/>
                <a:gd name="connsiteY12" fmla="*/ 1785147 h 1788873"/>
                <a:gd name="connsiteX13" fmla="*/ 1088985 w 1348962"/>
                <a:gd name="connsiteY13" fmla="*/ 1747047 h 1788873"/>
                <a:gd name="connsiteX14" fmla="*/ 1207768 w 1348962"/>
                <a:gd name="connsiteY14" fmla="*/ 1695500 h 1788873"/>
                <a:gd name="connsiteX15" fmla="*/ 1306379 w 1348962"/>
                <a:gd name="connsiteY15" fmla="*/ 1583441 h 1788873"/>
                <a:gd name="connsiteX16" fmla="*/ 1348962 w 1348962"/>
                <a:gd name="connsiteY16" fmla="*/ 1484830 h 1788873"/>
                <a:gd name="connsiteX0" fmla="*/ 1189838 w 1348962"/>
                <a:gd name="connsiteY0" fmla="*/ 182706 h 1788873"/>
                <a:gd name="connsiteX1" fmla="*/ 1118121 w 1348962"/>
                <a:gd name="connsiteY1" fmla="*/ 106506 h 1788873"/>
                <a:gd name="connsiteX2" fmla="*/ 997097 w 1348962"/>
                <a:gd name="connsiteY2" fmla="*/ 30306 h 1788873"/>
                <a:gd name="connsiteX3" fmla="*/ 880556 w 1348962"/>
                <a:gd name="connsiteY3" fmla="*/ 7893 h 1788873"/>
                <a:gd name="connsiteX4" fmla="*/ 705744 w 1348962"/>
                <a:gd name="connsiteY4" fmla="*/ 5653 h 1788873"/>
                <a:gd name="connsiteX5" fmla="*/ 488350 w 1348962"/>
                <a:gd name="connsiteY5" fmla="*/ 79612 h 1788873"/>
                <a:gd name="connsiteX6" fmla="*/ 214927 w 1348962"/>
                <a:gd name="connsiteY6" fmla="*/ 276835 h 1788873"/>
                <a:gd name="connsiteX7" fmla="*/ 60285 w 1348962"/>
                <a:gd name="connsiteY7" fmla="*/ 568188 h 1788873"/>
                <a:gd name="connsiteX8" fmla="*/ 4256 w 1348962"/>
                <a:gd name="connsiteY8" fmla="*/ 982806 h 1788873"/>
                <a:gd name="connsiteX9" fmla="*/ 163379 w 1348962"/>
                <a:gd name="connsiteY9" fmla="*/ 1388459 h 1788873"/>
                <a:gd name="connsiteX10" fmla="*/ 391979 w 1348962"/>
                <a:gd name="connsiteY10" fmla="*/ 1646194 h 1788873"/>
                <a:gd name="connsiteX11" fmla="*/ 692297 w 1348962"/>
                <a:gd name="connsiteY11" fmla="*/ 1771700 h 1788873"/>
                <a:gd name="connsiteX12" fmla="*/ 923138 w 1348962"/>
                <a:gd name="connsiteY12" fmla="*/ 1785147 h 1788873"/>
                <a:gd name="connsiteX13" fmla="*/ 1088985 w 1348962"/>
                <a:gd name="connsiteY13" fmla="*/ 1747047 h 1788873"/>
                <a:gd name="connsiteX14" fmla="*/ 1207768 w 1348962"/>
                <a:gd name="connsiteY14" fmla="*/ 1695500 h 1788873"/>
                <a:gd name="connsiteX15" fmla="*/ 1306379 w 1348962"/>
                <a:gd name="connsiteY15" fmla="*/ 1583441 h 1788873"/>
                <a:gd name="connsiteX16" fmla="*/ 1348962 w 1348962"/>
                <a:gd name="connsiteY16" fmla="*/ 1484830 h 1788873"/>
                <a:gd name="connsiteX0" fmla="*/ 1189838 w 1348962"/>
                <a:gd name="connsiteY0" fmla="*/ 182706 h 1788873"/>
                <a:gd name="connsiteX1" fmla="*/ 1118121 w 1348962"/>
                <a:gd name="connsiteY1" fmla="*/ 106506 h 1788873"/>
                <a:gd name="connsiteX2" fmla="*/ 997097 w 1348962"/>
                <a:gd name="connsiteY2" fmla="*/ 30306 h 1788873"/>
                <a:gd name="connsiteX3" fmla="*/ 880556 w 1348962"/>
                <a:gd name="connsiteY3" fmla="*/ 7893 h 1788873"/>
                <a:gd name="connsiteX4" fmla="*/ 705744 w 1348962"/>
                <a:gd name="connsiteY4" fmla="*/ 5653 h 1788873"/>
                <a:gd name="connsiteX5" fmla="*/ 488350 w 1348962"/>
                <a:gd name="connsiteY5" fmla="*/ 79612 h 1788873"/>
                <a:gd name="connsiteX6" fmla="*/ 214927 w 1348962"/>
                <a:gd name="connsiteY6" fmla="*/ 276835 h 1788873"/>
                <a:gd name="connsiteX7" fmla="*/ 60285 w 1348962"/>
                <a:gd name="connsiteY7" fmla="*/ 568188 h 1788873"/>
                <a:gd name="connsiteX8" fmla="*/ 4256 w 1348962"/>
                <a:gd name="connsiteY8" fmla="*/ 982806 h 1788873"/>
                <a:gd name="connsiteX9" fmla="*/ 163379 w 1348962"/>
                <a:gd name="connsiteY9" fmla="*/ 1388459 h 1788873"/>
                <a:gd name="connsiteX10" fmla="*/ 391979 w 1348962"/>
                <a:gd name="connsiteY10" fmla="*/ 1646194 h 1788873"/>
                <a:gd name="connsiteX11" fmla="*/ 692297 w 1348962"/>
                <a:gd name="connsiteY11" fmla="*/ 1771700 h 1788873"/>
                <a:gd name="connsiteX12" fmla="*/ 923138 w 1348962"/>
                <a:gd name="connsiteY12" fmla="*/ 1785147 h 1788873"/>
                <a:gd name="connsiteX13" fmla="*/ 1088985 w 1348962"/>
                <a:gd name="connsiteY13" fmla="*/ 1747047 h 1788873"/>
                <a:gd name="connsiteX14" fmla="*/ 1207768 w 1348962"/>
                <a:gd name="connsiteY14" fmla="*/ 1695500 h 1788873"/>
                <a:gd name="connsiteX15" fmla="*/ 1306379 w 1348962"/>
                <a:gd name="connsiteY15" fmla="*/ 1583441 h 1788873"/>
                <a:gd name="connsiteX16" fmla="*/ 1348962 w 1348962"/>
                <a:gd name="connsiteY16" fmla="*/ 1484830 h 1788873"/>
                <a:gd name="connsiteX0" fmla="*/ 1189838 w 1348962"/>
                <a:gd name="connsiteY0" fmla="*/ 181712 h 1787879"/>
                <a:gd name="connsiteX1" fmla="*/ 1118121 w 1348962"/>
                <a:gd name="connsiteY1" fmla="*/ 105512 h 1787879"/>
                <a:gd name="connsiteX2" fmla="*/ 997097 w 1348962"/>
                <a:gd name="connsiteY2" fmla="*/ 29312 h 1787879"/>
                <a:gd name="connsiteX3" fmla="*/ 880556 w 1348962"/>
                <a:gd name="connsiteY3" fmla="*/ 6899 h 1787879"/>
                <a:gd name="connsiteX4" fmla="*/ 705744 w 1348962"/>
                <a:gd name="connsiteY4" fmla="*/ 4659 h 1787879"/>
                <a:gd name="connsiteX5" fmla="*/ 488350 w 1348962"/>
                <a:gd name="connsiteY5" fmla="*/ 78618 h 1787879"/>
                <a:gd name="connsiteX6" fmla="*/ 214927 w 1348962"/>
                <a:gd name="connsiteY6" fmla="*/ 275841 h 1787879"/>
                <a:gd name="connsiteX7" fmla="*/ 60285 w 1348962"/>
                <a:gd name="connsiteY7" fmla="*/ 567194 h 1787879"/>
                <a:gd name="connsiteX8" fmla="*/ 4256 w 1348962"/>
                <a:gd name="connsiteY8" fmla="*/ 981812 h 1787879"/>
                <a:gd name="connsiteX9" fmla="*/ 163379 w 1348962"/>
                <a:gd name="connsiteY9" fmla="*/ 1387465 h 1787879"/>
                <a:gd name="connsiteX10" fmla="*/ 391979 w 1348962"/>
                <a:gd name="connsiteY10" fmla="*/ 1645200 h 1787879"/>
                <a:gd name="connsiteX11" fmla="*/ 692297 w 1348962"/>
                <a:gd name="connsiteY11" fmla="*/ 1770706 h 1787879"/>
                <a:gd name="connsiteX12" fmla="*/ 923138 w 1348962"/>
                <a:gd name="connsiteY12" fmla="*/ 1784153 h 1787879"/>
                <a:gd name="connsiteX13" fmla="*/ 1088985 w 1348962"/>
                <a:gd name="connsiteY13" fmla="*/ 1746053 h 1787879"/>
                <a:gd name="connsiteX14" fmla="*/ 1207768 w 1348962"/>
                <a:gd name="connsiteY14" fmla="*/ 1694506 h 1787879"/>
                <a:gd name="connsiteX15" fmla="*/ 1306379 w 1348962"/>
                <a:gd name="connsiteY15" fmla="*/ 1582447 h 1787879"/>
                <a:gd name="connsiteX16" fmla="*/ 1348962 w 1348962"/>
                <a:gd name="connsiteY16" fmla="*/ 1483836 h 1787879"/>
                <a:gd name="connsiteX0" fmla="*/ 1189838 w 1348962"/>
                <a:gd name="connsiteY0" fmla="*/ 182953 h 1789120"/>
                <a:gd name="connsiteX1" fmla="*/ 1118121 w 1348962"/>
                <a:gd name="connsiteY1" fmla="*/ 106753 h 1789120"/>
                <a:gd name="connsiteX2" fmla="*/ 997097 w 1348962"/>
                <a:gd name="connsiteY2" fmla="*/ 30553 h 1789120"/>
                <a:gd name="connsiteX3" fmla="*/ 880556 w 1348962"/>
                <a:gd name="connsiteY3" fmla="*/ 8140 h 1789120"/>
                <a:gd name="connsiteX4" fmla="*/ 705744 w 1348962"/>
                <a:gd name="connsiteY4" fmla="*/ 5900 h 1789120"/>
                <a:gd name="connsiteX5" fmla="*/ 488350 w 1348962"/>
                <a:gd name="connsiteY5" fmla="*/ 79859 h 1789120"/>
                <a:gd name="connsiteX6" fmla="*/ 214927 w 1348962"/>
                <a:gd name="connsiteY6" fmla="*/ 277082 h 1789120"/>
                <a:gd name="connsiteX7" fmla="*/ 60285 w 1348962"/>
                <a:gd name="connsiteY7" fmla="*/ 568435 h 1789120"/>
                <a:gd name="connsiteX8" fmla="*/ 4256 w 1348962"/>
                <a:gd name="connsiteY8" fmla="*/ 983053 h 1789120"/>
                <a:gd name="connsiteX9" fmla="*/ 163379 w 1348962"/>
                <a:gd name="connsiteY9" fmla="*/ 1388706 h 1789120"/>
                <a:gd name="connsiteX10" fmla="*/ 391979 w 1348962"/>
                <a:gd name="connsiteY10" fmla="*/ 1646441 h 1789120"/>
                <a:gd name="connsiteX11" fmla="*/ 692297 w 1348962"/>
                <a:gd name="connsiteY11" fmla="*/ 1771947 h 1789120"/>
                <a:gd name="connsiteX12" fmla="*/ 923138 w 1348962"/>
                <a:gd name="connsiteY12" fmla="*/ 1785394 h 1789120"/>
                <a:gd name="connsiteX13" fmla="*/ 1088985 w 1348962"/>
                <a:gd name="connsiteY13" fmla="*/ 1747294 h 1789120"/>
                <a:gd name="connsiteX14" fmla="*/ 1207768 w 1348962"/>
                <a:gd name="connsiteY14" fmla="*/ 1695747 h 1789120"/>
                <a:gd name="connsiteX15" fmla="*/ 1306379 w 1348962"/>
                <a:gd name="connsiteY15" fmla="*/ 1583688 h 1789120"/>
                <a:gd name="connsiteX16" fmla="*/ 1348962 w 1348962"/>
                <a:gd name="connsiteY16" fmla="*/ 1485077 h 1789120"/>
                <a:gd name="connsiteX0" fmla="*/ 1187933 w 1348962"/>
                <a:gd name="connsiteY0" fmla="*/ 182953 h 1789120"/>
                <a:gd name="connsiteX1" fmla="*/ 1118121 w 1348962"/>
                <a:gd name="connsiteY1" fmla="*/ 106753 h 1789120"/>
                <a:gd name="connsiteX2" fmla="*/ 997097 w 1348962"/>
                <a:gd name="connsiteY2" fmla="*/ 30553 h 1789120"/>
                <a:gd name="connsiteX3" fmla="*/ 880556 w 1348962"/>
                <a:gd name="connsiteY3" fmla="*/ 8140 h 1789120"/>
                <a:gd name="connsiteX4" fmla="*/ 705744 w 1348962"/>
                <a:gd name="connsiteY4" fmla="*/ 5900 h 1789120"/>
                <a:gd name="connsiteX5" fmla="*/ 488350 w 1348962"/>
                <a:gd name="connsiteY5" fmla="*/ 79859 h 1789120"/>
                <a:gd name="connsiteX6" fmla="*/ 214927 w 1348962"/>
                <a:gd name="connsiteY6" fmla="*/ 277082 h 1789120"/>
                <a:gd name="connsiteX7" fmla="*/ 60285 w 1348962"/>
                <a:gd name="connsiteY7" fmla="*/ 568435 h 1789120"/>
                <a:gd name="connsiteX8" fmla="*/ 4256 w 1348962"/>
                <a:gd name="connsiteY8" fmla="*/ 983053 h 1789120"/>
                <a:gd name="connsiteX9" fmla="*/ 163379 w 1348962"/>
                <a:gd name="connsiteY9" fmla="*/ 1388706 h 1789120"/>
                <a:gd name="connsiteX10" fmla="*/ 391979 w 1348962"/>
                <a:gd name="connsiteY10" fmla="*/ 1646441 h 1789120"/>
                <a:gd name="connsiteX11" fmla="*/ 692297 w 1348962"/>
                <a:gd name="connsiteY11" fmla="*/ 1771947 h 1789120"/>
                <a:gd name="connsiteX12" fmla="*/ 923138 w 1348962"/>
                <a:gd name="connsiteY12" fmla="*/ 1785394 h 1789120"/>
                <a:gd name="connsiteX13" fmla="*/ 1088985 w 1348962"/>
                <a:gd name="connsiteY13" fmla="*/ 1747294 h 1789120"/>
                <a:gd name="connsiteX14" fmla="*/ 1207768 w 1348962"/>
                <a:gd name="connsiteY14" fmla="*/ 1695747 h 1789120"/>
                <a:gd name="connsiteX15" fmla="*/ 1306379 w 1348962"/>
                <a:gd name="connsiteY15" fmla="*/ 1583688 h 1789120"/>
                <a:gd name="connsiteX16" fmla="*/ 1348962 w 1348962"/>
                <a:gd name="connsiteY16" fmla="*/ 1485077 h 1789120"/>
                <a:gd name="connsiteX0" fmla="*/ 1187933 w 1348962"/>
                <a:gd name="connsiteY0" fmla="*/ 182953 h 1789120"/>
                <a:gd name="connsiteX1" fmla="*/ 1118121 w 1348962"/>
                <a:gd name="connsiteY1" fmla="*/ 106753 h 1789120"/>
                <a:gd name="connsiteX2" fmla="*/ 997097 w 1348962"/>
                <a:gd name="connsiteY2" fmla="*/ 30553 h 1789120"/>
                <a:gd name="connsiteX3" fmla="*/ 880556 w 1348962"/>
                <a:gd name="connsiteY3" fmla="*/ 8140 h 1789120"/>
                <a:gd name="connsiteX4" fmla="*/ 705744 w 1348962"/>
                <a:gd name="connsiteY4" fmla="*/ 5900 h 1789120"/>
                <a:gd name="connsiteX5" fmla="*/ 488350 w 1348962"/>
                <a:gd name="connsiteY5" fmla="*/ 79859 h 1789120"/>
                <a:gd name="connsiteX6" fmla="*/ 214927 w 1348962"/>
                <a:gd name="connsiteY6" fmla="*/ 277082 h 1789120"/>
                <a:gd name="connsiteX7" fmla="*/ 60285 w 1348962"/>
                <a:gd name="connsiteY7" fmla="*/ 568435 h 1789120"/>
                <a:gd name="connsiteX8" fmla="*/ 4256 w 1348962"/>
                <a:gd name="connsiteY8" fmla="*/ 983053 h 1789120"/>
                <a:gd name="connsiteX9" fmla="*/ 163379 w 1348962"/>
                <a:gd name="connsiteY9" fmla="*/ 1388706 h 1789120"/>
                <a:gd name="connsiteX10" fmla="*/ 391979 w 1348962"/>
                <a:gd name="connsiteY10" fmla="*/ 1646441 h 1789120"/>
                <a:gd name="connsiteX11" fmla="*/ 692297 w 1348962"/>
                <a:gd name="connsiteY11" fmla="*/ 1771947 h 1789120"/>
                <a:gd name="connsiteX12" fmla="*/ 923138 w 1348962"/>
                <a:gd name="connsiteY12" fmla="*/ 1785394 h 1789120"/>
                <a:gd name="connsiteX13" fmla="*/ 1088985 w 1348962"/>
                <a:gd name="connsiteY13" fmla="*/ 1747294 h 1789120"/>
                <a:gd name="connsiteX14" fmla="*/ 1207768 w 1348962"/>
                <a:gd name="connsiteY14" fmla="*/ 1695747 h 1789120"/>
                <a:gd name="connsiteX15" fmla="*/ 1304474 w 1348962"/>
                <a:gd name="connsiteY15" fmla="*/ 1577973 h 1789120"/>
                <a:gd name="connsiteX16" fmla="*/ 1348962 w 1348962"/>
                <a:gd name="connsiteY16" fmla="*/ 1485077 h 1789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48962" h="1789120">
                  <a:moveTo>
                    <a:pt x="1187933" y="182953"/>
                  </a:moveTo>
                  <a:cubicBezTo>
                    <a:pt x="1168323" y="158300"/>
                    <a:pt x="1149927" y="132153"/>
                    <a:pt x="1118121" y="106753"/>
                  </a:cubicBezTo>
                  <a:cubicBezTo>
                    <a:pt x="1086315" y="81353"/>
                    <a:pt x="1036691" y="46988"/>
                    <a:pt x="997097" y="30553"/>
                  </a:cubicBezTo>
                  <a:cubicBezTo>
                    <a:pt x="957503" y="14118"/>
                    <a:pt x="920150" y="16731"/>
                    <a:pt x="880556" y="8140"/>
                  </a:cubicBezTo>
                  <a:cubicBezTo>
                    <a:pt x="840962" y="-451"/>
                    <a:pt x="775593" y="-3812"/>
                    <a:pt x="705744" y="5900"/>
                  </a:cubicBezTo>
                  <a:cubicBezTo>
                    <a:pt x="635895" y="15612"/>
                    <a:pt x="570153" y="34662"/>
                    <a:pt x="488350" y="79859"/>
                  </a:cubicBezTo>
                  <a:cubicBezTo>
                    <a:pt x="406547" y="125056"/>
                    <a:pt x="286271" y="195653"/>
                    <a:pt x="214927" y="277082"/>
                  </a:cubicBezTo>
                  <a:cubicBezTo>
                    <a:pt x="143583" y="358511"/>
                    <a:pt x="95397" y="450773"/>
                    <a:pt x="60285" y="568435"/>
                  </a:cubicBezTo>
                  <a:cubicBezTo>
                    <a:pt x="25173" y="686097"/>
                    <a:pt x="-12926" y="846341"/>
                    <a:pt x="4256" y="983053"/>
                  </a:cubicBezTo>
                  <a:cubicBezTo>
                    <a:pt x="21438" y="1119765"/>
                    <a:pt x="98759" y="1278141"/>
                    <a:pt x="163379" y="1388706"/>
                  </a:cubicBezTo>
                  <a:cubicBezTo>
                    <a:pt x="227999" y="1499271"/>
                    <a:pt x="303826" y="1582568"/>
                    <a:pt x="391979" y="1646441"/>
                  </a:cubicBezTo>
                  <a:cubicBezTo>
                    <a:pt x="480132" y="1710314"/>
                    <a:pt x="603771" y="1748788"/>
                    <a:pt x="692297" y="1771947"/>
                  </a:cubicBezTo>
                  <a:cubicBezTo>
                    <a:pt x="780823" y="1795106"/>
                    <a:pt x="857023" y="1789503"/>
                    <a:pt x="923138" y="1785394"/>
                  </a:cubicBezTo>
                  <a:cubicBezTo>
                    <a:pt x="989253" y="1781285"/>
                    <a:pt x="1041547" y="1762235"/>
                    <a:pt x="1088985" y="1747294"/>
                  </a:cubicBezTo>
                  <a:cubicBezTo>
                    <a:pt x="1136423" y="1732353"/>
                    <a:pt x="1171853" y="1723967"/>
                    <a:pt x="1207768" y="1695747"/>
                  </a:cubicBezTo>
                  <a:cubicBezTo>
                    <a:pt x="1243683" y="1667527"/>
                    <a:pt x="1280942" y="1613085"/>
                    <a:pt x="1304474" y="1577973"/>
                  </a:cubicBezTo>
                  <a:cubicBezTo>
                    <a:pt x="1328006" y="1542861"/>
                    <a:pt x="1339436" y="1516826"/>
                    <a:pt x="1348962" y="1485077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0" name="Figura a mano libera: forma 39">
              <a:extLst>
                <a:ext uri="{FF2B5EF4-FFF2-40B4-BE49-F238E27FC236}">
                  <a16:creationId xmlns:a16="http://schemas.microsoft.com/office/drawing/2014/main" id="{9BE5E13D-E79A-42AE-BDB3-9486D9F7E434}"/>
                </a:ext>
              </a:extLst>
            </p:cNvPr>
            <p:cNvSpPr/>
            <p:nvPr/>
          </p:nvSpPr>
          <p:spPr>
            <a:xfrm>
              <a:off x="8940814" y="1030605"/>
              <a:ext cx="432852" cy="1293495"/>
            </a:xfrm>
            <a:custGeom>
              <a:avLst/>
              <a:gdLst>
                <a:gd name="connsiteX0" fmla="*/ 266051 w 431786"/>
                <a:gd name="connsiteY0" fmla="*/ 0 h 1293495"/>
                <a:gd name="connsiteX1" fmla="*/ 227951 w 431786"/>
                <a:gd name="connsiteY1" fmla="*/ 163830 h 1293495"/>
                <a:gd name="connsiteX2" fmla="*/ 161276 w 431786"/>
                <a:gd name="connsiteY2" fmla="*/ 270510 h 1293495"/>
                <a:gd name="connsiteX3" fmla="*/ 56501 w 431786"/>
                <a:gd name="connsiteY3" fmla="*/ 462915 h 1293495"/>
                <a:gd name="connsiteX4" fmla="*/ 1256 w 431786"/>
                <a:gd name="connsiteY4" fmla="*/ 693420 h 1293495"/>
                <a:gd name="connsiteX5" fmla="*/ 107936 w 431786"/>
                <a:gd name="connsiteY5" fmla="*/ 923925 h 1293495"/>
                <a:gd name="connsiteX6" fmla="*/ 266051 w 431786"/>
                <a:gd name="connsiteY6" fmla="*/ 1078230 h 1293495"/>
                <a:gd name="connsiteX7" fmla="*/ 353681 w 431786"/>
                <a:gd name="connsiteY7" fmla="*/ 1167765 h 1293495"/>
                <a:gd name="connsiteX8" fmla="*/ 431786 w 431786"/>
                <a:gd name="connsiteY8" fmla="*/ 1293495 h 1293495"/>
                <a:gd name="connsiteX0" fmla="*/ 266051 w 431786"/>
                <a:gd name="connsiteY0" fmla="*/ 0 h 1293495"/>
                <a:gd name="connsiteX1" fmla="*/ 227951 w 431786"/>
                <a:gd name="connsiteY1" fmla="*/ 163830 h 1293495"/>
                <a:gd name="connsiteX2" fmla="*/ 161276 w 431786"/>
                <a:gd name="connsiteY2" fmla="*/ 270510 h 1293495"/>
                <a:gd name="connsiteX3" fmla="*/ 56501 w 431786"/>
                <a:gd name="connsiteY3" fmla="*/ 462915 h 1293495"/>
                <a:gd name="connsiteX4" fmla="*/ 1256 w 431786"/>
                <a:gd name="connsiteY4" fmla="*/ 693420 h 1293495"/>
                <a:gd name="connsiteX5" fmla="*/ 107936 w 431786"/>
                <a:gd name="connsiteY5" fmla="*/ 923925 h 1293495"/>
                <a:gd name="connsiteX6" fmla="*/ 266051 w 431786"/>
                <a:gd name="connsiteY6" fmla="*/ 1078230 h 1293495"/>
                <a:gd name="connsiteX7" fmla="*/ 353681 w 431786"/>
                <a:gd name="connsiteY7" fmla="*/ 1167765 h 1293495"/>
                <a:gd name="connsiteX8" fmla="*/ 431786 w 431786"/>
                <a:gd name="connsiteY8" fmla="*/ 1293495 h 1293495"/>
                <a:gd name="connsiteX0" fmla="*/ 266051 w 431786"/>
                <a:gd name="connsiteY0" fmla="*/ 0 h 1293495"/>
                <a:gd name="connsiteX1" fmla="*/ 227951 w 431786"/>
                <a:gd name="connsiteY1" fmla="*/ 163830 h 1293495"/>
                <a:gd name="connsiteX2" fmla="*/ 161276 w 431786"/>
                <a:gd name="connsiteY2" fmla="*/ 270510 h 1293495"/>
                <a:gd name="connsiteX3" fmla="*/ 56501 w 431786"/>
                <a:gd name="connsiteY3" fmla="*/ 462915 h 1293495"/>
                <a:gd name="connsiteX4" fmla="*/ 1256 w 431786"/>
                <a:gd name="connsiteY4" fmla="*/ 693420 h 1293495"/>
                <a:gd name="connsiteX5" fmla="*/ 107936 w 431786"/>
                <a:gd name="connsiteY5" fmla="*/ 923925 h 1293495"/>
                <a:gd name="connsiteX6" fmla="*/ 266051 w 431786"/>
                <a:gd name="connsiteY6" fmla="*/ 1078230 h 1293495"/>
                <a:gd name="connsiteX7" fmla="*/ 353681 w 431786"/>
                <a:gd name="connsiteY7" fmla="*/ 1167765 h 1293495"/>
                <a:gd name="connsiteX8" fmla="*/ 431786 w 431786"/>
                <a:gd name="connsiteY8" fmla="*/ 1293495 h 1293495"/>
                <a:gd name="connsiteX0" fmla="*/ 266051 w 431786"/>
                <a:gd name="connsiteY0" fmla="*/ 0 h 1293495"/>
                <a:gd name="connsiteX1" fmla="*/ 227951 w 431786"/>
                <a:gd name="connsiteY1" fmla="*/ 163830 h 1293495"/>
                <a:gd name="connsiteX2" fmla="*/ 161276 w 431786"/>
                <a:gd name="connsiteY2" fmla="*/ 270510 h 1293495"/>
                <a:gd name="connsiteX3" fmla="*/ 56501 w 431786"/>
                <a:gd name="connsiteY3" fmla="*/ 462915 h 1293495"/>
                <a:gd name="connsiteX4" fmla="*/ 1256 w 431786"/>
                <a:gd name="connsiteY4" fmla="*/ 693420 h 1293495"/>
                <a:gd name="connsiteX5" fmla="*/ 107936 w 431786"/>
                <a:gd name="connsiteY5" fmla="*/ 923925 h 1293495"/>
                <a:gd name="connsiteX6" fmla="*/ 266051 w 431786"/>
                <a:gd name="connsiteY6" fmla="*/ 1078230 h 1293495"/>
                <a:gd name="connsiteX7" fmla="*/ 353681 w 431786"/>
                <a:gd name="connsiteY7" fmla="*/ 1167765 h 1293495"/>
                <a:gd name="connsiteX8" fmla="*/ 431786 w 431786"/>
                <a:gd name="connsiteY8" fmla="*/ 1293495 h 1293495"/>
                <a:gd name="connsiteX0" fmla="*/ 266051 w 431786"/>
                <a:gd name="connsiteY0" fmla="*/ 0 h 1293495"/>
                <a:gd name="connsiteX1" fmla="*/ 227951 w 431786"/>
                <a:gd name="connsiteY1" fmla="*/ 163830 h 1293495"/>
                <a:gd name="connsiteX2" fmla="*/ 161276 w 431786"/>
                <a:gd name="connsiteY2" fmla="*/ 270510 h 1293495"/>
                <a:gd name="connsiteX3" fmla="*/ 56501 w 431786"/>
                <a:gd name="connsiteY3" fmla="*/ 462915 h 1293495"/>
                <a:gd name="connsiteX4" fmla="*/ 1256 w 431786"/>
                <a:gd name="connsiteY4" fmla="*/ 693420 h 1293495"/>
                <a:gd name="connsiteX5" fmla="*/ 107936 w 431786"/>
                <a:gd name="connsiteY5" fmla="*/ 923925 h 1293495"/>
                <a:gd name="connsiteX6" fmla="*/ 266051 w 431786"/>
                <a:gd name="connsiteY6" fmla="*/ 1078230 h 1293495"/>
                <a:gd name="connsiteX7" fmla="*/ 353681 w 431786"/>
                <a:gd name="connsiteY7" fmla="*/ 1167765 h 1293495"/>
                <a:gd name="connsiteX8" fmla="*/ 431786 w 431786"/>
                <a:gd name="connsiteY8" fmla="*/ 1293495 h 1293495"/>
                <a:gd name="connsiteX0" fmla="*/ 266051 w 431786"/>
                <a:gd name="connsiteY0" fmla="*/ 0 h 1293495"/>
                <a:gd name="connsiteX1" fmla="*/ 227951 w 431786"/>
                <a:gd name="connsiteY1" fmla="*/ 163830 h 1293495"/>
                <a:gd name="connsiteX2" fmla="*/ 161276 w 431786"/>
                <a:gd name="connsiteY2" fmla="*/ 270510 h 1293495"/>
                <a:gd name="connsiteX3" fmla="*/ 56501 w 431786"/>
                <a:gd name="connsiteY3" fmla="*/ 462915 h 1293495"/>
                <a:gd name="connsiteX4" fmla="*/ 1256 w 431786"/>
                <a:gd name="connsiteY4" fmla="*/ 693420 h 1293495"/>
                <a:gd name="connsiteX5" fmla="*/ 107936 w 431786"/>
                <a:gd name="connsiteY5" fmla="*/ 923925 h 1293495"/>
                <a:gd name="connsiteX6" fmla="*/ 266051 w 431786"/>
                <a:gd name="connsiteY6" fmla="*/ 1078230 h 1293495"/>
                <a:gd name="connsiteX7" fmla="*/ 353681 w 431786"/>
                <a:gd name="connsiteY7" fmla="*/ 1167765 h 1293495"/>
                <a:gd name="connsiteX8" fmla="*/ 431786 w 431786"/>
                <a:gd name="connsiteY8" fmla="*/ 1293495 h 1293495"/>
                <a:gd name="connsiteX0" fmla="*/ 266051 w 431786"/>
                <a:gd name="connsiteY0" fmla="*/ 0 h 1293495"/>
                <a:gd name="connsiteX1" fmla="*/ 227951 w 431786"/>
                <a:gd name="connsiteY1" fmla="*/ 163830 h 1293495"/>
                <a:gd name="connsiteX2" fmla="*/ 161276 w 431786"/>
                <a:gd name="connsiteY2" fmla="*/ 270510 h 1293495"/>
                <a:gd name="connsiteX3" fmla="*/ 56501 w 431786"/>
                <a:gd name="connsiteY3" fmla="*/ 462915 h 1293495"/>
                <a:gd name="connsiteX4" fmla="*/ 1256 w 431786"/>
                <a:gd name="connsiteY4" fmla="*/ 693420 h 1293495"/>
                <a:gd name="connsiteX5" fmla="*/ 107936 w 431786"/>
                <a:gd name="connsiteY5" fmla="*/ 923925 h 1293495"/>
                <a:gd name="connsiteX6" fmla="*/ 266051 w 431786"/>
                <a:gd name="connsiteY6" fmla="*/ 1078230 h 1293495"/>
                <a:gd name="connsiteX7" fmla="*/ 353681 w 431786"/>
                <a:gd name="connsiteY7" fmla="*/ 1167765 h 1293495"/>
                <a:gd name="connsiteX8" fmla="*/ 431786 w 431786"/>
                <a:gd name="connsiteY8" fmla="*/ 1293495 h 1293495"/>
                <a:gd name="connsiteX0" fmla="*/ 266051 w 431786"/>
                <a:gd name="connsiteY0" fmla="*/ 0 h 1293495"/>
                <a:gd name="connsiteX1" fmla="*/ 227951 w 431786"/>
                <a:gd name="connsiteY1" fmla="*/ 163830 h 1293495"/>
                <a:gd name="connsiteX2" fmla="*/ 161276 w 431786"/>
                <a:gd name="connsiteY2" fmla="*/ 270510 h 1293495"/>
                <a:gd name="connsiteX3" fmla="*/ 56501 w 431786"/>
                <a:gd name="connsiteY3" fmla="*/ 462915 h 1293495"/>
                <a:gd name="connsiteX4" fmla="*/ 1256 w 431786"/>
                <a:gd name="connsiteY4" fmla="*/ 693420 h 1293495"/>
                <a:gd name="connsiteX5" fmla="*/ 107936 w 431786"/>
                <a:gd name="connsiteY5" fmla="*/ 923925 h 1293495"/>
                <a:gd name="connsiteX6" fmla="*/ 266051 w 431786"/>
                <a:gd name="connsiteY6" fmla="*/ 1078230 h 1293495"/>
                <a:gd name="connsiteX7" fmla="*/ 353681 w 431786"/>
                <a:gd name="connsiteY7" fmla="*/ 1167765 h 1293495"/>
                <a:gd name="connsiteX8" fmla="*/ 431786 w 431786"/>
                <a:gd name="connsiteY8" fmla="*/ 1293495 h 1293495"/>
                <a:gd name="connsiteX0" fmla="*/ 266051 w 432852"/>
                <a:gd name="connsiteY0" fmla="*/ 0 h 1293495"/>
                <a:gd name="connsiteX1" fmla="*/ 227951 w 432852"/>
                <a:gd name="connsiteY1" fmla="*/ 163830 h 1293495"/>
                <a:gd name="connsiteX2" fmla="*/ 161276 w 432852"/>
                <a:gd name="connsiteY2" fmla="*/ 270510 h 1293495"/>
                <a:gd name="connsiteX3" fmla="*/ 56501 w 432852"/>
                <a:gd name="connsiteY3" fmla="*/ 462915 h 1293495"/>
                <a:gd name="connsiteX4" fmla="*/ 1256 w 432852"/>
                <a:gd name="connsiteY4" fmla="*/ 693420 h 1293495"/>
                <a:gd name="connsiteX5" fmla="*/ 107936 w 432852"/>
                <a:gd name="connsiteY5" fmla="*/ 923925 h 1293495"/>
                <a:gd name="connsiteX6" fmla="*/ 266051 w 432852"/>
                <a:gd name="connsiteY6" fmla="*/ 1078230 h 1293495"/>
                <a:gd name="connsiteX7" fmla="*/ 353681 w 432852"/>
                <a:gd name="connsiteY7" fmla="*/ 1167765 h 1293495"/>
                <a:gd name="connsiteX8" fmla="*/ 431786 w 432852"/>
                <a:gd name="connsiteY8" fmla="*/ 1293495 h 12934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32852" h="1293495">
                  <a:moveTo>
                    <a:pt x="266051" y="0"/>
                  </a:moveTo>
                  <a:cubicBezTo>
                    <a:pt x="278592" y="61277"/>
                    <a:pt x="268273" y="86360"/>
                    <a:pt x="227951" y="163830"/>
                  </a:cubicBezTo>
                  <a:cubicBezTo>
                    <a:pt x="187629" y="241300"/>
                    <a:pt x="189851" y="220663"/>
                    <a:pt x="161276" y="270510"/>
                  </a:cubicBezTo>
                  <a:cubicBezTo>
                    <a:pt x="132701" y="320357"/>
                    <a:pt x="83171" y="392430"/>
                    <a:pt x="56501" y="462915"/>
                  </a:cubicBezTo>
                  <a:cubicBezTo>
                    <a:pt x="29831" y="533400"/>
                    <a:pt x="-7316" y="616585"/>
                    <a:pt x="1256" y="693420"/>
                  </a:cubicBezTo>
                  <a:cubicBezTo>
                    <a:pt x="9828" y="770255"/>
                    <a:pt x="63804" y="859790"/>
                    <a:pt x="107936" y="923925"/>
                  </a:cubicBezTo>
                  <a:cubicBezTo>
                    <a:pt x="152068" y="988060"/>
                    <a:pt x="225094" y="1037590"/>
                    <a:pt x="266051" y="1078230"/>
                  </a:cubicBezTo>
                  <a:cubicBezTo>
                    <a:pt x="307008" y="1118870"/>
                    <a:pt x="326059" y="1131888"/>
                    <a:pt x="353681" y="1167765"/>
                  </a:cubicBezTo>
                  <a:cubicBezTo>
                    <a:pt x="409879" y="1230313"/>
                    <a:pt x="438930" y="1240949"/>
                    <a:pt x="431786" y="1293495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92" name="Gruppo 91">
            <a:extLst>
              <a:ext uri="{FF2B5EF4-FFF2-40B4-BE49-F238E27FC236}">
                <a16:creationId xmlns:a16="http://schemas.microsoft.com/office/drawing/2014/main" id="{CD8E7D3F-AC47-36BE-F4D5-91270EA5B3C3}"/>
              </a:ext>
            </a:extLst>
          </p:cNvPr>
          <p:cNvGrpSpPr/>
          <p:nvPr/>
        </p:nvGrpSpPr>
        <p:grpSpPr>
          <a:xfrm>
            <a:off x="6173287" y="1118592"/>
            <a:ext cx="1799399" cy="2169141"/>
            <a:chOff x="1423416" y="1672467"/>
            <a:chExt cx="3041904" cy="4253804"/>
          </a:xfrm>
        </p:grpSpPr>
        <p:cxnSp>
          <p:nvCxnSpPr>
            <p:cNvPr id="101" name="Connettore diritto 100">
              <a:extLst>
                <a:ext uri="{FF2B5EF4-FFF2-40B4-BE49-F238E27FC236}">
                  <a16:creationId xmlns:a16="http://schemas.microsoft.com/office/drawing/2014/main" id="{21F4FF03-A585-2289-F0E9-EA08EDD4379B}"/>
                </a:ext>
              </a:extLst>
            </p:cNvPr>
            <p:cNvCxnSpPr>
              <a:cxnSpLocks/>
            </p:cNvCxnSpPr>
            <p:nvPr/>
          </p:nvCxnSpPr>
          <p:spPr>
            <a:xfrm>
              <a:off x="1423416" y="1684924"/>
              <a:ext cx="0" cy="77427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nettore diritto 101">
              <a:extLst>
                <a:ext uri="{FF2B5EF4-FFF2-40B4-BE49-F238E27FC236}">
                  <a16:creationId xmlns:a16="http://schemas.microsoft.com/office/drawing/2014/main" id="{1D1ED869-B6CA-DB90-14F3-B2B13B3919B0}"/>
                </a:ext>
              </a:extLst>
            </p:cNvPr>
            <p:cNvCxnSpPr>
              <a:cxnSpLocks/>
            </p:cNvCxnSpPr>
            <p:nvPr/>
          </p:nvCxnSpPr>
          <p:spPr>
            <a:xfrm>
              <a:off x="1575816" y="1684924"/>
              <a:ext cx="0" cy="4676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nettore diritto 102">
              <a:extLst>
                <a:ext uri="{FF2B5EF4-FFF2-40B4-BE49-F238E27FC236}">
                  <a16:creationId xmlns:a16="http://schemas.microsoft.com/office/drawing/2014/main" id="{C8E29964-00DE-EF0A-5195-4A76713E4BD5}"/>
                </a:ext>
              </a:extLst>
            </p:cNvPr>
            <p:cNvCxnSpPr>
              <a:cxnSpLocks/>
            </p:cNvCxnSpPr>
            <p:nvPr/>
          </p:nvCxnSpPr>
          <p:spPr>
            <a:xfrm>
              <a:off x="1728217" y="1681227"/>
              <a:ext cx="0" cy="27961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ttore diritto 104">
              <a:extLst>
                <a:ext uri="{FF2B5EF4-FFF2-40B4-BE49-F238E27FC236}">
                  <a16:creationId xmlns:a16="http://schemas.microsoft.com/office/drawing/2014/main" id="{E45999DB-C0F4-6E15-4ACF-E753F453BEDB}"/>
                </a:ext>
              </a:extLst>
            </p:cNvPr>
            <p:cNvCxnSpPr>
              <a:cxnSpLocks/>
            </p:cNvCxnSpPr>
            <p:nvPr/>
          </p:nvCxnSpPr>
          <p:spPr>
            <a:xfrm>
              <a:off x="1877568" y="1680239"/>
              <a:ext cx="0" cy="28059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nettore diritto 105">
              <a:extLst>
                <a:ext uri="{FF2B5EF4-FFF2-40B4-BE49-F238E27FC236}">
                  <a16:creationId xmlns:a16="http://schemas.microsoft.com/office/drawing/2014/main" id="{5C0D9085-11CF-0A6D-2DF1-386B80404992}"/>
                </a:ext>
              </a:extLst>
            </p:cNvPr>
            <p:cNvCxnSpPr>
              <a:cxnSpLocks/>
            </p:cNvCxnSpPr>
            <p:nvPr/>
          </p:nvCxnSpPr>
          <p:spPr>
            <a:xfrm>
              <a:off x="2029968" y="1680274"/>
              <a:ext cx="0" cy="386955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ttore diritto 106">
              <a:extLst>
                <a:ext uri="{FF2B5EF4-FFF2-40B4-BE49-F238E27FC236}">
                  <a16:creationId xmlns:a16="http://schemas.microsoft.com/office/drawing/2014/main" id="{6B2CE8FD-9D7B-9F08-4527-23E055FF8824}"/>
                </a:ext>
              </a:extLst>
            </p:cNvPr>
            <p:cNvCxnSpPr>
              <a:cxnSpLocks/>
            </p:cNvCxnSpPr>
            <p:nvPr/>
          </p:nvCxnSpPr>
          <p:spPr>
            <a:xfrm>
              <a:off x="2182368" y="1672467"/>
              <a:ext cx="0" cy="618913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nettore diritto 107">
              <a:extLst>
                <a:ext uri="{FF2B5EF4-FFF2-40B4-BE49-F238E27FC236}">
                  <a16:creationId xmlns:a16="http://schemas.microsoft.com/office/drawing/2014/main" id="{1F3FC204-189A-ED4D-4CEC-9AAA6046576B}"/>
                </a:ext>
              </a:extLst>
            </p:cNvPr>
            <p:cNvCxnSpPr>
              <a:cxnSpLocks/>
            </p:cNvCxnSpPr>
            <p:nvPr/>
          </p:nvCxnSpPr>
          <p:spPr>
            <a:xfrm>
              <a:off x="2334767" y="1685565"/>
              <a:ext cx="0" cy="97015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ttore diritto 108">
              <a:extLst>
                <a:ext uri="{FF2B5EF4-FFF2-40B4-BE49-F238E27FC236}">
                  <a16:creationId xmlns:a16="http://schemas.microsoft.com/office/drawing/2014/main" id="{1CC6CBF7-5D01-13E6-709F-A7DDB9B3B47C}"/>
                </a:ext>
              </a:extLst>
            </p:cNvPr>
            <p:cNvCxnSpPr>
              <a:cxnSpLocks/>
            </p:cNvCxnSpPr>
            <p:nvPr/>
          </p:nvCxnSpPr>
          <p:spPr>
            <a:xfrm>
              <a:off x="2487168" y="1685565"/>
              <a:ext cx="0" cy="140771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ttore diritto 109">
              <a:extLst>
                <a:ext uri="{FF2B5EF4-FFF2-40B4-BE49-F238E27FC236}">
                  <a16:creationId xmlns:a16="http://schemas.microsoft.com/office/drawing/2014/main" id="{0B556E33-47A6-B04F-448C-ADAD385417DC}"/>
                </a:ext>
              </a:extLst>
            </p:cNvPr>
            <p:cNvCxnSpPr>
              <a:cxnSpLocks/>
            </p:cNvCxnSpPr>
            <p:nvPr/>
          </p:nvCxnSpPr>
          <p:spPr>
            <a:xfrm>
              <a:off x="2639568" y="3476163"/>
              <a:ext cx="0" cy="1014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nettore diritto 110">
              <a:extLst>
                <a:ext uri="{FF2B5EF4-FFF2-40B4-BE49-F238E27FC236}">
                  <a16:creationId xmlns:a16="http://schemas.microsoft.com/office/drawing/2014/main" id="{34258DEF-8F1F-DEE4-13AA-E07FD4361287}"/>
                </a:ext>
              </a:extLst>
            </p:cNvPr>
            <p:cNvCxnSpPr>
              <a:cxnSpLocks/>
            </p:cNvCxnSpPr>
            <p:nvPr/>
          </p:nvCxnSpPr>
          <p:spPr>
            <a:xfrm>
              <a:off x="2791968" y="3809354"/>
              <a:ext cx="0" cy="249848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ttore diritto 112">
              <a:extLst>
                <a:ext uri="{FF2B5EF4-FFF2-40B4-BE49-F238E27FC236}">
                  <a16:creationId xmlns:a16="http://schemas.microsoft.com/office/drawing/2014/main" id="{51B97478-B94B-AD8D-9F65-91E99E432785}"/>
                </a:ext>
              </a:extLst>
            </p:cNvPr>
            <p:cNvCxnSpPr>
              <a:cxnSpLocks/>
            </p:cNvCxnSpPr>
            <p:nvPr/>
          </p:nvCxnSpPr>
          <p:spPr>
            <a:xfrm>
              <a:off x="2944369" y="3993840"/>
              <a:ext cx="0" cy="64451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Connettore diritto 113">
              <a:extLst>
                <a:ext uri="{FF2B5EF4-FFF2-40B4-BE49-F238E27FC236}">
                  <a16:creationId xmlns:a16="http://schemas.microsoft.com/office/drawing/2014/main" id="{86A83D45-AC4C-8FF2-5DDE-1E8FEEEF6460}"/>
                </a:ext>
              </a:extLst>
            </p:cNvPr>
            <p:cNvCxnSpPr>
              <a:cxnSpLocks/>
            </p:cNvCxnSpPr>
            <p:nvPr/>
          </p:nvCxnSpPr>
          <p:spPr>
            <a:xfrm>
              <a:off x="3096768" y="4132598"/>
              <a:ext cx="0" cy="97379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Connettore diritto 114">
              <a:extLst>
                <a:ext uri="{FF2B5EF4-FFF2-40B4-BE49-F238E27FC236}">
                  <a16:creationId xmlns:a16="http://schemas.microsoft.com/office/drawing/2014/main" id="{A0479AB6-B4A8-12DD-3784-23F3B9615ADB}"/>
                </a:ext>
              </a:extLst>
            </p:cNvPr>
            <p:cNvCxnSpPr>
              <a:cxnSpLocks/>
            </p:cNvCxnSpPr>
            <p:nvPr/>
          </p:nvCxnSpPr>
          <p:spPr>
            <a:xfrm>
              <a:off x="3249168" y="4185172"/>
              <a:ext cx="0" cy="144960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ttore diritto 115">
              <a:extLst>
                <a:ext uri="{FF2B5EF4-FFF2-40B4-BE49-F238E27FC236}">
                  <a16:creationId xmlns:a16="http://schemas.microsoft.com/office/drawing/2014/main" id="{C9EA6101-9035-17ED-1784-35729EB6C0D1}"/>
                </a:ext>
              </a:extLst>
            </p:cNvPr>
            <p:cNvCxnSpPr>
              <a:cxnSpLocks/>
            </p:cNvCxnSpPr>
            <p:nvPr/>
          </p:nvCxnSpPr>
          <p:spPr>
            <a:xfrm>
              <a:off x="3401568" y="4207322"/>
              <a:ext cx="0" cy="170590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ttore diritto 116">
              <a:extLst>
                <a:ext uri="{FF2B5EF4-FFF2-40B4-BE49-F238E27FC236}">
                  <a16:creationId xmlns:a16="http://schemas.microsoft.com/office/drawing/2014/main" id="{2A2FF2F1-FD99-5163-49F4-E8B18303BA19}"/>
                </a:ext>
              </a:extLst>
            </p:cNvPr>
            <p:cNvCxnSpPr>
              <a:cxnSpLocks/>
            </p:cNvCxnSpPr>
            <p:nvPr/>
          </p:nvCxnSpPr>
          <p:spPr>
            <a:xfrm>
              <a:off x="3553969" y="4173816"/>
              <a:ext cx="0" cy="1752455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Connettore diritto 117">
              <a:extLst>
                <a:ext uri="{FF2B5EF4-FFF2-40B4-BE49-F238E27FC236}">
                  <a16:creationId xmlns:a16="http://schemas.microsoft.com/office/drawing/2014/main" id="{A2B87747-DF23-4E2F-31AD-12B7F8A75BB8}"/>
                </a:ext>
              </a:extLst>
            </p:cNvPr>
            <p:cNvCxnSpPr>
              <a:cxnSpLocks/>
            </p:cNvCxnSpPr>
            <p:nvPr/>
          </p:nvCxnSpPr>
          <p:spPr>
            <a:xfrm>
              <a:off x="3703320" y="4132598"/>
              <a:ext cx="0" cy="1793673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nettore diritto 119">
              <a:extLst>
                <a:ext uri="{FF2B5EF4-FFF2-40B4-BE49-F238E27FC236}">
                  <a16:creationId xmlns:a16="http://schemas.microsoft.com/office/drawing/2014/main" id="{3C766663-DFEB-F934-7A2E-258D68EA1571}"/>
                </a:ext>
              </a:extLst>
            </p:cNvPr>
            <p:cNvCxnSpPr>
              <a:cxnSpLocks/>
            </p:cNvCxnSpPr>
            <p:nvPr/>
          </p:nvCxnSpPr>
          <p:spPr>
            <a:xfrm>
              <a:off x="3855720" y="4036534"/>
              <a:ext cx="0" cy="1868085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nettore diritto 120">
              <a:extLst>
                <a:ext uri="{FF2B5EF4-FFF2-40B4-BE49-F238E27FC236}">
                  <a16:creationId xmlns:a16="http://schemas.microsoft.com/office/drawing/2014/main" id="{5F370FAD-34AF-1B05-FB97-EEA232A54167}"/>
                </a:ext>
              </a:extLst>
            </p:cNvPr>
            <p:cNvCxnSpPr>
              <a:cxnSpLocks/>
            </p:cNvCxnSpPr>
            <p:nvPr/>
          </p:nvCxnSpPr>
          <p:spPr>
            <a:xfrm>
              <a:off x="4008120" y="3843206"/>
              <a:ext cx="0" cy="202571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ttore diritto 121">
              <a:extLst>
                <a:ext uri="{FF2B5EF4-FFF2-40B4-BE49-F238E27FC236}">
                  <a16:creationId xmlns:a16="http://schemas.microsoft.com/office/drawing/2014/main" id="{D489F7FA-F75B-5664-CE9F-6D59B9CC4FE1}"/>
                </a:ext>
              </a:extLst>
            </p:cNvPr>
            <p:cNvCxnSpPr>
              <a:cxnSpLocks/>
            </p:cNvCxnSpPr>
            <p:nvPr/>
          </p:nvCxnSpPr>
          <p:spPr>
            <a:xfrm>
              <a:off x="4160519" y="3577564"/>
              <a:ext cx="0" cy="2332345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onnettore diritto 122">
              <a:extLst>
                <a:ext uri="{FF2B5EF4-FFF2-40B4-BE49-F238E27FC236}">
                  <a16:creationId xmlns:a16="http://schemas.microsoft.com/office/drawing/2014/main" id="{2FEB68FB-0DDD-E9E1-067C-9B236C0C02EF}"/>
                </a:ext>
              </a:extLst>
            </p:cNvPr>
            <p:cNvCxnSpPr/>
            <p:nvPr/>
          </p:nvCxnSpPr>
          <p:spPr>
            <a:xfrm>
              <a:off x="4312920" y="1680238"/>
              <a:ext cx="0" cy="422967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onnettore diritto 123">
              <a:extLst>
                <a:ext uri="{FF2B5EF4-FFF2-40B4-BE49-F238E27FC236}">
                  <a16:creationId xmlns:a16="http://schemas.microsoft.com/office/drawing/2014/main" id="{08E2268C-3772-839C-9CE2-6B6EE7E40140}"/>
                </a:ext>
              </a:extLst>
            </p:cNvPr>
            <p:cNvCxnSpPr/>
            <p:nvPr/>
          </p:nvCxnSpPr>
          <p:spPr>
            <a:xfrm>
              <a:off x="4465320" y="1680238"/>
              <a:ext cx="0" cy="422967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2" name="Gruppo 151">
            <a:extLst>
              <a:ext uri="{FF2B5EF4-FFF2-40B4-BE49-F238E27FC236}">
                <a16:creationId xmlns:a16="http://schemas.microsoft.com/office/drawing/2014/main" id="{E2C04C92-1283-F9EC-5A11-F7FDFBB4ED6F}"/>
              </a:ext>
            </a:extLst>
          </p:cNvPr>
          <p:cNvGrpSpPr/>
          <p:nvPr/>
        </p:nvGrpSpPr>
        <p:grpSpPr>
          <a:xfrm flipV="1">
            <a:off x="6980862" y="1114404"/>
            <a:ext cx="809549" cy="485796"/>
            <a:chOff x="8717883" y="2992592"/>
            <a:chExt cx="809549" cy="485796"/>
          </a:xfrm>
        </p:grpSpPr>
        <p:cxnSp>
          <p:nvCxnSpPr>
            <p:cNvPr id="140" name="Connettore diritto 139">
              <a:extLst>
                <a:ext uri="{FF2B5EF4-FFF2-40B4-BE49-F238E27FC236}">
                  <a16:creationId xmlns:a16="http://schemas.microsoft.com/office/drawing/2014/main" id="{11218552-C5A7-2E0E-C815-14268F7F9170}"/>
                </a:ext>
              </a:extLst>
            </p:cNvPr>
            <p:cNvCxnSpPr>
              <a:cxnSpLocks/>
            </p:cNvCxnSpPr>
            <p:nvPr/>
          </p:nvCxnSpPr>
          <p:spPr>
            <a:xfrm>
              <a:off x="8717883" y="3109613"/>
              <a:ext cx="0" cy="36605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Connettore diritto 140">
              <a:extLst>
                <a:ext uri="{FF2B5EF4-FFF2-40B4-BE49-F238E27FC236}">
                  <a16:creationId xmlns:a16="http://schemas.microsoft.com/office/drawing/2014/main" id="{8B8CA96D-D583-A144-C679-DBE2BA5F57C0}"/>
                </a:ext>
              </a:extLst>
            </p:cNvPr>
            <p:cNvCxnSpPr>
              <a:cxnSpLocks/>
            </p:cNvCxnSpPr>
            <p:nvPr/>
          </p:nvCxnSpPr>
          <p:spPr>
            <a:xfrm>
              <a:off x="8808034" y="3210306"/>
              <a:ext cx="0" cy="265384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Connettore diritto 141">
              <a:extLst>
                <a:ext uri="{FF2B5EF4-FFF2-40B4-BE49-F238E27FC236}">
                  <a16:creationId xmlns:a16="http://schemas.microsoft.com/office/drawing/2014/main" id="{4E31DB7B-54F2-357A-3C85-566712761ABB}"/>
                </a:ext>
              </a:extLst>
            </p:cNvPr>
            <p:cNvCxnSpPr>
              <a:cxnSpLocks/>
            </p:cNvCxnSpPr>
            <p:nvPr/>
          </p:nvCxnSpPr>
          <p:spPr>
            <a:xfrm>
              <a:off x="8898184" y="3272899"/>
              <a:ext cx="0" cy="19881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Connettore diritto 142">
              <a:extLst>
                <a:ext uri="{FF2B5EF4-FFF2-40B4-BE49-F238E27FC236}">
                  <a16:creationId xmlns:a16="http://schemas.microsoft.com/office/drawing/2014/main" id="{D122FA4F-7719-B336-C789-FB102A93B51A}"/>
                </a:ext>
              </a:extLst>
            </p:cNvPr>
            <p:cNvCxnSpPr>
              <a:cxnSpLocks/>
            </p:cNvCxnSpPr>
            <p:nvPr/>
          </p:nvCxnSpPr>
          <p:spPr>
            <a:xfrm>
              <a:off x="8988334" y="3291949"/>
              <a:ext cx="0" cy="18643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Connettore diritto 143">
              <a:extLst>
                <a:ext uri="{FF2B5EF4-FFF2-40B4-BE49-F238E27FC236}">
                  <a16:creationId xmlns:a16="http://schemas.microsoft.com/office/drawing/2014/main" id="{BF23657B-7C58-D3FD-0FF8-6A72C732B726}"/>
                </a:ext>
              </a:extLst>
            </p:cNvPr>
            <p:cNvCxnSpPr>
              <a:cxnSpLocks/>
            </p:cNvCxnSpPr>
            <p:nvPr/>
          </p:nvCxnSpPr>
          <p:spPr>
            <a:xfrm>
              <a:off x="9078484" y="3313106"/>
              <a:ext cx="0" cy="16528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Connettore diritto 144">
              <a:extLst>
                <a:ext uri="{FF2B5EF4-FFF2-40B4-BE49-F238E27FC236}">
                  <a16:creationId xmlns:a16="http://schemas.microsoft.com/office/drawing/2014/main" id="{B8D23478-EF50-05C1-7F9D-BEE572B5C2F8}"/>
                </a:ext>
              </a:extLst>
            </p:cNvPr>
            <p:cNvCxnSpPr>
              <a:cxnSpLocks/>
            </p:cNvCxnSpPr>
            <p:nvPr/>
          </p:nvCxnSpPr>
          <p:spPr>
            <a:xfrm>
              <a:off x="9168635" y="3313106"/>
              <a:ext cx="0" cy="16528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Connettore diritto 145">
              <a:extLst>
                <a:ext uri="{FF2B5EF4-FFF2-40B4-BE49-F238E27FC236}">
                  <a16:creationId xmlns:a16="http://schemas.microsoft.com/office/drawing/2014/main" id="{5E9CFE90-727D-5A03-6C57-155378CAD08E}"/>
                </a:ext>
              </a:extLst>
            </p:cNvPr>
            <p:cNvCxnSpPr>
              <a:cxnSpLocks/>
            </p:cNvCxnSpPr>
            <p:nvPr/>
          </p:nvCxnSpPr>
          <p:spPr>
            <a:xfrm>
              <a:off x="9256982" y="3272899"/>
              <a:ext cx="0" cy="19493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Connettore diritto 146">
              <a:extLst>
                <a:ext uri="{FF2B5EF4-FFF2-40B4-BE49-F238E27FC236}">
                  <a16:creationId xmlns:a16="http://schemas.microsoft.com/office/drawing/2014/main" id="{2539E6B2-BF38-CABB-B2AA-FC38D51C8D64}"/>
                </a:ext>
              </a:extLst>
            </p:cNvPr>
            <p:cNvCxnSpPr>
              <a:cxnSpLocks/>
            </p:cNvCxnSpPr>
            <p:nvPr/>
          </p:nvCxnSpPr>
          <p:spPr>
            <a:xfrm>
              <a:off x="9347132" y="3229356"/>
              <a:ext cx="0" cy="23849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Connettore diritto 147">
              <a:extLst>
                <a:ext uri="{FF2B5EF4-FFF2-40B4-BE49-F238E27FC236}">
                  <a16:creationId xmlns:a16="http://schemas.microsoft.com/office/drawing/2014/main" id="{7BEDDE4A-E346-A23F-4D73-35F872505E78}"/>
                </a:ext>
              </a:extLst>
            </p:cNvPr>
            <p:cNvCxnSpPr>
              <a:cxnSpLocks/>
            </p:cNvCxnSpPr>
            <p:nvPr/>
          </p:nvCxnSpPr>
          <p:spPr>
            <a:xfrm>
              <a:off x="9437282" y="3150435"/>
              <a:ext cx="0" cy="31343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Connettore diritto 148">
              <a:extLst>
                <a:ext uri="{FF2B5EF4-FFF2-40B4-BE49-F238E27FC236}">
                  <a16:creationId xmlns:a16="http://schemas.microsoft.com/office/drawing/2014/main" id="{7B0B62DA-4BEF-EB48-9F8F-C701209D1548}"/>
                </a:ext>
              </a:extLst>
            </p:cNvPr>
            <p:cNvCxnSpPr>
              <a:cxnSpLocks/>
            </p:cNvCxnSpPr>
            <p:nvPr/>
          </p:nvCxnSpPr>
          <p:spPr>
            <a:xfrm>
              <a:off x="9527432" y="2992592"/>
              <a:ext cx="0" cy="47796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21CCE496-F232-1449-90FC-7B8A55CA9DD6}"/>
              </a:ext>
            </a:extLst>
          </p:cNvPr>
          <p:cNvCxnSpPr>
            <a:cxnSpLocks/>
          </p:cNvCxnSpPr>
          <p:nvPr/>
        </p:nvCxnSpPr>
        <p:spPr>
          <a:xfrm>
            <a:off x="6892686" y="1122555"/>
            <a:ext cx="0" cy="51574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120C2105-6A7B-B537-7E4C-B414402D6709}"/>
              </a:ext>
            </a:extLst>
          </p:cNvPr>
          <p:cNvCxnSpPr>
            <a:cxnSpLocks/>
          </p:cNvCxnSpPr>
          <p:nvPr/>
        </p:nvCxnSpPr>
        <p:spPr>
          <a:xfrm flipH="1">
            <a:off x="5562600" y="1495907"/>
            <a:ext cx="619463" cy="17984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D9C6E698-C463-9E4D-79C1-B70091E41A6D}"/>
              </a:ext>
            </a:extLst>
          </p:cNvPr>
          <p:cNvCxnSpPr>
            <a:cxnSpLocks/>
          </p:cNvCxnSpPr>
          <p:nvPr/>
        </p:nvCxnSpPr>
        <p:spPr>
          <a:xfrm flipH="1">
            <a:off x="5645439" y="1384094"/>
            <a:ext cx="609382" cy="190313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98CEE733-B242-94D1-010D-B14C00EED4B6}"/>
              </a:ext>
            </a:extLst>
          </p:cNvPr>
          <p:cNvCxnSpPr>
            <a:cxnSpLocks/>
          </p:cNvCxnSpPr>
          <p:nvPr/>
        </p:nvCxnSpPr>
        <p:spPr>
          <a:xfrm flipH="1">
            <a:off x="5761032" y="1285637"/>
            <a:ext cx="563223" cy="20012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B931C70C-AA02-B765-67A0-3F7669820542}"/>
              </a:ext>
            </a:extLst>
          </p:cNvPr>
          <p:cNvCxnSpPr>
            <a:cxnSpLocks/>
          </p:cNvCxnSpPr>
          <p:nvPr/>
        </p:nvCxnSpPr>
        <p:spPr>
          <a:xfrm flipH="1">
            <a:off x="5905934" y="1255131"/>
            <a:ext cx="461352" cy="202425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413B4A5A-5D53-6A28-C5FF-7DBB3215F4C2}"/>
              </a:ext>
            </a:extLst>
          </p:cNvPr>
          <p:cNvCxnSpPr>
            <a:cxnSpLocks/>
          </p:cNvCxnSpPr>
          <p:nvPr/>
        </p:nvCxnSpPr>
        <p:spPr>
          <a:xfrm flipH="1">
            <a:off x="6080145" y="1245311"/>
            <a:ext cx="344183" cy="20274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85171EFB-888D-0A93-4CDB-DC7A9D9A20AF}"/>
              </a:ext>
            </a:extLst>
          </p:cNvPr>
          <p:cNvCxnSpPr>
            <a:cxnSpLocks/>
          </p:cNvCxnSpPr>
          <p:nvPr/>
        </p:nvCxnSpPr>
        <p:spPr>
          <a:xfrm flipH="1">
            <a:off x="6307887" y="1279686"/>
            <a:ext cx="187628" cy="199472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8FE6EC6F-CA28-AFD8-0CFA-D34610F8713C}"/>
              </a:ext>
            </a:extLst>
          </p:cNvPr>
          <p:cNvCxnSpPr>
            <a:cxnSpLocks/>
          </p:cNvCxnSpPr>
          <p:nvPr/>
        </p:nvCxnSpPr>
        <p:spPr>
          <a:xfrm>
            <a:off x="6570992" y="1380427"/>
            <a:ext cx="0" cy="1906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2" name="Gruppo 221">
            <a:extLst>
              <a:ext uri="{FF2B5EF4-FFF2-40B4-BE49-F238E27FC236}">
                <a16:creationId xmlns:a16="http://schemas.microsoft.com/office/drawing/2014/main" id="{EE9BDE32-806B-92B9-8A89-CA23942BF048}"/>
              </a:ext>
            </a:extLst>
          </p:cNvPr>
          <p:cNvGrpSpPr/>
          <p:nvPr/>
        </p:nvGrpSpPr>
        <p:grpSpPr>
          <a:xfrm flipH="1">
            <a:off x="6572055" y="1381267"/>
            <a:ext cx="665058" cy="1906466"/>
            <a:chOff x="4629576" y="1205945"/>
            <a:chExt cx="665058" cy="1906466"/>
          </a:xfrm>
        </p:grpSpPr>
        <p:cxnSp>
          <p:nvCxnSpPr>
            <p:cNvPr id="218" name="Connettore diritto 217">
              <a:extLst>
                <a:ext uri="{FF2B5EF4-FFF2-40B4-BE49-F238E27FC236}">
                  <a16:creationId xmlns:a16="http://schemas.microsoft.com/office/drawing/2014/main" id="{D3346656-E74C-A4EC-389A-0E022467ECF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29576" y="2531381"/>
              <a:ext cx="130713" cy="57352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Connettore diritto 218">
              <a:extLst>
                <a:ext uri="{FF2B5EF4-FFF2-40B4-BE49-F238E27FC236}">
                  <a16:creationId xmlns:a16="http://schemas.microsoft.com/office/drawing/2014/main" id="{3A69959B-23EB-8DF2-30CB-DBF6B79B0A3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03787" y="1779595"/>
              <a:ext cx="223859" cy="1318634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Connettore diritto 219">
              <a:extLst>
                <a:ext uri="{FF2B5EF4-FFF2-40B4-BE49-F238E27FC236}">
                  <a16:creationId xmlns:a16="http://schemas.microsoft.com/office/drawing/2014/main" id="{C4FBE214-2335-BE8F-1A6D-C1210447645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31529" y="1369566"/>
              <a:ext cx="162762" cy="173036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Connettore diritto 220">
              <a:extLst>
                <a:ext uri="{FF2B5EF4-FFF2-40B4-BE49-F238E27FC236}">
                  <a16:creationId xmlns:a16="http://schemas.microsoft.com/office/drawing/2014/main" id="{4AA0B107-CBB6-EFC1-317E-EBF7B87615C4}"/>
                </a:ext>
              </a:extLst>
            </p:cNvPr>
            <p:cNvCxnSpPr>
              <a:cxnSpLocks/>
            </p:cNvCxnSpPr>
            <p:nvPr/>
          </p:nvCxnSpPr>
          <p:spPr>
            <a:xfrm>
              <a:off x="5294634" y="1205945"/>
              <a:ext cx="0" cy="19064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9" name="Gruppo 248">
            <a:extLst>
              <a:ext uri="{FF2B5EF4-FFF2-40B4-BE49-F238E27FC236}">
                <a16:creationId xmlns:a16="http://schemas.microsoft.com/office/drawing/2014/main" id="{3E2A6A32-BB47-CDE7-F236-870F14759E7E}"/>
              </a:ext>
            </a:extLst>
          </p:cNvPr>
          <p:cNvGrpSpPr/>
          <p:nvPr/>
        </p:nvGrpSpPr>
        <p:grpSpPr>
          <a:xfrm>
            <a:off x="5492274" y="3992232"/>
            <a:ext cx="1074661" cy="2144704"/>
            <a:chOff x="5492274" y="3992232"/>
            <a:chExt cx="1074661" cy="2144704"/>
          </a:xfrm>
        </p:grpSpPr>
        <p:grpSp>
          <p:nvGrpSpPr>
            <p:cNvPr id="238" name="Gruppo 237">
              <a:extLst>
                <a:ext uri="{FF2B5EF4-FFF2-40B4-BE49-F238E27FC236}">
                  <a16:creationId xmlns:a16="http://schemas.microsoft.com/office/drawing/2014/main" id="{495E8CED-D316-83ED-A60C-DDC83AAB874A}"/>
                </a:ext>
              </a:extLst>
            </p:cNvPr>
            <p:cNvGrpSpPr/>
            <p:nvPr/>
          </p:nvGrpSpPr>
          <p:grpSpPr>
            <a:xfrm>
              <a:off x="5509301" y="3992232"/>
              <a:ext cx="1057634" cy="2144704"/>
              <a:chOff x="5509301" y="3992232"/>
              <a:chExt cx="1057634" cy="2144704"/>
            </a:xfrm>
          </p:grpSpPr>
          <p:cxnSp>
            <p:nvCxnSpPr>
              <p:cNvPr id="229" name="Connettore diritto 228">
                <a:extLst>
                  <a:ext uri="{FF2B5EF4-FFF2-40B4-BE49-F238E27FC236}">
                    <a16:creationId xmlns:a16="http://schemas.microsoft.com/office/drawing/2014/main" id="{995E7578-AAA0-F723-A9DC-ECF0E9989A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09301" y="4866307"/>
                <a:ext cx="697555" cy="122998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Connettore diritto 229">
                <a:extLst>
                  <a:ext uri="{FF2B5EF4-FFF2-40B4-BE49-F238E27FC236}">
                    <a16:creationId xmlns:a16="http://schemas.microsoft.com/office/drawing/2014/main" id="{644A051A-550F-3A29-4C33-92600D62A9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54492" y="4684285"/>
                <a:ext cx="676461" cy="246212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Connettore diritto 230">
                <a:extLst>
                  <a:ext uri="{FF2B5EF4-FFF2-40B4-BE49-F238E27FC236}">
                    <a16:creationId xmlns:a16="http://schemas.microsoft.com/office/drawing/2014/main" id="{402C8928-9343-788E-EFC2-361DC4C1C9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32457" y="4513830"/>
                <a:ext cx="640321" cy="36969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Connettore diritto 231">
                <a:extLst>
                  <a:ext uri="{FF2B5EF4-FFF2-40B4-BE49-F238E27FC236}">
                    <a16:creationId xmlns:a16="http://schemas.microsoft.com/office/drawing/2014/main" id="{D0FC92E0-D0ED-BB71-B7AB-2EE23502D8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738444" y="4358207"/>
                <a:ext cx="555234" cy="465897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Connettore diritto 232">
                <a:extLst>
                  <a:ext uri="{FF2B5EF4-FFF2-40B4-BE49-F238E27FC236}">
                    <a16:creationId xmlns:a16="http://schemas.microsoft.com/office/drawing/2014/main" id="{454D55E5-E6D4-93EE-4B01-C62DB7FFA9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69966" y="4223016"/>
                <a:ext cx="460335" cy="548606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Connettore diritto 233">
                <a:extLst>
                  <a:ext uri="{FF2B5EF4-FFF2-40B4-BE49-F238E27FC236}">
                    <a16:creationId xmlns:a16="http://schemas.microsoft.com/office/drawing/2014/main" id="{D859518D-80C3-879D-D63C-3EB26BA0CD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24685" y="4115037"/>
                <a:ext cx="339183" cy="587481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Connettore diritto 234">
                <a:extLst>
                  <a:ext uri="{FF2B5EF4-FFF2-40B4-BE49-F238E27FC236}">
                    <a16:creationId xmlns:a16="http://schemas.microsoft.com/office/drawing/2014/main" id="{043AD546-87B1-7A80-4B65-8F6B7708AC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95957" y="4035477"/>
                <a:ext cx="211761" cy="581807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Connettore diritto 235">
                <a:extLst>
                  <a:ext uri="{FF2B5EF4-FFF2-40B4-BE49-F238E27FC236}">
                    <a16:creationId xmlns:a16="http://schemas.microsoft.com/office/drawing/2014/main" id="{EA0C044C-8526-BDC8-14FA-A2AA5732F4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78307" y="3992232"/>
                <a:ext cx="92584" cy="525073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Connettore diritto 236">
                <a:extLst>
                  <a:ext uri="{FF2B5EF4-FFF2-40B4-BE49-F238E27FC236}">
                    <a16:creationId xmlns:a16="http://schemas.microsoft.com/office/drawing/2014/main" id="{371CBA7C-6E89-EFA1-4754-0F44F9A50E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66935" y="4775219"/>
                <a:ext cx="0" cy="1361717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9" name="Gruppo 238">
              <a:extLst>
                <a:ext uri="{FF2B5EF4-FFF2-40B4-BE49-F238E27FC236}">
                  <a16:creationId xmlns:a16="http://schemas.microsoft.com/office/drawing/2014/main" id="{878F9650-B78F-FEE2-8B16-6AA56437B4FB}"/>
                </a:ext>
              </a:extLst>
            </p:cNvPr>
            <p:cNvGrpSpPr/>
            <p:nvPr/>
          </p:nvGrpSpPr>
          <p:grpSpPr>
            <a:xfrm rot="16200000">
              <a:off x="5471182" y="5077006"/>
              <a:ext cx="1059537" cy="1017353"/>
              <a:chOff x="5507399" y="3976936"/>
              <a:chExt cx="1059537" cy="1017353"/>
            </a:xfrm>
          </p:grpSpPr>
          <p:cxnSp>
            <p:nvCxnSpPr>
              <p:cNvPr id="240" name="Connettore diritto 239">
                <a:extLst>
                  <a:ext uri="{FF2B5EF4-FFF2-40B4-BE49-F238E27FC236}">
                    <a16:creationId xmlns:a16="http://schemas.microsoft.com/office/drawing/2014/main" id="{CB6D0149-741C-95AA-E7D7-FF11C3CA905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5807098" y="4566274"/>
                <a:ext cx="128316" cy="727713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Connettore diritto 240">
                <a:extLst>
                  <a:ext uri="{FF2B5EF4-FFF2-40B4-BE49-F238E27FC236}">
                    <a16:creationId xmlns:a16="http://schemas.microsoft.com/office/drawing/2014/main" id="{26E8E90E-3871-A5D2-6EA3-F8D6F62CAAF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5779810" y="4458967"/>
                <a:ext cx="257879" cy="708515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Connettore diritto 241">
                <a:extLst>
                  <a:ext uri="{FF2B5EF4-FFF2-40B4-BE49-F238E27FC236}">
                    <a16:creationId xmlns:a16="http://schemas.microsoft.com/office/drawing/2014/main" id="{CE5679C4-F9C6-6059-160B-5E1C184CB27E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5772623" y="4373664"/>
                <a:ext cx="382943" cy="663276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Connettore diritto 242">
                <a:extLst>
                  <a:ext uri="{FF2B5EF4-FFF2-40B4-BE49-F238E27FC236}">
                    <a16:creationId xmlns:a16="http://schemas.microsoft.com/office/drawing/2014/main" id="{F1B414EB-62C1-00A5-F6AE-B4F7943D0020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5785254" y="4311397"/>
                <a:ext cx="488238" cy="581859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Connettore diritto 243">
                <a:extLst>
                  <a:ext uri="{FF2B5EF4-FFF2-40B4-BE49-F238E27FC236}">
                    <a16:creationId xmlns:a16="http://schemas.microsoft.com/office/drawing/2014/main" id="{4BA33AE6-1221-DAA9-92B9-0E976A9CCB7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5824240" y="4268742"/>
                <a:ext cx="568378" cy="476926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Connettore diritto 244">
                <a:extLst>
                  <a:ext uri="{FF2B5EF4-FFF2-40B4-BE49-F238E27FC236}">
                    <a16:creationId xmlns:a16="http://schemas.microsoft.com/office/drawing/2014/main" id="{B7E1DAF3-CEEB-7C4B-EE7D-9A075F5964CC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5893897" y="4245825"/>
                <a:ext cx="618896" cy="35732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Connettore diritto 245">
                <a:extLst>
                  <a:ext uri="{FF2B5EF4-FFF2-40B4-BE49-F238E27FC236}">
                    <a16:creationId xmlns:a16="http://schemas.microsoft.com/office/drawing/2014/main" id="{0F6D8A1F-08D5-4BFA-56B9-CF53BCB3CED1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5993853" y="4237582"/>
                <a:ext cx="635519" cy="23131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Connettore diritto 246">
                <a:extLst>
                  <a:ext uri="{FF2B5EF4-FFF2-40B4-BE49-F238E27FC236}">
                    <a16:creationId xmlns:a16="http://schemas.microsoft.com/office/drawing/2014/main" id="{987460AE-8B41-8227-5B47-10ACAB204B24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6123912" y="4246628"/>
                <a:ext cx="617708" cy="108919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Connettore diritto 247">
                <a:extLst>
                  <a:ext uri="{FF2B5EF4-FFF2-40B4-BE49-F238E27FC236}">
                    <a16:creationId xmlns:a16="http://schemas.microsoft.com/office/drawing/2014/main" id="{D1A92A79-0C6B-DF19-7968-6A02543C6D3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6226429" y="4317443"/>
                <a:ext cx="681013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51" name="Gruppo 250">
            <a:extLst>
              <a:ext uri="{FF2B5EF4-FFF2-40B4-BE49-F238E27FC236}">
                <a16:creationId xmlns:a16="http://schemas.microsoft.com/office/drawing/2014/main" id="{BEED699C-5AAA-40DA-CED2-690FFFAB56C9}"/>
              </a:ext>
            </a:extLst>
          </p:cNvPr>
          <p:cNvGrpSpPr/>
          <p:nvPr/>
        </p:nvGrpSpPr>
        <p:grpSpPr>
          <a:xfrm>
            <a:off x="6570063" y="3976850"/>
            <a:ext cx="691453" cy="2160000"/>
            <a:chOff x="6566935" y="3976936"/>
            <a:chExt cx="691453" cy="2160000"/>
          </a:xfrm>
        </p:grpSpPr>
        <p:cxnSp>
          <p:nvCxnSpPr>
            <p:cNvPr id="266" name="Connettore diritto 265">
              <a:extLst>
                <a:ext uri="{FF2B5EF4-FFF2-40B4-BE49-F238E27FC236}">
                  <a16:creationId xmlns:a16="http://schemas.microsoft.com/office/drawing/2014/main" id="{97EECE82-5614-60F6-50CE-54D6929053B5}"/>
                </a:ext>
              </a:extLst>
            </p:cNvPr>
            <p:cNvCxnSpPr>
              <a:cxnSpLocks/>
            </p:cNvCxnSpPr>
            <p:nvPr/>
          </p:nvCxnSpPr>
          <p:spPr>
            <a:xfrm>
              <a:off x="7178849" y="5782881"/>
              <a:ext cx="79539" cy="9479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Connettore diritto 266">
              <a:extLst>
                <a:ext uri="{FF2B5EF4-FFF2-40B4-BE49-F238E27FC236}">
                  <a16:creationId xmlns:a16="http://schemas.microsoft.com/office/drawing/2014/main" id="{F3EC9C61-6550-49E9-E42C-0921FB34EB5F}"/>
                </a:ext>
              </a:extLst>
            </p:cNvPr>
            <p:cNvCxnSpPr>
              <a:cxnSpLocks/>
            </p:cNvCxnSpPr>
            <p:nvPr/>
          </p:nvCxnSpPr>
          <p:spPr>
            <a:xfrm>
              <a:off x="6884446" y="5604186"/>
              <a:ext cx="220239" cy="381465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Connettore diritto 267">
              <a:extLst>
                <a:ext uri="{FF2B5EF4-FFF2-40B4-BE49-F238E27FC236}">
                  <a16:creationId xmlns:a16="http://schemas.microsoft.com/office/drawing/2014/main" id="{54BB69A1-851B-7A54-1CBA-2840479A9D7E}"/>
                </a:ext>
              </a:extLst>
            </p:cNvPr>
            <p:cNvCxnSpPr>
              <a:cxnSpLocks/>
            </p:cNvCxnSpPr>
            <p:nvPr/>
          </p:nvCxnSpPr>
          <p:spPr>
            <a:xfrm>
              <a:off x="6736934" y="5521798"/>
              <a:ext cx="197787" cy="543415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Connettore diritto 268">
              <a:extLst>
                <a:ext uri="{FF2B5EF4-FFF2-40B4-BE49-F238E27FC236}">
                  <a16:creationId xmlns:a16="http://schemas.microsoft.com/office/drawing/2014/main" id="{B39F520A-C9DA-F4C6-7F46-AE260F2A6BBC}"/>
                </a:ext>
              </a:extLst>
            </p:cNvPr>
            <p:cNvCxnSpPr>
              <a:cxnSpLocks/>
            </p:cNvCxnSpPr>
            <p:nvPr/>
          </p:nvCxnSpPr>
          <p:spPr>
            <a:xfrm>
              <a:off x="6636437" y="5456163"/>
              <a:ext cx="116950" cy="663253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Connettore diritto 269">
              <a:extLst>
                <a:ext uri="{FF2B5EF4-FFF2-40B4-BE49-F238E27FC236}">
                  <a16:creationId xmlns:a16="http://schemas.microsoft.com/office/drawing/2014/main" id="{0D03B356-526C-90B9-E558-98941447AC5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486935" y="5056936"/>
              <a:ext cx="21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9" name="Gruppo 338">
            <a:extLst>
              <a:ext uri="{FF2B5EF4-FFF2-40B4-BE49-F238E27FC236}">
                <a16:creationId xmlns:a16="http://schemas.microsoft.com/office/drawing/2014/main" id="{04E78A0B-73A6-BD73-18A4-B706E4760842}"/>
              </a:ext>
            </a:extLst>
          </p:cNvPr>
          <p:cNvGrpSpPr/>
          <p:nvPr/>
        </p:nvGrpSpPr>
        <p:grpSpPr>
          <a:xfrm>
            <a:off x="6292240" y="4759926"/>
            <a:ext cx="557558" cy="599917"/>
            <a:chOff x="6291834" y="4759378"/>
            <a:chExt cx="557558" cy="599917"/>
          </a:xfrm>
        </p:grpSpPr>
        <p:grpSp>
          <p:nvGrpSpPr>
            <p:cNvPr id="340" name="Gruppo 339">
              <a:extLst>
                <a:ext uri="{FF2B5EF4-FFF2-40B4-BE49-F238E27FC236}">
                  <a16:creationId xmlns:a16="http://schemas.microsoft.com/office/drawing/2014/main" id="{2F84B50D-DB53-7532-73FF-0CA513149B47}"/>
                </a:ext>
              </a:extLst>
            </p:cNvPr>
            <p:cNvGrpSpPr/>
            <p:nvPr/>
          </p:nvGrpSpPr>
          <p:grpSpPr>
            <a:xfrm>
              <a:off x="6291834" y="4759378"/>
              <a:ext cx="557558" cy="599917"/>
              <a:chOff x="6291834" y="4759378"/>
              <a:chExt cx="557558" cy="599917"/>
            </a:xfrm>
          </p:grpSpPr>
          <p:cxnSp>
            <p:nvCxnSpPr>
              <p:cNvPr id="351" name="Connettore diritto 350">
                <a:extLst>
                  <a:ext uri="{FF2B5EF4-FFF2-40B4-BE49-F238E27FC236}">
                    <a16:creationId xmlns:a16="http://schemas.microsoft.com/office/drawing/2014/main" id="{07FE99EB-AF94-3EF1-6340-051D11F922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91834" y="5004289"/>
                <a:ext cx="542920" cy="95731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2" name="Connettore diritto 351">
                <a:extLst>
                  <a:ext uri="{FF2B5EF4-FFF2-40B4-BE49-F238E27FC236}">
                    <a16:creationId xmlns:a16="http://schemas.microsoft.com/office/drawing/2014/main" id="{7379650C-94DB-21ED-7A9C-BE58B5614E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17359" y="4961946"/>
                <a:ext cx="532033" cy="193644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3" name="Connettore diritto 352">
                <a:extLst>
                  <a:ext uri="{FF2B5EF4-FFF2-40B4-BE49-F238E27FC236}">
                    <a16:creationId xmlns:a16="http://schemas.microsoft.com/office/drawing/2014/main" id="{0FFBB9B9-313F-F8B5-E4D5-6524867088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29747" y="4916411"/>
                <a:ext cx="471132" cy="272008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4" name="Connettore diritto 353">
                <a:extLst>
                  <a:ext uri="{FF2B5EF4-FFF2-40B4-BE49-F238E27FC236}">
                    <a16:creationId xmlns:a16="http://schemas.microsoft.com/office/drawing/2014/main" id="{CF3724A9-22B1-78B7-A0AF-2A745C9D612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60364" y="4880060"/>
                <a:ext cx="431925" cy="362428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5" name="Connettore diritto 354">
                <a:extLst>
                  <a:ext uri="{FF2B5EF4-FFF2-40B4-BE49-F238E27FC236}">
                    <a16:creationId xmlns:a16="http://schemas.microsoft.com/office/drawing/2014/main" id="{7B6BA14E-5BD4-E1D3-5E79-87AEAFA212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89928" y="4842682"/>
                <a:ext cx="357838" cy="426455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Connettore diritto 355">
                <a:extLst>
                  <a:ext uri="{FF2B5EF4-FFF2-40B4-BE49-F238E27FC236}">
                    <a16:creationId xmlns:a16="http://schemas.microsoft.com/office/drawing/2014/main" id="{9DC1F9EE-D8C0-E1F1-4636-70A66427E8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28686" y="4814786"/>
                <a:ext cx="280042" cy="485047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Connettore diritto 356">
                <a:extLst>
                  <a:ext uri="{FF2B5EF4-FFF2-40B4-BE49-F238E27FC236}">
                    <a16:creationId xmlns:a16="http://schemas.microsoft.com/office/drawing/2014/main" id="{5EE7B9CA-FDD1-1C9A-C933-3C5CE41428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72069" y="4794088"/>
                <a:ext cx="191779" cy="526907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Connettore diritto 357">
                <a:extLst>
                  <a:ext uri="{FF2B5EF4-FFF2-40B4-BE49-F238E27FC236}">
                    <a16:creationId xmlns:a16="http://schemas.microsoft.com/office/drawing/2014/main" id="{B80BBD99-B105-853B-C327-B756CA6CF91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17142" y="4779603"/>
                <a:ext cx="97731" cy="554261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9" name="Connettore diritto 358">
                <a:extLst>
                  <a:ext uri="{FF2B5EF4-FFF2-40B4-BE49-F238E27FC236}">
                    <a16:creationId xmlns:a16="http://schemas.microsoft.com/office/drawing/2014/main" id="{1B2C194B-3E06-A7FE-5825-84EE0170598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66935" y="4759378"/>
                <a:ext cx="0" cy="599917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1" name="Gruppo 340">
              <a:extLst>
                <a:ext uri="{FF2B5EF4-FFF2-40B4-BE49-F238E27FC236}">
                  <a16:creationId xmlns:a16="http://schemas.microsoft.com/office/drawing/2014/main" id="{AE6EDAA5-CE3F-2245-8599-DC2456961DD7}"/>
                </a:ext>
              </a:extLst>
            </p:cNvPr>
            <p:cNvGrpSpPr/>
            <p:nvPr/>
          </p:nvGrpSpPr>
          <p:grpSpPr>
            <a:xfrm rot="16200000">
              <a:off x="6267056" y="4791309"/>
              <a:ext cx="568773" cy="516338"/>
              <a:chOff x="6288991" y="4777930"/>
              <a:chExt cx="568773" cy="516338"/>
            </a:xfrm>
          </p:grpSpPr>
          <p:cxnSp>
            <p:nvCxnSpPr>
              <p:cNvPr id="342" name="Connettore diritto 341">
                <a:extLst>
                  <a:ext uri="{FF2B5EF4-FFF2-40B4-BE49-F238E27FC236}">
                    <a16:creationId xmlns:a16="http://schemas.microsoft.com/office/drawing/2014/main" id="{BBD4FA48-36FC-575A-E64D-FEE2011713E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6523233" y="4769548"/>
                <a:ext cx="100290" cy="568773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3" name="Connettore diritto 342">
                <a:extLst>
                  <a:ext uri="{FF2B5EF4-FFF2-40B4-BE49-F238E27FC236}">
                    <a16:creationId xmlns:a16="http://schemas.microsoft.com/office/drawing/2014/main" id="{68CE8587-AC02-A067-5141-056D375CFCD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6470248" y="4794925"/>
                <a:ext cx="186841" cy="513342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4" name="Connettore diritto 343">
                <a:extLst>
                  <a:ext uri="{FF2B5EF4-FFF2-40B4-BE49-F238E27FC236}">
                    <a16:creationId xmlns:a16="http://schemas.microsoft.com/office/drawing/2014/main" id="{C9D59685-58B3-0C67-EA7C-F3C32AD9B0EA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6425027" y="4812274"/>
                <a:ext cx="275655" cy="477448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5" name="Connettore diritto 344">
                <a:extLst>
                  <a:ext uri="{FF2B5EF4-FFF2-40B4-BE49-F238E27FC236}">
                    <a16:creationId xmlns:a16="http://schemas.microsoft.com/office/drawing/2014/main" id="{A546CC94-93F4-E2A6-3D36-2F63D337787C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6386114" y="4837874"/>
                <a:ext cx="361797" cy="431173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6" name="Connettore diritto 345">
                <a:extLst>
                  <a:ext uri="{FF2B5EF4-FFF2-40B4-BE49-F238E27FC236}">
                    <a16:creationId xmlns:a16="http://schemas.microsoft.com/office/drawing/2014/main" id="{4B946D88-886B-E531-747A-F49FD99969C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6355529" y="4877119"/>
                <a:ext cx="427819" cy="358983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7" name="Connettore diritto 346">
                <a:extLst>
                  <a:ext uri="{FF2B5EF4-FFF2-40B4-BE49-F238E27FC236}">
                    <a16:creationId xmlns:a16="http://schemas.microsoft.com/office/drawing/2014/main" id="{A10458F5-3983-A4E0-877B-E2522AC75BEE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6336180" y="4915702"/>
                <a:ext cx="452309" cy="261141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8" name="Connettore diritto 347">
                <a:extLst>
                  <a:ext uri="{FF2B5EF4-FFF2-40B4-BE49-F238E27FC236}">
                    <a16:creationId xmlns:a16="http://schemas.microsoft.com/office/drawing/2014/main" id="{E68E7496-3416-740B-9856-76845AB9C371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6316739" y="4950889"/>
                <a:ext cx="489667" cy="178224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9" name="Connettore diritto 348">
                <a:extLst>
                  <a:ext uri="{FF2B5EF4-FFF2-40B4-BE49-F238E27FC236}">
                    <a16:creationId xmlns:a16="http://schemas.microsoft.com/office/drawing/2014/main" id="{15534112-0F75-55B8-2FD7-76A34A92BA62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6310749" y="4997124"/>
                <a:ext cx="505204" cy="89081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0" name="Connettore diritto 349">
                <a:extLst>
                  <a:ext uri="{FF2B5EF4-FFF2-40B4-BE49-F238E27FC236}">
                    <a16:creationId xmlns:a16="http://schemas.microsoft.com/office/drawing/2014/main" id="{8D2C0D29-1DBC-F025-4B40-53920CB118F0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6308766" y="5036099"/>
                <a:ext cx="516338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463CDBFB-4610-DBF9-4457-F5EA812EC2E4}"/>
              </a:ext>
            </a:extLst>
          </p:cNvPr>
          <p:cNvCxnSpPr>
            <a:cxnSpLocks/>
          </p:cNvCxnSpPr>
          <p:nvPr/>
        </p:nvCxnSpPr>
        <p:spPr>
          <a:xfrm>
            <a:off x="6773702" y="4508843"/>
            <a:ext cx="2437871" cy="4298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166BFC1A-E30D-EC08-2D3C-0293DDC9D909}"/>
              </a:ext>
            </a:extLst>
          </p:cNvPr>
          <p:cNvCxnSpPr>
            <a:cxnSpLocks/>
          </p:cNvCxnSpPr>
          <p:nvPr/>
        </p:nvCxnSpPr>
        <p:spPr>
          <a:xfrm>
            <a:off x="6848190" y="4302630"/>
            <a:ext cx="2327512" cy="84714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56F9FC7B-0BEC-6E93-E120-C2459A75E377}"/>
              </a:ext>
            </a:extLst>
          </p:cNvPr>
          <p:cNvCxnSpPr>
            <a:cxnSpLocks/>
          </p:cNvCxnSpPr>
          <p:nvPr/>
        </p:nvCxnSpPr>
        <p:spPr>
          <a:xfrm>
            <a:off x="6926171" y="4098010"/>
            <a:ext cx="2212159" cy="127719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A42BEAF3-1BC5-F388-CBEB-21C74CC670F8}"/>
              </a:ext>
            </a:extLst>
          </p:cNvPr>
          <p:cNvCxnSpPr>
            <a:cxnSpLocks/>
          </p:cNvCxnSpPr>
          <p:nvPr/>
        </p:nvCxnSpPr>
        <p:spPr>
          <a:xfrm>
            <a:off x="7061113" y="3927676"/>
            <a:ext cx="1996604" cy="167534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037286C7-A742-3768-9D40-C640FFFC91B6}"/>
              </a:ext>
            </a:extLst>
          </p:cNvPr>
          <p:cNvCxnSpPr>
            <a:cxnSpLocks/>
          </p:cNvCxnSpPr>
          <p:nvPr/>
        </p:nvCxnSpPr>
        <p:spPr>
          <a:xfrm>
            <a:off x="7218538" y="3778580"/>
            <a:ext cx="1722807" cy="2053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8A4D260D-D564-6C1F-725C-5204E7ED09DD}"/>
              </a:ext>
            </a:extLst>
          </p:cNvPr>
          <p:cNvCxnSpPr>
            <a:cxnSpLocks/>
          </p:cNvCxnSpPr>
          <p:nvPr/>
        </p:nvCxnSpPr>
        <p:spPr>
          <a:xfrm>
            <a:off x="7392248" y="3646947"/>
            <a:ext cx="1345927" cy="233121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FFA46AF6-C377-75B5-A4C2-9EE989B66D50}"/>
              </a:ext>
            </a:extLst>
          </p:cNvPr>
          <p:cNvCxnSpPr>
            <a:cxnSpLocks/>
          </p:cNvCxnSpPr>
          <p:nvPr/>
        </p:nvCxnSpPr>
        <p:spPr>
          <a:xfrm rot="4200000">
            <a:off x="6573074" y="4723604"/>
            <a:ext cx="28800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AEB69657-20B2-CEF2-AB4A-6606D4F64F8A}"/>
              </a:ext>
            </a:extLst>
          </p:cNvPr>
          <p:cNvCxnSpPr>
            <a:cxnSpLocks/>
          </p:cNvCxnSpPr>
          <p:nvPr/>
        </p:nvCxnSpPr>
        <p:spPr>
          <a:xfrm>
            <a:off x="7765364" y="3307313"/>
            <a:ext cx="502767" cy="285133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3D8AAABE-C74A-91FA-DFED-9C5B375564CB}"/>
              </a:ext>
            </a:extLst>
          </p:cNvPr>
          <p:cNvCxnSpPr>
            <a:cxnSpLocks/>
          </p:cNvCxnSpPr>
          <p:nvPr/>
        </p:nvCxnSpPr>
        <p:spPr>
          <a:xfrm>
            <a:off x="8013985" y="3282423"/>
            <a:ext cx="3059" cy="269314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uppo 103">
            <a:extLst>
              <a:ext uri="{FF2B5EF4-FFF2-40B4-BE49-F238E27FC236}">
                <a16:creationId xmlns:a16="http://schemas.microsoft.com/office/drawing/2014/main" id="{B750E94B-1642-E220-E5D6-A55B0682A1A8}"/>
              </a:ext>
            </a:extLst>
          </p:cNvPr>
          <p:cNvGrpSpPr/>
          <p:nvPr/>
        </p:nvGrpSpPr>
        <p:grpSpPr>
          <a:xfrm>
            <a:off x="8028148" y="3291617"/>
            <a:ext cx="1324843" cy="2489266"/>
            <a:chOff x="8028148" y="3291617"/>
            <a:chExt cx="1324843" cy="2489266"/>
          </a:xfrm>
        </p:grpSpPr>
        <p:sp>
          <p:nvSpPr>
            <p:cNvPr id="112" name="Figura a mano libera: forma 111">
              <a:extLst>
                <a:ext uri="{FF2B5EF4-FFF2-40B4-BE49-F238E27FC236}">
                  <a16:creationId xmlns:a16="http://schemas.microsoft.com/office/drawing/2014/main" id="{79D12720-E364-5CB3-7411-31DD79119140}"/>
                </a:ext>
              </a:extLst>
            </p:cNvPr>
            <p:cNvSpPr/>
            <p:nvPr/>
          </p:nvSpPr>
          <p:spPr>
            <a:xfrm>
              <a:off x="8073390" y="3291840"/>
              <a:ext cx="1279601" cy="2465070"/>
            </a:xfrm>
            <a:custGeom>
              <a:avLst/>
              <a:gdLst>
                <a:gd name="connsiteX0" fmla="*/ 941070 w 1279601"/>
                <a:gd name="connsiteY0" fmla="*/ 2465070 h 2465070"/>
                <a:gd name="connsiteX1" fmla="*/ 1093470 w 1279601"/>
                <a:gd name="connsiteY1" fmla="*/ 2255520 h 2465070"/>
                <a:gd name="connsiteX2" fmla="*/ 1203960 w 1279601"/>
                <a:gd name="connsiteY2" fmla="*/ 2026920 h 2465070"/>
                <a:gd name="connsiteX3" fmla="*/ 1268730 w 1279601"/>
                <a:gd name="connsiteY3" fmla="*/ 1764030 h 2465070"/>
                <a:gd name="connsiteX4" fmla="*/ 1268730 w 1279601"/>
                <a:gd name="connsiteY4" fmla="*/ 1436370 h 2465070"/>
                <a:gd name="connsiteX5" fmla="*/ 1162050 w 1279601"/>
                <a:gd name="connsiteY5" fmla="*/ 1116330 h 2465070"/>
                <a:gd name="connsiteX6" fmla="*/ 998220 w 1279601"/>
                <a:gd name="connsiteY6" fmla="*/ 838200 h 2465070"/>
                <a:gd name="connsiteX7" fmla="*/ 819150 w 1279601"/>
                <a:gd name="connsiteY7" fmla="*/ 617220 h 2465070"/>
                <a:gd name="connsiteX8" fmla="*/ 601980 w 1279601"/>
                <a:gd name="connsiteY8" fmla="*/ 415290 h 2465070"/>
                <a:gd name="connsiteX9" fmla="*/ 320040 w 1279601"/>
                <a:gd name="connsiteY9" fmla="*/ 198120 h 2465070"/>
                <a:gd name="connsiteX10" fmla="*/ 175260 w 1279601"/>
                <a:gd name="connsiteY10" fmla="*/ 87630 h 2465070"/>
                <a:gd name="connsiteX11" fmla="*/ 0 w 1279601"/>
                <a:gd name="connsiteY11" fmla="*/ 0 h 2465070"/>
                <a:gd name="connsiteX0" fmla="*/ 941070 w 1279601"/>
                <a:gd name="connsiteY0" fmla="*/ 2465070 h 2465070"/>
                <a:gd name="connsiteX1" fmla="*/ 1093470 w 1279601"/>
                <a:gd name="connsiteY1" fmla="*/ 2255520 h 2465070"/>
                <a:gd name="connsiteX2" fmla="*/ 1203960 w 1279601"/>
                <a:gd name="connsiteY2" fmla="*/ 2026920 h 2465070"/>
                <a:gd name="connsiteX3" fmla="*/ 1268730 w 1279601"/>
                <a:gd name="connsiteY3" fmla="*/ 1764030 h 2465070"/>
                <a:gd name="connsiteX4" fmla="*/ 1268730 w 1279601"/>
                <a:gd name="connsiteY4" fmla="*/ 1436370 h 2465070"/>
                <a:gd name="connsiteX5" fmla="*/ 1162050 w 1279601"/>
                <a:gd name="connsiteY5" fmla="*/ 1116330 h 2465070"/>
                <a:gd name="connsiteX6" fmla="*/ 998220 w 1279601"/>
                <a:gd name="connsiteY6" fmla="*/ 838200 h 2465070"/>
                <a:gd name="connsiteX7" fmla="*/ 819150 w 1279601"/>
                <a:gd name="connsiteY7" fmla="*/ 617220 h 2465070"/>
                <a:gd name="connsiteX8" fmla="*/ 601980 w 1279601"/>
                <a:gd name="connsiteY8" fmla="*/ 415290 h 2465070"/>
                <a:gd name="connsiteX9" fmla="*/ 320040 w 1279601"/>
                <a:gd name="connsiteY9" fmla="*/ 198120 h 2465070"/>
                <a:gd name="connsiteX10" fmla="*/ 167640 w 1279601"/>
                <a:gd name="connsiteY10" fmla="*/ 87630 h 2465070"/>
                <a:gd name="connsiteX11" fmla="*/ 0 w 1279601"/>
                <a:gd name="connsiteY11" fmla="*/ 0 h 2465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79601" h="2465070">
                  <a:moveTo>
                    <a:pt x="941070" y="2465070"/>
                  </a:moveTo>
                  <a:cubicBezTo>
                    <a:pt x="995362" y="2396807"/>
                    <a:pt x="1049655" y="2328545"/>
                    <a:pt x="1093470" y="2255520"/>
                  </a:cubicBezTo>
                  <a:cubicBezTo>
                    <a:pt x="1137285" y="2182495"/>
                    <a:pt x="1174750" y="2108835"/>
                    <a:pt x="1203960" y="2026920"/>
                  </a:cubicBezTo>
                  <a:cubicBezTo>
                    <a:pt x="1233170" y="1945005"/>
                    <a:pt x="1257935" y="1862455"/>
                    <a:pt x="1268730" y="1764030"/>
                  </a:cubicBezTo>
                  <a:cubicBezTo>
                    <a:pt x="1279525" y="1665605"/>
                    <a:pt x="1286510" y="1544320"/>
                    <a:pt x="1268730" y="1436370"/>
                  </a:cubicBezTo>
                  <a:cubicBezTo>
                    <a:pt x="1250950" y="1328420"/>
                    <a:pt x="1207135" y="1216025"/>
                    <a:pt x="1162050" y="1116330"/>
                  </a:cubicBezTo>
                  <a:cubicBezTo>
                    <a:pt x="1116965" y="1016635"/>
                    <a:pt x="1055370" y="921385"/>
                    <a:pt x="998220" y="838200"/>
                  </a:cubicBezTo>
                  <a:cubicBezTo>
                    <a:pt x="941070" y="755015"/>
                    <a:pt x="885190" y="687705"/>
                    <a:pt x="819150" y="617220"/>
                  </a:cubicBezTo>
                  <a:cubicBezTo>
                    <a:pt x="753110" y="546735"/>
                    <a:pt x="685165" y="485140"/>
                    <a:pt x="601980" y="415290"/>
                  </a:cubicBezTo>
                  <a:cubicBezTo>
                    <a:pt x="518795" y="345440"/>
                    <a:pt x="392430" y="252730"/>
                    <a:pt x="320040" y="198120"/>
                  </a:cubicBezTo>
                  <a:cubicBezTo>
                    <a:pt x="247650" y="143510"/>
                    <a:pt x="220980" y="120650"/>
                    <a:pt x="167640" y="87630"/>
                  </a:cubicBezTo>
                  <a:cubicBezTo>
                    <a:pt x="114300" y="54610"/>
                    <a:pt x="60960" y="27305"/>
                    <a:pt x="0" y="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9" name="Figura a mano libera: forma 118">
              <a:extLst>
                <a:ext uri="{FF2B5EF4-FFF2-40B4-BE49-F238E27FC236}">
                  <a16:creationId xmlns:a16="http://schemas.microsoft.com/office/drawing/2014/main" id="{3A4FA02D-53D6-3B55-5C3C-B2EC921EBDD6}"/>
                </a:ext>
              </a:extLst>
            </p:cNvPr>
            <p:cNvSpPr/>
            <p:nvPr/>
          </p:nvSpPr>
          <p:spPr>
            <a:xfrm>
              <a:off x="8028148" y="3291617"/>
              <a:ext cx="1173924" cy="2489266"/>
            </a:xfrm>
            <a:custGeom>
              <a:avLst/>
              <a:gdLst>
                <a:gd name="connsiteX0" fmla="*/ 56672 w 1173924"/>
                <a:gd name="connsiteY0" fmla="*/ 7843 h 2489266"/>
                <a:gd name="connsiteX1" fmla="*/ 7142 w 1173924"/>
                <a:gd name="connsiteY1" fmla="*/ 23083 h 2489266"/>
                <a:gd name="connsiteX2" fmla="*/ 193832 w 1173924"/>
                <a:gd name="connsiteY2" fmla="*/ 202153 h 2489266"/>
                <a:gd name="connsiteX3" fmla="*/ 441482 w 1173924"/>
                <a:gd name="connsiteY3" fmla="*/ 419323 h 2489266"/>
                <a:gd name="connsiteX4" fmla="*/ 631982 w 1173924"/>
                <a:gd name="connsiteY4" fmla="*/ 621253 h 2489266"/>
                <a:gd name="connsiteX5" fmla="*/ 841532 w 1173924"/>
                <a:gd name="connsiteY5" fmla="*/ 849853 h 2489266"/>
                <a:gd name="connsiteX6" fmla="*/ 1005362 w 1173924"/>
                <a:gd name="connsiteY6" fmla="*/ 1112743 h 2489266"/>
                <a:gd name="connsiteX7" fmla="*/ 1153952 w 1173924"/>
                <a:gd name="connsiteY7" fmla="*/ 1432783 h 2489266"/>
                <a:gd name="connsiteX8" fmla="*/ 1169192 w 1173924"/>
                <a:gd name="connsiteY8" fmla="*/ 1760443 h 2489266"/>
                <a:gd name="connsiteX9" fmla="*/ 1123472 w 1173924"/>
                <a:gd name="connsiteY9" fmla="*/ 2030953 h 2489266"/>
                <a:gd name="connsiteX10" fmla="*/ 1051082 w 1173924"/>
                <a:gd name="connsiteY10" fmla="*/ 2259553 h 2489266"/>
                <a:gd name="connsiteX11" fmla="*/ 936782 w 1173924"/>
                <a:gd name="connsiteY11" fmla="*/ 2469103 h 2489266"/>
                <a:gd name="connsiteX12" fmla="*/ 990122 w 1173924"/>
                <a:gd name="connsiteY12" fmla="*/ 2469103 h 2489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73924" h="2489266">
                  <a:moveTo>
                    <a:pt x="56672" y="7843"/>
                  </a:moveTo>
                  <a:cubicBezTo>
                    <a:pt x="20477" y="-730"/>
                    <a:pt x="-15718" y="-9302"/>
                    <a:pt x="7142" y="23083"/>
                  </a:cubicBezTo>
                  <a:cubicBezTo>
                    <a:pt x="30002" y="55468"/>
                    <a:pt x="121442" y="136113"/>
                    <a:pt x="193832" y="202153"/>
                  </a:cubicBezTo>
                  <a:cubicBezTo>
                    <a:pt x="266222" y="268193"/>
                    <a:pt x="368457" y="349473"/>
                    <a:pt x="441482" y="419323"/>
                  </a:cubicBezTo>
                  <a:cubicBezTo>
                    <a:pt x="514507" y="489173"/>
                    <a:pt x="565307" y="549498"/>
                    <a:pt x="631982" y="621253"/>
                  </a:cubicBezTo>
                  <a:cubicBezTo>
                    <a:pt x="698657" y="693008"/>
                    <a:pt x="779302" y="767938"/>
                    <a:pt x="841532" y="849853"/>
                  </a:cubicBezTo>
                  <a:cubicBezTo>
                    <a:pt x="903762" y="931768"/>
                    <a:pt x="953292" y="1015588"/>
                    <a:pt x="1005362" y="1112743"/>
                  </a:cubicBezTo>
                  <a:cubicBezTo>
                    <a:pt x="1057432" y="1209898"/>
                    <a:pt x="1126647" y="1324833"/>
                    <a:pt x="1153952" y="1432783"/>
                  </a:cubicBezTo>
                  <a:cubicBezTo>
                    <a:pt x="1181257" y="1540733"/>
                    <a:pt x="1174272" y="1660748"/>
                    <a:pt x="1169192" y="1760443"/>
                  </a:cubicBezTo>
                  <a:cubicBezTo>
                    <a:pt x="1164112" y="1860138"/>
                    <a:pt x="1143157" y="1947768"/>
                    <a:pt x="1123472" y="2030953"/>
                  </a:cubicBezTo>
                  <a:cubicBezTo>
                    <a:pt x="1103787" y="2114138"/>
                    <a:pt x="1082197" y="2186528"/>
                    <a:pt x="1051082" y="2259553"/>
                  </a:cubicBezTo>
                  <a:cubicBezTo>
                    <a:pt x="1019967" y="2332578"/>
                    <a:pt x="946942" y="2434178"/>
                    <a:pt x="936782" y="2469103"/>
                  </a:cubicBezTo>
                  <a:cubicBezTo>
                    <a:pt x="926622" y="2504028"/>
                    <a:pt x="958372" y="2486565"/>
                    <a:pt x="990122" y="2469103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E64BF1D6-4E30-63E2-9483-A18D4A4579C2}"/>
              </a:ext>
            </a:extLst>
          </p:cNvPr>
          <p:cNvCxnSpPr>
            <a:cxnSpLocks/>
          </p:cNvCxnSpPr>
          <p:nvPr/>
        </p:nvCxnSpPr>
        <p:spPr>
          <a:xfrm flipV="1">
            <a:off x="7797732" y="3489271"/>
            <a:ext cx="434311" cy="24631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7F6DD1C3-D89B-2A78-746B-B6CBB143D104}"/>
              </a:ext>
            </a:extLst>
          </p:cNvPr>
          <p:cNvCxnSpPr>
            <a:cxnSpLocks/>
          </p:cNvCxnSpPr>
          <p:nvPr/>
        </p:nvCxnSpPr>
        <p:spPr>
          <a:xfrm flipV="1">
            <a:off x="7588755" y="3652126"/>
            <a:ext cx="816179" cy="224243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89C76630-DB0D-04EA-BC78-D6DA04CABB7B}"/>
              </a:ext>
            </a:extLst>
          </p:cNvPr>
          <p:cNvCxnSpPr>
            <a:cxnSpLocks/>
          </p:cNvCxnSpPr>
          <p:nvPr/>
        </p:nvCxnSpPr>
        <p:spPr>
          <a:xfrm flipV="1">
            <a:off x="7392834" y="3799862"/>
            <a:ext cx="1155853" cy="200199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44653113-0C85-E191-5BE3-7E37013E0F75}"/>
              </a:ext>
            </a:extLst>
          </p:cNvPr>
          <p:cNvCxnSpPr>
            <a:cxnSpLocks/>
          </p:cNvCxnSpPr>
          <p:nvPr/>
        </p:nvCxnSpPr>
        <p:spPr>
          <a:xfrm flipV="1">
            <a:off x="7208973" y="3924525"/>
            <a:ext cx="1479664" cy="176339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1E1FF687-461A-7FC7-26F5-F8DAC775D6FF}"/>
              </a:ext>
            </a:extLst>
          </p:cNvPr>
          <p:cNvCxnSpPr>
            <a:cxnSpLocks/>
          </p:cNvCxnSpPr>
          <p:nvPr/>
        </p:nvCxnSpPr>
        <p:spPr>
          <a:xfrm flipV="1">
            <a:off x="7056465" y="4064323"/>
            <a:ext cx="1748843" cy="146745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CF252884-3C8C-FA43-1D78-65ADCDEF1734}"/>
              </a:ext>
            </a:extLst>
          </p:cNvPr>
          <p:cNvCxnSpPr>
            <a:cxnSpLocks/>
          </p:cNvCxnSpPr>
          <p:nvPr/>
        </p:nvCxnSpPr>
        <p:spPr>
          <a:xfrm flipV="1">
            <a:off x="6939034" y="4207755"/>
            <a:ext cx="1974614" cy="114004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0C591137-14FA-B157-8C09-3DE6F924F21A}"/>
              </a:ext>
            </a:extLst>
          </p:cNvPr>
          <p:cNvCxnSpPr>
            <a:cxnSpLocks/>
          </p:cNvCxnSpPr>
          <p:nvPr/>
        </p:nvCxnSpPr>
        <p:spPr>
          <a:xfrm flipV="1">
            <a:off x="6850239" y="4365230"/>
            <a:ext cx="2163028" cy="78727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F0017A96-05E7-25D2-B18A-8676CE339C9D}"/>
              </a:ext>
            </a:extLst>
          </p:cNvPr>
          <p:cNvCxnSpPr>
            <a:cxnSpLocks/>
          </p:cNvCxnSpPr>
          <p:nvPr/>
        </p:nvCxnSpPr>
        <p:spPr>
          <a:xfrm flipV="1">
            <a:off x="6783169" y="4535206"/>
            <a:ext cx="2322968" cy="40960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334894BC-ECC1-C1C5-AFC3-9DC14F16FD6F}"/>
              </a:ext>
            </a:extLst>
          </p:cNvPr>
          <p:cNvCxnSpPr>
            <a:cxnSpLocks/>
          </p:cNvCxnSpPr>
          <p:nvPr/>
        </p:nvCxnSpPr>
        <p:spPr>
          <a:xfrm>
            <a:off x="6769791" y="4729701"/>
            <a:ext cx="2411718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uppo 30">
            <a:extLst>
              <a:ext uri="{FF2B5EF4-FFF2-40B4-BE49-F238E27FC236}">
                <a16:creationId xmlns:a16="http://schemas.microsoft.com/office/drawing/2014/main" id="{4D8E3A46-0FD4-E2E1-CE9B-02009CF4297C}"/>
              </a:ext>
            </a:extLst>
          </p:cNvPr>
          <p:cNvGrpSpPr/>
          <p:nvPr/>
        </p:nvGrpSpPr>
        <p:grpSpPr>
          <a:xfrm>
            <a:off x="6770970" y="3483501"/>
            <a:ext cx="2491475" cy="2493058"/>
            <a:chOff x="6771058" y="3483501"/>
            <a:chExt cx="2491475" cy="2493058"/>
          </a:xfrm>
        </p:grpSpPr>
        <p:sp>
          <p:nvSpPr>
            <p:cNvPr id="23" name="Arco 22">
              <a:extLst>
                <a:ext uri="{FF2B5EF4-FFF2-40B4-BE49-F238E27FC236}">
                  <a16:creationId xmlns:a16="http://schemas.microsoft.com/office/drawing/2014/main" id="{D491A90A-5102-61C2-B2F4-A2A3C45ACF27}"/>
                </a:ext>
              </a:extLst>
            </p:cNvPr>
            <p:cNvSpPr/>
            <p:nvPr/>
          </p:nvSpPr>
          <p:spPr>
            <a:xfrm>
              <a:off x="6771333" y="3483501"/>
              <a:ext cx="2491200" cy="2491200"/>
            </a:xfrm>
            <a:prstGeom prst="arc">
              <a:avLst>
                <a:gd name="adj1" fmla="val 5108056"/>
                <a:gd name="adj2" fmla="val 15134154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4" name="Arco 23">
              <a:extLst>
                <a:ext uri="{FF2B5EF4-FFF2-40B4-BE49-F238E27FC236}">
                  <a16:creationId xmlns:a16="http://schemas.microsoft.com/office/drawing/2014/main" id="{9C415569-EFAE-5582-B2E4-81FD95A1BED0}"/>
                </a:ext>
              </a:extLst>
            </p:cNvPr>
            <p:cNvSpPr/>
            <p:nvPr/>
          </p:nvSpPr>
          <p:spPr>
            <a:xfrm>
              <a:off x="6771058" y="3485359"/>
              <a:ext cx="2491200" cy="2491200"/>
            </a:xfrm>
            <a:prstGeom prst="arc">
              <a:avLst>
                <a:gd name="adj1" fmla="val 15156001"/>
                <a:gd name="adj2" fmla="val 5086566"/>
              </a:avLst>
            </a:prstGeom>
            <a:ln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32" name="Gruppo 131">
            <a:extLst>
              <a:ext uri="{FF2B5EF4-FFF2-40B4-BE49-F238E27FC236}">
                <a16:creationId xmlns:a16="http://schemas.microsoft.com/office/drawing/2014/main" id="{0D35B3E6-82AE-8F03-33D6-E0AA45DB1C22}"/>
              </a:ext>
            </a:extLst>
          </p:cNvPr>
          <p:cNvGrpSpPr/>
          <p:nvPr/>
        </p:nvGrpSpPr>
        <p:grpSpPr>
          <a:xfrm>
            <a:off x="8157939" y="3282094"/>
            <a:ext cx="2250169" cy="1845685"/>
            <a:chOff x="8157939" y="3282094"/>
            <a:chExt cx="2250169" cy="1845685"/>
          </a:xfrm>
        </p:grpSpPr>
        <p:sp>
          <p:nvSpPr>
            <p:cNvPr id="66" name="Figura a mano libera: forma 65">
              <a:extLst>
                <a:ext uri="{FF2B5EF4-FFF2-40B4-BE49-F238E27FC236}">
                  <a16:creationId xmlns:a16="http://schemas.microsoft.com/office/drawing/2014/main" id="{FB468F90-1B52-A5F2-8BC8-4003CBF42FB7}"/>
                </a:ext>
              </a:extLst>
            </p:cNvPr>
            <p:cNvSpPr/>
            <p:nvPr/>
          </p:nvSpPr>
          <p:spPr>
            <a:xfrm>
              <a:off x="8157939" y="3293560"/>
              <a:ext cx="286646" cy="719481"/>
            </a:xfrm>
            <a:custGeom>
              <a:avLst/>
              <a:gdLst>
                <a:gd name="connsiteX0" fmla="*/ 0 w 286646"/>
                <a:gd name="connsiteY0" fmla="*/ 0 h 719481"/>
                <a:gd name="connsiteX1" fmla="*/ 286646 w 286646"/>
                <a:gd name="connsiteY1" fmla="*/ 719481 h 719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6646" h="719481">
                  <a:moveTo>
                    <a:pt x="0" y="0"/>
                  </a:moveTo>
                  <a:lnTo>
                    <a:pt x="286646" y="719481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3" name="Figura a mano libera: forma 92">
              <a:extLst>
                <a:ext uri="{FF2B5EF4-FFF2-40B4-BE49-F238E27FC236}">
                  <a16:creationId xmlns:a16="http://schemas.microsoft.com/office/drawing/2014/main" id="{A8995466-8C57-EB63-BFD1-F3FEF6D052E1}"/>
                </a:ext>
              </a:extLst>
            </p:cNvPr>
            <p:cNvSpPr/>
            <p:nvPr/>
          </p:nvSpPr>
          <p:spPr>
            <a:xfrm>
              <a:off x="8444584" y="4021640"/>
              <a:ext cx="384106" cy="730947"/>
            </a:xfrm>
            <a:custGeom>
              <a:avLst/>
              <a:gdLst>
                <a:gd name="connsiteX0" fmla="*/ 0 w 384106"/>
                <a:gd name="connsiteY0" fmla="*/ 0 h 730947"/>
                <a:gd name="connsiteX1" fmla="*/ 169121 w 384106"/>
                <a:gd name="connsiteY1" fmla="*/ 358307 h 730947"/>
                <a:gd name="connsiteX2" fmla="*/ 289513 w 384106"/>
                <a:gd name="connsiteY2" fmla="*/ 584757 h 730947"/>
                <a:gd name="connsiteX3" fmla="*/ 384106 w 384106"/>
                <a:gd name="connsiteY3" fmla="*/ 730947 h 730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4106" h="730947">
                  <a:moveTo>
                    <a:pt x="0" y="0"/>
                  </a:moveTo>
                  <a:cubicBezTo>
                    <a:pt x="60434" y="130424"/>
                    <a:pt x="120869" y="260848"/>
                    <a:pt x="169121" y="358307"/>
                  </a:cubicBezTo>
                  <a:cubicBezTo>
                    <a:pt x="217373" y="455766"/>
                    <a:pt x="253682" y="522650"/>
                    <a:pt x="289513" y="584757"/>
                  </a:cubicBezTo>
                  <a:cubicBezTo>
                    <a:pt x="325344" y="646864"/>
                    <a:pt x="354725" y="688905"/>
                    <a:pt x="384106" y="730947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1" name="Figura a mano libera: forma 130">
              <a:extLst>
                <a:ext uri="{FF2B5EF4-FFF2-40B4-BE49-F238E27FC236}">
                  <a16:creationId xmlns:a16="http://schemas.microsoft.com/office/drawing/2014/main" id="{0AD458A0-31E7-475D-70BD-5F49C4C82792}"/>
                </a:ext>
              </a:extLst>
            </p:cNvPr>
            <p:cNvSpPr/>
            <p:nvPr/>
          </p:nvSpPr>
          <p:spPr>
            <a:xfrm>
              <a:off x="8825823" y="3282094"/>
              <a:ext cx="1582285" cy="1845685"/>
            </a:xfrm>
            <a:custGeom>
              <a:avLst/>
              <a:gdLst>
                <a:gd name="connsiteX0" fmla="*/ 0 w 1582285"/>
                <a:gd name="connsiteY0" fmla="*/ 1473359 h 1845685"/>
                <a:gd name="connsiteX1" fmla="*/ 114659 w 1582285"/>
                <a:gd name="connsiteY1" fmla="*/ 1610949 h 1845685"/>
                <a:gd name="connsiteX2" fmla="*/ 252248 w 1582285"/>
                <a:gd name="connsiteY2" fmla="*/ 1765738 h 1845685"/>
                <a:gd name="connsiteX3" fmla="*/ 378373 w 1582285"/>
                <a:gd name="connsiteY3" fmla="*/ 1831667 h 1845685"/>
                <a:gd name="connsiteX4" fmla="*/ 504497 w 1582285"/>
                <a:gd name="connsiteY4" fmla="*/ 1840266 h 1845685"/>
                <a:gd name="connsiteX5" fmla="*/ 644953 w 1582285"/>
                <a:gd name="connsiteY5" fmla="*/ 1765738 h 1845685"/>
                <a:gd name="connsiteX6" fmla="*/ 839872 w 1582285"/>
                <a:gd name="connsiteY6" fmla="*/ 1530688 h 1845685"/>
                <a:gd name="connsiteX7" fmla="*/ 1266974 w 1582285"/>
                <a:gd name="connsiteY7" fmla="*/ 745279 h 1845685"/>
                <a:gd name="connsiteX8" fmla="*/ 1582285 w 1582285"/>
                <a:gd name="connsiteY8" fmla="*/ 0 h 1845685"/>
                <a:gd name="connsiteX0" fmla="*/ 0 w 1582285"/>
                <a:gd name="connsiteY0" fmla="*/ 1473359 h 1845685"/>
                <a:gd name="connsiteX1" fmla="*/ 114659 w 1582285"/>
                <a:gd name="connsiteY1" fmla="*/ 1610949 h 1845685"/>
                <a:gd name="connsiteX2" fmla="*/ 252248 w 1582285"/>
                <a:gd name="connsiteY2" fmla="*/ 1765738 h 1845685"/>
                <a:gd name="connsiteX3" fmla="*/ 378373 w 1582285"/>
                <a:gd name="connsiteY3" fmla="*/ 1831667 h 1845685"/>
                <a:gd name="connsiteX4" fmla="*/ 504497 w 1582285"/>
                <a:gd name="connsiteY4" fmla="*/ 1840266 h 1845685"/>
                <a:gd name="connsiteX5" fmla="*/ 644953 w 1582285"/>
                <a:gd name="connsiteY5" fmla="*/ 1765738 h 1845685"/>
                <a:gd name="connsiteX6" fmla="*/ 839872 w 1582285"/>
                <a:gd name="connsiteY6" fmla="*/ 1530688 h 1845685"/>
                <a:gd name="connsiteX7" fmla="*/ 1266974 w 1582285"/>
                <a:gd name="connsiteY7" fmla="*/ 742412 h 1845685"/>
                <a:gd name="connsiteX8" fmla="*/ 1582285 w 1582285"/>
                <a:gd name="connsiteY8" fmla="*/ 0 h 1845685"/>
                <a:gd name="connsiteX0" fmla="*/ 0 w 1582285"/>
                <a:gd name="connsiteY0" fmla="*/ 1473359 h 1845685"/>
                <a:gd name="connsiteX1" fmla="*/ 114659 w 1582285"/>
                <a:gd name="connsiteY1" fmla="*/ 1610949 h 1845685"/>
                <a:gd name="connsiteX2" fmla="*/ 252248 w 1582285"/>
                <a:gd name="connsiteY2" fmla="*/ 1765738 h 1845685"/>
                <a:gd name="connsiteX3" fmla="*/ 378373 w 1582285"/>
                <a:gd name="connsiteY3" fmla="*/ 1831667 h 1845685"/>
                <a:gd name="connsiteX4" fmla="*/ 504497 w 1582285"/>
                <a:gd name="connsiteY4" fmla="*/ 1840266 h 1845685"/>
                <a:gd name="connsiteX5" fmla="*/ 644953 w 1582285"/>
                <a:gd name="connsiteY5" fmla="*/ 1765738 h 1845685"/>
                <a:gd name="connsiteX6" fmla="*/ 839872 w 1582285"/>
                <a:gd name="connsiteY6" fmla="*/ 1530688 h 1845685"/>
                <a:gd name="connsiteX7" fmla="*/ 1266974 w 1582285"/>
                <a:gd name="connsiteY7" fmla="*/ 742412 h 1845685"/>
                <a:gd name="connsiteX8" fmla="*/ 1582285 w 1582285"/>
                <a:gd name="connsiteY8" fmla="*/ 0 h 1845685"/>
                <a:gd name="connsiteX0" fmla="*/ 0 w 1582285"/>
                <a:gd name="connsiteY0" fmla="*/ 1473359 h 1845685"/>
                <a:gd name="connsiteX1" fmla="*/ 114659 w 1582285"/>
                <a:gd name="connsiteY1" fmla="*/ 1610949 h 1845685"/>
                <a:gd name="connsiteX2" fmla="*/ 252248 w 1582285"/>
                <a:gd name="connsiteY2" fmla="*/ 1765738 h 1845685"/>
                <a:gd name="connsiteX3" fmla="*/ 378373 w 1582285"/>
                <a:gd name="connsiteY3" fmla="*/ 1831667 h 1845685"/>
                <a:gd name="connsiteX4" fmla="*/ 504497 w 1582285"/>
                <a:gd name="connsiteY4" fmla="*/ 1840266 h 1845685"/>
                <a:gd name="connsiteX5" fmla="*/ 644953 w 1582285"/>
                <a:gd name="connsiteY5" fmla="*/ 1765738 h 1845685"/>
                <a:gd name="connsiteX6" fmla="*/ 842738 w 1582285"/>
                <a:gd name="connsiteY6" fmla="*/ 1530688 h 1845685"/>
                <a:gd name="connsiteX7" fmla="*/ 1266974 w 1582285"/>
                <a:gd name="connsiteY7" fmla="*/ 742412 h 1845685"/>
                <a:gd name="connsiteX8" fmla="*/ 1582285 w 1582285"/>
                <a:gd name="connsiteY8" fmla="*/ 0 h 1845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82285" h="1845685">
                  <a:moveTo>
                    <a:pt x="0" y="1473359"/>
                  </a:moveTo>
                  <a:cubicBezTo>
                    <a:pt x="36309" y="1517789"/>
                    <a:pt x="72618" y="1562219"/>
                    <a:pt x="114659" y="1610949"/>
                  </a:cubicBezTo>
                  <a:cubicBezTo>
                    <a:pt x="156700" y="1659679"/>
                    <a:pt x="208296" y="1728952"/>
                    <a:pt x="252248" y="1765738"/>
                  </a:cubicBezTo>
                  <a:cubicBezTo>
                    <a:pt x="296200" y="1802524"/>
                    <a:pt x="336332" y="1819246"/>
                    <a:pt x="378373" y="1831667"/>
                  </a:cubicBezTo>
                  <a:cubicBezTo>
                    <a:pt x="420415" y="1844088"/>
                    <a:pt x="460067" y="1851254"/>
                    <a:pt x="504497" y="1840266"/>
                  </a:cubicBezTo>
                  <a:cubicBezTo>
                    <a:pt x="548927" y="1829278"/>
                    <a:pt x="588580" y="1817334"/>
                    <a:pt x="644953" y="1765738"/>
                  </a:cubicBezTo>
                  <a:cubicBezTo>
                    <a:pt x="701327" y="1714142"/>
                    <a:pt x="739068" y="1701242"/>
                    <a:pt x="842738" y="1530688"/>
                  </a:cubicBezTo>
                  <a:cubicBezTo>
                    <a:pt x="946408" y="1360134"/>
                    <a:pt x="1143239" y="997527"/>
                    <a:pt x="1266974" y="742412"/>
                  </a:cubicBezTo>
                  <a:cubicBezTo>
                    <a:pt x="1373511" y="484431"/>
                    <a:pt x="1486497" y="245082"/>
                    <a:pt x="1582285" y="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227" name="Gruppo 226">
            <a:extLst>
              <a:ext uri="{FF2B5EF4-FFF2-40B4-BE49-F238E27FC236}">
                <a16:creationId xmlns:a16="http://schemas.microsoft.com/office/drawing/2014/main" id="{F2529D7E-A6B3-E467-6349-48CE4FD73BD3}"/>
              </a:ext>
            </a:extLst>
          </p:cNvPr>
          <p:cNvGrpSpPr/>
          <p:nvPr/>
        </p:nvGrpSpPr>
        <p:grpSpPr>
          <a:xfrm>
            <a:off x="9273100" y="3277419"/>
            <a:ext cx="1229144" cy="3350250"/>
            <a:chOff x="9273100" y="3277419"/>
            <a:chExt cx="1229144" cy="3350250"/>
          </a:xfrm>
        </p:grpSpPr>
        <p:cxnSp>
          <p:nvCxnSpPr>
            <p:cNvPr id="172" name="Connettore diritto 171">
              <a:extLst>
                <a:ext uri="{FF2B5EF4-FFF2-40B4-BE49-F238E27FC236}">
                  <a16:creationId xmlns:a16="http://schemas.microsoft.com/office/drawing/2014/main" id="{E9A69864-85BE-87E8-51BE-31C876C00BE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77867" y="3286621"/>
              <a:ext cx="1180121" cy="333612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Connettore diritto 173">
              <a:extLst>
                <a:ext uri="{FF2B5EF4-FFF2-40B4-BE49-F238E27FC236}">
                  <a16:creationId xmlns:a16="http://schemas.microsoft.com/office/drawing/2014/main" id="{1E341B2E-812D-5DEB-AFA8-0B770A790B64}"/>
                </a:ext>
              </a:extLst>
            </p:cNvPr>
            <p:cNvCxnSpPr>
              <a:cxnSpLocks/>
              <a:endCxn id="131" idx="8"/>
            </p:cNvCxnSpPr>
            <p:nvPr/>
          </p:nvCxnSpPr>
          <p:spPr>
            <a:xfrm flipV="1">
              <a:off x="9274369" y="3282094"/>
              <a:ext cx="1133739" cy="3340648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onnettore diritto 175">
              <a:extLst>
                <a:ext uri="{FF2B5EF4-FFF2-40B4-BE49-F238E27FC236}">
                  <a16:creationId xmlns:a16="http://schemas.microsoft.com/office/drawing/2014/main" id="{BAC32C61-F89B-AF3C-A35F-D68CBA426C5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0463" y="3280229"/>
              <a:ext cx="1053254" cy="334744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Connettore diritto 178">
              <a:extLst>
                <a:ext uri="{FF2B5EF4-FFF2-40B4-BE49-F238E27FC236}">
                  <a16:creationId xmlns:a16="http://schemas.microsoft.com/office/drawing/2014/main" id="{0CDBC868-70A4-117A-4A57-9698BB3EC8C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73927" y="3277419"/>
              <a:ext cx="928074" cy="335025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Connettore diritto 182">
              <a:extLst>
                <a:ext uri="{FF2B5EF4-FFF2-40B4-BE49-F238E27FC236}">
                  <a16:creationId xmlns:a16="http://schemas.microsoft.com/office/drawing/2014/main" id="{C637C5B2-25B4-F898-77BD-2740DD50ED0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77866" y="3284367"/>
              <a:ext cx="745482" cy="333683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Connettore diritto 185">
              <a:extLst>
                <a:ext uri="{FF2B5EF4-FFF2-40B4-BE49-F238E27FC236}">
                  <a16:creationId xmlns:a16="http://schemas.microsoft.com/office/drawing/2014/main" id="{DD60FEC7-DEEF-384E-2585-1684230258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0464" y="3284367"/>
              <a:ext cx="532726" cy="333683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Connettore diritto 189">
              <a:extLst>
                <a:ext uri="{FF2B5EF4-FFF2-40B4-BE49-F238E27FC236}">
                  <a16:creationId xmlns:a16="http://schemas.microsoft.com/office/drawing/2014/main" id="{291F3C4B-1D26-BEC0-B45F-F5C18D8AD2C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0620" y="3281870"/>
              <a:ext cx="273567" cy="333932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Connettore diritto 191">
              <a:extLst>
                <a:ext uri="{FF2B5EF4-FFF2-40B4-BE49-F238E27FC236}">
                  <a16:creationId xmlns:a16="http://schemas.microsoft.com/office/drawing/2014/main" id="{5281FFA0-4DC3-83D9-C8A9-394FC5DFFAC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276586" y="3281887"/>
              <a:ext cx="3281" cy="333931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Connettore diritto 207">
              <a:extLst>
                <a:ext uri="{FF2B5EF4-FFF2-40B4-BE49-F238E27FC236}">
                  <a16:creationId xmlns:a16="http://schemas.microsoft.com/office/drawing/2014/main" id="{BE64C0F8-7837-BBE5-0405-18378E04D00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73100" y="3281853"/>
              <a:ext cx="1229144" cy="333934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8" name="Gruppo 227">
            <a:extLst>
              <a:ext uri="{FF2B5EF4-FFF2-40B4-BE49-F238E27FC236}">
                <a16:creationId xmlns:a16="http://schemas.microsoft.com/office/drawing/2014/main" id="{3D879BC4-FB84-17D9-1389-FE33C2AFD4EC}"/>
              </a:ext>
            </a:extLst>
          </p:cNvPr>
          <p:cNvGrpSpPr/>
          <p:nvPr/>
        </p:nvGrpSpPr>
        <p:grpSpPr>
          <a:xfrm flipH="1">
            <a:off x="8052887" y="3271137"/>
            <a:ext cx="1228317" cy="3362020"/>
            <a:chOff x="9273927" y="3265649"/>
            <a:chExt cx="1228317" cy="3362020"/>
          </a:xfrm>
        </p:grpSpPr>
        <p:cxnSp>
          <p:nvCxnSpPr>
            <p:cNvPr id="250" name="Connettore diritto 249">
              <a:extLst>
                <a:ext uri="{FF2B5EF4-FFF2-40B4-BE49-F238E27FC236}">
                  <a16:creationId xmlns:a16="http://schemas.microsoft.com/office/drawing/2014/main" id="{AE686CCA-AB36-C34B-4A5F-14EBB27A715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408212" y="3286621"/>
              <a:ext cx="49776" cy="140714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Connettore diritto 251">
              <a:extLst>
                <a:ext uri="{FF2B5EF4-FFF2-40B4-BE49-F238E27FC236}">
                  <a16:creationId xmlns:a16="http://schemas.microsoft.com/office/drawing/2014/main" id="{5DDA4FEA-126B-A152-BA71-8925FD65FA0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0335" y="3265649"/>
              <a:ext cx="73354" cy="216143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Connettore diritto 252">
              <a:extLst>
                <a:ext uri="{FF2B5EF4-FFF2-40B4-BE49-F238E27FC236}">
                  <a16:creationId xmlns:a16="http://schemas.microsoft.com/office/drawing/2014/main" id="{CF4BABF1-E7CB-262A-BC9A-C26F5E8D88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0463" y="5587308"/>
              <a:ext cx="313612" cy="104036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Connettore diritto 253">
              <a:extLst>
                <a:ext uri="{FF2B5EF4-FFF2-40B4-BE49-F238E27FC236}">
                  <a16:creationId xmlns:a16="http://schemas.microsoft.com/office/drawing/2014/main" id="{C685B1F7-8D27-A643-AFD3-22283F4290D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73927" y="5670272"/>
              <a:ext cx="265214" cy="95739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Connettore diritto 254">
              <a:extLst>
                <a:ext uri="{FF2B5EF4-FFF2-40B4-BE49-F238E27FC236}">
                  <a16:creationId xmlns:a16="http://schemas.microsoft.com/office/drawing/2014/main" id="{9A47BD75-FAB7-9ECA-4C4E-21FC07ED235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77866" y="5592147"/>
              <a:ext cx="229900" cy="102905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Connettore diritto 255">
              <a:extLst>
                <a:ext uri="{FF2B5EF4-FFF2-40B4-BE49-F238E27FC236}">
                  <a16:creationId xmlns:a16="http://schemas.microsoft.com/office/drawing/2014/main" id="{7FDB1835-E14E-39BB-87EA-6AE21788606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0464" y="5493053"/>
              <a:ext cx="180109" cy="112814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Connettore diritto 256">
              <a:extLst>
                <a:ext uri="{FF2B5EF4-FFF2-40B4-BE49-F238E27FC236}">
                  <a16:creationId xmlns:a16="http://schemas.microsoft.com/office/drawing/2014/main" id="{243F55B6-336E-6526-2EE6-A598C5F6B1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0620" y="5273089"/>
              <a:ext cx="110441" cy="134811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Connettore diritto 258">
              <a:extLst>
                <a:ext uri="{FF2B5EF4-FFF2-40B4-BE49-F238E27FC236}">
                  <a16:creationId xmlns:a16="http://schemas.microsoft.com/office/drawing/2014/main" id="{7B800348-20FC-5F31-88E9-E2164D32CBA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476251" y="3281853"/>
              <a:ext cx="25993" cy="70618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0" name="Connettore diritto 279">
            <a:extLst>
              <a:ext uri="{FF2B5EF4-FFF2-40B4-BE49-F238E27FC236}">
                <a16:creationId xmlns:a16="http://schemas.microsoft.com/office/drawing/2014/main" id="{6B03BEBC-5C71-1053-328B-2A50ADEDED54}"/>
              </a:ext>
            </a:extLst>
          </p:cNvPr>
          <p:cNvCxnSpPr>
            <a:cxnSpLocks/>
          </p:cNvCxnSpPr>
          <p:nvPr/>
        </p:nvCxnSpPr>
        <p:spPr>
          <a:xfrm flipH="1" flipV="1">
            <a:off x="8978561" y="5730386"/>
            <a:ext cx="302321" cy="8908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nettore diritto 285">
            <a:extLst>
              <a:ext uri="{FF2B5EF4-FFF2-40B4-BE49-F238E27FC236}">
                <a16:creationId xmlns:a16="http://schemas.microsoft.com/office/drawing/2014/main" id="{EA355035-120A-8FA1-8E46-8C28034949CD}"/>
              </a:ext>
            </a:extLst>
          </p:cNvPr>
          <p:cNvCxnSpPr>
            <a:cxnSpLocks/>
          </p:cNvCxnSpPr>
          <p:nvPr/>
        </p:nvCxnSpPr>
        <p:spPr>
          <a:xfrm flipH="1" flipV="1">
            <a:off x="8968270" y="5756771"/>
            <a:ext cx="308072" cy="8708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nettore diritto 289">
            <a:extLst>
              <a:ext uri="{FF2B5EF4-FFF2-40B4-BE49-F238E27FC236}">
                <a16:creationId xmlns:a16="http://schemas.microsoft.com/office/drawing/2014/main" id="{308D40D5-EAF0-3B4F-05D7-0E860F96470C}"/>
              </a:ext>
            </a:extLst>
          </p:cNvPr>
          <p:cNvCxnSpPr>
            <a:cxnSpLocks/>
          </p:cNvCxnSpPr>
          <p:nvPr/>
        </p:nvCxnSpPr>
        <p:spPr>
          <a:xfrm flipH="1" flipV="1">
            <a:off x="8962909" y="5758308"/>
            <a:ext cx="318766" cy="86602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nettore diritto 296">
            <a:extLst>
              <a:ext uri="{FF2B5EF4-FFF2-40B4-BE49-F238E27FC236}">
                <a16:creationId xmlns:a16="http://schemas.microsoft.com/office/drawing/2014/main" id="{D18C61F1-E0F1-06F6-00EB-9E9AD0AC87C3}"/>
              </a:ext>
            </a:extLst>
          </p:cNvPr>
          <p:cNvCxnSpPr>
            <a:cxnSpLocks/>
          </p:cNvCxnSpPr>
          <p:nvPr/>
        </p:nvCxnSpPr>
        <p:spPr>
          <a:xfrm flipH="1" flipV="1">
            <a:off x="9001817" y="3285111"/>
            <a:ext cx="102411" cy="125009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onnettore diritto 299">
            <a:extLst>
              <a:ext uri="{FF2B5EF4-FFF2-40B4-BE49-F238E27FC236}">
                <a16:creationId xmlns:a16="http://schemas.microsoft.com/office/drawing/2014/main" id="{48491008-0B19-800F-4A82-088E2F9B0379}"/>
              </a:ext>
            </a:extLst>
          </p:cNvPr>
          <p:cNvCxnSpPr>
            <a:cxnSpLocks/>
          </p:cNvCxnSpPr>
          <p:nvPr/>
        </p:nvCxnSpPr>
        <p:spPr>
          <a:xfrm flipH="1" flipV="1">
            <a:off x="8740843" y="3284825"/>
            <a:ext cx="140027" cy="87708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nettore diritto 303">
            <a:extLst>
              <a:ext uri="{FF2B5EF4-FFF2-40B4-BE49-F238E27FC236}">
                <a16:creationId xmlns:a16="http://schemas.microsoft.com/office/drawing/2014/main" id="{87765DB7-1CD8-3179-42E8-81B0A47E0D0A}"/>
              </a:ext>
            </a:extLst>
          </p:cNvPr>
          <p:cNvCxnSpPr>
            <a:cxnSpLocks/>
          </p:cNvCxnSpPr>
          <p:nvPr/>
        </p:nvCxnSpPr>
        <p:spPr>
          <a:xfrm flipH="1" flipV="1">
            <a:off x="8530343" y="3284825"/>
            <a:ext cx="148941" cy="66667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Connettore diritto 307">
            <a:extLst>
              <a:ext uri="{FF2B5EF4-FFF2-40B4-BE49-F238E27FC236}">
                <a16:creationId xmlns:a16="http://schemas.microsoft.com/office/drawing/2014/main" id="{69C41914-8CD6-2F34-3095-FAA47CC4146E}"/>
              </a:ext>
            </a:extLst>
          </p:cNvPr>
          <p:cNvCxnSpPr>
            <a:cxnSpLocks/>
          </p:cNvCxnSpPr>
          <p:nvPr/>
        </p:nvCxnSpPr>
        <p:spPr>
          <a:xfrm flipH="1" flipV="1">
            <a:off x="8354980" y="3284825"/>
            <a:ext cx="119990" cy="4331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Connettore diritto 311">
            <a:extLst>
              <a:ext uri="{FF2B5EF4-FFF2-40B4-BE49-F238E27FC236}">
                <a16:creationId xmlns:a16="http://schemas.microsoft.com/office/drawing/2014/main" id="{B7639005-863D-6FF8-D25C-2025530F762C}"/>
              </a:ext>
            </a:extLst>
          </p:cNvPr>
          <p:cNvCxnSpPr>
            <a:cxnSpLocks/>
          </p:cNvCxnSpPr>
          <p:nvPr/>
        </p:nvCxnSpPr>
        <p:spPr>
          <a:xfrm flipH="1" flipV="1">
            <a:off x="8225978" y="3286280"/>
            <a:ext cx="93944" cy="2985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Connettore diritto 324">
            <a:extLst>
              <a:ext uri="{FF2B5EF4-FFF2-40B4-BE49-F238E27FC236}">
                <a16:creationId xmlns:a16="http://schemas.microsoft.com/office/drawing/2014/main" id="{92CF40D5-3CA1-A529-C3F3-DD055AE1F596}"/>
              </a:ext>
            </a:extLst>
          </p:cNvPr>
          <p:cNvCxnSpPr>
            <a:cxnSpLocks/>
          </p:cNvCxnSpPr>
          <p:nvPr/>
        </p:nvCxnSpPr>
        <p:spPr>
          <a:xfrm>
            <a:off x="8940814" y="1684939"/>
            <a:ext cx="1590377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Connettore diritto 325">
            <a:extLst>
              <a:ext uri="{FF2B5EF4-FFF2-40B4-BE49-F238E27FC236}">
                <a16:creationId xmlns:a16="http://schemas.microsoft.com/office/drawing/2014/main" id="{9350D657-B71A-BD06-26E9-62F14592C7F8}"/>
              </a:ext>
            </a:extLst>
          </p:cNvPr>
          <p:cNvCxnSpPr>
            <a:cxnSpLocks/>
          </p:cNvCxnSpPr>
          <p:nvPr/>
        </p:nvCxnSpPr>
        <p:spPr>
          <a:xfrm>
            <a:off x="8961823" y="1630389"/>
            <a:ext cx="1550226" cy="27334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Connettore diritto 326">
            <a:extLst>
              <a:ext uri="{FF2B5EF4-FFF2-40B4-BE49-F238E27FC236}">
                <a16:creationId xmlns:a16="http://schemas.microsoft.com/office/drawing/2014/main" id="{11C26104-EF80-D4A2-D59F-5EE410259BB7}"/>
              </a:ext>
            </a:extLst>
          </p:cNvPr>
          <p:cNvCxnSpPr>
            <a:cxnSpLocks/>
          </p:cNvCxnSpPr>
          <p:nvPr/>
        </p:nvCxnSpPr>
        <p:spPr>
          <a:xfrm>
            <a:off x="8972330" y="1575267"/>
            <a:ext cx="1490312" cy="5424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Connettore diritto 327">
            <a:extLst>
              <a:ext uri="{FF2B5EF4-FFF2-40B4-BE49-F238E27FC236}">
                <a16:creationId xmlns:a16="http://schemas.microsoft.com/office/drawing/2014/main" id="{615D1E39-097F-CDC5-8F10-A7AAB8E5A956}"/>
              </a:ext>
            </a:extLst>
          </p:cNvPr>
          <p:cNvCxnSpPr>
            <a:cxnSpLocks/>
          </p:cNvCxnSpPr>
          <p:nvPr/>
        </p:nvCxnSpPr>
        <p:spPr>
          <a:xfrm>
            <a:off x="8986221" y="1517996"/>
            <a:ext cx="1383599" cy="7988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Connettore diritto 328">
            <a:extLst>
              <a:ext uri="{FF2B5EF4-FFF2-40B4-BE49-F238E27FC236}">
                <a16:creationId xmlns:a16="http://schemas.microsoft.com/office/drawing/2014/main" id="{507B2FA8-676E-EA59-D586-0F6F8ADF9A9F}"/>
              </a:ext>
            </a:extLst>
          </p:cNvPr>
          <p:cNvCxnSpPr>
            <a:cxnSpLocks/>
          </p:cNvCxnSpPr>
          <p:nvPr/>
        </p:nvCxnSpPr>
        <p:spPr>
          <a:xfrm>
            <a:off x="9014704" y="1461207"/>
            <a:ext cx="1242219" cy="104234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Connettore diritto 329">
            <a:extLst>
              <a:ext uri="{FF2B5EF4-FFF2-40B4-BE49-F238E27FC236}">
                <a16:creationId xmlns:a16="http://schemas.microsoft.com/office/drawing/2014/main" id="{D7C39BD6-7C71-D501-CEC0-8C4D4279DDFD}"/>
              </a:ext>
            </a:extLst>
          </p:cNvPr>
          <p:cNvCxnSpPr>
            <a:cxnSpLocks/>
          </p:cNvCxnSpPr>
          <p:nvPr/>
        </p:nvCxnSpPr>
        <p:spPr>
          <a:xfrm>
            <a:off x="9041209" y="1397696"/>
            <a:ext cx="1050316" cy="12517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Connettore diritto 330">
            <a:extLst>
              <a:ext uri="{FF2B5EF4-FFF2-40B4-BE49-F238E27FC236}">
                <a16:creationId xmlns:a16="http://schemas.microsoft.com/office/drawing/2014/main" id="{1B355C5C-D5BF-8A14-9D40-C79296127F61}"/>
              </a:ext>
            </a:extLst>
          </p:cNvPr>
          <p:cNvCxnSpPr>
            <a:cxnSpLocks/>
          </p:cNvCxnSpPr>
          <p:nvPr/>
        </p:nvCxnSpPr>
        <p:spPr>
          <a:xfrm>
            <a:off x="9081857" y="1343745"/>
            <a:ext cx="824484" cy="14280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Connettore diritto 332">
            <a:extLst>
              <a:ext uri="{FF2B5EF4-FFF2-40B4-BE49-F238E27FC236}">
                <a16:creationId xmlns:a16="http://schemas.microsoft.com/office/drawing/2014/main" id="{F4E131A6-70A9-62D7-F3AC-6686B9A94540}"/>
              </a:ext>
            </a:extLst>
          </p:cNvPr>
          <p:cNvCxnSpPr>
            <a:cxnSpLocks/>
          </p:cNvCxnSpPr>
          <p:nvPr/>
        </p:nvCxnSpPr>
        <p:spPr>
          <a:xfrm>
            <a:off x="9125444" y="1265641"/>
            <a:ext cx="582339" cy="159996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Connettore diritto 333">
            <a:extLst>
              <a:ext uri="{FF2B5EF4-FFF2-40B4-BE49-F238E27FC236}">
                <a16:creationId xmlns:a16="http://schemas.microsoft.com/office/drawing/2014/main" id="{7FB812BB-A34D-4BCF-E20A-39FA36AF1AFC}"/>
              </a:ext>
            </a:extLst>
          </p:cNvPr>
          <p:cNvCxnSpPr>
            <a:cxnSpLocks/>
          </p:cNvCxnSpPr>
          <p:nvPr/>
        </p:nvCxnSpPr>
        <p:spPr>
          <a:xfrm>
            <a:off x="9182422" y="1157751"/>
            <a:ext cx="311322" cy="176559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Connettore diritto 359">
            <a:extLst>
              <a:ext uri="{FF2B5EF4-FFF2-40B4-BE49-F238E27FC236}">
                <a16:creationId xmlns:a16="http://schemas.microsoft.com/office/drawing/2014/main" id="{4398F043-CBC5-CBE0-D310-8D3383C75A8F}"/>
              </a:ext>
            </a:extLst>
          </p:cNvPr>
          <p:cNvCxnSpPr>
            <a:cxnSpLocks/>
          </p:cNvCxnSpPr>
          <p:nvPr/>
        </p:nvCxnSpPr>
        <p:spPr>
          <a:xfrm flipH="1">
            <a:off x="9055480" y="444600"/>
            <a:ext cx="440315" cy="249715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Connettore diritto 360">
            <a:extLst>
              <a:ext uri="{FF2B5EF4-FFF2-40B4-BE49-F238E27FC236}">
                <a16:creationId xmlns:a16="http://schemas.microsoft.com/office/drawing/2014/main" id="{EDCF9321-8878-08D4-A21C-2FAA50D89057}"/>
              </a:ext>
            </a:extLst>
          </p:cNvPr>
          <p:cNvCxnSpPr>
            <a:cxnSpLocks/>
          </p:cNvCxnSpPr>
          <p:nvPr/>
        </p:nvCxnSpPr>
        <p:spPr>
          <a:xfrm flipH="1">
            <a:off x="9142711" y="508883"/>
            <a:ext cx="563420" cy="154798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Connettore diritto 361">
            <a:extLst>
              <a:ext uri="{FF2B5EF4-FFF2-40B4-BE49-F238E27FC236}">
                <a16:creationId xmlns:a16="http://schemas.microsoft.com/office/drawing/2014/main" id="{0F73BBCE-D89C-B62F-2029-81EE873D5E3D}"/>
              </a:ext>
            </a:extLst>
          </p:cNvPr>
          <p:cNvCxnSpPr>
            <a:cxnSpLocks/>
          </p:cNvCxnSpPr>
          <p:nvPr/>
        </p:nvCxnSpPr>
        <p:spPr>
          <a:xfrm flipH="1">
            <a:off x="9088879" y="601703"/>
            <a:ext cx="816241" cy="14137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Connettore diritto 362">
            <a:extLst>
              <a:ext uri="{FF2B5EF4-FFF2-40B4-BE49-F238E27FC236}">
                <a16:creationId xmlns:a16="http://schemas.microsoft.com/office/drawing/2014/main" id="{A481E9AA-84E0-C3CA-2765-5D0CE9D073BE}"/>
              </a:ext>
            </a:extLst>
          </p:cNvPr>
          <p:cNvCxnSpPr>
            <a:cxnSpLocks/>
          </p:cNvCxnSpPr>
          <p:nvPr/>
        </p:nvCxnSpPr>
        <p:spPr>
          <a:xfrm flipH="1">
            <a:off x="9055583" y="740758"/>
            <a:ext cx="1022626" cy="12187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Connettore diritto 363">
            <a:extLst>
              <a:ext uri="{FF2B5EF4-FFF2-40B4-BE49-F238E27FC236}">
                <a16:creationId xmlns:a16="http://schemas.microsoft.com/office/drawing/2014/main" id="{6254DB5D-090E-A237-0490-97907C73A53D}"/>
              </a:ext>
            </a:extLst>
          </p:cNvPr>
          <p:cNvCxnSpPr>
            <a:cxnSpLocks/>
          </p:cNvCxnSpPr>
          <p:nvPr/>
        </p:nvCxnSpPr>
        <p:spPr>
          <a:xfrm flipH="1">
            <a:off x="9011788" y="885968"/>
            <a:ext cx="1231167" cy="10330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Connettore diritto 364">
            <a:extLst>
              <a:ext uri="{FF2B5EF4-FFF2-40B4-BE49-F238E27FC236}">
                <a16:creationId xmlns:a16="http://schemas.microsoft.com/office/drawing/2014/main" id="{F3A6837E-9F7E-D36E-8DE7-971CF4C76D4F}"/>
              </a:ext>
            </a:extLst>
          </p:cNvPr>
          <p:cNvCxnSpPr>
            <a:cxnSpLocks/>
          </p:cNvCxnSpPr>
          <p:nvPr/>
        </p:nvCxnSpPr>
        <p:spPr>
          <a:xfrm flipH="1">
            <a:off x="8980287" y="1060608"/>
            <a:ext cx="1392241" cy="80381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Connettore diritto 365">
            <a:extLst>
              <a:ext uri="{FF2B5EF4-FFF2-40B4-BE49-F238E27FC236}">
                <a16:creationId xmlns:a16="http://schemas.microsoft.com/office/drawing/2014/main" id="{FC213738-8A49-C71F-46D5-AB7CA2009480}"/>
              </a:ext>
            </a:extLst>
          </p:cNvPr>
          <p:cNvCxnSpPr>
            <a:cxnSpLocks/>
          </p:cNvCxnSpPr>
          <p:nvPr/>
        </p:nvCxnSpPr>
        <p:spPr>
          <a:xfrm flipH="1">
            <a:off x="8970918" y="1260160"/>
            <a:ext cx="1493439" cy="54356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Connettore diritto 366">
            <a:extLst>
              <a:ext uri="{FF2B5EF4-FFF2-40B4-BE49-F238E27FC236}">
                <a16:creationId xmlns:a16="http://schemas.microsoft.com/office/drawing/2014/main" id="{A0132D24-1860-47D0-74F0-DA8E1D0F792B}"/>
              </a:ext>
            </a:extLst>
          </p:cNvPr>
          <p:cNvCxnSpPr>
            <a:cxnSpLocks/>
          </p:cNvCxnSpPr>
          <p:nvPr/>
        </p:nvCxnSpPr>
        <p:spPr>
          <a:xfrm flipH="1">
            <a:off x="8954737" y="1470417"/>
            <a:ext cx="1565574" cy="2760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328E5049-BB43-0640-30F9-26692F372207}"/>
              </a:ext>
            </a:extLst>
          </p:cNvPr>
          <p:cNvCxnSpPr>
            <a:cxnSpLocks/>
          </p:cNvCxnSpPr>
          <p:nvPr/>
        </p:nvCxnSpPr>
        <p:spPr>
          <a:xfrm>
            <a:off x="8847858" y="495404"/>
            <a:ext cx="88956" cy="24440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0644D2DE-71BC-06E3-8A3F-60722A61553D}"/>
              </a:ext>
            </a:extLst>
          </p:cNvPr>
          <p:cNvCxnSpPr>
            <a:cxnSpLocks/>
          </p:cNvCxnSpPr>
          <p:nvPr/>
        </p:nvCxnSpPr>
        <p:spPr>
          <a:xfrm>
            <a:off x="9056169" y="446133"/>
            <a:ext cx="88625" cy="50261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Figura a mano libera: forma 164">
            <a:extLst>
              <a:ext uri="{FF2B5EF4-FFF2-40B4-BE49-F238E27FC236}">
                <a16:creationId xmlns:a16="http://schemas.microsoft.com/office/drawing/2014/main" id="{C867993E-4B13-9CD5-5C7A-2DC2F7383C2E}"/>
              </a:ext>
            </a:extLst>
          </p:cNvPr>
          <p:cNvSpPr/>
          <p:nvPr/>
        </p:nvSpPr>
        <p:spPr>
          <a:xfrm>
            <a:off x="8676578" y="493643"/>
            <a:ext cx="1004135" cy="2388705"/>
          </a:xfrm>
          <a:custGeom>
            <a:avLst/>
            <a:gdLst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42461 h 2388705"/>
              <a:gd name="connsiteX3" fmla="*/ 530087 w 1007165"/>
              <a:gd name="connsiteY3" fmla="*/ 225287 h 2388705"/>
              <a:gd name="connsiteX4" fmla="*/ 381000 w 1007165"/>
              <a:gd name="connsiteY4" fmla="*/ 364435 h 2388705"/>
              <a:gd name="connsiteX5" fmla="*/ 304800 w 1007165"/>
              <a:gd name="connsiteY5" fmla="*/ 463827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0148 w 1007165"/>
              <a:gd name="connsiteY18" fmla="*/ 2179983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42461 h 2388705"/>
              <a:gd name="connsiteX3" fmla="*/ 530087 w 1007165"/>
              <a:gd name="connsiteY3" fmla="*/ 225287 h 2388705"/>
              <a:gd name="connsiteX4" fmla="*/ 381000 w 1007165"/>
              <a:gd name="connsiteY4" fmla="*/ 364435 h 2388705"/>
              <a:gd name="connsiteX5" fmla="*/ 304800 w 1007165"/>
              <a:gd name="connsiteY5" fmla="*/ 463827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3461 w 1007165"/>
              <a:gd name="connsiteY18" fmla="*/ 2173357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42461 h 2388705"/>
              <a:gd name="connsiteX3" fmla="*/ 530087 w 1007165"/>
              <a:gd name="connsiteY3" fmla="*/ 225287 h 2388705"/>
              <a:gd name="connsiteX4" fmla="*/ 381000 w 1007165"/>
              <a:gd name="connsiteY4" fmla="*/ 364435 h 2388705"/>
              <a:gd name="connsiteX5" fmla="*/ 301487 w 1007165"/>
              <a:gd name="connsiteY5" fmla="*/ 453887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3461 w 1007165"/>
              <a:gd name="connsiteY18" fmla="*/ 2173357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42461 h 2388705"/>
              <a:gd name="connsiteX3" fmla="*/ 530087 w 1007165"/>
              <a:gd name="connsiteY3" fmla="*/ 225287 h 2388705"/>
              <a:gd name="connsiteX4" fmla="*/ 381000 w 1007165"/>
              <a:gd name="connsiteY4" fmla="*/ 364435 h 2388705"/>
              <a:gd name="connsiteX5" fmla="*/ 301487 w 1007165"/>
              <a:gd name="connsiteY5" fmla="*/ 453887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3461 w 1007165"/>
              <a:gd name="connsiteY18" fmla="*/ 2173357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42461 h 2388705"/>
              <a:gd name="connsiteX3" fmla="*/ 530087 w 1007165"/>
              <a:gd name="connsiteY3" fmla="*/ 225287 h 2388705"/>
              <a:gd name="connsiteX4" fmla="*/ 381000 w 1007165"/>
              <a:gd name="connsiteY4" fmla="*/ 364435 h 2388705"/>
              <a:gd name="connsiteX5" fmla="*/ 301487 w 1007165"/>
              <a:gd name="connsiteY5" fmla="*/ 453887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3461 w 1007165"/>
              <a:gd name="connsiteY18" fmla="*/ 2173357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42461 h 2388705"/>
              <a:gd name="connsiteX3" fmla="*/ 530087 w 1007165"/>
              <a:gd name="connsiteY3" fmla="*/ 225287 h 2388705"/>
              <a:gd name="connsiteX4" fmla="*/ 381000 w 1007165"/>
              <a:gd name="connsiteY4" fmla="*/ 364435 h 2388705"/>
              <a:gd name="connsiteX5" fmla="*/ 301487 w 1007165"/>
              <a:gd name="connsiteY5" fmla="*/ 453887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3461 w 1007165"/>
              <a:gd name="connsiteY18" fmla="*/ 2173357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42461 h 2388705"/>
              <a:gd name="connsiteX3" fmla="*/ 530087 w 1007165"/>
              <a:gd name="connsiteY3" fmla="*/ 225287 h 2388705"/>
              <a:gd name="connsiteX4" fmla="*/ 381000 w 1007165"/>
              <a:gd name="connsiteY4" fmla="*/ 364435 h 2388705"/>
              <a:gd name="connsiteX5" fmla="*/ 311426 w 1007165"/>
              <a:gd name="connsiteY5" fmla="*/ 437322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3461 w 1007165"/>
              <a:gd name="connsiteY18" fmla="*/ 2173357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42461 h 2388705"/>
              <a:gd name="connsiteX3" fmla="*/ 530087 w 1007165"/>
              <a:gd name="connsiteY3" fmla="*/ 225287 h 2388705"/>
              <a:gd name="connsiteX4" fmla="*/ 377687 w 1007165"/>
              <a:gd name="connsiteY4" fmla="*/ 374374 h 2388705"/>
              <a:gd name="connsiteX5" fmla="*/ 311426 w 1007165"/>
              <a:gd name="connsiteY5" fmla="*/ 437322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3461 w 1007165"/>
              <a:gd name="connsiteY18" fmla="*/ 2173357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42461 h 2388705"/>
              <a:gd name="connsiteX3" fmla="*/ 533400 w 1007165"/>
              <a:gd name="connsiteY3" fmla="*/ 228601 h 2388705"/>
              <a:gd name="connsiteX4" fmla="*/ 377687 w 1007165"/>
              <a:gd name="connsiteY4" fmla="*/ 374374 h 2388705"/>
              <a:gd name="connsiteX5" fmla="*/ 311426 w 1007165"/>
              <a:gd name="connsiteY5" fmla="*/ 437322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3461 w 1007165"/>
              <a:gd name="connsiteY18" fmla="*/ 2173357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42461 h 2388705"/>
              <a:gd name="connsiteX3" fmla="*/ 533400 w 1007165"/>
              <a:gd name="connsiteY3" fmla="*/ 228601 h 2388705"/>
              <a:gd name="connsiteX4" fmla="*/ 377687 w 1007165"/>
              <a:gd name="connsiteY4" fmla="*/ 374374 h 2388705"/>
              <a:gd name="connsiteX5" fmla="*/ 311426 w 1007165"/>
              <a:gd name="connsiteY5" fmla="*/ 437322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3461 w 1007165"/>
              <a:gd name="connsiteY18" fmla="*/ 2173357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7226 w 1007165"/>
              <a:gd name="connsiteY0" fmla="*/ 0 h 2388705"/>
              <a:gd name="connsiteX1" fmla="*/ 818322 w 1007165"/>
              <a:gd name="connsiteY1" fmla="*/ 72887 h 2388705"/>
              <a:gd name="connsiteX2" fmla="*/ 675861 w 1007165"/>
              <a:gd name="connsiteY2" fmla="*/ 139148 h 2388705"/>
              <a:gd name="connsiteX3" fmla="*/ 533400 w 1007165"/>
              <a:gd name="connsiteY3" fmla="*/ 228601 h 2388705"/>
              <a:gd name="connsiteX4" fmla="*/ 377687 w 1007165"/>
              <a:gd name="connsiteY4" fmla="*/ 374374 h 2388705"/>
              <a:gd name="connsiteX5" fmla="*/ 311426 w 1007165"/>
              <a:gd name="connsiteY5" fmla="*/ 437322 h 2388705"/>
              <a:gd name="connsiteX6" fmla="*/ 225287 w 1007165"/>
              <a:gd name="connsiteY6" fmla="*/ 536714 h 2388705"/>
              <a:gd name="connsiteX7" fmla="*/ 168965 w 1007165"/>
              <a:gd name="connsiteY7" fmla="*/ 619540 h 2388705"/>
              <a:gd name="connsiteX8" fmla="*/ 82826 w 1007165"/>
              <a:gd name="connsiteY8" fmla="*/ 791818 h 2388705"/>
              <a:gd name="connsiteX9" fmla="*/ 43069 w 1007165"/>
              <a:gd name="connsiteY9" fmla="*/ 914400 h 2388705"/>
              <a:gd name="connsiteX10" fmla="*/ 0 w 1007165"/>
              <a:gd name="connsiteY10" fmla="*/ 1196009 h 2388705"/>
              <a:gd name="connsiteX11" fmla="*/ 43069 w 1007165"/>
              <a:gd name="connsiteY11" fmla="*/ 1480931 h 2388705"/>
              <a:gd name="connsiteX12" fmla="*/ 86139 w 1007165"/>
              <a:gd name="connsiteY12" fmla="*/ 1603514 h 2388705"/>
              <a:gd name="connsiteX13" fmla="*/ 119269 w 1007165"/>
              <a:gd name="connsiteY13" fmla="*/ 1679714 h 2388705"/>
              <a:gd name="connsiteX14" fmla="*/ 175591 w 1007165"/>
              <a:gd name="connsiteY14" fmla="*/ 1769166 h 2388705"/>
              <a:gd name="connsiteX15" fmla="*/ 231913 w 1007165"/>
              <a:gd name="connsiteY15" fmla="*/ 1851992 h 2388705"/>
              <a:gd name="connsiteX16" fmla="*/ 304800 w 1007165"/>
              <a:gd name="connsiteY16" fmla="*/ 1924879 h 2388705"/>
              <a:gd name="connsiteX17" fmla="*/ 384313 w 1007165"/>
              <a:gd name="connsiteY17" fmla="*/ 2017644 h 2388705"/>
              <a:gd name="connsiteX18" fmla="*/ 523461 w 1007165"/>
              <a:gd name="connsiteY18" fmla="*/ 2173357 h 2388705"/>
              <a:gd name="connsiteX19" fmla="*/ 669235 w 1007165"/>
              <a:gd name="connsiteY19" fmla="*/ 2276061 h 2388705"/>
              <a:gd name="connsiteX20" fmla="*/ 821635 w 1007165"/>
              <a:gd name="connsiteY20" fmla="*/ 2335696 h 2388705"/>
              <a:gd name="connsiteX21" fmla="*/ 1007165 w 1007165"/>
              <a:gd name="connsiteY21" fmla="*/ 2388705 h 2388705"/>
              <a:gd name="connsiteX0" fmla="*/ 993913 w 1003852"/>
              <a:gd name="connsiteY0" fmla="*/ 0 h 2388705"/>
              <a:gd name="connsiteX1" fmla="*/ 815009 w 1003852"/>
              <a:gd name="connsiteY1" fmla="*/ 72887 h 2388705"/>
              <a:gd name="connsiteX2" fmla="*/ 672548 w 1003852"/>
              <a:gd name="connsiteY2" fmla="*/ 139148 h 2388705"/>
              <a:gd name="connsiteX3" fmla="*/ 530087 w 1003852"/>
              <a:gd name="connsiteY3" fmla="*/ 228601 h 2388705"/>
              <a:gd name="connsiteX4" fmla="*/ 374374 w 1003852"/>
              <a:gd name="connsiteY4" fmla="*/ 374374 h 2388705"/>
              <a:gd name="connsiteX5" fmla="*/ 308113 w 1003852"/>
              <a:gd name="connsiteY5" fmla="*/ 437322 h 2388705"/>
              <a:gd name="connsiteX6" fmla="*/ 221974 w 1003852"/>
              <a:gd name="connsiteY6" fmla="*/ 536714 h 2388705"/>
              <a:gd name="connsiteX7" fmla="*/ 165652 w 1003852"/>
              <a:gd name="connsiteY7" fmla="*/ 619540 h 2388705"/>
              <a:gd name="connsiteX8" fmla="*/ 79513 w 1003852"/>
              <a:gd name="connsiteY8" fmla="*/ 791818 h 2388705"/>
              <a:gd name="connsiteX9" fmla="*/ 39756 w 1003852"/>
              <a:gd name="connsiteY9" fmla="*/ 914400 h 2388705"/>
              <a:gd name="connsiteX10" fmla="*/ 0 w 1003852"/>
              <a:gd name="connsiteY10" fmla="*/ 1192696 h 2388705"/>
              <a:gd name="connsiteX11" fmla="*/ 39756 w 1003852"/>
              <a:gd name="connsiteY11" fmla="*/ 1480931 h 2388705"/>
              <a:gd name="connsiteX12" fmla="*/ 82826 w 1003852"/>
              <a:gd name="connsiteY12" fmla="*/ 1603514 h 2388705"/>
              <a:gd name="connsiteX13" fmla="*/ 115956 w 1003852"/>
              <a:gd name="connsiteY13" fmla="*/ 1679714 h 2388705"/>
              <a:gd name="connsiteX14" fmla="*/ 172278 w 1003852"/>
              <a:gd name="connsiteY14" fmla="*/ 1769166 h 2388705"/>
              <a:gd name="connsiteX15" fmla="*/ 228600 w 1003852"/>
              <a:gd name="connsiteY15" fmla="*/ 1851992 h 2388705"/>
              <a:gd name="connsiteX16" fmla="*/ 301487 w 1003852"/>
              <a:gd name="connsiteY16" fmla="*/ 1924879 h 2388705"/>
              <a:gd name="connsiteX17" fmla="*/ 381000 w 1003852"/>
              <a:gd name="connsiteY17" fmla="*/ 2017644 h 2388705"/>
              <a:gd name="connsiteX18" fmla="*/ 520148 w 1003852"/>
              <a:gd name="connsiteY18" fmla="*/ 2173357 h 2388705"/>
              <a:gd name="connsiteX19" fmla="*/ 665922 w 1003852"/>
              <a:gd name="connsiteY19" fmla="*/ 2276061 h 2388705"/>
              <a:gd name="connsiteX20" fmla="*/ 818322 w 1003852"/>
              <a:gd name="connsiteY20" fmla="*/ 2335696 h 2388705"/>
              <a:gd name="connsiteX21" fmla="*/ 1003852 w 1003852"/>
              <a:gd name="connsiteY21" fmla="*/ 2388705 h 2388705"/>
              <a:gd name="connsiteX0" fmla="*/ 993913 w 1003852"/>
              <a:gd name="connsiteY0" fmla="*/ 0 h 2388705"/>
              <a:gd name="connsiteX1" fmla="*/ 815009 w 1003852"/>
              <a:gd name="connsiteY1" fmla="*/ 72887 h 2388705"/>
              <a:gd name="connsiteX2" fmla="*/ 672548 w 1003852"/>
              <a:gd name="connsiteY2" fmla="*/ 139148 h 2388705"/>
              <a:gd name="connsiteX3" fmla="*/ 530087 w 1003852"/>
              <a:gd name="connsiteY3" fmla="*/ 228601 h 2388705"/>
              <a:gd name="connsiteX4" fmla="*/ 374374 w 1003852"/>
              <a:gd name="connsiteY4" fmla="*/ 374374 h 2388705"/>
              <a:gd name="connsiteX5" fmla="*/ 308113 w 1003852"/>
              <a:gd name="connsiteY5" fmla="*/ 437322 h 2388705"/>
              <a:gd name="connsiteX6" fmla="*/ 221974 w 1003852"/>
              <a:gd name="connsiteY6" fmla="*/ 536714 h 2388705"/>
              <a:gd name="connsiteX7" fmla="*/ 165652 w 1003852"/>
              <a:gd name="connsiteY7" fmla="*/ 619540 h 2388705"/>
              <a:gd name="connsiteX8" fmla="*/ 79513 w 1003852"/>
              <a:gd name="connsiteY8" fmla="*/ 791818 h 2388705"/>
              <a:gd name="connsiteX9" fmla="*/ 39756 w 1003852"/>
              <a:gd name="connsiteY9" fmla="*/ 914400 h 2388705"/>
              <a:gd name="connsiteX10" fmla="*/ 0 w 1003852"/>
              <a:gd name="connsiteY10" fmla="*/ 1192696 h 2388705"/>
              <a:gd name="connsiteX11" fmla="*/ 39756 w 1003852"/>
              <a:gd name="connsiteY11" fmla="*/ 1480931 h 2388705"/>
              <a:gd name="connsiteX12" fmla="*/ 82826 w 1003852"/>
              <a:gd name="connsiteY12" fmla="*/ 1603514 h 2388705"/>
              <a:gd name="connsiteX13" fmla="*/ 115956 w 1003852"/>
              <a:gd name="connsiteY13" fmla="*/ 1679714 h 2388705"/>
              <a:gd name="connsiteX14" fmla="*/ 172278 w 1003852"/>
              <a:gd name="connsiteY14" fmla="*/ 1769166 h 2388705"/>
              <a:gd name="connsiteX15" fmla="*/ 228600 w 1003852"/>
              <a:gd name="connsiteY15" fmla="*/ 1851992 h 2388705"/>
              <a:gd name="connsiteX16" fmla="*/ 301487 w 1003852"/>
              <a:gd name="connsiteY16" fmla="*/ 1924879 h 2388705"/>
              <a:gd name="connsiteX17" fmla="*/ 381000 w 1003852"/>
              <a:gd name="connsiteY17" fmla="*/ 2017644 h 2388705"/>
              <a:gd name="connsiteX18" fmla="*/ 520148 w 1003852"/>
              <a:gd name="connsiteY18" fmla="*/ 2173357 h 2388705"/>
              <a:gd name="connsiteX19" fmla="*/ 672548 w 1003852"/>
              <a:gd name="connsiteY19" fmla="*/ 2269434 h 2388705"/>
              <a:gd name="connsiteX20" fmla="*/ 818322 w 1003852"/>
              <a:gd name="connsiteY20" fmla="*/ 2335696 h 2388705"/>
              <a:gd name="connsiteX21" fmla="*/ 1003852 w 1003852"/>
              <a:gd name="connsiteY21" fmla="*/ 2388705 h 2388705"/>
              <a:gd name="connsiteX0" fmla="*/ 993913 w 1003852"/>
              <a:gd name="connsiteY0" fmla="*/ 0 h 2388705"/>
              <a:gd name="connsiteX1" fmla="*/ 815009 w 1003852"/>
              <a:gd name="connsiteY1" fmla="*/ 72887 h 2388705"/>
              <a:gd name="connsiteX2" fmla="*/ 672548 w 1003852"/>
              <a:gd name="connsiteY2" fmla="*/ 139148 h 2388705"/>
              <a:gd name="connsiteX3" fmla="*/ 530087 w 1003852"/>
              <a:gd name="connsiteY3" fmla="*/ 228601 h 2388705"/>
              <a:gd name="connsiteX4" fmla="*/ 374374 w 1003852"/>
              <a:gd name="connsiteY4" fmla="*/ 374374 h 2388705"/>
              <a:gd name="connsiteX5" fmla="*/ 308113 w 1003852"/>
              <a:gd name="connsiteY5" fmla="*/ 437322 h 2388705"/>
              <a:gd name="connsiteX6" fmla="*/ 221974 w 1003852"/>
              <a:gd name="connsiteY6" fmla="*/ 536714 h 2388705"/>
              <a:gd name="connsiteX7" fmla="*/ 165652 w 1003852"/>
              <a:gd name="connsiteY7" fmla="*/ 619540 h 2388705"/>
              <a:gd name="connsiteX8" fmla="*/ 79513 w 1003852"/>
              <a:gd name="connsiteY8" fmla="*/ 791818 h 2388705"/>
              <a:gd name="connsiteX9" fmla="*/ 39756 w 1003852"/>
              <a:gd name="connsiteY9" fmla="*/ 914400 h 2388705"/>
              <a:gd name="connsiteX10" fmla="*/ 0 w 1003852"/>
              <a:gd name="connsiteY10" fmla="*/ 1192696 h 2388705"/>
              <a:gd name="connsiteX11" fmla="*/ 39756 w 1003852"/>
              <a:gd name="connsiteY11" fmla="*/ 1480931 h 2388705"/>
              <a:gd name="connsiteX12" fmla="*/ 82826 w 1003852"/>
              <a:gd name="connsiteY12" fmla="*/ 1603514 h 2388705"/>
              <a:gd name="connsiteX13" fmla="*/ 115956 w 1003852"/>
              <a:gd name="connsiteY13" fmla="*/ 1679714 h 2388705"/>
              <a:gd name="connsiteX14" fmla="*/ 172278 w 1003852"/>
              <a:gd name="connsiteY14" fmla="*/ 1769166 h 2388705"/>
              <a:gd name="connsiteX15" fmla="*/ 228600 w 1003852"/>
              <a:gd name="connsiteY15" fmla="*/ 1851992 h 2388705"/>
              <a:gd name="connsiteX16" fmla="*/ 301487 w 1003852"/>
              <a:gd name="connsiteY16" fmla="*/ 1938131 h 2388705"/>
              <a:gd name="connsiteX17" fmla="*/ 381000 w 1003852"/>
              <a:gd name="connsiteY17" fmla="*/ 2017644 h 2388705"/>
              <a:gd name="connsiteX18" fmla="*/ 520148 w 1003852"/>
              <a:gd name="connsiteY18" fmla="*/ 2173357 h 2388705"/>
              <a:gd name="connsiteX19" fmla="*/ 672548 w 1003852"/>
              <a:gd name="connsiteY19" fmla="*/ 2269434 h 2388705"/>
              <a:gd name="connsiteX20" fmla="*/ 818322 w 1003852"/>
              <a:gd name="connsiteY20" fmla="*/ 2335696 h 2388705"/>
              <a:gd name="connsiteX21" fmla="*/ 1003852 w 1003852"/>
              <a:gd name="connsiteY21" fmla="*/ 2388705 h 2388705"/>
              <a:gd name="connsiteX0" fmla="*/ 993913 w 1003852"/>
              <a:gd name="connsiteY0" fmla="*/ 0 h 2388705"/>
              <a:gd name="connsiteX1" fmla="*/ 815009 w 1003852"/>
              <a:gd name="connsiteY1" fmla="*/ 72887 h 2388705"/>
              <a:gd name="connsiteX2" fmla="*/ 672548 w 1003852"/>
              <a:gd name="connsiteY2" fmla="*/ 139148 h 2388705"/>
              <a:gd name="connsiteX3" fmla="*/ 530087 w 1003852"/>
              <a:gd name="connsiteY3" fmla="*/ 228601 h 2388705"/>
              <a:gd name="connsiteX4" fmla="*/ 374374 w 1003852"/>
              <a:gd name="connsiteY4" fmla="*/ 374374 h 2388705"/>
              <a:gd name="connsiteX5" fmla="*/ 308113 w 1003852"/>
              <a:gd name="connsiteY5" fmla="*/ 437322 h 2388705"/>
              <a:gd name="connsiteX6" fmla="*/ 221974 w 1003852"/>
              <a:gd name="connsiteY6" fmla="*/ 536714 h 2388705"/>
              <a:gd name="connsiteX7" fmla="*/ 165652 w 1003852"/>
              <a:gd name="connsiteY7" fmla="*/ 619540 h 2388705"/>
              <a:gd name="connsiteX8" fmla="*/ 79513 w 1003852"/>
              <a:gd name="connsiteY8" fmla="*/ 791818 h 2388705"/>
              <a:gd name="connsiteX9" fmla="*/ 39756 w 1003852"/>
              <a:gd name="connsiteY9" fmla="*/ 914400 h 2388705"/>
              <a:gd name="connsiteX10" fmla="*/ 0 w 1003852"/>
              <a:gd name="connsiteY10" fmla="*/ 1192696 h 2388705"/>
              <a:gd name="connsiteX11" fmla="*/ 39756 w 1003852"/>
              <a:gd name="connsiteY11" fmla="*/ 1480931 h 2388705"/>
              <a:gd name="connsiteX12" fmla="*/ 82826 w 1003852"/>
              <a:gd name="connsiteY12" fmla="*/ 1603514 h 2388705"/>
              <a:gd name="connsiteX13" fmla="*/ 115956 w 1003852"/>
              <a:gd name="connsiteY13" fmla="*/ 1679714 h 2388705"/>
              <a:gd name="connsiteX14" fmla="*/ 172278 w 1003852"/>
              <a:gd name="connsiteY14" fmla="*/ 1769166 h 2388705"/>
              <a:gd name="connsiteX15" fmla="*/ 228600 w 1003852"/>
              <a:gd name="connsiteY15" fmla="*/ 1851992 h 2388705"/>
              <a:gd name="connsiteX16" fmla="*/ 301487 w 1003852"/>
              <a:gd name="connsiteY16" fmla="*/ 1938131 h 2388705"/>
              <a:gd name="connsiteX17" fmla="*/ 381000 w 1003852"/>
              <a:gd name="connsiteY17" fmla="*/ 2017644 h 2388705"/>
              <a:gd name="connsiteX18" fmla="*/ 526774 w 1003852"/>
              <a:gd name="connsiteY18" fmla="*/ 2160105 h 2388705"/>
              <a:gd name="connsiteX19" fmla="*/ 672548 w 1003852"/>
              <a:gd name="connsiteY19" fmla="*/ 2269434 h 2388705"/>
              <a:gd name="connsiteX20" fmla="*/ 818322 w 1003852"/>
              <a:gd name="connsiteY20" fmla="*/ 2335696 h 2388705"/>
              <a:gd name="connsiteX21" fmla="*/ 1003852 w 1003852"/>
              <a:gd name="connsiteY21" fmla="*/ 2388705 h 2388705"/>
              <a:gd name="connsiteX0" fmla="*/ 993913 w 1003852"/>
              <a:gd name="connsiteY0" fmla="*/ 0 h 2388705"/>
              <a:gd name="connsiteX1" fmla="*/ 815009 w 1003852"/>
              <a:gd name="connsiteY1" fmla="*/ 72887 h 2388705"/>
              <a:gd name="connsiteX2" fmla="*/ 672548 w 1003852"/>
              <a:gd name="connsiteY2" fmla="*/ 139148 h 2388705"/>
              <a:gd name="connsiteX3" fmla="*/ 530087 w 1003852"/>
              <a:gd name="connsiteY3" fmla="*/ 228601 h 2388705"/>
              <a:gd name="connsiteX4" fmla="*/ 371061 w 1003852"/>
              <a:gd name="connsiteY4" fmla="*/ 367748 h 2388705"/>
              <a:gd name="connsiteX5" fmla="*/ 308113 w 1003852"/>
              <a:gd name="connsiteY5" fmla="*/ 437322 h 2388705"/>
              <a:gd name="connsiteX6" fmla="*/ 221974 w 1003852"/>
              <a:gd name="connsiteY6" fmla="*/ 536714 h 2388705"/>
              <a:gd name="connsiteX7" fmla="*/ 165652 w 1003852"/>
              <a:gd name="connsiteY7" fmla="*/ 619540 h 2388705"/>
              <a:gd name="connsiteX8" fmla="*/ 79513 w 1003852"/>
              <a:gd name="connsiteY8" fmla="*/ 791818 h 2388705"/>
              <a:gd name="connsiteX9" fmla="*/ 39756 w 1003852"/>
              <a:gd name="connsiteY9" fmla="*/ 914400 h 2388705"/>
              <a:gd name="connsiteX10" fmla="*/ 0 w 1003852"/>
              <a:gd name="connsiteY10" fmla="*/ 1192696 h 2388705"/>
              <a:gd name="connsiteX11" fmla="*/ 39756 w 1003852"/>
              <a:gd name="connsiteY11" fmla="*/ 1480931 h 2388705"/>
              <a:gd name="connsiteX12" fmla="*/ 82826 w 1003852"/>
              <a:gd name="connsiteY12" fmla="*/ 1603514 h 2388705"/>
              <a:gd name="connsiteX13" fmla="*/ 115956 w 1003852"/>
              <a:gd name="connsiteY13" fmla="*/ 1679714 h 2388705"/>
              <a:gd name="connsiteX14" fmla="*/ 172278 w 1003852"/>
              <a:gd name="connsiteY14" fmla="*/ 1769166 h 2388705"/>
              <a:gd name="connsiteX15" fmla="*/ 228600 w 1003852"/>
              <a:gd name="connsiteY15" fmla="*/ 1851992 h 2388705"/>
              <a:gd name="connsiteX16" fmla="*/ 301487 w 1003852"/>
              <a:gd name="connsiteY16" fmla="*/ 1938131 h 2388705"/>
              <a:gd name="connsiteX17" fmla="*/ 381000 w 1003852"/>
              <a:gd name="connsiteY17" fmla="*/ 2017644 h 2388705"/>
              <a:gd name="connsiteX18" fmla="*/ 526774 w 1003852"/>
              <a:gd name="connsiteY18" fmla="*/ 2160105 h 2388705"/>
              <a:gd name="connsiteX19" fmla="*/ 672548 w 1003852"/>
              <a:gd name="connsiteY19" fmla="*/ 2269434 h 2388705"/>
              <a:gd name="connsiteX20" fmla="*/ 818322 w 1003852"/>
              <a:gd name="connsiteY20" fmla="*/ 2335696 h 2388705"/>
              <a:gd name="connsiteX21" fmla="*/ 1003852 w 1003852"/>
              <a:gd name="connsiteY21" fmla="*/ 2388705 h 2388705"/>
              <a:gd name="connsiteX0" fmla="*/ 993913 w 1003852"/>
              <a:gd name="connsiteY0" fmla="*/ 0 h 2388705"/>
              <a:gd name="connsiteX1" fmla="*/ 815009 w 1003852"/>
              <a:gd name="connsiteY1" fmla="*/ 72887 h 2388705"/>
              <a:gd name="connsiteX2" fmla="*/ 672548 w 1003852"/>
              <a:gd name="connsiteY2" fmla="*/ 139148 h 2388705"/>
              <a:gd name="connsiteX3" fmla="*/ 530087 w 1003852"/>
              <a:gd name="connsiteY3" fmla="*/ 228601 h 2388705"/>
              <a:gd name="connsiteX4" fmla="*/ 377687 w 1003852"/>
              <a:gd name="connsiteY4" fmla="*/ 367748 h 2388705"/>
              <a:gd name="connsiteX5" fmla="*/ 308113 w 1003852"/>
              <a:gd name="connsiteY5" fmla="*/ 437322 h 2388705"/>
              <a:gd name="connsiteX6" fmla="*/ 221974 w 1003852"/>
              <a:gd name="connsiteY6" fmla="*/ 536714 h 2388705"/>
              <a:gd name="connsiteX7" fmla="*/ 165652 w 1003852"/>
              <a:gd name="connsiteY7" fmla="*/ 619540 h 2388705"/>
              <a:gd name="connsiteX8" fmla="*/ 79513 w 1003852"/>
              <a:gd name="connsiteY8" fmla="*/ 791818 h 2388705"/>
              <a:gd name="connsiteX9" fmla="*/ 39756 w 1003852"/>
              <a:gd name="connsiteY9" fmla="*/ 914400 h 2388705"/>
              <a:gd name="connsiteX10" fmla="*/ 0 w 1003852"/>
              <a:gd name="connsiteY10" fmla="*/ 1192696 h 2388705"/>
              <a:gd name="connsiteX11" fmla="*/ 39756 w 1003852"/>
              <a:gd name="connsiteY11" fmla="*/ 1480931 h 2388705"/>
              <a:gd name="connsiteX12" fmla="*/ 82826 w 1003852"/>
              <a:gd name="connsiteY12" fmla="*/ 1603514 h 2388705"/>
              <a:gd name="connsiteX13" fmla="*/ 115956 w 1003852"/>
              <a:gd name="connsiteY13" fmla="*/ 1679714 h 2388705"/>
              <a:gd name="connsiteX14" fmla="*/ 172278 w 1003852"/>
              <a:gd name="connsiteY14" fmla="*/ 1769166 h 2388705"/>
              <a:gd name="connsiteX15" fmla="*/ 228600 w 1003852"/>
              <a:gd name="connsiteY15" fmla="*/ 1851992 h 2388705"/>
              <a:gd name="connsiteX16" fmla="*/ 301487 w 1003852"/>
              <a:gd name="connsiteY16" fmla="*/ 1938131 h 2388705"/>
              <a:gd name="connsiteX17" fmla="*/ 381000 w 1003852"/>
              <a:gd name="connsiteY17" fmla="*/ 2017644 h 2388705"/>
              <a:gd name="connsiteX18" fmla="*/ 526774 w 1003852"/>
              <a:gd name="connsiteY18" fmla="*/ 2160105 h 2388705"/>
              <a:gd name="connsiteX19" fmla="*/ 672548 w 1003852"/>
              <a:gd name="connsiteY19" fmla="*/ 2269434 h 2388705"/>
              <a:gd name="connsiteX20" fmla="*/ 818322 w 1003852"/>
              <a:gd name="connsiteY20" fmla="*/ 2335696 h 2388705"/>
              <a:gd name="connsiteX21" fmla="*/ 1003852 w 1003852"/>
              <a:gd name="connsiteY21" fmla="*/ 2388705 h 2388705"/>
              <a:gd name="connsiteX0" fmla="*/ 994168 w 1004107"/>
              <a:gd name="connsiteY0" fmla="*/ 0 h 2388705"/>
              <a:gd name="connsiteX1" fmla="*/ 815264 w 1004107"/>
              <a:gd name="connsiteY1" fmla="*/ 72887 h 2388705"/>
              <a:gd name="connsiteX2" fmla="*/ 672803 w 1004107"/>
              <a:gd name="connsiteY2" fmla="*/ 139148 h 2388705"/>
              <a:gd name="connsiteX3" fmla="*/ 530342 w 1004107"/>
              <a:gd name="connsiteY3" fmla="*/ 228601 h 2388705"/>
              <a:gd name="connsiteX4" fmla="*/ 377942 w 1004107"/>
              <a:gd name="connsiteY4" fmla="*/ 367748 h 2388705"/>
              <a:gd name="connsiteX5" fmla="*/ 308368 w 1004107"/>
              <a:gd name="connsiteY5" fmla="*/ 437322 h 2388705"/>
              <a:gd name="connsiteX6" fmla="*/ 222229 w 1004107"/>
              <a:gd name="connsiteY6" fmla="*/ 536714 h 2388705"/>
              <a:gd name="connsiteX7" fmla="*/ 165907 w 1004107"/>
              <a:gd name="connsiteY7" fmla="*/ 619540 h 2388705"/>
              <a:gd name="connsiteX8" fmla="*/ 79768 w 1004107"/>
              <a:gd name="connsiteY8" fmla="*/ 791818 h 2388705"/>
              <a:gd name="connsiteX9" fmla="*/ 40011 w 1004107"/>
              <a:gd name="connsiteY9" fmla="*/ 914400 h 2388705"/>
              <a:gd name="connsiteX10" fmla="*/ 255 w 1004107"/>
              <a:gd name="connsiteY10" fmla="*/ 1192696 h 2388705"/>
              <a:gd name="connsiteX11" fmla="*/ 40011 w 1004107"/>
              <a:gd name="connsiteY11" fmla="*/ 1480931 h 2388705"/>
              <a:gd name="connsiteX12" fmla="*/ 83081 w 1004107"/>
              <a:gd name="connsiteY12" fmla="*/ 1603514 h 2388705"/>
              <a:gd name="connsiteX13" fmla="*/ 116211 w 1004107"/>
              <a:gd name="connsiteY13" fmla="*/ 1679714 h 2388705"/>
              <a:gd name="connsiteX14" fmla="*/ 172533 w 1004107"/>
              <a:gd name="connsiteY14" fmla="*/ 1769166 h 2388705"/>
              <a:gd name="connsiteX15" fmla="*/ 228855 w 1004107"/>
              <a:gd name="connsiteY15" fmla="*/ 1851992 h 2388705"/>
              <a:gd name="connsiteX16" fmla="*/ 301742 w 1004107"/>
              <a:gd name="connsiteY16" fmla="*/ 1938131 h 2388705"/>
              <a:gd name="connsiteX17" fmla="*/ 381255 w 1004107"/>
              <a:gd name="connsiteY17" fmla="*/ 2017644 h 2388705"/>
              <a:gd name="connsiteX18" fmla="*/ 527029 w 1004107"/>
              <a:gd name="connsiteY18" fmla="*/ 2160105 h 2388705"/>
              <a:gd name="connsiteX19" fmla="*/ 672803 w 1004107"/>
              <a:gd name="connsiteY19" fmla="*/ 2269434 h 2388705"/>
              <a:gd name="connsiteX20" fmla="*/ 818577 w 1004107"/>
              <a:gd name="connsiteY20" fmla="*/ 2335696 h 2388705"/>
              <a:gd name="connsiteX21" fmla="*/ 1004107 w 1004107"/>
              <a:gd name="connsiteY21" fmla="*/ 2388705 h 2388705"/>
              <a:gd name="connsiteX0" fmla="*/ 994196 w 1004135"/>
              <a:gd name="connsiteY0" fmla="*/ 0 h 2388705"/>
              <a:gd name="connsiteX1" fmla="*/ 815292 w 1004135"/>
              <a:gd name="connsiteY1" fmla="*/ 72887 h 2388705"/>
              <a:gd name="connsiteX2" fmla="*/ 672831 w 1004135"/>
              <a:gd name="connsiteY2" fmla="*/ 139148 h 2388705"/>
              <a:gd name="connsiteX3" fmla="*/ 530370 w 1004135"/>
              <a:gd name="connsiteY3" fmla="*/ 228601 h 2388705"/>
              <a:gd name="connsiteX4" fmla="*/ 377970 w 1004135"/>
              <a:gd name="connsiteY4" fmla="*/ 367748 h 2388705"/>
              <a:gd name="connsiteX5" fmla="*/ 308396 w 1004135"/>
              <a:gd name="connsiteY5" fmla="*/ 437322 h 2388705"/>
              <a:gd name="connsiteX6" fmla="*/ 222257 w 1004135"/>
              <a:gd name="connsiteY6" fmla="*/ 536714 h 2388705"/>
              <a:gd name="connsiteX7" fmla="*/ 165935 w 1004135"/>
              <a:gd name="connsiteY7" fmla="*/ 619540 h 2388705"/>
              <a:gd name="connsiteX8" fmla="*/ 79796 w 1004135"/>
              <a:gd name="connsiteY8" fmla="*/ 791818 h 2388705"/>
              <a:gd name="connsiteX9" fmla="*/ 40039 w 1004135"/>
              <a:gd name="connsiteY9" fmla="*/ 914400 h 2388705"/>
              <a:gd name="connsiteX10" fmla="*/ 283 w 1004135"/>
              <a:gd name="connsiteY10" fmla="*/ 1192696 h 2388705"/>
              <a:gd name="connsiteX11" fmla="*/ 40039 w 1004135"/>
              <a:gd name="connsiteY11" fmla="*/ 1480931 h 2388705"/>
              <a:gd name="connsiteX12" fmla="*/ 83109 w 1004135"/>
              <a:gd name="connsiteY12" fmla="*/ 1603514 h 2388705"/>
              <a:gd name="connsiteX13" fmla="*/ 116239 w 1004135"/>
              <a:gd name="connsiteY13" fmla="*/ 1679714 h 2388705"/>
              <a:gd name="connsiteX14" fmla="*/ 172561 w 1004135"/>
              <a:gd name="connsiteY14" fmla="*/ 1769166 h 2388705"/>
              <a:gd name="connsiteX15" fmla="*/ 228883 w 1004135"/>
              <a:gd name="connsiteY15" fmla="*/ 1851992 h 2388705"/>
              <a:gd name="connsiteX16" fmla="*/ 301770 w 1004135"/>
              <a:gd name="connsiteY16" fmla="*/ 1938131 h 2388705"/>
              <a:gd name="connsiteX17" fmla="*/ 381283 w 1004135"/>
              <a:gd name="connsiteY17" fmla="*/ 2017644 h 2388705"/>
              <a:gd name="connsiteX18" fmla="*/ 527057 w 1004135"/>
              <a:gd name="connsiteY18" fmla="*/ 2160105 h 2388705"/>
              <a:gd name="connsiteX19" fmla="*/ 672831 w 1004135"/>
              <a:gd name="connsiteY19" fmla="*/ 2269434 h 2388705"/>
              <a:gd name="connsiteX20" fmla="*/ 818605 w 1004135"/>
              <a:gd name="connsiteY20" fmla="*/ 2335696 h 2388705"/>
              <a:gd name="connsiteX21" fmla="*/ 1004135 w 1004135"/>
              <a:gd name="connsiteY21" fmla="*/ 2388705 h 2388705"/>
              <a:gd name="connsiteX0" fmla="*/ 994196 w 1004135"/>
              <a:gd name="connsiteY0" fmla="*/ 0 h 2388705"/>
              <a:gd name="connsiteX1" fmla="*/ 815292 w 1004135"/>
              <a:gd name="connsiteY1" fmla="*/ 72887 h 2388705"/>
              <a:gd name="connsiteX2" fmla="*/ 672831 w 1004135"/>
              <a:gd name="connsiteY2" fmla="*/ 139148 h 2388705"/>
              <a:gd name="connsiteX3" fmla="*/ 530370 w 1004135"/>
              <a:gd name="connsiteY3" fmla="*/ 231199 h 2388705"/>
              <a:gd name="connsiteX4" fmla="*/ 377970 w 1004135"/>
              <a:gd name="connsiteY4" fmla="*/ 367748 h 2388705"/>
              <a:gd name="connsiteX5" fmla="*/ 308396 w 1004135"/>
              <a:gd name="connsiteY5" fmla="*/ 437322 h 2388705"/>
              <a:gd name="connsiteX6" fmla="*/ 222257 w 1004135"/>
              <a:gd name="connsiteY6" fmla="*/ 536714 h 2388705"/>
              <a:gd name="connsiteX7" fmla="*/ 165935 w 1004135"/>
              <a:gd name="connsiteY7" fmla="*/ 619540 h 2388705"/>
              <a:gd name="connsiteX8" fmla="*/ 79796 w 1004135"/>
              <a:gd name="connsiteY8" fmla="*/ 791818 h 2388705"/>
              <a:gd name="connsiteX9" fmla="*/ 40039 w 1004135"/>
              <a:gd name="connsiteY9" fmla="*/ 914400 h 2388705"/>
              <a:gd name="connsiteX10" fmla="*/ 283 w 1004135"/>
              <a:gd name="connsiteY10" fmla="*/ 1192696 h 2388705"/>
              <a:gd name="connsiteX11" fmla="*/ 40039 w 1004135"/>
              <a:gd name="connsiteY11" fmla="*/ 1480931 h 2388705"/>
              <a:gd name="connsiteX12" fmla="*/ 83109 w 1004135"/>
              <a:gd name="connsiteY12" fmla="*/ 1603514 h 2388705"/>
              <a:gd name="connsiteX13" fmla="*/ 116239 w 1004135"/>
              <a:gd name="connsiteY13" fmla="*/ 1679714 h 2388705"/>
              <a:gd name="connsiteX14" fmla="*/ 172561 w 1004135"/>
              <a:gd name="connsiteY14" fmla="*/ 1769166 h 2388705"/>
              <a:gd name="connsiteX15" fmla="*/ 228883 w 1004135"/>
              <a:gd name="connsiteY15" fmla="*/ 1851992 h 2388705"/>
              <a:gd name="connsiteX16" fmla="*/ 301770 w 1004135"/>
              <a:gd name="connsiteY16" fmla="*/ 1938131 h 2388705"/>
              <a:gd name="connsiteX17" fmla="*/ 381283 w 1004135"/>
              <a:gd name="connsiteY17" fmla="*/ 2017644 h 2388705"/>
              <a:gd name="connsiteX18" fmla="*/ 527057 w 1004135"/>
              <a:gd name="connsiteY18" fmla="*/ 2160105 h 2388705"/>
              <a:gd name="connsiteX19" fmla="*/ 672831 w 1004135"/>
              <a:gd name="connsiteY19" fmla="*/ 2269434 h 2388705"/>
              <a:gd name="connsiteX20" fmla="*/ 818605 w 1004135"/>
              <a:gd name="connsiteY20" fmla="*/ 2335696 h 2388705"/>
              <a:gd name="connsiteX21" fmla="*/ 1004135 w 1004135"/>
              <a:gd name="connsiteY21" fmla="*/ 2388705 h 2388705"/>
              <a:gd name="connsiteX0" fmla="*/ 994196 w 1004135"/>
              <a:gd name="connsiteY0" fmla="*/ 0 h 2388705"/>
              <a:gd name="connsiteX1" fmla="*/ 815292 w 1004135"/>
              <a:gd name="connsiteY1" fmla="*/ 72887 h 2388705"/>
              <a:gd name="connsiteX2" fmla="*/ 672831 w 1004135"/>
              <a:gd name="connsiteY2" fmla="*/ 139148 h 2388705"/>
              <a:gd name="connsiteX3" fmla="*/ 530370 w 1004135"/>
              <a:gd name="connsiteY3" fmla="*/ 231199 h 2388705"/>
              <a:gd name="connsiteX4" fmla="*/ 377970 w 1004135"/>
              <a:gd name="connsiteY4" fmla="*/ 367748 h 2388705"/>
              <a:gd name="connsiteX5" fmla="*/ 308396 w 1004135"/>
              <a:gd name="connsiteY5" fmla="*/ 437322 h 2388705"/>
              <a:gd name="connsiteX6" fmla="*/ 222257 w 1004135"/>
              <a:gd name="connsiteY6" fmla="*/ 536714 h 2388705"/>
              <a:gd name="connsiteX7" fmla="*/ 165935 w 1004135"/>
              <a:gd name="connsiteY7" fmla="*/ 619540 h 2388705"/>
              <a:gd name="connsiteX8" fmla="*/ 79796 w 1004135"/>
              <a:gd name="connsiteY8" fmla="*/ 791818 h 2388705"/>
              <a:gd name="connsiteX9" fmla="*/ 40039 w 1004135"/>
              <a:gd name="connsiteY9" fmla="*/ 914400 h 2388705"/>
              <a:gd name="connsiteX10" fmla="*/ 283 w 1004135"/>
              <a:gd name="connsiteY10" fmla="*/ 1192696 h 2388705"/>
              <a:gd name="connsiteX11" fmla="*/ 40039 w 1004135"/>
              <a:gd name="connsiteY11" fmla="*/ 1480931 h 2388705"/>
              <a:gd name="connsiteX12" fmla="*/ 83109 w 1004135"/>
              <a:gd name="connsiteY12" fmla="*/ 1603514 h 2388705"/>
              <a:gd name="connsiteX13" fmla="*/ 116239 w 1004135"/>
              <a:gd name="connsiteY13" fmla="*/ 1679714 h 2388705"/>
              <a:gd name="connsiteX14" fmla="*/ 172561 w 1004135"/>
              <a:gd name="connsiteY14" fmla="*/ 1769166 h 2388705"/>
              <a:gd name="connsiteX15" fmla="*/ 228883 w 1004135"/>
              <a:gd name="connsiteY15" fmla="*/ 1851992 h 2388705"/>
              <a:gd name="connsiteX16" fmla="*/ 301770 w 1004135"/>
              <a:gd name="connsiteY16" fmla="*/ 1938131 h 2388705"/>
              <a:gd name="connsiteX17" fmla="*/ 381283 w 1004135"/>
              <a:gd name="connsiteY17" fmla="*/ 2017644 h 2388705"/>
              <a:gd name="connsiteX18" fmla="*/ 527057 w 1004135"/>
              <a:gd name="connsiteY18" fmla="*/ 2160105 h 2388705"/>
              <a:gd name="connsiteX19" fmla="*/ 672831 w 1004135"/>
              <a:gd name="connsiteY19" fmla="*/ 2261814 h 2388705"/>
              <a:gd name="connsiteX20" fmla="*/ 818605 w 1004135"/>
              <a:gd name="connsiteY20" fmla="*/ 2335696 h 2388705"/>
              <a:gd name="connsiteX21" fmla="*/ 1004135 w 1004135"/>
              <a:gd name="connsiteY21" fmla="*/ 2388705 h 2388705"/>
              <a:gd name="connsiteX0" fmla="*/ 994196 w 1004135"/>
              <a:gd name="connsiteY0" fmla="*/ 0 h 2388705"/>
              <a:gd name="connsiteX1" fmla="*/ 815292 w 1004135"/>
              <a:gd name="connsiteY1" fmla="*/ 72887 h 2388705"/>
              <a:gd name="connsiteX2" fmla="*/ 672831 w 1004135"/>
              <a:gd name="connsiteY2" fmla="*/ 139148 h 2388705"/>
              <a:gd name="connsiteX3" fmla="*/ 530370 w 1004135"/>
              <a:gd name="connsiteY3" fmla="*/ 231199 h 2388705"/>
              <a:gd name="connsiteX4" fmla="*/ 377970 w 1004135"/>
              <a:gd name="connsiteY4" fmla="*/ 367748 h 2388705"/>
              <a:gd name="connsiteX5" fmla="*/ 308396 w 1004135"/>
              <a:gd name="connsiteY5" fmla="*/ 437322 h 2388705"/>
              <a:gd name="connsiteX6" fmla="*/ 222257 w 1004135"/>
              <a:gd name="connsiteY6" fmla="*/ 536714 h 2388705"/>
              <a:gd name="connsiteX7" fmla="*/ 165935 w 1004135"/>
              <a:gd name="connsiteY7" fmla="*/ 619540 h 2388705"/>
              <a:gd name="connsiteX8" fmla="*/ 79796 w 1004135"/>
              <a:gd name="connsiteY8" fmla="*/ 791818 h 2388705"/>
              <a:gd name="connsiteX9" fmla="*/ 40039 w 1004135"/>
              <a:gd name="connsiteY9" fmla="*/ 914400 h 2388705"/>
              <a:gd name="connsiteX10" fmla="*/ 283 w 1004135"/>
              <a:gd name="connsiteY10" fmla="*/ 1192696 h 2388705"/>
              <a:gd name="connsiteX11" fmla="*/ 40039 w 1004135"/>
              <a:gd name="connsiteY11" fmla="*/ 1480931 h 2388705"/>
              <a:gd name="connsiteX12" fmla="*/ 83109 w 1004135"/>
              <a:gd name="connsiteY12" fmla="*/ 1603514 h 2388705"/>
              <a:gd name="connsiteX13" fmla="*/ 116239 w 1004135"/>
              <a:gd name="connsiteY13" fmla="*/ 1679714 h 2388705"/>
              <a:gd name="connsiteX14" fmla="*/ 172561 w 1004135"/>
              <a:gd name="connsiteY14" fmla="*/ 1769166 h 2388705"/>
              <a:gd name="connsiteX15" fmla="*/ 228883 w 1004135"/>
              <a:gd name="connsiteY15" fmla="*/ 1851992 h 2388705"/>
              <a:gd name="connsiteX16" fmla="*/ 301770 w 1004135"/>
              <a:gd name="connsiteY16" fmla="*/ 1938131 h 2388705"/>
              <a:gd name="connsiteX17" fmla="*/ 381283 w 1004135"/>
              <a:gd name="connsiteY17" fmla="*/ 2017644 h 2388705"/>
              <a:gd name="connsiteX18" fmla="*/ 527057 w 1004135"/>
              <a:gd name="connsiteY18" fmla="*/ 2160105 h 2388705"/>
              <a:gd name="connsiteX19" fmla="*/ 672831 w 1004135"/>
              <a:gd name="connsiteY19" fmla="*/ 2261814 h 2388705"/>
              <a:gd name="connsiteX20" fmla="*/ 820510 w 1004135"/>
              <a:gd name="connsiteY20" fmla="*/ 2328076 h 2388705"/>
              <a:gd name="connsiteX21" fmla="*/ 1004135 w 1004135"/>
              <a:gd name="connsiteY21" fmla="*/ 2388705 h 2388705"/>
              <a:gd name="connsiteX0" fmla="*/ 994196 w 1004135"/>
              <a:gd name="connsiteY0" fmla="*/ 0 h 2388705"/>
              <a:gd name="connsiteX1" fmla="*/ 821007 w 1004135"/>
              <a:gd name="connsiteY1" fmla="*/ 69077 h 2388705"/>
              <a:gd name="connsiteX2" fmla="*/ 672831 w 1004135"/>
              <a:gd name="connsiteY2" fmla="*/ 139148 h 2388705"/>
              <a:gd name="connsiteX3" fmla="*/ 530370 w 1004135"/>
              <a:gd name="connsiteY3" fmla="*/ 231199 h 2388705"/>
              <a:gd name="connsiteX4" fmla="*/ 377970 w 1004135"/>
              <a:gd name="connsiteY4" fmla="*/ 367748 h 2388705"/>
              <a:gd name="connsiteX5" fmla="*/ 308396 w 1004135"/>
              <a:gd name="connsiteY5" fmla="*/ 437322 h 2388705"/>
              <a:gd name="connsiteX6" fmla="*/ 222257 w 1004135"/>
              <a:gd name="connsiteY6" fmla="*/ 536714 h 2388705"/>
              <a:gd name="connsiteX7" fmla="*/ 165935 w 1004135"/>
              <a:gd name="connsiteY7" fmla="*/ 619540 h 2388705"/>
              <a:gd name="connsiteX8" fmla="*/ 79796 w 1004135"/>
              <a:gd name="connsiteY8" fmla="*/ 791818 h 2388705"/>
              <a:gd name="connsiteX9" fmla="*/ 40039 w 1004135"/>
              <a:gd name="connsiteY9" fmla="*/ 914400 h 2388705"/>
              <a:gd name="connsiteX10" fmla="*/ 283 w 1004135"/>
              <a:gd name="connsiteY10" fmla="*/ 1192696 h 2388705"/>
              <a:gd name="connsiteX11" fmla="*/ 40039 w 1004135"/>
              <a:gd name="connsiteY11" fmla="*/ 1480931 h 2388705"/>
              <a:gd name="connsiteX12" fmla="*/ 83109 w 1004135"/>
              <a:gd name="connsiteY12" fmla="*/ 1603514 h 2388705"/>
              <a:gd name="connsiteX13" fmla="*/ 116239 w 1004135"/>
              <a:gd name="connsiteY13" fmla="*/ 1679714 h 2388705"/>
              <a:gd name="connsiteX14" fmla="*/ 172561 w 1004135"/>
              <a:gd name="connsiteY14" fmla="*/ 1769166 h 2388705"/>
              <a:gd name="connsiteX15" fmla="*/ 228883 w 1004135"/>
              <a:gd name="connsiteY15" fmla="*/ 1851992 h 2388705"/>
              <a:gd name="connsiteX16" fmla="*/ 301770 w 1004135"/>
              <a:gd name="connsiteY16" fmla="*/ 1938131 h 2388705"/>
              <a:gd name="connsiteX17" fmla="*/ 381283 w 1004135"/>
              <a:gd name="connsiteY17" fmla="*/ 2017644 h 2388705"/>
              <a:gd name="connsiteX18" fmla="*/ 527057 w 1004135"/>
              <a:gd name="connsiteY18" fmla="*/ 2160105 h 2388705"/>
              <a:gd name="connsiteX19" fmla="*/ 672831 w 1004135"/>
              <a:gd name="connsiteY19" fmla="*/ 2261814 h 2388705"/>
              <a:gd name="connsiteX20" fmla="*/ 820510 w 1004135"/>
              <a:gd name="connsiteY20" fmla="*/ 2328076 h 2388705"/>
              <a:gd name="connsiteX21" fmla="*/ 1004135 w 1004135"/>
              <a:gd name="connsiteY21" fmla="*/ 2388705 h 2388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04135" h="2388705">
                <a:moveTo>
                  <a:pt x="994196" y="0"/>
                </a:moveTo>
                <a:cubicBezTo>
                  <a:pt x="931524" y="24572"/>
                  <a:pt x="874568" y="45886"/>
                  <a:pt x="821007" y="69077"/>
                </a:cubicBezTo>
                <a:cubicBezTo>
                  <a:pt x="767446" y="92268"/>
                  <a:pt x="721270" y="112128"/>
                  <a:pt x="672831" y="139148"/>
                </a:cubicBezTo>
                <a:cubicBezTo>
                  <a:pt x="624392" y="166168"/>
                  <a:pt x="579513" y="193099"/>
                  <a:pt x="530370" y="231199"/>
                </a:cubicBezTo>
                <a:cubicBezTo>
                  <a:pt x="481227" y="269299"/>
                  <a:pt x="414966" y="333394"/>
                  <a:pt x="377970" y="367748"/>
                </a:cubicBezTo>
                <a:cubicBezTo>
                  <a:pt x="340974" y="402102"/>
                  <a:pt x="334348" y="409161"/>
                  <a:pt x="308396" y="437322"/>
                </a:cubicBezTo>
                <a:cubicBezTo>
                  <a:pt x="282444" y="465483"/>
                  <a:pt x="246000" y="506344"/>
                  <a:pt x="222257" y="536714"/>
                </a:cubicBezTo>
                <a:cubicBezTo>
                  <a:pt x="198514" y="567084"/>
                  <a:pt x="189678" y="577023"/>
                  <a:pt x="165935" y="619540"/>
                </a:cubicBezTo>
                <a:cubicBezTo>
                  <a:pt x="142191" y="662057"/>
                  <a:pt x="100779" y="742675"/>
                  <a:pt x="79796" y="791818"/>
                </a:cubicBezTo>
                <a:cubicBezTo>
                  <a:pt x="58813" y="840961"/>
                  <a:pt x="56604" y="850900"/>
                  <a:pt x="40039" y="914400"/>
                </a:cubicBezTo>
                <a:cubicBezTo>
                  <a:pt x="23474" y="977900"/>
                  <a:pt x="-3030" y="1065143"/>
                  <a:pt x="283" y="1192696"/>
                </a:cubicBezTo>
                <a:cubicBezTo>
                  <a:pt x="3596" y="1320249"/>
                  <a:pt x="26235" y="1412461"/>
                  <a:pt x="40039" y="1480931"/>
                </a:cubicBezTo>
                <a:cubicBezTo>
                  <a:pt x="53843" y="1549401"/>
                  <a:pt x="70409" y="1570384"/>
                  <a:pt x="83109" y="1603514"/>
                </a:cubicBezTo>
                <a:cubicBezTo>
                  <a:pt x="95809" y="1636644"/>
                  <a:pt x="101330" y="1652105"/>
                  <a:pt x="116239" y="1679714"/>
                </a:cubicBezTo>
                <a:cubicBezTo>
                  <a:pt x="131148" y="1707323"/>
                  <a:pt x="153787" y="1740453"/>
                  <a:pt x="172561" y="1769166"/>
                </a:cubicBezTo>
                <a:cubicBezTo>
                  <a:pt x="191335" y="1797879"/>
                  <a:pt x="207348" y="1823831"/>
                  <a:pt x="228883" y="1851992"/>
                </a:cubicBezTo>
                <a:cubicBezTo>
                  <a:pt x="250418" y="1880153"/>
                  <a:pt x="276370" y="1910522"/>
                  <a:pt x="301770" y="1938131"/>
                </a:cubicBezTo>
                <a:cubicBezTo>
                  <a:pt x="327170" y="1965740"/>
                  <a:pt x="343735" y="1980648"/>
                  <a:pt x="381283" y="2017644"/>
                </a:cubicBezTo>
                <a:cubicBezTo>
                  <a:pt x="418831" y="2054640"/>
                  <a:pt x="478466" y="2119410"/>
                  <a:pt x="527057" y="2160105"/>
                </a:cubicBezTo>
                <a:cubicBezTo>
                  <a:pt x="575648" y="2200800"/>
                  <a:pt x="623922" y="2233819"/>
                  <a:pt x="672831" y="2261814"/>
                </a:cubicBezTo>
                <a:cubicBezTo>
                  <a:pt x="721740" y="2289809"/>
                  <a:pt x="764188" y="2309302"/>
                  <a:pt x="820510" y="2328076"/>
                </a:cubicBezTo>
                <a:cubicBezTo>
                  <a:pt x="876832" y="2346850"/>
                  <a:pt x="939531" y="2371587"/>
                  <a:pt x="1004135" y="2388705"/>
                </a:cubicBezTo>
              </a:path>
            </a:pathLst>
          </a:custGeom>
          <a:noFill/>
          <a:ln w="63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6" name="Ovale 165">
            <a:extLst>
              <a:ext uri="{FF2B5EF4-FFF2-40B4-BE49-F238E27FC236}">
                <a16:creationId xmlns:a16="http://schemas.microsoft.com/office/drawing/2014/main" id="{BEB65062-3250-9851-7511-3EDAF69F0274}"/>
              </a:ext>
            </a:extLst>
          </p:cNvPr>
          <p:cNvSpPr/>
          <p:nvPr/>
        </p:nvSpPr>
        <p:spPr>
          <a:xfrm>
            <a:off x="8253108" y="862870"/>
            <a:ext cx="1686737" cy="1642886"/>
          </a:xfrm>
          <a:prstGeom prst="ellipse">
            <a:avLst/>
          </a:prstGeom>
          <a:noFill/>
          <a:ln w="63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8" name="Arco 167">
            <a:extLst>
              <a:ext uri="{FF2B5EF4-FFF2-40B4-BE49-F238E27FC236}">
                <a16:creationId xmlns:a16="http://schemas.microsoft.com/office/drawing/2014/main" id="{550DBC03-23CD-FEF0-9E70-549A905C484C}"/>
              </a:ext>
            </a:extLst>
          </p:cNvPr>
          <p:cNvSpPr/>
          <p:nvPr/>
        </p:nvSpPr>
        <p:spPr>
          <a:xfrm>
            <a:off x="6947573" y="403586"/>
            <a:ext cx="2160000" cy="2880000"/>
          </a:xfrm>
          <a:prstGeom prst="arc">
            <a:avLst>
              <a:gd name="adj1" fmla="val 9535305"/>
              <a:gd name="adj2" fmla="val 11986490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9" name="Arco 168">
            <a:extLst>
              <a:ext uri="{FF2B5EF4-FFF2-40B4-BE49-F238E27FC236}">
                <a16:creationId xmlns:a16="http://schemas.microsoft.com/office/drawing/2014/main" id="{C92318F2-493A-AF59-90F9-966ED787CDF6}"/>
              </a:ext>
            </a:extLst>
          </p:cNvPr>
          <p:cNvSpPr/>
          <p:nvPr/>
        </p:nvSpPr>
        <p:spPr>
          <a:xfrm>
            <a:off x="7107531" y="404695"/>
            <a:ext cx="1836000" cy="2880000"/>
          </a:xfrm>
          <a:prstGeom prst="arc">
            <a:avLst>
              <a:gd name="adj1" fmla="val 8897919"/>
              <a:gd name="adj2" fmla="val 12686843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0" name="Arco 169">
            <a:extLst>
              <a:ext uri="{FF2B5EF4-FFF2-40B4-BE49-F238E27FC236}">
                <a16:creationId xmlns:a16="http://schemas.microsoft.com/office/drawing/2014/main" id="{CFA093B9-F359-C885-8557-9F5E8294A2BE}"/>
              </a:ext>
            </a:extLst>
          </p:cNvPr>
          <p:cNvSpPr/>
          <p:nvPr/>
        </p:nvSpPr>
        <p:spPr>
          <a:xfrm>
            <a:off x="7286631" y="405953"/>
            <a:ext cx="1476000" cy="2880000"/>
          </a:xfrm>
          <a:prstGeom prst="arc">
            <a:avLst>
              <a:gd name="adj1" fmla="val 8405841"/>
              <a:gd name="adj2" fmla="val 13195253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1" name="Arco 170">
            <a:extLst>
              <a:ext uri="{FF2B5EF4-FFF2-40B4-BE49-F238E27FC236}">
                <a16:creationId xmlns:a16="http://schemas.microsoft.com/office/drawing/2014/main" id="{39CE5EDC-C48A-B7DC-D22D-4DEA8EB3324F}"/>
              </a:ext>
            </a:extLst>
          </p:cNvPr>
          <p:cNvSpPr/>
          <p:nvPr/>
        </p:nvSpPr>
        <p:spPr>
          <a:xfrm>
            <a:off x="7542811" y="404545"/>
            <a:ext cx="972000" cy="2880000"/>
          </a:xfrm>
          <a:prstGeom prst="arc">
            <a:avLst>
              <a:gd name="adj1" fmla="val 7959448"/>
              <a:gd name="adj2" fmla="val 13664787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5" name="Arco 174">
            <a:extLst>
              <a:ext uri="{FF2B5EF4-FFF2-40B4-BE49-F238E27FC236}">
                <a16:creationId xmlns:a16="http://schemas.microsoft.com/office/drawing/2014/main" id="{3C93E903-0D54-CACD-CEE8-12C6EFBA40F7}"/>
              </a:ext>
            </a:extLst>
          </p:cNvPr>
          <p:cNvSpPr/>
          <p:nvPr/>
        </p:nvSpPr>
        <p:spPr>
          <a:xfrm>
            <a:off x="7790665" y="406392"/>
            <a:ext cx="468000" cy="2880000"/>
          </a:xfrm>
          <a:prstGeom prst="arc">
            <a:avLst>
              <a:gd name="adj1" fmla="val 8120944"/>
              <a:gd name="adj2" fmla="val 13581785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8" name="Arco 177">
            <a:extLst>
              <a:ext uri="{FF2B5EF4-FFF2-40B4-BE49-F238E27FC236}">
                <a16:creationId xmlns:a16="http://schemas.microsoft.com/office/drawing/2014/main" id="{CF9D3C86-0B63-F4AC-C8A2-BA839D6BFBBC}"/>
              </a:ext>
            </a:extLst>
          </p:cNvPr>
          <p:cNvSpPr/>
          <p:nvPr/>
        </p:nvSpPr>
        <p:spPr>
          <a:xfrm>
            <a:off x="6620639" y="409296"/>
            <a:ext cx="2808000" cy="2880000"/>
          </a:xfrm>
          <a:prstGeom prst="arc">
            <a:avLst>
              <a:gd name="adj1" fmla="val 12759474"/>
              <a:gd name="adj2" fmla="val 19625310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1" name="Arco 180">
            <a:extLst>
              <a:ext uri="{FF2B5EF4-FFF2-40B4-BE49-F238E27FC236}">
                <a16:creationId xmlns:a16="http://schemas.microsoft.com/office/drawing/2014/main" id="{77D8E9D7-3817-730F-E169-CF98286CE46E}"/>
              </a:ext>
            </a:extLst>
          </p:cNvPr>
          <p:cNvSpPr/>
          <p:nvPr/>
        </p:nvSpPr>
        <p:spPr>
          <a:xfrm>
            <a:off x="6678103" y="409385"/>
            <a:ext cx="2700000" cy="2880000"/>
          </a:xfrm>
          <a:prstGeom prst="arc">
            <a:avLst>
              <a:gd name="adj1" fmla="val 12728593"/>
              <a:gd name="adj2" fmla="val 19711793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8" name="Arco 187">
            <a:extLst>
              <a:ext uri="{FF2B5EF4-FFF2-40B4-BE49-F238E27FC236}">
                <a16:creationId xmlns:a16="http://schemas.microsoft.com/office/drawing/2014/main" id="{B057F938-1906-D2A1-CF83-87A91AB37726}"/>
              </a:ext>
            </a:extLst>
          </p:cNvPr>
          <p:cNvSpPr/>
          <p:nvPr/>
        </p:nvSpPr>
        <p:spPr>
          <a:xfrm>
            <a:off x="6748495" y="406896"/>
            <a:ext cx="2556000" cy="2880000"/>
          </a:xfrm>
          <a:prstGeom prst="arc">
            <a:avLst>
              <a:gd name="adj1" fmla="val 12795457"/>
              <a:gd name="adj2" fmla="val 19811784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1" name="Arco 190">
            <a:extLst>
              <a:ext uri="{FF2B5EF4-FFF2-40B4-BE49-F238E27FC236}">
                <a16:creationId xmlns:a16="http://schemas.microsoft.com/office/drawing/2014/main" id="{BD3A3AD7-BB59-80DB-764C-9046D646ED4C}"/>
              </a:ext>
            </a:extLst>
          </p:cNvPr>
          <p:cNvSpPr/>
          <p:nvPr/>
        </p:nvSpPr>
        <p:spPr>
          <a:xfrm>
            <a:off x="6837601" y="408672"/>
            <a:ext cx="2376000" cy="2880000"/>
          </a:xfrm>
          <a:prstGeom prst="arc">
            <a:avLst>
              <a:gd name="adj1" fmla="val 12905107"/>
              <a:gd name="adj2" fmla="val 19944039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3" name="Arco 192">
            <a:extLst>
              <a:ext uri="{FF2B5EF4-FFF2-40B4-BE49-F238E27FC236}">
                <a16:creationId xmlns:a16="http://schemas.microsoft.com/office/drawing/2014/main" id="{460465AF-CED4-9223-06FE-A19FC8308799}"/>
              </a:ext>
            </a:extLst>
          </p:cNvPr>
          <p:cNvSpPr/>
          <p:nvPr/>
        </p:nvSpPr>
        <p:spPr>
          <a:xfrm>
            <a:off x="6948898" y="405836"/>
            <a:ext cx="2160000" cy="2880000"/>
          </a:xfrm>
          <a:prstGeom prst="arc">
            <a:avLst>
              <a:gd name="adj1" fmla="val 13052856"/>
              <a:gd name="adj2" fmla="val 20139397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4" name="Arco 193">
            <a:extLst>
              <a:ext uri="{FF2B5EF4-FFF2-40B4-BE49-F238E27FC236}">
                <a16:creationId xmlns:a16="http://schemas.microsoft.com/office/drawing/2014/main" id="{F05C9D7D-47D4-4FF6-766D-DD68480A4565}"/>
              </a:ext>
            </a:extLst>
          </p:cNvPr>
          <p:cNvSpPr/>
          <p:nvPr/>
        </p:nvSpPr>
        <p:spPr>
          <a:xfrm>
            <a:off x="7107462" y="404445"/>
            <a:ext cx="1836000" cy="2880000"/>
          </a:xfrm>
          <a:prstGeom prst="arc">
            <a:avLst>
              <a:gd name="adj1" fmla="val 13335175"/>
              <a:gd name="adj2" fmla="val 408398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5" name="Arco 194">
            <a:extLst>
              <a:ext uri="{FF2B5EF4-FFF2-40B4-BE49-F238E27FC236}">
                <a16:creationId xmlns:a16="http://schemas.microsoft.com/office/drawing/2014/main" id="{028E3418-6915-DC8C-4530-A540B5DE8D9B}"/>
              </a:ext>
            </a:extLst>
          </p:cNvPr>
          <p:cNvSpPr/>
          <p:nvPr/>
        </p:nvSpPr>
        <p:spPr>
          <a:xfrm>
            <a:off x="7284797" y="408886"/>
            <a:ext cx="1476000" cy="2880000"/>
          </a:xfrm>
          <a:prstGeom prst="arc">
            <a:avLst>
              <a:gd name="adj1" fmla="val 13724267"/>
              <a:gd name="adj2" fmla="val 4174025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6" name="Arco 195">
            <a:extLst>
              <a:ext uri="{FF2B5EF4-FFF2-40B4-BE49-F238E27FC236}">
                <a16:creationId xmlns:a16="http://schemas.microsoft.com/office/drawing/2014/main" id="{2A913F0E-7618-BAA7-6424-8CE40D80C9E3}"/>
              </a:ext>
            </a:extLst>
          </p:cNvPr>
          <p:cNvSpPr/>
          <p:nvPr/>
        </p:nvSpPr>
        <p:spPr>
          <a:xfrm>
            <a:off x="7538118" y="405616"/>
            <a:ext cx="972000" cy="2880000"/>
          </a:xfrm>
          <a:prstGeom prst="arc">
            <a:avLst>
              <a:gd name="adj1" fmla="val 14364257"/>
              <a:gd name="adj2" fmla="val 4415517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7" name="Arco 196">
            <a:extLst>
              <a:ext uri="{FF2B5EF4-FFF2-40B4-BE49-F238E27FC236}">
                <a16:creationId xmlns:a16="http://schemas.microsoft.com/office/drawing/2014/main" id="{AC352E95-ABF5-DAF3-0017-EFD20912F4C5}"/>
              </a:ext>
            </a:extLst>
          </p:cNvPr>
          <p:cNvSpPr/>
          <p:nvPr/>
        </p:nvSpPr>
        <p:spPr>
          <a:xfrm>
            <a:off x="7791368" y="407079"/>
            <a:ext cx="468000" cy="2880000"/>
          </a:xfrm>
          <a:prstGeom prst="arc">
            <a:avLst>
              <a:gd name="adj1" fmla="val 15258051"/>
              <a:gd name="adj2" fmla="val 469517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8" name="Arco 197">
            <a:extLst>
              <a:ext uri="{FF2B5EF4-FFF2-40B4-BE49-F238E27FC236}">
                <a16:creationId xmlns:a16="http://schemas.microsoft.com/office/drawing/2014/main" id="{2E8CF531-A21F-321A-9BD5-4A6C74FD992D}"/>
              </a:ext>
            </a:extLst>
          </p:cNvPr>
          <p:cNvSpPr/>
          <p:nvPr/>
        </p:nvSpPr>
        <p:spPr>
          <a:xfrm>
            <a:off x="6623095" y="411124"/>
            <a:ext cx="2808000" cy="2880000"/>
          </a:xfrm>
          <a:prstGeom prst="arc">
            <a:avLst>
              <a:gd name="adj1" fmla="val 1073803"/>
              <a:gd name="adj2" fmla="val 2618059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9" name="Arco 198">
            <a:extLst>
              <a:ext uri="{FF2B5EF4-FFF2-40B4-BE49-F238E27FC236}">
                <a16:creationId xmlns:a16="http://schemas.microsoft.com/office/drawing/2014/main" id="{047F34DF-DBE8-8844-3905-C9801943CF58}"/>
              </a:ext>
            </a:extLst>
          </p:cNvPr>
          <p:cNvSpPr/>
          <p:nvPr/>
        </p:nvSpPr>
        <p:spPr>
          <a:xfrm>
            <a:off x="6679011" y="408418"/>
            <a:ext cx="2700000" cy="2880000"/>
          </a:xfrm>
          <a:prstGeom prst="arc">
            <a:avLst>
              <a:gd name="adj1" fmla="val 1011428"/>
              <a:gd name="adj2" fmla="val 2542086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0" name="Arco 199">
            <a:extLst>
              <a:ext uri="{FF2B5EF4-FFF2-40B4-BE49-F238E27FC236}">
                <a16:creationId xmlns:a16="http://schemas.microsoft.com/office/drawing/2014/main" id="{0CCA2499-BBC3-B732-BF73-019D5F8BD644}"/>
              </a:ext>
            </a:extLst>
          </p:cNvPr>
          <p:cNvSpPr/>
          <p:nvPr/>
        </p:nvSpPr>
        <p:spPr>
          <a:xfrm>
            <a:off x="6747525" y="406203"/>
            <a:ext cx="2556000" cy="2880000"/>
          </a:xfrm>
          <a:prstGeom prst="arc">
            <a:avLst>
              <a:gd name="adj1" fmla="val 894691"/>
              <a:gd name="adj2" fmla="val 375491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1" name="Arco 200">
            <a:extLst>
              <a:ext uri="{FF2B5EF4-FFF2-40B4-BE49-F238E27FC236}">
                <a16:creationId xmlns:a16="http://schemas.microsoft.com/office/drawing/2014/main" id="{AAB25C79-75C8-3DC5-E622-0489B0435E88}"/>
              </a:ext>
            </a:extLst>
          </p:cNvPr>
          <p:cNvSpPr/>
          <p:nvPr/>
        </p:nvSpPr>
        <p:spPr>
          <a:xfrm>
            <a:off x="6839465" y="408525"/>
            <a:ext cx="2376000" cy="2880000"/>
          </a:xfrm>
          <a:prstGeom prst="arc">
            <a:avLst>
              <a:gd name="adj1" fmla="val 725380"/>
              <a:gd name="adj2" fmla="val 3857746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2" name="Arco 201">
            <a:extLst>
              <a:ext uri="{FF2B5EF4-FFF2-40B4-BE49-F238E27FC236}">
                <a16:creationId xmlns:a16="http://schemas.microsoft.com/office/drawing/2014/main" id="{5DF7EB62-6369-2FBD-BF96-AED00F38A05B}"/>
              </a:ext>
            </a:extLst>
          </p:cNvPr>
          <p:cNvSpPr/>
          <p:nvPr/>
        </p:nvSpPr>
        <p:spPr>
          <a:xfrm>
            <a:off x="6946219" y="405041"/>
            <a:ext cx="2160000" cy="2880000"/>
          </a:xfrm>
          <a:prstGeom prst="arc">
            <a:avLst>
              <a:gd name="adj1" fmla="val 527890"/>
              <a:gd name="adj2" fmla="val 3994463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49294F68-07D4-4369-6B04-E2609E93B66D}"/>
              </a:ext>
            </a:extLst>
          </p:cNvPr>
          <p:cNvCxnSpPr>
            <a:cxnSpLocks/>
          </p:cNvCxnSpPr>
          <p:nvPr/>
        </p:nvCxnSpPr>
        <p:spPr>
          <a:xfrm>
            <a:off x="8024708" y="405953"/>
            <a:ext cx="0" cy="28751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4" name="Gruppo 203">
            <a:extLst>
              <a:ext uri="{FF2B5EF4-FFF2-40B4-BE49-F238E27FC236}">
                <a16:creationId xmlns:a16="http://schemas.microsoft.com/office/drawing/2014/main" id="{CD0B6F05-2117-187A-EB9A-D2C1CEAFC1D4}"/>
              </a:ext>
            </a:extLst>
          </p:cNvPr>
          <p:cNvGrpSpPr/>
          <p:nvPr/>
        </p:nvGrpSpPr>
        <p:grpSpPr>
          <a:xfrm>
            <a:off x="7997272" y="1121083"/>
            <a:ext cx="1018800" cy="2160000"/>
            <a:chOff x="813816" y="1684565"/>
            <a:chExt cx="3651504" cy="4253184"/>
          </a:xfrm>
        </p:grpSpPr>
        <p:cxnSp>
          <p:nvCxnSpPr>
            <p:cNvPr id="205" name="Connettore diritto 204">
              <a:extLst>
                <a:ext uri="{FF2B5EF4-FFF2-40B4-BE49-F238E27FC236}">
                  <a16:creationId xmlns:a16="http://schemas.microsoft.com/office/drawing/2014/main" id="{431DC492-13F0-1358-4588-C06F4AABDE5C}"/>
                </a:ext>
              </a:extLst>
            </p:cNvPr>
            <p:cNvCxnSpPr>
              <a:cxnSpLocks/>
            </p:cNvCxnSpPr>
            <p:nvPr/>
          </p:nvCxnSpPr>
          <p:spPr>
            <a:xfrm>
              <a:off x="813816" y="1684565"/>
              <a:ext cx="0" cy="4240748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Connettore diritto 205">
              <a:extLst>
                <a:ext uri="{FF2B5EF4-FFF2-40B4-BE49-F238E27FC236}">
                  <a16:creationId xmlns:a16="http://schemas.microsoft.com/office/drawing/2014/main" id="{DA5C479A-84E1-4B11-4417-4B5214EB201E}"/>
                </a:ext>
              </a:extLst>
            </p:cNvPr>
            <p:cNvCxnSpPr>
              <a:cxnSpLocks/>
            </p:cNvCxnSpPr>
            <p:nvPr/>
          </p:nvCxnSpPr>
          <p:spPr>
            <a:xfrm>
              <a:off x="966216" y="3741724"/>
              <a:ext cx="0" cy="2183553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Connettore diritto 206">
              <a:extLst>
                <a:ext uri="{FF2B5EF4-FFF2-40B4-BE49-F238E27FC236}">
                  <a16:creationId xmlns:a16="http://schemas.microsoft.com/office/drawing/2014/main" id="{98232455-E27F-8BD5-E097-987D0944D93F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15" y="4143520"/>
              <a:ext cx="0" cy="178179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Connettore diritto 208">
              <a:extLst>
                <a:ext uri="{FF2B5EF4-FFF2-40B4-BE49-F238E27FC236}">
                  <a16:creationId xmlns:a16="http://schemas.microsoft.com/office/drawing/2014/main" id="{98C832FF-E120-67DF-E5B6-14D68ACF646F}"/>
                </a:ext>
              </a:extLst>
            </p:cNvPr>
            <p:cNvCxnSpPr>
              <a:cxnSpLocks/>
            </p:cNvCxnSpPr>
            <p:nvPr/>
          </p:nvCxnSpPr>
          <p:spPr>
            <a:xfrm>
              <a:off x="1271015" y="4444031"/>
              <a:ext cx="0" cy="1473474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Connettore diritto 209">
              <a:extLst>
                <a:ext uri="{FF2B5EF4-FFF2-40B4-BE49-F238E27FC236}">
                  <a16:creationId xmlns:a16="http://schemas.microsoft.com/office/drawing/2014/main" id="{FBA19AEC-7FA5-8FED-0EFA-FFA975B89AC1}"/>
                </a:ext>
              </a:extLst>
            </p:cNvPr>
            <p:cNvCxnSpPr>
              <a:cxnSpLocks/>
            </p:cNvCxnSpPr>
            <p:nvPr/>
          </p:nvCxnSpPr>
          <p:spPr>
            <a:xfrm>
              <a:off x="1423414" y="4657661"/>
              <a:ext cx="0" cy="127294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Connettore diritto 211">
              <a:extLst>
                <a:ext uri="{FF2B5EF4-FFF2-40B4-BE49-F238E27FC236}">
                  <a16:creationId xmlns:a16="http://schemas.microsoft.com/office/drawing/2014/main" id="{E40FF382-9D31-F9F0-AE86-50A0D9F45FA0}"/>
                </a:ext>
              </a:extLst>
            </p:cNvPr>
            <p:cNvCxnSpPr>
              <a:cxnSpLocks/>
            </p:cNvCxnSpPr>
            <p:nvPr/>
          </p:nvCxnSpPr>
          <p:spPr>
            <a:xfrm>
              <a:off x="1575818" y="4850364"/>
              <a:ext cx="0" cy="108023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Connettore diritto 213">
              <a:extLst>
                <a:ext uri="{FF2B5EF4-FFF2-40B4-BE49-F238E27FC236}">
                  <a16:creationId xmlns:a16="http://schemas.microsoft.com/office/drawing/2014/main" id="{BE34DBC5-F4CF-67CD-E619-C2104BA06D7C}"/>
                </a:ext>
              </a:extLst>
            </p:cNvPr>
            <p:cNvCxnSpPr>
              <a:cxnSpLocks/>
            </p:cNvCxnSpPr>
            <p:nvPr/>
          </p:nvCxnSpPr>
          <p:spPr>
            <a:xfrm>
              <a:off x="1728217" y="4980792"/>
              <a:ext cx="0" cy="94981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Connettore diritto 222">
              <a:extLst>
                <a:ext uri="{FF2B5EF4-FFF2-40B4-BE49-F238E27FC236}">
                  <a16:creationId xmlns:a16="http://schemas.microsoft.com/office/drawing/2014/main" id="{90FDE629-864B-D06A-9AF8-69DC6359CC6E}"/>
                </a:ext>
              </a:extLst>
            </p:cNvPr>
            <p:cNvCxnSpPr>
              <a:cxnSpLocks/>
            </p:cNvCxnSpPr>
            <p:nvPr/>
          </p:nvCxnSpPr>
          <p:spPr>
            <a:xfrm>
              <a:off x="1877566" y="5110838"/>
              <a:ext cx="0" cy="81412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Connettore diritto 223">
              <a:extLst>
                <a:ext uri="{FF2B5EF4-FFF2-40B4-BE49-F238E27FC236}">
                  <a16:creationId xmlns:a16="http://schemas.microsoft.com/office/drawing/2014/main" id="{6CA7902A-23ED-45EE-C719-73044BB22221}"/>
                </a:ext>
              </a:extLst>
            </p:cNvPr>
            <p:cNvCxnSpPr>
              <a:cxnSpLocks/>
            </p:cNvCxnSpPr>
            <p:nvPr/>
          </p:nvCxnSpPr>
          <p:spPr>
            <a:xfrm>
              <a:off x="2029970" y="5224232"/>
              <a:ext cx="0" cy="70076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Connettore diritto 224">
              <a:extLst>
                <a:ext uri="{FF2B5EF4-FFF2-40B4-BE49-F238E27FC236}">
                  <a16:creationId xmlns:a16="http://schemas.microsoft.com/office/drawing/2014/main" id="{A3AB9167-D587-3ABD-C79A-22F3F073395C}"/>
                </a:ext>
              </a:extLst>
            </p:cNvPr>
            <p:cNvCxnSpPr>
              <a:cxnSpLocks/>
            </p:cNvCxnSpPr>
            <p:nvPr/>
          </p:nvCxnSpPr>
          <p:spPr>
            <a:xfrm>
              <a:off x="2182369" y="5330087"/>
              <a:ext cx="0" cy="582084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Connettore diritto 225">
              <a:extLst>
                <a:ext uri="{FF2B5EF4-FFF2-40B4-BE49-F238E27FC236}">
                  <a16:creationId xmlns:a16="http://schemas.microsoft.com/office/drawing/2014/main" id="{CCEA5E7E-2200-A906-0605-54F2650B70D6}"/>
                </a:ext>
              </a:extLst>
            </p:cNvPr>
            <p:cNvCxnSpPr>
              <a:cxnSpLocks/>
            </p:cNvCxnSpPr>
            <p:nvPr/>
          </p:nvCxnSpPr>
          <p:spPr>
            <a:xfrm>
              <a:off x="2334769" y="5379352"/>
              <a:ext cx="0" cy="54591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Connettore diritto 257">
              <a:extLst>
                <a:ext uri="{FF2B5EF4-FFF2-40B4-BE49-F238E27FC236}">
                  <a16:creationId xmlns:a16="http://schemas.microsoft.com/office/drawing/2014/main" id="{A42A9562-0714-BC0F-B538-489F875CD682}"/>
                </a:ext>
              </a:extLst>
            </p:cNvPr>
            <p:cNvCxnSpPr>
              <a:cxnSpLocks/>
            </p:cNvCxnSpPr>
            <p:nvPr/>
          </p:nvCxnSpPr>
          <p:spPr>
            <a:xfrm>
              <a:off x="2487168" y="5452341"/>
              <a:ext cx="0" cy="47292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Connettore diritto 259">
              <a:extLst>
                <a:ext uri="{FF2B5EF4-FFF2-40B4-BE49-F238E27FC236}">
                  <a16:creationId xmlns:a16="http://schemas.microsoft.com/office/drawing/2014/main" id="{D1509A51-0EAB-FEAF-B9A3-87898FD47CCA}"/>
                </a:ext>
              </a:extLst>
            </p:cNvPr>
            <p:cNvCxnSpPr>
              <a:cxnSpLocks/>
            </p:cNvCxnSpPr>
            <p:nvPr/>
          </p:nvCxnSpPr>
          <p:spPr>
            <a:xfrm>
              <a:off x="2639568" y="5500721"/>
              <a:ext cx="0" cy="424548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Connettore diritto 260">
              <a:extLst>
                <a:ext uri="{FF2B5EF4-FFF2-40B4-BE49-F238E27FC236}">
                  <a16:creationId xmlns:a16="http://schemas.microsoft.com/office/drawing/2014/main" id="{B4CDAEFB-9B32-8B8E-1B8F-91B24626B70B}"/>
                </a:ext>
              </a:extLst>
            </p:cNvPr>
            <p:cNvCxnSpPr>
              <a:cxnSpLocks/>
            </p:cNvCxnSpPr>
            <p:nvPr/>
          </p:nvCxnSpPr>
          <p:spPr>
            <a:xfrm>
              <a:off x="2791968" y="5510753"/>
              <a:ext cx="0" cy="41922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Connettore diritto 261">
              <a:extLst>
                <a:ext uri="{FF2B5EF4-FFF2-40B4-BE49-F238E27FC236}">
                  <a16:creationId xmlns:a16="http://schemas.microsoft.com/office/drawing/2014/main" id="{78A3C40B-17EA-0844-9460-25680721F672}"/>
                </a:ext>
              </a:extLst>
            </p:cNvPr>
            <p:cNvCxnSpPr>
              <a:cxnSpLocks/>
            </p:cNvCxnSpPr>
            <p:nvPr/>
          </p:nvCxnSpPr>
          <p:spPr>
            <a:xfrm>
              <a:off x="2944367" y="5554177"/>
              <a:ext cx="0" cy="365808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Connettore diritto 262">
              <a:extLst>
                <a:ext uri="{FF2B5EF4-FFF2-40B4-BE49-F238E27FC236}">
                  <a16:creationId xmlns:a16="http://schemas.microsoft.com/office/drawing/2014/main" id="{A3D837DF-F848-715E-0881-39044EF32AD8}"/>
                </a:ext>
              </a:extLst>
            </p:cNvPr>
            <p:cNvCxnSpPr>
              <a:cxnSpLocks/>
            </p:cNvCxnSpPr>
            <p:nvPr/>
          </p:nvCxnSpPr>
          <p:spPr>
            <a:xfrm>
              <a:off x="3096767" y="5554177"/>
              <a:ext cx="0" cy="35800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Connettore diritto 263">
              <a:extLst>
                <a:ext uri="{FF2B5EF4-FFF2-40B4-BE49-F238E27FC236}">
                  <a16:creationId xmlns:a16="http://schemas.microsoft.com/office/drawing/2014/main" id="{AD6AA332-E6F0-9077-5A24-3C76BD3CA28B}"/>
                </a:ext>
              </a:extLst>
            </p:cNvPr>
            <p:cNvCxnSpPr>
              <a:cxnSpLocks/>
            </p:cNvCxnSpPr>
            <p:nvPr/>
          </p:nvCxnSpPr>
          <p:spPr>
            <a:xfrm>
              <a:off x="3249166" y="5554177"/>
              <a:ext cx="0" cy="37109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Connettore diritto 264">
              <a:extLst>
                <a:ext uri="{FF2B5EF4-FFF2-40B4-BE49-F238E27FC236}">
                  <a16:creationId xmlns:a16="http://schemas.microsoft.com/office/drawing/2014/main" id="{472EEEEA-6A46-2CB6-A70F-365B4060B4B3}"/>
                </a:ext>
              </a:extLst>
            </p:cNvPr>
            <p:cNvCxnSpPr>
              <a:cxnSpLocks/>
            </p:cNvCxnSpPr>
            <p:nvPr/>
          </p:nvCxnSpPr>
          <p:spPr>
            <a:xfrm>
              <a:off x="3401570" y="5513193"/>
              <a:ext cx="0" cy="42455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Connettore diritto 270">
              <a:extLst>
                <a:ext uri="{FF2B5EF4-FFF2-40B4-BE49-F238E27FC236}">
                  <a16:creationId xmlns:a16="http://schemas.microsoft.com/office/drawing/2014/main" id="{ABCA7C9B-A016-6831-A061-AF5036CAD552}"/>
                </a:ext>
              </a:extLst>
            </p:cNvPr>
            <p:cNvCxnSpPr>
              <a:cxnSpLocks/>
            </p:cNvCxnSpPr>
            <p:nvPr/>
          </p:nvCxnSpPr>
          <p:spPr>
            <a:xfrm>
              <a:off x="3553969" y="5513193"/>
              <a:ext cx="0" cy="412084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Connettore diritto 271">
              <a:extLst>
                <a:ext uri="{FF2B5EF4-FFF2-40B4-BE49-F238E27FC236}">
                  <a16:creationId xmlns:a16="http://schemas.microsoft.com/office/drawing/2014/main" id="{607E4C32-12ED-3C53-670D-BDFF067C2D2C}"/>
                </a:ext>
              </a:extLst>
            </p:cNvPr>
            <p:cNvCxnSpPr>
              <a:cxnSpLocks/>
            </p:cNvCxnSpPr>
            <p:nvPr/>
          </p:nvCxnSpPr>
          <p:spPr>
            <a:xfrm>
              <a:off x="3703318" y="5477283"/>
              <a:ext cx="0" cy="452245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Connettore diritto 272">
              <a:extLst>
                <a:ext uri="{FF2B5EF4-FFF2-40B4-BE49-F238E27FC236}">
                  <a16:creationId xmlns:a16="http://schemas.microsoft.com/office/drawing/2014/main" id="{C0D2DC03-DB34-1791-CDE1-9ED0A92C8F1F}"/>
                </a:ext>
              </a:extLst>
            </p:cNvPr>
            <p:cNvCxnSpPr>
              <a:cxnSpLocks/>
            </p:cNvCxnSpPr>
            <p:nvPr/>
          </p:nvCxnSpPr>
          <p:spPr>
            <a:xfrm>
              <a:off x="3855722" y="5404294"/>
              <a:ext cx="0" cy="52526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Connettore diritto 273">
              <a:extLst>
                <a:ext uri="{FF2B5EF4-FFF2-40B4-BE49-F238E27FC236}">
                  <a16:creationId xmlns:a16="http://schemas.microsoft.com/office/drawing/2014/main" id="{D9F64B4A-F68B-B9D2-C1AF-C43E14DD8199}"/>
                </a:ext>
              </a:extLst>
            </p:cNvPr>
            <p:cNvCxnSpPr>
              <a:cxnSpLocks/>
            </p:cNvCxnSpPr>
            <p:nvPr/>
          </p:nvCxnSpPr>
          <p:spPr>
            <a:xfrm>
              <a:off x="4008121" y="5380811"/>
              <a:ext cx="0" cy="541173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Connettore diritto 274">
              <a:extLst>
                <a:ext uri="{FF2B5EF4-FFF2-40B4-BE49-F238E27FC236}">
                  <a16:creationId xmlns:a16="http://schemas.microsoft.com/office/drawing/2014/main" id="{759D1316-8787-34DE-E7FF-E92486D64D1F}"/>
                </a:ext>
              </a:extLst>
            </p:cNvPr>
            <p:cNvCxnSpPr>
              <a:cxnSpLocks/>
            </p:cNvCxnSpPr>
            <p:nvPr/>
          </p:nvCxnSpPr>
          <p:spPr>
            <a:xfrm>
              <a:off x="4160521" y="5346868"/>
              <a:ext cx="0" cy="57982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Connettore diritto 275">
              <a:extLst>
                <a:ext uri="{FF2B5EF4-FFF2-40B4-BE49-F238E27FC236}">
                  <a16:creationId xmlns:a16="http://schemas.microsoft.com/office/drawing/2014/main" id="{28423AF4-A8DA-3D93-B4D7-9AF5F29016D6}"/>
                </a:ext>
              </a:extLst>
            </p:cNvPr>
            <p:cNvCxnSpPr>
              <a:cxnSpLocks/>
            </p:cNvCxnSpPr>
            <p:nvPr/>
          </p:nvCxnSpPr>
          <p:spPr>
            <a:xfrm>
              <a:off x="4312920" y="5192764"/>
              <a:ext cx="0" cy="73392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Connettore diritto 276">
              <a:extLst>
                <a:ext uri="{FF2B5EF4-FFF2-40B4-BE49-F238E27FC236}">
                  <a16:creationId xmlns:a16="http://schemas.microsoft.com/office/drawing/2014/main" id="{A89F51EA-009C-6183-42E2-08356E229181}"/>
                </a:ext>
              </a:extLst>
            </p:cNvPr>
            <p:cNvCxnSpPr>
              <a:cxnSpLocks/>
            </p:cNvCxnSpPr>
            <p:nvPr/>
          </p:nvCxnSpPr>
          <p:spPr>
            <a:xfrm>
              <a:off x="4465320" y="5127619"/>
              <a:ext cx="0" cy="79907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8" name="Gruppo 277">
            <a:extLst>
              <a:ext uri="{FF2B5EF4-FFF2-40B4-BE49-F238E27FC236}">
                <a16:creationId xmlns:a16="http://schemas.microsoft.com/office/drawing/2014/main" id="{D8CC07F8-5AD4-3CEE-1ACF-489B1573724B}"/>
              </a:ext>
            </a:extLst>
          </p:cNvPr>
          <p:cNvGrpSpPr/>
          <p:nvPr/>
        </p:nvGrpSpPr>
        <p:grpSpPr>
          <a:xfrm>
            <a:off x="6180750" y="3582603"/>
            <a:ext cx="2482014" cy="2168357"/>
            <a:chOff x="6180750" y="3582603"/>
            <a:chExt cx="2482014" cy="2168357"/>
          </a:xfrm>
        </p:grpSpPr>
        <p:cxnSp>
          <p:nvCxnSpPr>
            <p:cNvPr id="279" name="Connettore diritto 278">
              <a:extLst>
                <a:ext uri="{FF2B5EF4-FFF2-40B4-BE49-F238E27FC236}">
                  <a16:creationId xmlns:a16="http://schemas.microsoft.com/office/drawing/2014/main" id="{A4684888-CFFB-B5E1-6D69-28FE2CC4FB5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184179" y="4998081"/>
              <a:ext cx="121327" cy="210144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1" name="Gruppo 280">
              <a:extLst>
                <a:ext uri="{FF2B5EF4-FFF2-40B4-BE49-F238E27FC236}">
                  <a16:creationId xmlns:a16="http://schemas.microsoft.com/office/drawing/2014/main" id="{7DF2F70F-324F-88C3-6C99-27A3E2A6F5C0}"/>
                </a:ext>
              </a:extLst>
            </p:cNvPr>
            <p:cNvGrpSpPr/>
            <p:nvPr/>
          </p:nvGrpSpPr>
          <p:grpSpPr>
            <a:xfrm>
              <a:off x="6180750" y="3582603"/>
              <a:ext cx="2482014" cy="2168357"/>
              <a:chOff x="6180750" y="3582603"/>
              <a:chExt cx="2482014" cy="2168357"/>
            </a:xfrm>
          </p:grpSpPr>
          <p:grpSp>
            <p:nvGrpSpPr>
              <p:cNvPr id="282" name="Gruppo 281">
                <a:extLst>
                  <a:ext uri="{FF2B5EF4-FFF2-40B4-BE49-F238E27FC236}">
                    <a16:creationId xmlns:a16="http://schemas.microsoft.com/office/drawing/2014/main" id="{90171D85-4288-7F4A-3D58-55348AF05F89}"/>
                  </a:ext>
                </a:extLst>
              </p:cNvPr>
              <p:cNvGrpSpPr/>
              <p:nvPr/>
            </p:nvGrpSpPr>
            <p:grpSpPr>
              <a:xfrm rot="1800000">
                <a:off x="6180750" y="3582603"/>
                <a:ext cx="2482014" cy="2168357"/>
                <a:chOff x="226757" y="1689808"/>
                <a:chExt cx="4195872" cy="4224237"/>
              </a:xfrm>
            </p:grpSpPr>
            <p:cxnSp>
              <p:nvCxnSpPr>
                <p:cNvPr id="291" name="Connettore diritto 290">
                  <a:extLst>
                    <a:ext uri="{FF2B5EF4-FFF2-40B4-BE49-F238E27FC236}">
                      <a16:creationId xmlns:a16="http://schemas.microsoft.com/office/drawing/2014/main" id="{E15F4C62-59E0-BC00-AF89-12FE1177363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226757" y="1923934"/>
                  <a:ext cx="1478920" cy="2951922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2" name="Connettore diritto 291">
                  <a:extLst>
                    <a:ext uri="{FF2B5EF4-FFF2-40B4-BE49-F238E27FC236}">
                      <a16:creationId xmlns:a16="http://schemas.microsoft.com/office/drawing/2014/main" id="{EB1843EB-9D04-E4FA-2F4E-9FB26ED89CA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427374" y="1909082"/>
                  <a:ext cx="1382483" cy="2759435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3" name="Connettore diritto 292">
                  <a:extLst>
                    <a:ext uri="{FF2B5EF4-FFF2-40B4-BE49-F238E27FC236}">
                      <a16:creationId xmlns:a16="http://schemas.microsoft.com/office/drawing/2014/main" id="{988B76C5-511F-8A19-45FE-07AEDF89339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1102275" y="1739935"/>
                  <a:ext cx="337482" cy="673612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4" name="Connettore diritto 293">
                  <a:extLst>
                    <a:ext uri="{FF2B5EF4-FFF2-40B4-BE49-F238E27FC236}">
                      <a16:creationId xmlns:a16="http://schemas.microsoft.com/office/drawing/2014/main" id="{AD8F3684-2534-0408-D998-81D72AC3CD5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1324409" y="1731501"/>
                  <a:ext cx="198016" cy="395240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5" name="Connettore diritto 294">
                  <a:extLst>
                    <a:ext uri="{FF2B5EF4-FFF2-40B4-BE49-F238E27FC236}">
                      <a16:creationId xmlns:a16="http://schemas.microsoft.com/office/drawing/2014/main" id="{4D61B178-6B8B-25C9-7DB0-704EE8AA04C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1544156" y="1689808"/>
                  <a:ext cx="63320" cy="126387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6" name="Connettore diritto 295">
                  <a:extLst>
                    <a:ext uri="{FF2B5EF4-FFF2-40B4-BE49-F238E27FC236}">
                      <a16:creationId xmlns:a16="http://schemas.microsoft.com/office/drawing/2014/main" id="{C67C8FEB-7836-E92E-AAD3-8F7629FFE2D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1674594" y="5699981"/>
                  <a:ext cx="107246" cy="214064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8" name="Connettore diritto 297">
                  <a:extLst>
                    <a:ext uri="{FF2B5EF4-FFF2-40B4-BE49-F238E27FC236}">
                      <a16:creationId xmlns:a16="http://schemas.microsoft.com/office/drawing/2014/main" id="{0454726D-7925-F36E-6694-CAA01BAB2F7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1713182" y="5202916"/>
                  <a:ext cx="328774" cy="656235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9" name="Connettore diritto 298">
                  <a:extLst>
                    <a:ext uri="{FF2B5EF4-FFF2-40B4-BE49-F238E27FC236}">
                      <a16:creationId xmlns:a16="http://schemas.microsoft.com/office/drawing/2014/main" id="{94B8BA41-F018-0B76-EE9A-0A6777C46F5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1896399" y="5335490"/>
                  <a:ext cx="267140" cy="533213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Connettore diritto 300">
                  <a:extLst>
                    <a:ext uri="{FF2B5EF4-FFF2-40B4-BE49-F238E27FC236}">
                      <a16:creationId xmlns:a16="http://schemas.microsoft.com/office/drawing/2014/main" id="{6579D055-37D0-332F-8FC1-95BC77BBCD1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2078617" y="5455923"/>
                  <a:ext cx="207505" cy="414180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Connettore diritto 301">
                  <a:extLst>
                    <a:ext uri="{FF2B5EF4-FFF2-40B4-BE49-F238E27FC236}">
                      <a16:creationId xmlns:a16="http://schemas.microsoft.com/office/drawing/2014/main" id="{5B4BFCFA-422C-F02B-6820-2C3A05571C2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2247987" y="5542006"/>
                  <a:ext cx="173563" cy="346434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3" name="Connettore diritto 302">
                  <a:extLst>
                    <a:ext uri="{FF2B5EF4-FFF2-40B4-BE49-F238E27FC236}">
                      <a16:creationId xmlns:a16="http://schemas.microsoft.com/office/drawing/2014/main" id="{B40867AD-A7D6-4CD9-8AE8-D6D30E0E962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2416579" y="5611647"/>
                  <a:ext cx="141178" cy="281793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5" name="Connettore diritto 304">
                  <a:extLst>
                    <a:ext uri="{FF2B5EF4-FFF2-40B4-BE49-F238E27FC236}">
                      <a16:creationId xmlns:a16="http://schemas.microsoft.com/office/drawing/2014/main" id="{31732F6F-2F4A-09DB-B8ED-31ECA4A5AA3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2584556" y="5678641"/>
                  <a:ext cx="110025" cy="219611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6" name="Connettore diritto 305">
                  <a:extLst>
                    <a:ext uri="{FF2B5EF4-FFF2-40B4-BE49-F238E27FC236}">
                      <a16:creationId xmlns:a16="http://schemas.microsoft.com/office/drawing/2014/main" id="{938A6492-EAEF-A5CE-0CFF-602DE5C4A1F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2741555" y="5703135"/>
                  <a:ext cx="100825" cy="201248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7" name="Connettore diritto 306">
                  <a:extLst>
                    <a:ext uri="{FF2B5EF4-FFF2-40B4-BE49-F238E27FC236}">
                      <a16:creationId xmlns:a16="http://schemas.microsoft.com/office/drawing/2014/main" id="{B6BB6818-1F10-BE23-FE3C-12EB4F3DB8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2902451" y="5739702"/>
                  <a:ext cx="83838" cy="167342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9" name="Connettore diritto 308">
                  <a:extLst>
                    <a:ext uri="{FF2B5EF4-FFF2-40B4-BE49-F238E27FC236}">
                      <a16:creationId xmlns:a16="http://schemas.microsoft.com/office/drawing/2014/main" id="{238F9D35-4DB0-A7A7-69D2-6D262FB6BA8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3058518" y="5747669"/>
                  <a:ext cx="76501" cy="152698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0" name="Connettore diritto 309">
                  <a:extLst>
                    <a:ext uri="{FF2B5EF4-FFF2-40B4-BE49-F238E27FC236}">
                      <a16:creationId xmlns:a16="http://schemas.microsoft.com/office/drawing/2014/main" id="{7263030D-4648-EC7D-8C74-1043586AED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3211235" y="5762132"/>
                  <a:ext cx="75867" cy="151432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1" name="Connettore diritto 310">
                  <a:extLst>
                    <a:ext uri="{FF2B5EF4-FFF2-40B4-BE49-F238E27FC236}">
                      <a16:creationId xmlns:a16="http://schemas.microsoft.com/office/drawing/2014/main" id="{79E8A655-1E26-1D5B-994D-3C3F53C886D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3361375" y="5752412"/>
                  <a:ext cx="80387" cy="160454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3" name="Connettore diritto 312">
                  <a:extLst>
                    <a:ext uri="{FF2B5EF4-FFF2-40B4-BE49-F238E27FC236}">
                      <a16:creationId xmlns:a16="http://schemas.microsoft.com/office/drawing/2014/main" id="{03700A33-CAB4-0D27-6ECA-7A6A2AE850C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3508932" y="5731585"/>
                  <a:ext cx="90072" cy="179785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4" name="Connettore diritto 313">
                  <a:extLst>
                    <a:ext uri="{FF2B5EF4-FFF2-40B4-BE49-F238E27FC236}">
                      <a16:creationId xmlns:a16="http://schemas.microsoft.com/office/drawing/2014/main" id="{E083A643-CDC5-4B4B-71B0-1B9D28F87EA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3654811" y="5695953"/>
                  <a:ext cx="97020" cy="193652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5" name="Connettore diritto 314">
                  <a:extLst>
                    <a:ext uri="{FF2B5EF4-FFF2-40B4-BE49-F238E27FC236}">
                      <a16:creationId xmlns:a16="http://schemas.microsoft.com/office/drawing/2014/main" id="{EB916E5A-5CA6-BD2C-814D-B3023F36287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3798703" y="5659400"/>
                  <a:ext cx="114035" cy="227614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6" name="Connettore diritto 315">
                  <a:extLst>
                    <a:ext uri="{FF2B5EF4-FFF2-40B4-BE49-F238E27FC236}">
                      <a16:creationId xmlns:a16="http://schemas.microsoft.com/office/drawing/2014/main" id="{5662AEC9-9C34-3B97-0359-4C991C48FC5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3939021" y="5599623"/>
                  <a:ext cx="138203" cy="275853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7" name="Connettore diritto 316">
                  <a:extLst>
                    <a:ext uri="{FF2B5EF4-FFF2-40B4-BE49-F238E27FC236}">
                      <a16:creationId xmlns:a16="http://schemas.microsoft.com/office/drawing/2014/main" id="{F64AB0B5-AB0A-9A35-3357-1D3BB0D22B9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4074157" y="5538480"/>
                  <a:ext cx="172726" cy="344762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8" name="Connettore diritto 317">
                  <a:extLst>
                    <a:ext uri="{FF2B5EF4-FFF2-40B4-BE49-F238E27FC236}">
                      <a16:creationId xmlns:a16="http://schemas.microsoft.com/office/drawing/2014/main" id="{FB7D3238-F8D1-6C41-4802-1FE4CA044C2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4203214" y="5438080"/>
                  <a:ext cx="219415" cy="437953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83" name="Connettore diritto 282">
                <a:extLst>
                  <a:ext uri="{FF2B5EF4-FFF2-40B4-BE49-F238E27FC236}">
                    <a16:creationId xmlns:a16="http://schemas.microsoft.com/office/drawing/2014/main" id="{792EF186-EB4D-181F-3B83-3E5AF2E330E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261991" y="5154206"/>
                <a:ext cx="55044" cy="95339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Connettore diritto 283">
                <a:extLst>
                  <a:ext uri="{FF2B5EF4-FFF2-40B4-BE49-F238E27FC236}">
                    <a16:creationId xmlns:a16="http://schemas.microsoft.com/office/drawing/2014/main" id="{C0E557DF-3A9F-36A1-058C-DF6DD987A22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626248" y="4518459"/>
                <a:ext cx="161160" cy="279137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Connettore diritto 284">
                <a:extLst>
                  <a:ext uri="{FF2B5EF4-FFF2-40B4-BE49-F238E27FC236}">
                    <a16:creationId xmlns:a16="http://schemas.microsoft.com/office/drawing/2014/main" id="{4A912CBD-00DA-7DC7-E503-6DE6DCDBB12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338293" y="5237809"/>
                <a:ext cx="32630" cy="56517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Connettore diritto 286">
                <a:extLst>
                  <a:ext uri="{FF2B5EF4-FFF2-40B4-BE49-F238E27FC236}">
                    <a16:creationId xmlns:a16="http://schemas.microsoft.com/office/drawing/2014/main" id="{595DD7A5-4A75-C444-99A4-A0886F371B1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713134" y="4716372"/>
                <a:ext cx="60022" cy="103962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8" name="Connettore diritto 287">
                <a:extLst>
                  <a:ext uri="{FF2B5EF4-FFF2-40B4-BE49-F238E27FC236}">
                    <a16:creationId xmlns:a16="http://schemas.microsoft.com/office/drawing/2014/main" id="{B30E1305-DE84-1D46-6496-996A8E62A6D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414165" y="5298624"/>
                <a:ext cx="23842" cy="41295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9" name="Connettore diritto 288">
                <a:extLst>
                  <a:ext uri="{FF2B5EF4-FFF2-40B4-BE49-F238E27FC236}">
                    <a16:creationId xmlns:a16="http://schemas.microsoft.com/office/drawing/2014/main" id="{64C9A646-75B2-87E5-FEB2-A8B47C4F205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499025" y="5331613"/>
                <a:ext cx="28745" cy="49787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20" name="Gruppo 319">
            <a:extLst>
              <a:ext uri="{FF2B5EF4-FFF2-40B4-BE49-F238E27FC236}">
                <a16:creationId xmlns:a16="http://schemas.microsoft.com/office/drawing/2014/main" id="{70ADE7ED-130C-447D-4D71-5721B472FA32}"/>
              </a:ext>
            </a:extLst>
          </p:cNvPr>
          <p:cNvGrpSpPr/>
          <p:nvPr/>
        </p:nvGrpSpPr>
        <p:grpSpPr>
          <a:xfrm>
            <a:off x="6310647" y="382671"/>
            <a:ext cx="520026" cy="746033"/>
            <a:chOff x="6310647" y="382671"/>
            <a:chExt cx="520026" cy="746033"/>
          </a:xfrm>
        </p:grpSpPr>
        <p:cxnSp>
          <p:nvCxnSpPr>
            <p:cNvPr id="321" name="Connettore diritto 320">
              <a:extLst>
                <a:ext uri="{FF2B5EF4-FFF2-40B4-BE49-F238E27FC236}">
                  <a16:creationId xmlns:a16="http://schemas.microsoft.com/office/drawing/2014/main" id="{D24AD0FB-1270-9E61-EAC1-205263601734}"/>
                </a:ext>
              </a:extLst>
            </p:cNvPr>
            <p:cNvCxnSpPr>
              <a:cxnSpLocks/>
            </p:cNvCxnSpPr>
            <p:nvPr/>
          </p:nvCxnSpPr>
          <p:spPr>
            <a:xfrm>
              <a:off x="6570347" y="383702"/>
              <a:ext cx="0" cy="73738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Connettore diritto 321">
              <a:extLst>
                <a:ext uri="{FF2B5EF4-FFF2-40B4-BE49-F238E27FC236}">
                  <a16:creationId xmlns:a16="http://schemas.microsoft.com/office/drawing/2014/main" id="{730D70FE-CEC1-53C0-A7CE-1703FE19DFC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509987" y="403586"/>
              <a:ext cx="58526" cy="719923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Connettore diritto 322">
              <a:extLst>
                <a:ext uri="{FF2B5EF4-FFF2-40B4-BE49-F238E27FC236}">
                  <a16:creationId xmlns:a16="http://schemas.microsoft.com/office/drawing/2014/main" id="{E0DC55CF-FDCA-F191-95C3-8FAE5FCFCD7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444459" y="382671"/>
              <a:ext cx="126136" cy="74299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Connettore diritto 323">
              <a:extLst>
                <a:ext uri="{FF2B5EF4-FFF2-40B4-BE49-F238E27FC236}">
                  <a16:creationId xmlns:a16="http://schemas.microsoft.com/office/drawing/2014/main" id="{8D551FAC-0A99-6962-95A2-312E837B1B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97278" y="391246"/>
              <a:ext cx="173317" cy="732263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Connettore diritto 331">
              <a:extLst>
                <a:ext uri="{FF2B5EF4-FFF2-40B4-BE49-F238E27FC236}">
                  <a16:creationId xmlns:a16="http://schemas.microsoft.com/office/drawing/2014/main" id="{A3E76F4B-0F93-676E-CAB8-D4D4B5D0E71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67286" y="384553"/>
              <a:ext cx="208869" cy="74215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Connettore diritto 334">
              <a:extLst>
                <a:ext uri="{FF2B5EF4-FFF2-40B4-BE49-F238E27FC236}">
                  <a16:creationId xmlns:a16="http://schemas.microsoft.com/office/drawing/2014/main" id="{E0C9F2F8-9D52-B434-55FB-43AB3F4ADA2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37654" y="399518"/>
              <a:ext cx="231811" cy="72395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Connettore diritto 335">
              <a:extLst>
                <a:ext uri="{FF2B5EF4-FFF2-40B4-BE49-F238E27FC236}">
                  <a16:creationId xmlns:a16="http://schemas.microsoft.com/office/drawing/2014/main" id="{C23D35DE-5E8F-AFCC-D512-EA6F91BA3D0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10647" y="394834"/>
              <a:ext cx="253544" cy="72864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Connettore diritto 336">
              <a:extLst>
                <a:ext uri="{FF2B5EF4-FFF2-40B4-BE49-F238E27FC236}">
                  <a16:creationId xmlns:a16="http://schemas.microsoft.com/office/drawing/2014/main" id="{9CBB67D0-A5BF-9E3E-CA6B-CE0748AD2923}"/>
                </a:ext>
              </a:extLst>
            </p:cNvPr>
            <p:cNvCxnSpPr>
              <a:cxnSpLocks/>
            </p:cNvCxnSpPr>
            <p:nvPr/>
          </p:nvCxnSpPr>
          <p:spPr>
            <a:xfrm>
              <a:off x="6571200" y="393240"/>
              <a:ext cx="60133" cy="732263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Connettore diritto 337">
              <a:extLst>
                <a:ext uri="{FF2B5EF4-FFF2-40B4-BE49-F238E27FC236}">
                  <a16:creationId xmlns:a16="http://schemas.microsoft.com/office/drawing/2014/main" id="{045F195F-81AC-0160-30E9-13AAF3305006}"/>
                </a:ext>
              </a:extLst>
            </p:cNvPr>
            <p:cNvCxnSpPr>
              <a:cxnSpLocks/>
            </p:cNvCxnSpPr>
            <p:nvPr/>
          </p:nvCxnSpPr>
          <p:spPr>
            <a:xfrm>
              <a:off x="6570725" y="384665"/>
              <a:ext cx="126136" cy="74299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Connettore diritto 367">
              <a:extLst>
                <a:ext uri="{FF2B5EF4-FFF2-40B4-BE49-F238E27FC236}">
                  <a16:creationId xmlns:a16="http://schemas.microsoft.com/office/drawing/2014/main" id="{0C4EF7C0-A529-488A-0D15-D65B7B75458D}"/>
                </a:ext>
              </a:extLst>
            </p:cNvPr>
            <p:cNvCxnSpPr>
              <a:cxnSpLocks/>
            </p:cNvCxnSpPr>
            <p:nvPr/>
          </p:nvCxnSpPr>
          <p:spPr>
            <a:xfrm>
              <a:off x="6570725" y="393240"/>
              <a:ext cx="173317" cy="732263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Connettore diritto 368">
              <a:extLst>
                <a:ext uri="{FF2B5EF4-FFF2-40B4-BE49-F238E27FC236}">
                  <a16:creationId xmlns:a16="http://schemas.microsoft.com/office/drawing/2014/main" id="{222FF243-2719-7CB4-7EEB-361A03CE4074}"/>
                </a:ext>
              </a:extLst>
            </p:cNvPr>
            <p:cNvCxnSpPr>
              <a:cxnSpLocks/>
            </p:cNvCxnSpPr>
            <p:nvPr/>
          </p:nvCxnSpPr>
          <p:spPr>
            <a:xfrm>
              <a:off x="6565165" y="386547"/>
              <a:ext cx="208869" cy="74215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Connettore diritto 369">
              <a:extLst>
                <a:ext uri="{FF2B5EF4-FFF2-40B4-BE49-F238E27FC236}">
                  <a16:creationId xmlns:a16="http://schemas.microsoft.com/office/drawing/2014/main" id="{56DD396D-4212-90FC-EB91-F88F93C64FE6}"/>
                </a:ext>
              </a:extLst>
            </p:cNvPr>
            <p:cNvCxnSpPr>
              <a:cxnSpLocks/>
            </p:cNvCxnSpPr>
            <p:nvPr/>
          </p:nvCxnSpPr>
          <p:spPr>
            <a:xfrm>
              <a:off x="6571855" y="401512"/>
              <a:ext cx="231811" cy="72395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Connettore diritto 370">
              <a:extLst>
                <a:ext uri="{FF2B5EF4-FFF2-40B4-BE49-F238E27FC236}">
                  <a16:creationId xmlns:a16="http://schemas.microsoft.com/office/drawing/2014/main" id="{79D5996E-5704-7A36-B417-21B084854112}"/>
                </a:ext>
              </a:extLst>
            </p:cNvPr>
            <p:cNvCxnSpPr>
              <a:cxnSpLocks/>
            </p:cNvCxnSpPr>
            <p:nvPr/>
          </p:nvCxnSpPr>
          <p:spPr>
            <a:xfrm>
              <a:off x="6570318" y="390367"/>
              <a:ext cx="260355" cy="73510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7" name="Gruppo 376">
            <a:extLst>
              <a:ext uri="{FF2B5EF4-FFF2-40B4-BE49-F238E27FC236}">
                <a16:creationId xmlns:a16="http://schemas.microsoft.com/office/drawing/2014/main" id="{6E8EEC63-288E-0D31-5FE0-95A550A9C7FC}"/>
              </a:ext>
            </a:extLst>
          </p:cNvPr>
          <p:cNvGrpSpPr/>
          <p:nvPr/>
        </p:nvGrpSpPr>
        <p:grpSpPr>
          <a:xfrm>
            <a:off x="5757600" y="1339480"/>
            <a:ext cx="1017088" cy="1948295"/>
            <a:chOff x="5757600" y="1339480"/>
            <a:chExt cx="1017088" cy="1948295"/>
          </a:xfrm>
        </p:grpSpPr>
        <p:sp>
          <p:nvSpPr>
            <p:cNvPr id="378" name="Figura a mano libera: forma 377">
              <a:extLst>
                <a:ext uri="{FF2B5EF4-FFF2-40B4-BE49-F238E27FC236}">
                  <a16:creationId xmlns:a16="http://schemas.microsoft.com/office/drawing/2014/main" id="{3774719E-CDD1-5EAD-B8C3-E6A82E05DC1B}"/>
                </a:ext>
              </a:extLst>
            </p:cNvPr>
            <p:cNvSpPr/>
            <p:nvPr/>
          </p:nvSpPr>
          <p:spPr>
            <a:xfrm>
              <a:off x="6102464" y="1339480"/>
              <a:ext cx="672224" cy="1948295"/>
            </a:xfrm>
            <a:custGeom>
              <a:avLst/>
              <a:gdLst>
                <a:gd name="connsiteX0" fmla="*/ 674624 w 674624"/>
                <a:gd name="connsiteY0" fmla="*/ 1938537 h 1938537"/>
                <a:gd name="connsiteX1" fmla="*/ 467360 w 674624"/>
                <a:gd name="connsiteY1" fmla="*/ 926601 h 1938537"/>
                <a:gd name="connsiteX2" fmla="*/ 308864 w 674624"/>
                <a:gd name="connsiteY2" fmla="*/ 304809 h 1938537"/>
                <a:gd name="connsiteX3" fmla="*/ 174752 w 674624"/>
                <a:gd name="connsiteY3" fmla="*/ 9 h 1938537"/>
                <a:gd name="connsiteX4" fmla="*/ 0 w 674624"/>
                <a:gd name="connsiteY4" fmla="*/ 312937 h 1938537"/>
                <a:gd name="connsiteX0" fmla="*/ 674624 w 674624"/>
                <a:gd name="connsiteY0" fmla="*/ 1948136 h 1948136"/>
                <a:gd name="connsiteX1" fmla="*/ 467360 w 674624"/>
                <a:gd name="connsiteY1" fmla="*/ 936200 h 1948136"/>
                <a:gd name="connsiteX2" fmla="*/ 308864 w 674624"/>
                <a:gd name="connsiteY2" fmla="*/ 314408 h 1948136"/>
                <a:gd name="connsiteX3" fmla="*/ 153152 w 674624"/>
                <a:gd name="connsiteY3" fmla="*/ 8 h 1948136"/>
                <a:gd name="connsiteX4" fmla="*/ 0 w 674624"/>
                <a:gd name="connsiteY4" fmla="*/ 322536 h 1948136"/>
                <a:gd name="connsiteX0" fmla="*/ 674624 w 674624"/>
                <a:gd name="connsiteY0" fmla="*/ 1948295 h 1948295"/>
                <a:gd name="connsiteX1" fmla="*/ 467360 w 674624"/>
                <a:gd name="connsiteY1" fmla="*/ 936359 h 1948295"/>
                <a:gd name="connsiteX2" fmla="*/ 308864 w 674624"/>
                <a:gd name="connsiteY2" fmla="*/ 314567 h 1948295"/>
                <a:gd name="connsiteX3" fmla="*/ 153152 w 674624"/>
                <a:gd name="connsiteY3" fmla="*/ 167 h 1948295"/>
                <a:gd name="connsiteX4" fmla="*/ 0 w 674624"/>
                <a:gd name="connsiteY4" fmla="*/ 322695 h 1948295"/>
                <a:gd name="connsiteX0" fmla="*/ 672224 w 672224"/>
                <a:gd name="connsiteY0" fmla="*/ 1948295 h 1948295"/>
                <a:gd name="connsiteX1" fmla="*/ 464960 w 672224"/>
                <a:gd name="connsiteY1" fmla="*/ 936359 h 1948295"/>
                <a:gd name="connsiteX2" fmla="*/ 306464 w 672224"/>
                <a:gd name="connsiteY2" fmla="*/ 314567 h 1948295"/>
                <a:gd name="connsiteX3" fmla="*/ 150752 w 672224"/>
                <a:gd name="connsiteY3" fmla="*/ 167 h 1948295"/>
                <a:gd name="connsiteX4" fmla="*/ 0 w 672224"/>
                <a:gd name="connsiteY4" fmla="*/ 334695 h 1948295"/>
                <a:gd name="connsiteX0" fmla="*/ 672224 w 672224"/>
                <a:gd name="connsiteY0" fmla="*/ 1948295 h 1948295"/>
                <a:gd name="connsiteX1" fmla="*/ 464960 w 672224"/>
                <a:gd name="connsiteY1" fmla="*/ 936359 h 1948295"/>
                <a:gd name="connsiteX2" fmla="*/ 306464 w 672224"/>
                <a:gd name="connsiteY2" fmla="*/ 314567 h 1948295"/>
                <a:gd name="connsiteX3" fmla="*/ 150752 w 672224"/>
                <a:gd name="connsiteY3" fmla="*/ 167 h 1948295"/>
                <a:gd name="connsiteX4" fmla="*/ 0 w 672224"/>
                <a:gd name="connsiteY4" fmla="*/ 334695 h 1948295"/>
                <a:gd name="connsiteX0" fmla="*/ 672224 w 672224"/>
                <a:gd name="connsiteY0" fmla="*/ 1948295 h 1948295"/>
                <a:gd name="connsiteX1" fmla="*/ 464960 w 672224"/>
                <a:gd name="connsiteY1" fmla="*/ 936359 h 1948295"/>
                <a:gd name="connsiteX2" fmla="*/ 306464 w 672224"/>
                <a:gd name="connsiteY2" fmla="*/ 314567 h 1948295"/>
                <a:gd name="connsiteX3" fmla="*/ 150752 w 672224"/>
                <a:gd name="connsiteY3" fmla="*/ 167 h 1948295"/>
                <a:gd name="connsiteX4" fmla="*/ 0 w 672224"/>
                <a:gd name="connsiteY4" fmla="*/ 334695 h 1948295"/>
                <a:gd name="connsiteX0" fmla="*/ 672224 w 672224"/>
                <a:gd name="connsiteY0" fmla="*/ 1948295 h 1948295"/>
                <a:gd name="connsiteX1" fmla="*/ 464960 w 672224"/>
                <a:gd name="connsiteY1" fmla="*/ 936359 h 1948295"/>
                <a:gd name="connsiteX2" fmla="*/ 306464 w 672224"/>
                <a:gd name="connsiteY2" fmla="*/ 314567 h 1948295"/>
                <a:gd name="connsiteX3" fmla="*/ 150752 w 672224"/>
                <a:gd name="connsiteY3" fmla="*/ 167 h 1948295"/>
                <a:gd name="connsiteX4" fmla="*/ 0 w 672224"/>
                <a:gd name="connsiteY4" fmla="*/ 334695 h 1948295"/>
                <a:gd name="connsiteX0" fmla="*/ 672224 w 672224"/>
                <a:gd name="connsiteY0" fmla="*/ 1948295 h 1948295"/>
                <a:gd name="connsiteX1" fmla="*/ 464960 w 672224"/>
                <a:gd name="connsiteY1" fmla="*/ 936359 h 1948295"/>
                <a:gd name="connsiteX2" fmla="*/ 306464 w 672224"/>
                <a:gd name="connsiteY2" fmla="*/ 314567 h 1948295"/>
                <a:gd name="connsiteX3" fmla="*/ 150752 w 672224"/>
                <a:gd name="connsiteY3" fmla="*/ 167 h 1948295"/>
                <a:gd name="connsiteX4" fmla="*/ 0 w 672224"/>
                <a:gd name="connsiteY4" fmla="*/ 334695 h 1948295"/>
                <a:gd name="connsiteX0" fmla="*/ 672224 w 672224"/>
                <a:gd name="connsiteY0" fmla="*/ 1948295 h 1948295"/>
                <a:gd name="connsiteX1" fmla="*/ 467360 w 672224"/>
                <a:gd name="connsiteY1" fmla="*/ 933959 h 1948295"/>
                <a:gd name="connsiteX2" fmla="*/ 306464 w 672224"/>
                <a:gd name="connsiteY2" fmla="*/ 314567 h 1948295"/>
                <a:gd name="connsiteX3" fmla="*/ 150752 w 672224"/>
                <a:gd name="connsiteY3" fmla="*/ 167 h 1948295"/>
                <a:gd name="connsiteX4" fmla="*/ 0 w 672224"/>
                <a:gd name="connsiteY4" fmla="*/ 334695 h 1948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2224" h="1948295">
                  <a:moveTo>
                    <a:pt x="672224" y="1948295"/>
                  </a:moveTo>
                  <a:cubicBezTo>
                    <a:pt x="601472" y="1576071"/>
                    <a:pt x="528320" y="1206247"/>
                    <a:pt x="467360" y="933959"/>
                  </a:cubicBezTo>
                  <a:cubicBezTo>
                    <a:pt x="406400" y="661671"/>
                    <a:pt x="359232" y="470199"/>
                    <a:pt x="306464" y="314567"/>
                  </a:cubicBezTo>
                  <a:cubicBezTo>
                    <a:pt x="253696" y="158935"/>
                    <a:pt x="209429" y="-5988"/>
                    <a:pt x="150752" y="167"/>
                  </a:cubicBezTo>
                  <a:cubicBezTo>
                    <a:pt x="99275" y="1522"/>
                    <a:pt x="54437" y="176508"/>
                    <a:pt x="0" y="334695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79" name="Figura a mano libera: forma 378">
              <a:extLst>
                <a:ext uri="{FF2B5EF4-FFF2-40B4-BE49-F238E27FC236}">
                  <a16:creationId xmlns:a16="http://schemas.microsoft.com/office/drawing/2014/main" id="{D9195527-AECA-0814-E861-FD79409FD12A}"/>
                </a:ext>
              </a:extLst>
            </p:cNvPr>
            <p:cNvSpPr/>
            <p:nvPr/>
          </p:nvSpPr>
          <p:spPr>
            <a:xfrm>
              <a:off x="5757600" y="1677600"/>
              <a:ext cx="345600" cy="1605600"/>
            </a:xfrm>
            <a:custGeom>
              <a:avLst/>
              <a:gdLst>
                <a:gd name="connsiteX0" fmla="*/ 345600 w 345600"/>
                <a:gd name="connsiteY0" fmla="*/ 0 h 1605600"/>
                <a:gd name="connsiteX1" fmla="*/ 204000 w 345600"/>
                <a:gd name="connsiteY1" fmla="*/ 552000 h 1605600"/>
                <a:gd name="connsiteX2" fmla="*/ 93600 w 345600"/>
                <a:gd name="connsiteY2" fmla="*/ 1063200 h 1605600"/>
                <a:gd name="connsiteX3" fmla="*/ 0 w 345600"/>
                <a:gd name="connsiteY3" fmla="*/ 1605600 h 160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5600" h="1605600">
                  <a:moveTo>
                    <a:pt x="345600" y="0"/>
                  </a:moveTo>
                  <a:cubicBezTo>
                    <a:pt x="295800" y="187400"/>
                    <a:pt x="246000" y="374800"/>
                    <a:pt x="204000" y="552000"/>
                  </a:cubicBezTo>
                  <a:cubicBezTo>
                    <a:pt x="162000" y="729200"/>
                    <a:pt x="127600" y="887600"/>
                    <a:pt x="93600" y="1063200"/>
                  </a:cubicBezTo>
                  <a:cubicBezTo>
                    <a:pt x="59600" y="1238800"/>
                    <a:pt x="29800" y="1422200"/>
                    <a:pt x="0" y="160560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380" name="Gruppo 379">
            <a:extLst>
              <a:ext uri="{FF2B5EF4-FFF2-40B4-BE49-F238E27FC236}">
                <a16:creationId xmlns:a16="http://schemas.microsoft.com/office/drawing/2014/main" id="{47DEDD68-45E0-2A93-2CB7-F3E9F19D2F87}"/>
              </a:ext>
            </a:extLst>
          </p:cNvPr>
          <p:cNvGrpSpPr/>
          <p:nvPr/>
        </p:nvGrpSpPr>
        <p:grpSpPr>
          <a:xfrm>
            <a:off x="5516168" y="1247679"/>
            <a:ext cx="1791294" cy="2034364"/>
            <a:chOff x="5516168" y="1247679"/>
            <a:chExt cx="1791294" cy="2034364"/>
          </a:xfrm>
        </p:grpSpPr>
        <p:sp>
          <p:nvSpPr>
            <p:cNvPr id="381" name="Figura a mano libera: forma 380">
              <a:extLst>
                <a:ext uri="{FF2B5EF4-FFF2-40B4-BE49-F238E27FC236}">
                  <a16:creationId xmlns:a16="http://schemas.microsoft.com/office/drawing/2014/main" id="{85269350-5933-5634-6584-C63FAA2D32F4}"/>
                </a:ext>
              </a:extLst>
            </p:cNvPr>
            <p:cNvSpPr/>
            <p:nvPr/>
          </p:nvSpPr>
          <p:spPr>
            <a:xfrm>
              <a:off x="5516168" y="1687286"/>
              <a:ext cx="579664" cy="1594757"/>
            </a:xfrm>
            <a:custGeom>
              <a:avLst/>
              <a:gdLst>
                <a:gd name="connsiteX0" fmla="*/ 0 w 579664"/>
                <a:gd name="connsiteY0" fmla="*/ 1594757 h 1594757"/>
                <a:gd name="connsiteX1" fmla="*/ 166007 w 579664"/>
                <a:gd name="connsiteY1" fmla="*/ 1110343 h 1594757"/>
                <a:gd name="connsiteX2" fmla="*/ 402771 w 579664"/>
                <a:gd name="connsiteY2" fmla="*/ 476250 h 1594757"/>
                <a:gd name="connsiteX3" fmla="*/ 579664 w 579664"/>
                <a:gd name="connsiteY3" fmla="*/ 0 h 1594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9664" h="1594757">
                  <a:moveTo>
                    <a:pt x="0" y="1594757"/>
                  </a:moveTo>
                  <a:cubicBezTo>
                    <a:pt x="49439" y="1445759"/>
                    <a:pt x="98879" y="1296761"/>
                    <a:pt x="166007" y="1110343"/>
                  </a:cubicBezTo>
                  <a:cubicBezTo>
                    <a:pt x="233135" y="923925"/>
                    <a:pt x="333828" y="661307"/>
                    <a:pt x="402771" y="476250"/>
                  </a:cubicBezTo>
                  <a:lnTo>
                    <a:pt x="579664" y="0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2" name="Figura a mano libera: forma 381">
              <a:extLst>
                <a:ext uri="{FF2B5EF4-FFF2-40B4-BE49-F238E27FC236}">
                  <a16:creationId xmlns:a16="http://schemas.microsoft.com/office/drawing/2014/main" id="{8185D72E-7835-768D-2635-66D78B51A78A}"/>
                </a:ext>
              </a:extLst>
            </p:cNvPr>
            <p:cNvSpPr/>
            <p:nvPr/>
          </p:nvSpPr>
          <p:spPr>
            <a:xfrm>
              <a:off x="6100763" y="1247679"/>
              <a:ext cx="1206699" cy="2025976"/>
            </a:xfrm>
            <a:custGeom>
              <a:avLst/>
              <a:gdLst>
                <a:gd name="connsiteX0" fmla="*/ 0 w 1220609"/>
                <a:gd name="connsiteY0" fmla="*/ 443010 h 2060413"/>
                <a:gd name="connsiteX1" fmla="*/ 166687 w 1220609"/>
                <a:gd name="connsiteY1" fmla="*/ 100110 h 2060413"/>
                <a:gd name="connsiteX2" fmla="*/ 309562 w 1220609"/>
                <a:gd name="connsiteY2" fmla="*/ 97 h 2060413"/>
                <a:gd name="connsiteX3" fmla="*/ 469106 w 1220609"/>
                <a:gd name="connsiteY3" fmla="*/ 112016 h 2060413"/>
                <a:gd name="connsiteX4" fmla="*/ 633412 w 1220609"/>
                <a:gd name="connsiteY4" fmla="*/ 421578 h 2060413"/>
                <a:gd name="connsiteX5" fmla="*/ 864393 w 1220609"/>
                <a:gd name="connsiteY5" fmla="*/ 1047847 h 2060413"/>
                <a:gd name="connsiteX6" fmla="*/ 1088231 w 1220609"/>
                <a:gd name="connsiteY6" fmla="*/ 1709835 h 2060413"/>
                <a:gd name="connsiteX7" fmla="*/ 1209675 w 1220609"/>
                <a:gd name="connsiteY7" fmla="*/ 2028922 h 2060413"/>
                <a:gd name="connsiteX8" fmla="*/ 1207293 w 1220609"/>
                <a:gd name="connsiteY8" fmla="*/ 2031303 h 2060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20609" h="2060413">
                  <a:moveTo>
                    <a:pt x="0" y="443010"/>
                  </a:moveTo>
                  <a:cubicBezTo>
                    <a:pt x="57546" y="308469"/>
                    <a:pt x="115093" y="173929"/>
                    <a:pt x="166687" y="100110"/>
                  </a:cubicBezTo>
                  <a:cubicBezTo>
                    <a:pt x="218281" y="26291"/>
                    <a:pt x="259159" y="-1887"/>
                    <a:pt x="309562" y="97"/>
                  </a:cubicBezTo>
                  <a:cubicBezTo>
                    <a:pt x="359965" y="2081"/>
                    <a:pt x="415131" y="41769"/>
                    <a:pt x="469106" y="112016"/>
                  </a:cubicBezTo>
                  <a:cubicBezTo>
                    <a:pt x="523081" y="182263"/>
                    <a:pt x="567531" y="265606"/>
                    <a:pt x="633412" y="421578"/>
                  </a:cubicBezTo>
                  <a:cubicBezTo>
                    <a:pt x="699293" y="577550"/>
                    <a:pt x="788590" y="833138"/>
                    <a:pt x="864393" y="1047847"/>
                  </a:cubicBezTo>
                  <a:cubicBezTo>
                    <a:pt x="940196" y="1262556"/>
                    <a:pt x="1030684" y="1546323"/>
                    <a:pt x="1088231" y="1709835"/>
                  </a:cubicBezTo>
                  <a:cubicBezTo>
                    <a:pt x="1145778" y="1873347"/>
                    <a:pt x="1189831" y="1975344"/>
                    <a:pt x="1209675" y="2028922"/>
                  </a:cubicBezTo>
                  <a:cubicBezTo>
                    <a:pt x="1229519" y="2082500"/>
                    <a:pt x="1218406" y="2056901"/>
                    <a:pt x="1207293" y="2031303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8D44593-1BA3-A92B-EF67-E15E0A672A2D}"/>
              </a:ext>
            </a:extLst>
          </p:cNvPr>
          <p:cNvSpPr txBox="1"/>
          <p:nvPr/>
        </p:nvSpPr>
        <p:spPr>
          <a:xfrm>
            <a:off x="0" y="2859651"/>
            <a:ext cx="43472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Per dare consistenza tridimensionale alla composizione evidenziamo i singoli solidi con appropriate campiture grafiche utilizzando come separatrici le curve individuate nelle operazioni sviluppate nelle pagine precedenti</a:t>
            </a:r>
          </a:p>
        </p:txBody>
      </p:sp>
      <p:sp>
        <p:nvSpPr>
          <p:cNvPr id="25" name="Pulsante di azione: vuoto 2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4459945C-DDEE-DC8C-3799-A91FE19DDF84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597460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1345</Words>
  <Application>Microsoft Office PowerPoint</Application>
  <PresentationFormat>Widescreen</PresentationFormat>
  <Paragraphs>192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7" baseType="lpstr">
      <vt:lpstr>Arial</vt:lpstr>
      <vt:lpstr>Calibri</vt:lpstr>
      <vt:lpstr>Comic Sans MS</vt:lpstr>
      <vt:lpstr>MS Shell Dlg 2</vt:lpstr>
      <vt:lpstr>Symbol</vt:lpstr>
      <vt:lpstr>1_Tema di Office</vt:lpstr>
      <vt:lpstr>Geometria descrittiva dinamica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132</cp:revision>
  <dcterms:created xsi:type="dcterms:W3CDTF">2023-04-04T14:04:38Z</dcterms:created>
  <dcterms:modified xsi:type="dcterms:W3CDTF">2023-05-19T17:46:51Z</dcterms:modified>
</cp:coreProperties>
</file>