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325" r:id="rId2"/>
    <p:sldId id="316" r:id="rId3"/>
    <p:sldId id="317" r:id="rId4"/>
    <p:sldId id="318" r:id="rId5"/>
    <p:sldId id="319" r:id="rId6"/>
    <p:sldId id="320" r:id="rId7"/>
    <p:sldId id="322" r:id="rId8"/>
    <p:sldId id="323" r:id="rId9"/>
    <p:sldId id="324" r:id="rId10"/>
    <p:sldId id="290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09" autoAdjust="0"/>
    <p:restoredTop sz="94660"/>
  </p:normalViewPr>
  <p:slideViewPr>
    <p:cSldViewPr snapToGrid="0">
      <p:cViewPr varScale="1">
        <p:scale>
          <a:sx n="86" d="100"/>
          <a:sy n="86" d="100"/>
        </p:scale>
        <p:origin x="1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38BFEB-5AA2-426E-B085-3E0CEC2E15A6}" type="datetimeFigureOut">
              <a:rPr lang="it-IT" smtClean="0"/>
              <a:t>01/05/2023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958B96-8435-43EE-89DA-17039ADCA9C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1900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110135-93CA-AFB6-1F64-0E20F7D128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CAEA1BC-4DF0-4A9B-C59F-EDD7341F7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7C485B0-76E7-780C-F62C-168B674F1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7BDE-9305-4515-A570-F7470225C521}" type="datetimeFigureOut">
              <a:rPr lang="it-IT" smtClean="0"/>
              <a:t>01/05/2023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A30850B-7082-B299-1DF9-2B521A60E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B7E2903-8505-3089-B6B0-BF951666F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6FE5-0F31-4FC8-9849-FCAC773FB1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0466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998AB8B-1989-638A-9655-387C31292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A78CE07-5A21-3EF9-B5BC-212503FBEE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9DC18E-294E-0BC0-E9CD-092E279BE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7BDE-9305-4515-A570-F7470225C521}" type="datetimeFigureOut">
              <a:rPr lang="it-IT" smtClean="0"/>
              <a:t>01/05/2023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AA07CDE-72C5-0338-4DB1-30F7EADB5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767F024-5456-2F0F-0E62-9D4332304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6FE5-0F31-4FC8-9849-FCAC773FB1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3065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81F07DB5-A554-75E8-AF3D-0AA0582473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FFFD4F9-32BE-D0E2-EB1B-AAA87F846A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0857CDC-84DA-6B12-D1E2-BCD52F78C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7BDE-9305-4515-A570-F7470225C521}" type="datetimeFigureOut">
              <a:rPr lang="it-IT" smtClean="0"/>
              <a:t>01/05/2023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9C7A1EF-7078-E347-5EC6-30067F54A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B9D9B9E-008A-C889-DAE4-CD34D97C7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6FE5-0F31-4FC8-9849-FCAC773FB1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7744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9502E20-3044-742F-39B4-B40BEFB66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871EE6-B9A7-C0E0-51DB-8AFF403ED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559A0D2-9B89-93F8-480A-2DEAE4D83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7BDE-9305-4515-A570-F7470225C521}" type="datetimeFigureOut">
              <a:rPr lang="it-IT" smtClean="0"/>
              <a:t>01/05/2023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51173A-9624-6896-6D2F-CF8E3DAB1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DDFF929-D001-4C07-9B4F-15A7C2B00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6FE5-0F31-4FC8-9849-FCAC773FB1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107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E45887-BE21-8A57-9AF5-DBBF5785E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135C799-D5BA-7BB6-55AC-F10889A0B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4888CBE-40E1-E221-528F-63DF38640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7BDE-9305-4515-A570-F7470225C521}" type="datetimeFigureOut">
              <a:rPr lang="it-IT" smtClean="0"/>
              <a:t>01/05/2023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24E9AE5-8929-2BFC-AE9C-3BBB5AEE6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3FCCC11-82BB-CA6C-EF67-1C53A3B8C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6FE5-0F31-4FC8-9849-FCAC773FB1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203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05376C9-09C0-D44A-EE73-E6B8154AE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436910-8C54-9130-BCF6-152624705A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CEE40536-B468-FDF9-F958-D3F05EF86E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BC46F5E-77E7-A502-0FE4-8881E364F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7BDE-9305-4515-A570-F7470225C521}" type="datetimeFigureOut">
              <a:rPr lang="it-IT" smtClean="0"/>
              <a:t>01/05/2023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1BED470-C611-0E56-D30A-BE28BD50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E57EF94-20B1-2401-4437-089BB2A1B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6FE5-0F31-4FC8-9849-FCAC773FB1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213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11087FF-7048-B0ED-BF3F-496B71C7A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5CD0B4F-D14B-F7D4-46B4-4F1E953D3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F8358CD-7A59-B2C7-6A86-00F4904493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5C5AC30-3F7E-A2DD-DC00-B24AF30064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8F39F60C-664A-5B6C-8E2B-AC7783475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09D6C97-A9BD-C504-CC29-3B83AD797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7BDE-9305-4515-A570-F7470225C521}" type="datetimeFigureOut">
              <a:rPr lang="it-IT" smtClean="0"/>
              <a:t>01/05/2023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7DE9B5AB-68B2-B755-FF4E-3394EC649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17DD4367-2CCF-6CE4-0CEF-E8B5D2FFF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6FE5-0F31-4FC8-9849-FCAC773FB1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472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AAED494-EC59-EA7D-8298-8156E2CEA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930BB58-CECE-BC68-B7CF-321F4D920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7BDE-9305-4515-A570-F7470225C521}" type="datetimeFigureOut">
              <a:rPr lang="it-IT" smtClean="0"/>
              <a:t>01/05/2023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3034DC1-C80F-D4F3-4D31-B09E3AE0F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E91B425-74E7-87D8-5B17-A1DC2B97A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6FE5-0F31-4FC8-9849-FCAC773FB1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4228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0D9FEDC-E281-D79F-3AC7-83F878B67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7BDE-9305-4515-A570-F7470225C521}" type="datetimeFigureOut">
              <a:rPr lang="it-IT" smtClean="0"/>
              <a:t>01/05/2023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5E9A3B60-A7F4-B9D7-8230-C590D00EC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7D8902C-D8AC-6A9B-A0BC-52142EC41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6FE5-0F31-4FC8-9849-FCAC773FB1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6580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790B1A-98A8-F696-E318-8EF3333E2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3A5C5D-2DF7-B166-A2B9-0FFD0BEB2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A4444C9-B85C-6CBC-840A-22F0D18E0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2278FBA-83DA-44DF-3A5D-EFE3E3D3E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7BDE-9305-4515-A570-F7470225C521}" type="datetimeFigureOut">
              <a:rPr lang="it-IT" smtClean="0"/>
              <a:t>01/05/2023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11F06DA-F9A8-A4C2-0326-EE63504FB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C119CCB-0F78-7BF6-D169-599AB2123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6FE5-0F31-4FC8-9849-FCAC773FB1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375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1DF4C6B-3356-7249-5FBA-19D9B8D1E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9ED6B2A-826C-F892-2C1A-3A3A306976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005D178-9C8A-D0C7-345D-D96487C5F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DA76601-A42C-D409-F1B8-B2D4F1221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17BDE-9305-4515-A570-F7470225C521}" type="datetimeFigureOut">
              <a:rPr lang="it-IT" smtClean="0"/>
              <a:t>01/05/2023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62839E9-3B2C-217F-CD8E-057832497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D9065D5-DD3B-CD14-D528-2FCAE4002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996FE5-0F31-4FC8-9849-FCAC773FB1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4851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4F6993D1-1189-E3AE-6B32-FA7031C6D5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0F6CB9C-679E-F56F-3222-39AD770BA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AD857F-9012-CF78-5A08-433630013D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17BDE-9305-4515-A570-F7470225C521}" type="datetimeFigureOut">
              <a:rPr lang="it-IT" smtClean="0"/>
              <a:t>01/05/2023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C2E42D-C484-7077-1082-0C831C669D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6E28506-7C42-1C91-7C13-962DAA43F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96FE5-0F31-4FC8-9849-FCAC773FB1E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835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3" Type="http://schemas.openxmlformats.org/officeDocument/2006/relationships/slide" Target="slide2.xml"/><Relationship Id="rId7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8.xml"/><Relationship Id="rId11" Type="http://schemas.openxmlformats.org/officeDocument/2006/relationships/image" Target="../media/image1.jpg"/><Relationship Id="rId5" Type="http://schemas.openxmlformats.org/officeDocument/2006/relationships/slide" Target="slide5.xml"/><Relationship Id="rId10" Type="http://schemas.openxmlformats.org/officeDocument/2006/relationships/slide" Target="slide9.xml"/><Relationship Id="rId4" Type="http://schemas.openxmlformats.org/officeDocument/2006/relationships/slide" Target="slide3.xml"/><Relationship Id="rId9" Type="http://schemas.openxmlformats.org/officeDocument/2006/relationships/slide" Target="slide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91906"/>
            <a:ext cx="12168000" cy="354013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87763"/>
            <a:ext cx="12168000" cy="40011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DI  SOLIDI  A  FACCE  E  DI  ROTAZIONE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65736" y="1692695"/>
            <a:ext cx="2304000" cy="4860000"/>
          </a:xfrm>
          <a:prstGeom prst="rect">
            <a:avLst/>
          </a:prstGeom>
          <a:solidFill>
            <a:srgbClr val="E5E5E3"/>
          </a:solidFill>
          <a:ln w="3175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1993/94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Iezzi Iolanda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3 B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dell’ Istituto Statale d’Arte 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«G. Mazara»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di Sulmona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«Disegno geometrico e architettonico»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 vecchio ordinamento 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itchFamily="66" charset="0"/>
                <a:cs typeface="Times New Roman" pitchFamily="18" charset="0"/>
              </a:rPr>
              <a:t>Fragassi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5612766" y="1675484"/>
            <a:ext cx="4235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 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0" y="1320452"/>
            <a:ext cx="12192000" cy="338554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COMPOSIZIONE</a:t>
            </a:r>
            <a:r>
              <a:rPr kumimoji="0" lang="it-IT" sz="1600" b="1" i="0" u="none" strike="noStrike" kern="1200" cap="none" spc="0" normalizeH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 CON  </a:t>
            </a:r>
            <a:r>
              <a:rPr kumimoji="0" lang="it-IT" sz="1600" b="1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5  SOLIDI</a:t>
            </a:r>
            <a:r>
              <a:rPr kumimoji="0" lang="it-IT" sz="1600" b="1" i="0" u="none" strike="noStrike" kern="1200" cap="none" spc="0" normalizeH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:</a:t>
            </a:r>
            <a:r>
              <a:rPr kumimoji="0" lang="it-IT" sz="1600" b="1" i="0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CILINDRO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, CONO, SFERA, CUBO E PRISMA</a:t>
            </a:r>
            <a:r>
              <a:rPr kumimoji="0" lang="it-IT" sz="1600" b="1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TRIANGOLARE</a:t>
            </a:r>
            <a:endParaRPr kumimoji="0" lang="it-IT" sz="1600" b="1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Pulsante di azione: vuoto 20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77E0723C-F78A-46C6-898B-FC983A9E004F}"/>
              </a:ext>
            </a:extLst>
          </p:cNvPr>
          <p:cNvSpPr/>
          <p:nvPr/>
        </p:nvSpPr>
        <p:spPr>
          <a:xfrm>
            <a:off x="5626552" y="2213291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</a:p>
        </p:txBody>
      </p:sp>
      <p:sp>
        <p:nvSpPr>
          <p:cNvPr id="22" name="Pulsante di azione: vuoto 21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115994FE-9BC6-42C0-9718-93489CE46826}"/>
              </a:ext>
            </a:extLst>
          </p:cNvPr>
          <p:cNvSpPr/>
          <p:nvPr/>
        </p:nvSpPr>
        <p:spPr>
          <a:xfrm>
            <a:off x="5626552" y="2613545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23" name="Pulsante di azione: vuoto 22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F6FD3DF0-B1D6-47A4-AA1F-30C678147F5A}"/>
              </a:ext>
            </a:extLst>
          </p:cNvPr>
          <p:cNvSpPr/>
          <p:nvPr/>
        </p:nvSpPr>
        <p:spPr>
          <a:xfrm>
            <a:off x="5626552" y="3384088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4</a:t>
            </a:r>
          </a:p>
        </p:txBody>
      </p:sp>
      <p:sp>
        <p:nvSpPr>
          <p:cNvPr id="26" name="Pulsante di azione: vuoto 25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F5A9625F-B032-4410-B90E-21176569E59A}"/>
              </a:ext>
            </a:extLst>
          </p:cNvPr>
          <p:cNvSpPr/>
          <p:nvPr/>
        </p:nvSpPr>
        <p:spPr>
          <a:xfrm>
            <a:off x="5628693" y="4589597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7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5723117" y="5809848"/>
            <a:ext cx="40183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selezionare il numero</a:t>
            </a:r>
          </a:p>
        </p:txBody>
      </p:sp>
      <p:sp>
        <p:nvSpPr>
          <p:cNvPr id="28" name="Pulsante di azione: vuoto 27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9E557CB7-2236-4578-BFB1-9570E85154D7}"/>
              </a:ext>
            </a:extLst>
          </p:cNvPr>
          <p:cNvSpPr/>
          <p:nvPr/>
        </p:nvSpPr>
        <p:spPr>
          <a:xfrm>
            <a:off x="5626552" y="4197706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6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054C449-2E74-46B3-975E-3689782E74A3}"/>
              </a:ext>
            </a:extLst>
          </p:cNvPr>
          <p:cNvSpPr txBox="1"/>
          <p:nvPr/>
        </p:nvSpPr>
        <p:spPr>
          <a:xfrm>
            <a:off x="6051327" y="2213291"/>
            <a:ext cx="238300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Solidi della composizione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B4827ED8-6A8F-40FA-BBDA-C503BBB7EB3C}"/>
              </a:ext>
            </a:extLst>
          </p:cNvPr>
          <p:cNvSpPr txBox="1"/>
          <p:nvPr/>
        </p:nvSpPr>
        <p:spPr>
          <a:xfrm>
            <a:off x="6060207" y="2609462"/>
            <a:ext cx="379309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tra cubo e cilindro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24EF6444-896A-4922-9DC2-4CB31B8BD82B}"/>
              </a:ext>
            </a:extLst>
          </p:cNvPr>
          <p:cNvSpPr txBox="1"/>
          <p:nvPr/>
        </p:nvSpPr>
        <p:spPr>
          <a:xfrm>
            <a:off x="6049186" y="4190651"/>
            <a:ext cx="3327916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tra cilindro e sfera</a:t>
            </a: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6D764E0-1A81-4E81-805E-5C701A79F7E1}"/>
              </a:ext>
            </a:extLst>
          </p:cNvPr>
          <p:cNvSpPr txBox="1"/>
          <p:nvPr/>
        </p:nvSpPr>
        <p:spPr>
          <a:xfrm>
            <a:off x="6049187" y="3386437"/>
            <a:ext cx="3492507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tra cono e cubo</a:t>
            </a: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3DF9B911-BA0A-4BDA-98A5-29A01C522335}"/>
              </a:ext>
            </a:extLst>
          </p:cNvPr>
          <p:cNvSpPr txBox="1"/>
          <p:nvPr/>
        </p:nvSpPr>
        <p:spPr>
          <a:xfrm>
            <a:off x="6049186" y="4599966"/>
            <a:ext cx="379309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Sintesi dei risultati delle compenetrazioni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21998"/>
            <a:ext cx="12168000" cy="432000"/>
          </a:xfrm>
          <a:ln>
            <a:solidFill>
              <a:srgbClr val="0070C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Geometria descrittiva dinamica</a:t>
            </a:r>
            <a:endParaRPr lang="it-IT" dirty="0"/>
          </a:p>
        </p:txBody>
      </p: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B51553EB-32BB-4C01-9362-E83DEA2F8F39}"/>
              </a:ext>
            </a:extLst>
          </p:cNvPr>
          <p:cNvCxnSpPr>
            <a:cxnSpLocks/>
          </p:cNvCxnSpPr>
          <p:nvPr/>
        </p:nvCxnSpPr>
        <p:spPr>
          <a:xfrm>
            <a:off x="0" y="69286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Pulsante di azione: vuoto 31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2389E0BA-551E-93F1-83A2-D54871EF0FA7}"/>
              </a:ext>
            </a:extLst>
          </p:cNvPr>
          <p:cNvSpPr/>
          <p:nvPr/>
        </p:nvSpPr>
        <p:spPr>
          <a:xfrm>
            <a:off x="5630023" y="2999212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60721163-B8A4-4D4A-003A-66D399D56CF9}"/>
              </a:ext>
            </a:extLst>
          </p:cNvPr>
          <p:cNvSpPr txBox="1"/>
          <p:nvPr/>
        </p:nvSpPr>
        <p:spPr>
          <a:xfrm>
            <a:off x="6072641" y="2995129"/>
            <a:ext cx="309799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tra </a:t>
            </a: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cubo e prisma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E4F93527-07D7-1760-D48D-1DA051C4B759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21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7366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BCB449B2-BDCC-5D05-1AD6-1B8A40D0A2D5}"/>
              </a:ext>
            </a:extLst>
          </p:cNvPr>
          <p:cNvCxnSpPr>
            <a:cxnSpLocks/>
          </p:cNvCxnSpPr>
          <p:nvPr/>
        </p:nvCxnSpPr>
        <p:spPr>
          <a:xfrm>
            <a:off x="-9550" y="684467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ulsante di azione: vuoto 15">
            <a:hlinkClick r:id="rId9" action="ppaction://hlinksldjump" highlightClick="1"/>
            <a:extLst>
              <a:ext uri="{FF2B5EF4-FFF2-40B4-BE49-F238E27FC236}">
                <a16:creationId xmlns:a16="http://schemas.microsoft.com/office/drawing/2014/main" id="{9A8018EE-834F-A868-2226-6C3FC41D61C5}"/>
              </a:ext>
            </a:extLst>
          </p:cNvPr>
          <p:cNvSpPr/>
          <p:nvPr/>
        </p:nvSpPr>
        <p:spPr>
          <a:xfrm>
            <a:off x="5630023" y="3792570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5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4451B147-D063-D272-67A0-21F234DBC98F}"/>
              </a:ext>
            </a:extLst>
          </p:cNvPr>
          <p:cNvSpPr txBox="1"/>
          <p:nvPr/>
        </p:nvSpPr>
        <p:spPr>
          <a:xfrm>
            <a:off x="6034987" y="3809977"/>
            <a:ext cx="3492507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tra cono e prisma</a:t>
            </a:r>
          </a:p>
        </p:txBody>
      </p: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A1013070-6EBD-1046-F608-220BC3299D29}"/>
              </a:ext>
            </a:extLst>
          </p:cNvPr>
          <p:cNvCxnSpPr>
            <a:cxnSpLocks/>
          </p:cNvCxnSpPr>
          <p:nvPr/>
        </p:nvCxnSpPr>
        <p:spPr>
          <a:xfrm>
            <a:off x="-7404" y="68861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ulsante di azione: vuoto 14">
            <a:hlinkClick r:id="rId10" action="ppaction://hlinksldjump" highlightClick="1"/>
            <a:extLst>
              <a:ext uri="{FF2B5EF4-FFF2-40B4-BE49-F238E27FC236}">
                <a16:creationId xmlns:a16="http://schemas.microsoft.com/office/drawing/2014/main" id="{05A73A80-A721-DD59-BB38-C6A9656AA250}"/>
              </a:ext>
            </a:extLst>
          </p:cNvPr>
          <p:cNvSpPr/>
          <p:nvPr/>
        </p:nvSpPr>
        <p:spPr>
          <a:xfrm>
            <a:off x="5638987" y="4968336"/>
            <a:ext cx="396000" cy="324000"/>
          </a:xfrm>
          <a:prstGeom prst="actionButtonBlank">
            <a:avLst/>
          </a:prstGeom>
          <a:solidFill>
            <a:srgbClr val="0000FF"/>
          </a:solidFill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8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9F1E5C54-C8BB-3BD0-6A9F-BE8EACFABEF6}"/>
              </a:ext>
            </a:extLst>
          </p:cNvPr>
          <p:cNvSpPr txBox="1"/>
          <p:nvPr/>
        </p:nvSpPr>
        <p:spPr>
          <a:xfrm>
            <a:off x="6117366" y="4983123"/>
            <a:ext cx="3793094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Immagine di sintesi della composizione</a:t>
            </a:r>
          </a:p>
        </p:txBody>
      </p:sp>
      <p:pic>
        <p:nvPicPr>
          <p:cNvPr id="12" name="Immagine 11">
            <a:extLst>
              <a:ext uri="{FF2B5EF4-FFF2-40B4-BE49-F238E27FC236}">
                <a16:creationId xmlns:a16="http://schemas.microsoft.com/office/drawing/2014/main" id="{22596E14-6CD7-5ABA-DD6B-83A7314BF88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1" y="1706152"/>
            <a:ext cx="5580000" cy="4822222"/>
          </a:xfrm>
          <a:prstGeom prst="rect">
            <a:avLst/>
          </a:prstGeom>
          <a:ln w="12700"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1393874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500"/>
                            </p:stCondLst>
                            <p:childTnLst>
                              <p:par>
                                <p:cTn id="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0"/>
                            </p:stCondLst>
                            <p:childTnLst>
                              <p:par>
                                <p:cTn id="7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500"/>
                            </p:stCondLst>
                            <p:childTnLst>
                              <p:par>
                                <p:cTn id="7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60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500"/>
                            </p:stCondLst>
                            <p:childTnLst>
                              <p:par>
                                <p:cTn id="8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7500"/>
                            </p:stCondLst>
                            <p:childTnLst>
                              <p:par>
                                <p:cTn id="9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80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8500"/>
                            </p:stCondLst>
                            <p:childTnLst>
                              <p:par>
                                <p:cTn id="10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8" grpId="0" animBg="1"/>
      <p:bldP spid="21" grpId="0" animBg="1"/>
      <p:bldP spid="22" grpId="0" animBg="1"/>
      <p:bldP spid="23" grpId="0" animBg="1"/>
      <p:bldP spid="26" grpId="0" animBg="1"/>
      <p:bldP spid="29" grpId="0"/>
      <p:bldP spid="28" grpId="0" animBg="1"/>
      <p:bldP spid="14" grpId="0"/>
      <p:bldP spid="36" grpId="0"/>
      <p:bldP spid="37" grpId="0"/>
      <p:bldP spid="38" grpId="0"/>
      <p:bldP spid="39" grpId="0"/>
      <p:bldP spid="32" grpId="0" animBg="1"/>
      <p:bldP spid="33" grpId="0"/>
      <p:bldP spid="16" grpId="0" animBg="1"/>
      <p:bldP spid="17" grpId="0"/>
      <p:bldP spid="15" grpId="0" animBg="1"/>
      <p:bldP spid="2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Rettangolo 180">
            <a:extLst>
              <a:ext uri="{FF2B5EF4-FFF2-40B4-BE49-F238E27FC236}">
                <a16:creationId xmlns:a16="http://schemas.microsoft.com/office/drawing/2014/main" id="{63C8C994-8620-40F8-8041-002EF523D1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0" y="2971800"/>
            <a:ext cx="12132000" cy="1132618"/>
          </a:xfrm>
          <a:prstGeom prst="rect">
            <a:avLst/>
          </a:prstGeom>
          <a:noFill/>
          <a:ln w="3175">
            <a:solidFill>
              <a:srgbClr val="0000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0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76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ulsante di azione: vuoto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648E477-D426-48F2-90E9-55B271C2F355}"/>
              </a:ext>
            </a:extLst>
          </p:cNvPr>
          <p:cNvSpPr/>
          <p:nvPr/>
        </p:nvSpPr>
        <p:spPr>
          <a:xfrm>
            <a:off x="10784400" y="24002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</p:spTree>
    <p:extLst>
      <p:ext uri="{BB962C8B-B14F-4D97-AF65-F5344CB8AC3E}">
        <p14:creationId xmlns:p14="http://schemas.microsoft.com/office/powerpoint/2010/main" val="365818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olo 3">
            <a:extLst>
              <a:ext uri="{FF2B5EF4-FFF2-40B4-BE49-F238E27FC236}">
                <a16:creationId xmlns:a16="http://schemas.microsoft.com/office/drawing/2014/main" id="{C724619F-842A-E752-E361-38FD2FEE02D6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COMPENETRAZIONE DI SOLIDI (DATI)</a:t>
            </a:r>
          </a:p>
        </p:txBody>
      </p:sp>
      <p:sp>
        <p:nvSpPr>
          <p:cNvPr id="52" name="Pulsante di azione: vuoto 5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9BD914E-A7B1-E0F5-5883-188742F38199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CC181AB-9391-210B-D749-55F0B07A335A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C26600B-5063-067F-0F5F-3D5C4782A5CE}"/>
              </a:ext>
            </a:extLst>
          </p:cNvPr>
          <p:cNvCxnSpPr>
            <a:cxnSpLocks/>
          </p:cNvCxnSpPr>
          <p:nvPr/>
        </p:nvCxnSpPr>
        <p:spPr>
          <a:xfrm>
            <a:off x="4474295" y="3673043"/>
            <a:ext cx="7235134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7AE2D2E-4EEE-48C9-EE29-A76630246F13}"/>
              </a:ext>
            </a:extLst>
          </p:cNvPr>
          <p:cNvSpPr txBox="1"/>
          <p:nvPr/>
        </p:nvSpPr>
        <p:spPr>
          <a:xfrm>
            <a:off x="11548448" y="3380868"/>
            <a:ext cx="56917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29C02762-3209-E957-4AA8-8912F7AADDFA}"/>
              </a:ext>
            </a:extLst>
          </p:cNvPr>
          <p:cNvCxnSpPr>
            <a:cxnSpLocks/>
          </p:cNvCxnSpPr>
          <p:nvPr/>
        </p:nvCxnSpPr>
        <p:spPr>
          <a:xfrm>
            <a:off x="-7404" y="68861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tangolo 37">
            <a:extLst>
              <a:ext uri="{FF2B5EF4-FFF2-40B4-BE49-F238E27FC236}">
                <a16:creationId xmlns:a16="http://schemas.microsoft.com/office/drawing/2014/main" id="{FF38C99D-98D8-BA2A-6DFB-69E91D27EB5D}"/>
              </a:ext>
            </a:extLst>
          </p:cNvPr>
          <p:cNvSpPr/>
          <p:nvPr/>
        </p:nvSpPr>
        <p:spPr>
          <a:xfrm rot="-1800000">
            <a:off x="7788440" y="4768543"/>
            <a:ext cx="2880000" cy="1440000"/>
          </a:xfrm>
          <a:prstGeom prst="rect">
            <a:avLst/>
          </a:prstGeom>
          <a:noFill/>
          <a:ln w="31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Rettangolo 41">
            <a:extLst>
              <a:ext uri="{FF2B5EF4-FFF2-40B4-BE49-F238E27FC236}">
                <a16:creationId xmlns:a16="http://schemas.microsoft.com/office/drawing/2014/main" id="{02CAC112-C400-05AA-B596-E1A737F5FA32}"/>
              </a:ext>
            </a:extLst>
          </p:cNvPr>
          <p:cNvSpPr/>
          <p:nvPr/>
        </p:nvSpPr>
        <p:spPr>
          <a:xfrm rot="14530128">
            <a:off x="5477863" y="4293134"/>
            <a:ext cx="2160000" cy="126000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29E69472-0CD5-33CA-4A50-EAF1C3168450}"/>
              </a:ext>
            </a:extLst>
          </p:cNvPr>
          <p:cNvCxnSpPr>
            <a:cxnSpLocks/>
          </p:cNvCxnSpPr>
          <p:nvPr/>
        </p:nvCxnSpPr>
        <p:spPr>
          <a:xfrm flipV="1">
            <a:off x="8342289" y="3671070"/>
            <a:ext cx="0" cy="3161012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CE9F99CD-6B4D-CFB9-4DD6-3EA9CCA6DC96}"/>
              </a:ext>
            </a:extLst>
          </p:cNvPr>
          <p:cNvCxnSpPr>
            <a:stCxn id="38" idx="1"/>
            <a:endCxn id="38" idx="3"/>
          </p:cNvCxnSpPr>
          <p:nvPr/>
        </p:nvCxnSpPr>
        <p:spPr>
          <a:xfrm flipV="1">
            <a:off x="7981363" y="4768543"/>
            <a:ext cx="2494154" cy="144000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9084178F-2694-F2F3-01DE-50255D707B4D}"/>
              </a:ext>
            </a:extLst>
          </p:cNvPr>
          <p:cNvCxnSpPr>
            <a:cxnSpLocks/>
          </p:cNvCxnSpPr>
          <p:nvPr/>
        </p:nvCxnSpPr>
        <p:spPr>
          <a:xfrm flipV="1">
            <a:off x="7981363" y="2399617"/>
            <a:ext cx="0" cy="3808926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62FAF0E6-04AD-6FB1-5C36-DAE9EBD2B814}"/>
              </a:ext>
            </a:extLst>
          </p:cNvPr>
          <p:cNvCxnSpPr>
            <a:cxnSpLocks/>
          </p:cNvCxnSpPr>
          <p:nvPr/>
        </p:nvCxnSpPr>
        <p:spPr>
          <a:xfrm flipV="1">
            <a:off x="6502876" y="1762467"/>
            <a:ext cx="0" cy="440641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8F928D82-5734-298C-2F22-39761DAD3F47}"/>
              </a:ext>
            </a:extLst>
          </p:cNvPr>
          <p:cNvCxnSpPr>
            <a:cxnSpLocks/>
          </p:cNvCxnSpPr>
          <p:nvPr/>
        </p:nvCxnSpPr>
        <p:spPr>
          <a:xfrm flipV="1">
            <a:off x="7617807" y="1762467"/>
            <a:ext cx="0" cy="381615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ttangolo 33">
            <a:extLst>
              <a:ext uri="{FF2B5EF4-FFF2-40B4-BE49-F238E27FC236}">
                <a16:creationId xmlns:a16="http://schemas.microsoft.com/office/drawing/2014/main" id="{9B767FD4-D31A-9EF7-CBDA-BFB2EA508A9B}"/>
              </a:ext>
            </a:extLst>
          </p:cNvPr>
          <p:cNvSpPr/>
          <p:nvPr/>
        </p:nvSpPr>
        <p:spPr>
          <a:xfrm rot="1800000">
            <a:off x="6933460" y="4106755"/>
            <a:ext cx="1980000" cy="1980000"/>
          </a:xfrm>
          <a:prstGeom prst="rect">
            <a:avLst/>
          </a:prstGeom>
          <a:noFill/>
          <a:ln w="31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5" name="Triangolo isoscele 174">
            <a:extLst>
              <a:ext uri="{FF2B5EF4-FFF2-40B4-BE49-F238E27FC236}">
                <a16:creationId xmlns:a16="http://schemas.microsoft.com/office/drawing/2014/main" id="{E605DEC4-1BAD-5CBA-3B41-888139A24E91}"/>
              </a:ext>
            </a:extLst>
          </p:cNvPr>
          <p:cNvSpPr/>
          <p:nvPr/>
        </p:nvSpPr>
        <p:spPr>
          <a:xfrm rot="3600000">
            <a:off x="10305824" y="3816161"/>
            <a:ext cx="1440000" cy="1271820"/>
          </a:xfrm>
          <a:prstGeom prst="triangle">
            <a:avLst>
              <a:gd name="adj" fmla="val 50000"/>
            </a:avLst>
          </a:prstGeom>
          <a:noFill/>
          <a:ln w="31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AFF3D60F-50FF-D5C7-A053-22645F134A31}"/>
              </a:ext>
            </a:extLst>
          </p:cNvPr>
          <p:cNvCxnSpPr>
            <a:cxnSpLocks/>
            <a:endCxn id="175" idx="3"/>
          </p:cNvCxnSpPr>
          <p:nvPr/>
        </p:nvCxnSpPr>
        <p:spPr>
          <a:xfrm flipH="1">
            <a:off x="10475110" y="4131094"/>
            <a:ext cx="1106662" cy="638932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77CB22F8-A09C-750A-8B12-4F789DF17F71}"/>
              </a:ext>
            </a:extLst>
          </p:cNvPr>
          <p:cNvCxnSpPr>
            <a:cxnSpLocks/>
          </p:cNvCxnSpPr>
          <p:nvPr/>
        </p:nvCxnSpPr>
        <p:spPr>
          <a:xfrm flipV="1">
            <a:off x="10835666" y="3669125"/>
            <a:ext cx="0" cy="172444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3F7F6361-F1A9-A1F9-C612-6DD9BA951A0D}"/>
              </a:ext>
            </a:extLst>
          </p:cNvPr>
          <p:cNvCxnSpPr>
            <a:cxnSpLocks/>
          </p:cNvCxnSpPr>
          <p:nvPr/>
        </p:nvCxnSpPr>
        <p:spPr>
          <a:xfrm flipV="1">
            <a:off x="10115109" y="3673043"/>
            <a:ext cx="0" cy="471961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96792BEA-E6BF-E7E6-699B-2066B50BE0AD}"/>
              </a:ext>
            </a:extLst>
          </p:cNvPr>
          <p:cNvCxnSpPr>
            <a:cxnSpLocks/>
          </p:cNvCxnSpPr>
          <p:nvPr/>
        </p:nvCxnSpPr>
        <p:spPr>
          <a:xfrm flipV="1">
            <a:off x="10475110" y="2399617"/>
            <a:ext cx="0" cy="2368926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6BA02A26-69CD-8CE3-C1C8-448C354EFE06}"/>
              </a:ext>
            </a:extLst>
          </p:cNvPr>
          <p:cNvCxnSpPr>
            <a:cxnSpLocks/>
          </p:cNvCxnSpPr>
          <p:nvPr/>
        </p:nvCxnSpPr>
        <p:spPr>
          <a:xfrm>
            <a:off x="10475359" y="2399617"/>
            <a:ext cx="358423" cy="1271453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1E38ED4E-7DAA-BA5F-2890-EEA9E8E0C3BA}"/>
              </a:ext>
            </a:extLst>
          </p:cNvPr>
          <p:cNvCxnSpPr>
            <a:cxnSpLocks/>
          </p:cNvCxnSpPr>
          <p:nvPr/>
        </p:nvCxnSpPr>
        <p:spPr>
          <a:xfrm flipH="1">
            <a:off x="10113392" y="2401368"/>
            <a:ext cx="361114" cy="1277394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6E147918-7D4A-3E91-7A83-C0C3693BEEEE}"/>
              </a:ext>
            </a:extLst>
          </p:cNvPr>
          <p:cNvCxnSpPr>
            <a:cxnSpLocks/>
          </p:cNvCxnSpPr>
          <p:nvPr/>
        </p:nvCxnSpPr>
        <p:spPr>
          <a:xfrm flipV="1">
            <a:off x="7619207" y="3664101"/>
            <a:ext cx="0" cy="1924304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9FFC93F5-8003-4DE4-A812-2EDA8E3738F0}"/>
              </a:ext>
            </a:extLst>
          </p:cNvPr>
          <p:cNvCxnSpPr>
            <a:cxnSpLocks/>
          </p:cNvCxnSpPr>
          <p:nvPr/>
        </p:nvCxnSpPr>
        <p:spPr>
          <a:xfrm flipH="1">
            <a:off x="7616651" y="2403378"/>
            <a:ext cx="362644" cy="1282806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4046896D-0412-5E98-756C-065D6ABC87CD}"/>
              </a:ext>
            </a:extLst>
          </p:cNvPr>
          <p:cNvCxnSpPr>
            <a:cxnSpLocks/>
          </p:cNvCxnSpPr>
          <p:nvPr/>
        </p:nvCxnSpPr>
        <p:spPr>
          <a:xfrm>
            <a:off x="7981510" y="2401368"/>
            <a:ext cx="2494800" cy="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AB848AD0-F4EE-805A-D930-DE193823189A}"/>
              </a:ext>
            </a:extLst>
          </p:cNvPr>
          <p:cNvCxnSpPr>
            <a:cxnSpLocks/>
          </p:cNvCxnSpPr>
          <p:nvPr/>
        </p:nvCxnSpPr>
        <p:spPr>
          <a:xfrm>
            <a:off x="7985207" y="2403378"/>
            <a:ext cx="358841" cy="1272938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D0EE9195-D4B5-E69D-CFE0-B1550538DA90}"/>
              </a:ext>
            </a:extLst>
          </p:cNvPr>
          <p:cNvCxnSpPr>
            <a:cxnSpLocks/>
          </p:cNvCxnSpPr>
          <p:nvPr/>
        </p:nvCxnSpPr>
        <p:spPr>
          <a:xfrm flipV="1">
            <a:off x="5496519" y="1775932"/>
            <a:ext cx="0" cy="249126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7D3FE550-4CE3-FC99-0D14-484304EEFC74}"/>
              </a:ext>
            </a:extLst>
          </p:cNvPr>
          <p:cNvCxnSpPr>
            <a:cxnSpLocks/>
          </p:cNvCxnSpPr>
          <p:nvPr/>
        </p:nvCxnSpPr>
        <p:spPr>
          <a:xfrm>
            <a:off x="5496519" y="1775932"/>
            <a:ext cx="2120132" cy="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F65E6BAF-1412-3458-54E9-8880EE2ECE6C}"/>
              </a:ext>
            </a:extLst>
          </p:cNvPr>
          <p:cNvCxnSpPr>
            <a:cxnSpLocks/>
          </p:cNvCxnSpPr>
          <p:nvPr/>
        </p:nvCxnSpPr>
        <p:spPr>
          <a:xfrm>
            <a:off x="5496519" y="3042963"/>
            <a:ext cx="2120132" cy="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Ovale 269">
            <a:extLst>
              <a:ext uri="{FF2B5EF4-FFF2-40B4-BE49-F238E27FC236}">
                <a16:creationId xmlns:a16="http://schemas.microsoft.com/office/drawing/2014/main" id="{8FD8D329-021A-FBFE-97E4-4B58C0B1D042}"/>
              </a:ext>
            </a:extLst>
          </p:cNvPr>
          <p:cNvSpPr/>
          <p:nvPr/>
        </p:nvSpPr>
        <p:spPr>
          <a:xfrm>
            <a:off x="6505960" y="1780233"/>
            <a:ext cx="1110933" cy="1260000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3" name="Ovale 272">
            <a:extLst>
              <a:ext uri="{FF2B5EF4-FFF2-40B4-BE49-F238E27FC236}">
                <a16:creationId xmlns:a16="http://schemas.microsoft.com/office/drawing/2014/main" id="{4AEE5F63-ACFB-E4ED-DFF6-A06FC3DF4630}"/>
              </a:ext>
            </a:extLst>
          </p:cNvPr>
          <p:cNvSpPr/>
          <p:nvPr/>
        </p:nvSpPr>
        <p:spPr>
          <a:xfrm>
            <a:off x="5503286" y="1781816"/>
            <a:ext cx="1110933" cy="1260000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EDAC1BB-84FD-0D5B-8491-CB4450330408}"/>
              </a:ext>
            </a:extLst>
          </p:cNvPr>
          <p:cNvCxnSpPr>
            <a:cxnSpLocks/>
          </p:cNvCxnSpPr>
          <p:nvPr/>
        </p:nvCxnSpPr>
        <p:spPr>
          <a:xfrm flipV="1">
            <a:off x="6571094" y="1690000"/>
            <a:ext cx="0" cy="3771603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F5213CD4-06C5-E4AC-0153-0DCB589F72C1}"/>
              </a:ext>
            </a:extLst>
          </p:cNvPr>
          <p:cNvCxnSpPr>
            <a:cxnSpLocks/>
          </p:cNvCxnSpPr>
          <p:nvPr/>
        </p:nvCxnSpPr>
        <p:spPr>
          <a:xfrm flipV="1">
            <a:off x="9274368" y="1690000"/>
            <a:ext cx="0" cy="3036835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21833C46-C691-CE33-963E-CD5AEBDEDEA4}"/>
              </a:ext>
            </a:extLst>
          </p:cNvPr>
          <p:cNvCxnSpPr>
            <a:cxnSpLocks/>
          </p:cNvCxnSpPr>
          <p:nvPr/>
        </p:nvCxnSpPr>
        <p:spPr>
          <a:xfrm flipV="1">
            <a:off x="8283615" y="1690000"/>
            <a:ext cx="0" cy="4756617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13BA8B17-C4CA-3C7D-0D65-E1A20011D401}"/>
              </a:ext>
            </a:extLst>
          </p:cNvPr>
          <p:cNvCxnSpPr>
            <a:cxnSpLocks/>
          </p:cNvCxnSpPr>
          <p:nvPr/>
        </p:nvCxnSpPr>
        <p:spPr>
          <a:xfrm flipH="1">
            <a:off x="6571094" y="1690000"/>
            <a:ext cx="2704732" cy="0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uppo 43">
            <a:extLst>
              <a:ext uri="{FF2B5EF4-FFF2-40B4-BE49-F238E27FC236}">
                <a16:creationId xmlns:a16="http://schemas.microsoft.com/office/drawing/2014/main" id="{D87ABF15-71A4-45FF-83F5-BCF607CFF404}"/>
              </a:ext>
            </a:extLst>
          </p:cNvPr>
          <p:cNvGrpSpPr/>
          <p:nvPr/>
        </p:nvGrpSpPr>
        <p:grpSpPr>
          <a:xfrm>
            <a:off x="8015827" y="760024"/>
            <a:ext cx="2520000" cy="2520000"/>
            <a:chOff x="7691836" y="295578"/>
            <a:chExt cx="2520000" cy="2520000"/>
          </a:xfrm>
        </p:grpSpPr>
        <p:grpSp>
          <p:nvGrpSpPr>
            <p:cNvPr id="40" name="Gruppo 39">
              <a:extLst>
                <a:ext uri="{FF2B5EF4-FFF2-40B4-BE49-F238E27FC236}">
                  <a16:creationId xmlns:a16="http://schemas.microsoft.com/office/drawing/2014/main" id="{22DD977D-839B-B921-2F1E-97A3758AE6A4}"/>
                </a:ext>
              </a:extLst>
            </p:cNvPr>
            <p:cNvGrpSpPr/>
            <p:nvPr/>
          </p:nvGrpSpPr>
          <p:grpSpPr>
            <a:xfrm>
              <a:off x="7691836" y="295578"/>
              <a:ext cx="2520000" cy="2520000"/>
              <a:chOff x="7673565" y="1143871"/>
              <a:chExt cx="2520000" cy="2520000"/>
            </a:xfrm>
          </p:grpSpPr>
          <p:sp>
            <p:nvSpPr>
              <p:cNvPr id="93" name="Ovale 92">
                <a:extLst>
                  <a:ext uri="{FF2B5EF4-FFF2-40B4-BE49-F238E27FC236}">
                    <a16:creationId xmlns:a16="http://schemas.microsoft.com/office/drawing/2014/main" id="{5B3CE980-12C7-C3C3-8F89-2949F78CEC39}"/>
                  </a:ext>
                </a:extLst>
              </p:cNvPr>
              <p:cNvSpPr/>
              <p:nvPr/>
            </p:nvSpPr>
            <p:spPr>
              <a:xfrm>
                <a:off x="7673565" y="1143871"/>
                <a:ext cx="2520000" cy="252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35" name="Connettore diritto 34">
                <a:extLst>
                  <a:ext uri="{FF2B5EF4-FFF2-40B4-BE49-F238E27FC236}">
                    <a16:creationId xmlns:a16="http://schemas.microsoft.com/office/drawing/2014/main" id="{44FFFE2C-497F-9075-1F77-000DC9C3DFBA}"/>
                  </a:ext>
                </a:extLst>
              </p:cNvPr>
              <p:cNvCxnSpPr>
                <a:cxnSpLocks/>
                <a:endCxn id="93" idx="4"/>
              </p:cNvCxnSpPr>
              <p:nvPr/>
            </p:nvCxnSpPr>
            <p:spPr>
              <a:xfrm>
                <a:off x="8933565" y="2349953"/>
                <a:ext cx="0" cy="1313918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Connettore diritto 42">
              <a:extLst>
                <a:ext uri="{FF2B5EF4-FFF2-40B4-BE49-F238E27FC236}">
                  <a16:creationId xmlns:a16="http://schemas.microsoft.com/office/drawing/2014/main" id="{81EB1A92-78AF-2075-DA66-7FDB6B7B3B09}"/>
                </a:ext>
              </a:extLst>
            </p:cNvPr>
            <p:cNvCxnSpPr>
              <a:cxnSpLocks/>
            </p:cNvCxnSpPr>
            <p:nvPr/>
          </p:nvCxnSpPr>
          <p:spPr>
            <a:xfrm>
              <a:off x="8898889" y="1555578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A6331E2E-EFFD-E9C0-4B33-5492C43E44A0}"/>
              </a:ext>
            </a:extLst>
          </p:cNvPr>
          <p:cNvCxnSpPr>
            <a:cxnSpLocks/>
            <a:stCxn id="93" idx="2"/>
          </p:cNvCxnSpPr>
          <p:nvPr/>
        </p:nvCxnSpPr>
        <p:spPr>
          <a:xfrm>
            <a:off x="8015827" y="2020024"/>
            <a:ext cx="0" cy="165093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00F2EE7D-4881-70D2-4E6E-A2690CAE91B4}"/>
              </a:ext>
            </a:extLst>
          </p:cNvPr>
          <p:cNvCxnSpPr>
            <a:cxnSpLocks/>
            <a:stCxn id="93" idx="6"/>
          </p:cNvCxnSpPr>
          <p:nvPr/>
        </p:nvCxnSpPr>
        <p:spPr>
          <a:xfrm>
            <a:off x="10535827" y="2020024"/>
            <a:ext cx="0" cy="164407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5BB04AD0-ED94-8D55-49C3-FBB92CE344B3}"/>
              </a:ext>
            </a:extLst>
          </p:cNvPr>
          <p:cNvCxnSpPr/>
          <p:nvPr/>
        </p:nvCxnSpPr>
        <p:spPr>
          <a:xfrm>
            <a:off x="8015827" y="3664101"/>
            <a:ext cx="1258541" cy="310786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E801722B-D97A-87B6-2103-79ED44B15819}"/>
              </a:ext>
            </a:extLst>
          </p:cNvPr>
          <p:cNvCxnSpPr>
            <a:cxnSpLocks/>
          </p:cNvCxnSpPr>
          <p:nvPr/>
        </p:nvCxnSpPr>
        <p:spPr>
          <a:xfrm flipH="1">
            <a:off x="9274368" y="3669125"/>
            <a:ext cx="1257887" cy="310284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e 63">
            <a:extLst>
              <a:ext uri="{FF2B5EF4-FFF2-40B4-BE49-F238E27FC236}">
                <a16:creationId xmlns:a16="http://schemas.microsoft.com/office/drawing/2014/main" id="{9B5FA220-4BC0-D9EA-4FB3-1825CD616A9B}"/>
              </a:ext>
            </a:extLst>
          </p:cNvPr>
          <p:cNvSpPr/>
          <p:nvPr/>
        </p:nvSpPr>
        <p:spPr>
          <a:xfrm>
            <a:off x="4609653" y="1870955"/>
            <a:ext cx="1800000" cy="1800000"/>
          </a:xfrm>
          <a:prstGeom prst="ellipse">
            <a:avLst/>
          </a:prstGeom>
          <a:noFill/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Ovale 65">
            <a:extLst>
              <a:ext uri="{FF2B5EF4-FFF2-40B4-BE49-F238E27FC236}">
                <a16:creationId xmlns:a16="http://schemas.microsoft.com/office/drawing/2014/main" id="{E01C206C-2E6A-DC7A-AADF-18B71AA929A1}"/>
              </a:ext>
            </a:extLst>
          </p:cNvPr>
          <p:cNvSpPr/>
          <p:nvPr/>
        </p:nvSpPr>
        <p:spPr>
          <a:xfrm>
            <a:off x="4600507" y="4258482"/>
            <a:ext cx="1800000" cy="1800000"/>
          </a:xfrm>
          <a:prstGeom prst="ellipse">
            <a:avLst/>
          </a:prstGeom>
          <a:noFill/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836A91ED-9DE9-3B5A-B634-A5A031F08AFE}"/>
              </a:ext>
            </a:extLst>
          </p:cNvPr>
          <p:cNvCxnSpPr>
            <a:cxnSpLocks/>
          </p:cNvCxnSpPr>
          <p:nvPr/>
        </p:nvCxnSpPr>
        <p:spPr>
          <a:xfrm>
            <a:off x="5503286" y="1779665"/>
            <a:ext cx="1107090" cy="126571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73D34CF0-4683-CF13-EB97-FD94843ED3E3}"/>
              </a:ext>
            </a:extLst>
          </p:cNvPr>
          <p:cNvCxnSpPr>
            <a:cxnSpLocks/>
          </p:cNvCxnSpPr>
          <p:nvPr/>
        </p:nvCxnSpPr>
        <p:spPr>
          <a:xfrm flipV="1">
            <a:off x="5496519" y="1776822"/>
            <a:ext cx="1127191" cy="126341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682053A6-352C-A522-FF02-F048B2C0BD68}"/>
              </a:ext>
            </a:extLst>
          </p:cNvPr>
          <p:cNvCxnSpPr>
            <a:cxnSpLocks/>
            <a:stCxn id="273" idx="6"/>
            <a:endCxn id="273" idx="2"/>
          </p:cNvCxnSpPr>
          <p:nvPr/>
        </p:nvCxnSpPr>
        <p:spPr>
          <a:xfrm flipH="1">
            <a:off x="5503286" y="2411816"/>
            <a:ext cx="1110933" cy="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BCBA4BEF-5DD4-1224-1AC8-0540E4D7068E}"/>
              </a:ext>
            </a:extLst>
          </p:cNvPr>
          <p:cNvCxnSpPr>
            <a:stCxn id="273" idx="0"/>
            <a:endCxn id="273" idx="4"/>
          </p:cNvCxnSpPr>
          <p:nvPr/>
        </p:nvCxnSpPr>
        <p:spPr>
          <a:xfrm>
            <a:off x="6058753" y="1781816"/>
            <a:ext cx="0" cy="126000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4B3C4D4A-9F01-0788-7660-D327DAC39EB8}"/>
              </a:ext>
            </a:extLst>
          </p:cNvPr>
          <p:cNvCxnSpPr/>
          <p:nvPr/>
        </p:nvCxnSpPr>
        <p:spPr>
          <a:xfrm flipV="1">
            <a:off x="6614219" y="1775932"/>
            <a:ext cx="0" cy="190283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FCB7D4D3-DD11-685C-8076-3731715813AB}"/>
              </a:ext>
            </a:extLst>
          </p:cNvPr>
          <p:cNvCxnSpPr/>
          <p:nvPr/>
        </p:nvCxnSpPr>
        <p:spPr>
          <a:xfrm>
            <a:off x="6502876" y="1775932"/>
            <a:ext cx="1113775" cy="126588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1E0CD21E-2A53-8752-BD2C-38225C7BC296}"/>
              </a:ext>
            </a:extLst>
          </p:cNvPr>
          <p:cNvCxnSpPr/>
          <p:nvPr/>
        </p:nvCxnSpPr>
        <p:spPr>
          <a:xfrm flipV="1">
            <a:off x="6503791" y="1769561"/>
            <a:ext cx="1117572" cy="126606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6217E526-5BDA-B37A-D256-036316E02822}"/>
              </a:ext>
            </a:extLst>
          </p:cNvPr>
          <p:cNvCxnSpPr/>
          <p:nvPr/>
        </p:nvCxnSpPr>
        <p:spPr>
          <a:xfrm>
            <a:off x="7059763" y="1781816"/>
            <a:ext cx="0" cy="126000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2C62AFB0-A567-ED04-B9C7-D7BA89883E59}"/>
              </a:ext>
            </a:extLst>
          </p:cNvPr>
          <p:cNvCxnSpPr>
            <a:cxnSpLocks/>
          </p:cNvCxnSpPr>
          <p:nvPr/>
        </p:nvCxnSpPr>
        <p:spPr>
          <a:xfrm flipH="1">
            <a:off x="6505718" y="2414369"/>
            <a:ext cx="1110933" cy="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F6699336-D903-FF1F-1A06-1D3EF2686D56}"/>
              </a:ext>
            </a:extLst>
          </p:cNvPr>
          <p:cNvCxnSpPr/>
          <p:nvPr/>
        </p:nvCxnSpPr>
        <p:spPr>
          <a:xfrm flipV="1">
            <a:off x="7557677" y="1690000"/>
            <a:ext cx="0" cy="2054389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2E70930-8DA6-2243-E872-4F59E46D8B69}"/>
              </a:ext>
            </a:extLst>
          </p:cNvPr>
          <p:cNvCxnSpPr>
            <a:cxnSpLocks/>
          </p:cNvCxnSpPr>
          <p:nvPr/>
        </p:nvCxnSpPr>
        <p:spPr>
          <a:xfrm flipV="1">
            <a:off x="9274368" y="1966106"/>
            <a:ext cx="0" cy="480586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BFB56C3A-D951-BFF8-E71F-FC753D67D935}"/>
              </a:ext>
            </a:extLst>
          </p:cNvPr>
          <p:cNvCxnSpPr/>
          <p:nvPr/>
        </p:nvCxnSpPr>
        <p:spPr>
          <a:xfrm flipV="1">
            <a:off x="7619014" y="3664101"/>
            <a:ext cx="0" cy="1924304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uppo 16">
            <a:extLst>
              <a:ext uri="{FF2B5EF4-FFF2-40B4-BE49-F238E27FC236}">
                <a16:creationId xmlns:a16="http://schemas.microsoft.com/office/drawing/2014/main" id="{A9B4F188-85D2-125F-73D7-A6885D36E7A4}"/>
              </a:ext>
            </a:extLst>
          </p:cNvPr>
          <p:cNvGrpSpPr/>
          <p:nvPr/>
        </p:nvGrpSpPr>
        <p:grpSpPr>
          <a:xfrm>
            <a:off x="5442204" y="2618913"/>
            <a:ext cx="113225" cy="2594038"/>
            <a:chOff x="5442204" y="2618913"/>
            <a:chExt cx="113225" cy="2594038"/>
          </a:xfrm>
        </p:grpSpPr>
        <p:cxnSp>
          <p:nvCxnSpPr>
            <p:cNvPr id="10" name="Connettore diritto 9">
              <a:extLst>
                <a:ext uri="{FF2B5EF4-FFF2-40B4-BE49-F238E27FC236}">
                  <a16:creationId xmlns:a16="http://schemas.microsoft.com/office/drawing/2014/main" id="{81BB3307-FD9E-4F21-F5AB-2103704A5573}"/>
                </a:ext>
              </a:extLst>
            </p:cNvPr>
            <p:cNvCxnSpPr>
              <a:cxnSpLocks/>
            </p:cNvCxnSpPr>
            <p:nvPr/>
          </p:nvCxnSpPr>
          <p:spPr>
            <a:xfrm>
              <a:off x="5442204" y="2770955"/>
              <a:ext cx="108000" cy="0"/>
            </a:xfrm>
            <a:prstGeom prst="line">
              <a:avLst/>
            </a:prstGeom>
            <a:ln w="3175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diritto 87">
              <a:extLst>
                <a:ext uri="{FF2B5EF4-FFF2-40B4-BE49-F238E27FC236}">
                  <a16:creationId xmlns:a16="http://schemas.microsoft.com/office/drawing/2014/main" id="{BAE06748-09D4-B5E1-5C3B-1B66D16F36FF}"/>
                </a:ext>
              </a:extLst>
            </p:cNvPr>
            <p:cNvCxnSpPr>
              <a:cxnSpLocks/>
            </p:cNvCxnSpPr>
            <p:nvPr/>
          </p:nvCxnSpPr>
          <p:spPr>
            <a:xfrm>
              <a:off x="5447429" y="5086635"/>
              <a:ext cx="108000" cy="0"/>
            </a:xfrm>
            <a:prstGeom prst="line">
              <a:avLst/>
            </a:prstGeom>
            <a:ln w="3175">
              <a:solidFill>
                <a:schemeClr val="tx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ttore diritto 89">
              <a:extLst>
                <a:ext uri="{FF2B5EF4-FFF2-40B4-BE49-F238E27FC236}">
                  <a16:creationId xmlns:a16="http://schemas.microsoft.com/office/drawing/2014/main" id="{63D418B6-0F0B-FD44-3AE3-0D25751DE43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496173" y="2618913"/>
              <a:ext cx="0" cy="2594038"/>
            </a:xfrm>
            <a:prstGeom prst="line">
              <a:avLst/>
            </a:prstGeom>
            <a:ln w="3175">
              <a:solidFill>
                <a:schemeClr val="bg2">
                  <a:lumMod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DC50E88-C9BE-D53E-AF09-0867752FC662}"/>
              </a:ext>
            </a:extLst>
          </p:cNvPr>
          <p:cNvSpPr txBox="1"/>
          <p:nvPr/>
        </p:nvSpPr>
        <p:spPr>
          <a:xfrm>
            <a:off x="0" y="461639"/>
            <a:ext cx="4592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composizione prende in considerazione i seguenti solidi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9B7636E-600C-6914-249A-5B8886FE85B9}"/>
              </a:ext>
            </a:extLst>
          </p:cNvPr>
          <p:cNvSpPr txBox="1"/>
          <p:nvPr/>
        </p:nvSpPr>
        <p:spPr>
          <a:xfrm>
            <a:off x="0" y="3204050"/>
            <a:ext cx="42983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7030A0"/>
                </a:solidFill>
              </a:rPr>
              <a:t>Cubo con la faccia di base unita a </a:t>
            </a:r>
            <a:r>
              <a:rPr lang="it-IT" dirty="0">
                <a:solidFill>
                  <a:srgbClr val="7030A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7030A0"/>
                </a:solidFill>
              </a:rPr>
              <a:t>1</a:t>
            </a:r>
            <a:r>
              <a:rPr lang="it-IT" dirty="0">
                <a:solidFill>
                  <a:srgbClr val="7030A0"/>
                </a:solidFill>
              </a:rPr>
              <a:t> mentre le facce laterali sono in posizione obliqua rispetto </a:t>
            </a:r>
            <a:r>
              <a:rPr lang="it-IT" dirty="0">
                <a:solidFill>
                  <a:srgbClr val="7030A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65A42561-4BEB-91B9-1B09-2375F72E63A2}"/>
              </a:ext>
            </a:extLst>
          </p:cNvPr>
          <p:cNvSpPr txBox="1"/>
          <p:nvPr/>
        </p:nvSpPr>
        <p:spPr>
          <a:xfrm>
            <a:off x="0" y="1532838"/>
            <a:ext cx="4030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tx2">
                    <a:lumMod val="50000"/>
                  </a:schemeClr>
                </a:solidFill>
              </a:rPr>
              <a:t>Sfera tangente al piano </a:t>
            </a:r>
            <a:r>
              <a:rPr lang="it-IT" dirty="0">
                <a:solidFill>
                  <a:schemeClr val="tx2">
                    <a:lumMod val="50000"/>
                  </a:schemeClr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chemeClr val="tx2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F7816CD4-3E10-56A4-F828-0A2A307A9146}"/>
              </a:ext>
            </a:extLst>
          </p:cNvPr>
          <p:cNvSpPr txBox="1"/>
          <p:nvPr/>
        </p:nvSpPr>
        <p:spPr>
          <a:xfrm>
            <a:off x="0" y="2144972"/>
            <a:ext cx="403007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</a:rPr>
              <a:t>Cilindro collocato nello spazio del diedro con l’asse parallelo a 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C00000"/>
                </a:solidFill>
              </a:rPr>
              <a:t>1</a:t>
            </a:r>
            <a:r>
              <a:rPr lang="it-IT" dirty="0">
                <a:solidFill>
                  <a:srgbClr val="C00000"/>
                </a:solidFill>
              </a:rPr>
              <a:t> ed obliquo a </a:t>
            </a:r>
            <a:r>
              <a:rPr lang="it-IT" dirty="0">
                <a:solidFill>
                  <a:srgbClr val="C0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C00000"/>
                </a:solidFill>
              </a:rPr>
              <a:t>2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45F6C8E6-7A31-372D-3A3B-955805D1DC7C}"/>
              </a:ext>
            </a:extLst>
          </p:cNvPr>
          <p:cNvSpPr txBox="1"/>
          <p:nvPr/>
        </p:nvSpPr>
        <p:spPr>
          <a:xfrm>
            <a:off x="0" y="4306878"/>
            <a:ext cx="39619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Prisma triangolare con una faccia unita a </a:t>
            </a:r>
            <a:r>
              <a:rPr lang="it-IT" dirty="0">
                <a:solidFill>
                  <a:schemeClr val="accent4">
                    <a:lumMod val="50000"/>
                  </a:schemeClr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chemeClr val="accent4">
                    <a:lumMod val="50000"/>
                  </a:schemeClr>
                </a:solidFill>
              </a:rPr>
              <a:t>1</a:t>
            </a:r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, l’asse parallelo a </a:t>
            </a:r>
            <a:r>
              <a:rPr lang="it-IT" dirty="0">
                <a:solidFill>
                  <a:schemeClr val="accent4">
                    <a:lumMod val="50000"/>
                  </a:schemeClr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chemeClr val="accent4">
                    <a:lumMod val="50000"/>
                  </a:schemeClr>
                </a:solidFill>
              </a:rPr>
              <a:t>1</a:t>
            </a:r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 ed obliquo a </a:t>
            </a:r>
            <a:r>
              <a:rPr lang="it-IT" dirty="0">
                <a:solidFill>
                  <a:schemeClr val="accent4">
                    <a:lumMod val="50000"/>
                  </a:schemeClr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31521738-67EA-A121-D5F2-A559FBE879FB}"/>
              </a:ext>
            </a:extLst>
          </p:cNvPr>
          <p:cNvSpPr txBox="1"/>
          <p:nvPr/>
        </p:nvSpPr>
        <p:spPr>
          <a:xfrm>
            <a:off x="0" y="5522251"/>
            <a:ext cx="42983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Cono retto circolare con la base unita a </a:t>
            </a:r>
            <a:r>
              <a:rPr lang="it-IT" dirty="0">
                <a:solidFill>
                  <a:srgbClr val="00B05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B050"/>
                </a:solidFill>
              </a:rPr>
              <a:t>2</a:t>
            </a:r>
            <a:r>
              <a:rPr lang="it-IT" dirty="0">
                <a:solidFill>
                  <a:srgbClr val="00B050"/>
                </a:solidFill>
              </a:rPr>
              <a:t> e l’asse perpendicolare a questo semipiano</a:t>
            </a: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9C9E4962-CF27-88F9-D697-D536D877B6DB}"/>
              </a:ext>
            </a:extLst>
          </p:cNvPr>
          <p:cNvCxnSpPr>
            <a:cxnSpLocks/>
          </p:cNvCxnSpPr>
          <p:nvPr/>
        </p:nvCxnSpPr>
        <p:spPr>
          <a:xfrm>
            <a:off x="6096" y="68460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34636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2" grpId="0" animBg="1"/>
      <p:bldP spid="34" grpId="0" animBg="1"/>
      <p:bldP spid="175" grpId="0" animBg="1"/>
      <p:bldP spid="270" grpId="0" animBg="1"/>
      <p:bldP spid="273" grpId="0" animBg="1"/>
      <p:bldP spid="64" grpId="0" animBg="1"/>
      <p:bldP spid="66" grpId="0" animBg="1"/>
      <p:bldP spid="2" grpId="0"/>
      <p:bldP spid="9" grpId="0"/>
      <p:bldP spid="11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olo 3">
            <a:extLst>
              <a:ext uri="{FF2B5EF4-FFF2-40B4-BE49-F238E27FC236}">
                <a16:creationId xmlns:a16="http://schemas.microsoft.com/office/drawing/2014/main" id="{C724619F-842A-E752-E361-38FD2FEE02D6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COMPENETRAZIONE DI SOLIDI (1)</a:t>
            </a:r>
          </a:p>
        </p:txBody>
      </p:sp>
      <p:sp>
        <p:nvSpPr>
          <p:cNvPr id="52" name="Pulsante di azione: vuoto 5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9BD914E-A7B1-E0F5-5883-188742F38199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CC181AB-9391-210B-D749-55F0B07A335A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C26600B-5063-067F-0F5F-3D5C4782A5CE}"/>
              </a:ext>
            </a:extLst>
          </p:cNvPr>
          <p:cNvCxnSpPr>
            <a:cxnSpLocks/>
          </p:cNvCxnSpPr>
          <p:nvPr/>
        </p:nvCxnSpPr>
        <p:spPr>
          <a:xfrm>
            <a:off x="3089429" y="3673043"/>
            <a:ext cx="8620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7AE2D2E-4EEE-48C9-EE29-A76630246F13}"/>
              </a:ext>
            </a:extLst>
          </p:cNvPr>
          <p:cNvSpPr txBox="1"/>
          <p:nvPr/>
        </p:nvSpPr>
        <p:spPr>
          <a:xfrm>
            <a:off x="11548448" y="3380868"/>
            <a:ext cx="56917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29C02762-3209-E957-4AA8-8912F7AADDFA}"/>
              </a:ext>
            </a:extLst>
          </p:cNvPr>
          <p:cNvCxnSpPr>
            <a:cxnSpLocks/>
          </p:cNvCxnSpPr>
          <p:nvPr/>
        </p:nvCxnSpPr>
        <p:spPr>
          <a:xfrm>
            <a:off x="-7404" y="68861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tangolo 37">
            <a:extLst>
              <a:ext uri="{FF2B5EF4-FFF2-40B4-BE49-F238E27FC236}">
                <a16:creationId xmlns:a16="http://schemas.microsoft.com/office/drawing/2014/main" id="{FF38C99D-98D8-BA2A-6DFB-69E91D27EB5D}"/>
              </a:ext>
            </a:extLst>
          </p:cNvPr>
          <p:cNvSpPr/>
          <p:nvPr/>
        </p:nvSpPr>
        <p:spPr>
          <a:xfrm rot="-1800000">
            <a:off x="7788440" y="4768543"/>
            <a:ext cx="2880000" cy="144000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Rettangolo 41">
            <a:extLst>
              <a:ext uri="{FF2B5EF4-FFF2-40B4-BE49-F238E27FC236}">
                <a16:creationId xmlns:a16="http://schemas.microsoft.com/office/drawing/2014/main" id="{02CAC112-C400-05AA-B596-E1A737F5FA32}"/>
              </a:ext>
            </a:extLst>
          </p:cNvPr>
          <p:cNvSpPr/>
          <p:nvPr/>
        </p:nvSpPr>
        <p:spPr>
          <a:xfrm rot="14530128">
            <a:off x="5477863" y="4293134"/>
            <a:ext cx="2160000" cy="126000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29E69472-0CD5-33CA-4A50-EAF1C3168450}"/>
              </a:ext>
            </a:extLst>
          </p:cNvPr>
          <p:cNvCxnSpPr>
            <a:cxnSpLocks/>
          </p:cNvCxnSpPr>
          <p:nvPr/>
        </p:nvCxnSpPr>
        <p:spPr>
          <a:xfrm flipV="1">
            <a:off x="8342289" y="3671070"/>
            <a:ext cx="0" cy="316101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CE9F99CD-6B4D-CFB9-4DD6-3EA9CCA6DC96}"/>
              </a:ext>
            </a:extLst>
          </p:cNvPr>
          <p:cNvCxnSpPr>
            <a:stCxn id="38" idx="1"/>
            <a:endCxn id="38" idx="3"/>
          </p:cNvCxnSpPr>
          <p:nvPr/>
        </p:nvCxnSpPr>
        <p:spPr>
          <a:xfrm flipV="1">
            <a:off x="7981363" y="4768543"/>
            <a:ext cx="2494154" cy="144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9084178F-2694-F2F3-01DE-50255D707B4D}"/>
              </a:ext>
            </a:extLst>
          </p:cNvPr>
          <p:cNvCxnSpPr>
            <a:cxnSpLocks/>
          </p:cNvCxnSpPr>
          <p:nvPr/>
        </p:nvCxnSpPr>
        <p:spPr>
          <a:xfrm flipV="1">
            <a:off x="7981363" y="2399617"/>
            <a:ext cx="0" cy="38089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62FAF0E6-04AD-6FB1-5C36-DAE9EBD2B814}"/>
              </a:ext>
            </a:extLst>
          </p:cNvPr>
          <p:cNvCxnSpPr>
            <a:cxnSpLocks/>
          </p:cNvCxnSpPr>
          <p:nvPr/>
        </p:nvCxnSpPr>
        <p:spPr>
          <a:xfrm flipV="1">
            <a:off x="6502876" y="1762467"/>
            <a:ext cx="0" cy="440641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8F928D82-5734-298C-2F22-39761DAD3F47}"/>
              </a:ext>
            </a:extLst>
          </p:cNvPr>
          <p:cNvCxnSpPr>
            <a:cxnSpLocks/>
          </p:cNvCxnSpPr>
          <p:nvPr/>
        </p:nvCxnSpPr>
        <p:spPr>
          <a:xfrm flipV="1">
            <a:off x="7617807" y="1762467"/>
            <a:ext cx="0" cy="38161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ttangolo 33">
            <a:extLst>
              <a:ext uri="{FF2B5EF4-FFF2-40B4-BE49-F238E27FC236}">
                <a16:creationId xmlns:a16="http://schemas.microsoft.com/office/drawing/2014/main" id="{9B767FD4-D31A-9EF7-CBDA-BFB2EA508A9B}"/>
              </a:ext>
            </a:extLst>
          </p:cNvPr>
          <p:cNvSpPr/>
          <p:nvPr/>
        </p:nvSpPr>
        <p:spPr>
          <a:xfrm rot="1800000">
            <a:off x="6933460" y="4106755"/>
            <a:ext cx="1980000" cy="1980000"/>
          </a:xfrm>
          <a:prstGeom prst="rect">
            <a:avLst/>
          </a:prstGeom>
          <a:noFill/>
          <a:ln w="31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5" name="Triangolo isoscele 174">
            <a:extLst>
              <a:ext uri="{FF2B5EF4-FFF2-40B4-BE49-F238E27FC236}">
                <a16:creationId xmlns:a16="http://schemas.microsoft.com/office/drawing/2014/main" id="{E605DEC4-1BAD-5CBA-3B41-888139A24E91}"/>
              </a:ext>
            </a:extLst>
          </p:cNvPr>
          <p:cNvSpPr/>
          <p:nvPr/>
        </p:nvSpPr>
        <p:spPr>
          <a:xfrm rot="3600000">
            <a:off x="10305824" y="3816161"/>
            <a:ext cx="1440000" cy="1271820"/>
          </a:xfrm>
          <a:prstGeom prst="triangle">
            <a:avLst>
              <a:gd name="adj" fmla="val 50000"/>
            </a:avLst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AFF3D60F-50FF-D5C7-A053-22645F134A31}"/>
              </a:ext>
            </a:extLst>
          </p:cNvPr>
          <p:cNvCxnSpPr>
            <a:cxnSpLocks/>
            <a:endCxn id="175" idx="3"/>
          </p:cNvCxnSpPr>
          <p:nvPr/>
        </p:nvCxnSpPr>
        <p:spPr>
          <a:xfrm flipH="1">
            <a:off x="10475110" y="4131094"/>
            <a:ext cx="1106662" cy="63893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77CB22F8-A09C-750A-8B12-4F789DF17F71}"/>
              </a:ext>
            </a:extLst>
          </p:cNvPr>
          <p:cNvCxnSpPr>
            <a:cxnSpLocks/>
          </p:cNvCxnSpPr>
          <p:nvPr/>
        </p:nvCxnSpPr>
        <p:spPr>
          <a:xfrm flipV="1">
            <a:off x="10835666" y="3669125"/>
            <a:ext cx="0" cy="172444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3F7F6361-F1A9-A1F9-C612-6DD9BA951A0D}"/>
              </a:ext>
            </a:extLst>
          </p:cNvPr>
          <p:cNvCxnSpPr>
            <a:cxnSpLocks/>
          </p:cNvCxnSpPr>
          <p:nvPr/>
        </p:nvCxnSpPr>
        <p:spPr>
          <a:xfrm flipV="1">
            <a:off x="10115109" y="3673043"/>
            <a:ext cx="0" cy="47196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96792BEA-E6BF-E7E6-699B-2066B50BE0AD}"/>
              </a:ext>
            </a:extLst>
          </p:cNvPr>
          <p:cNvCxnSpPr>
            <a:cxnSpLocks/>
          </p:cNvCxnSpPr>
          <p:nvPr/>
        </p:nvCxnSpPr>
        <p:spPr>
          <a:xfrm flipV="1">
            <a:off x="10475110" y="2399617"/>
            <a:ext cx="0" cy="23689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6BA02A26-69CD-8CE3-C1C8-448C354EFE06}"/>
              </a:ext>
            </a:extLst>
          </p:cNvPr>
          <p:cNvCxnSpPr>
            <a:cxnSpLocks/>
          </p:cNvCxnSpPr>
          <p:nvPr/>
        </p:nvCxnSpPr>
        <p:spPr>
          <a:xfrm>
            <a:off x="10475359" y="2399617"/>
            <a:ext cx="358423" cy="12714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1E38ED4E-7DAA-BA5F-2890-EEA9E8E0C3BA}"/>
              </a:ext>
            </a:extLst>
          </p:cNvPr>
          <p:cNvCxnSpPr>
            <a:cxnSpLocks/>
          </p:cNvCxnSpPr>
          <p:nvPr/>
        </p:nvCxnSpPr>
        <p:spPr>
          <a:xfrm flipH="1">
            <a:off x="10113392" y="2401368"/>
            <a:ext cx="361114" cy="12773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6E147918-7D4A-3E91-7A83-C0C3693BEEEE}"/>
              </a:ext>
            </a:extLst>
          </p:cNvPr>
          <p:cNvCxnSpPr>
            <a:cxnSpLocks/>
          </p:cNvCxnSpPr>
          <p:nvPr/>
        </p:nvCxnSpPr>
        <p:spPr>
          <a:xfrm flipV="1">
            <a:off x="7619207" y="3664101"/>
            <a:ext cx="0" cy="192430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9FFC93F5-8003-4DE4-A812-2EDA8E3738F0}"/>
              </a:ext>
            </a:extLst>
          </p:cNvPr>
          <p:cNvCxnSpPr>
            <a:cxnSpLocks/>
          </p:cNvCxnSpPr>
          <p:nvPr/>
        </p:nvCxnSpPr>
        <p:spPr>
          <a:xfrm flipH="1">
            <a:off x="7616651" y="2403378"/>
            <a:ext cx="362644" cy="12828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4046896D-0412-5E98-756C-065D6ABC87CD}"/>
              </a:ext>
            </a:extLst>
          </p:cNvPr>
          <p:cNvCxnSpPr>
            <a:cxnSpLocks/>
          </p:cNvCxnSpPr>
          <p:nvPr/>
        </p:nvCxnSpPr>
        <p:spPr>
          <a:xfrm>
            <a:off x="7979295" y="2406810"/>
            <a:ext cx="249513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AB848AD0-F4EE-805A-D930-DE193823189A}"/>
              </a:ext>
            </a:extLst>
          </p:cNvPr>
          <p:cNvCxnSpPr>
            <a:cxnSpLocks/>
          </p:cNvCxnSpPr>
          <p:nvPr/>
        </p:nvCxnSpPr>
        <p:spPr>
          <a:xfrm>
            <a:off x="7985207" y="2403378"/>
            <a:ext cx="358841" cy="12729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D0EE9195-D4B5-E69D-CFE0-B1550538DA90}"/>
              </a:ext>
            </a:extLst>
          </p:cNvPr>
          <p:cNvCxnSpPr>
            <a:cxnSpLocks/>
          </p:cNvCxnSpPr>
          <p:nvPr/>
        </p:nvCxnSpPr>
        <p:spPr>
          <a:xfrm flipV="1">
            <a:off x="5496519" y="1762467"/>
            <a:ext cx="0" cy="250473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7D3FE550-4CE3-FC99-0D14-484304EEFC74}"/>
              </a:ext>
            </a:extLst>
          </p:cNvPr>
          <p:cNvCxnSpPr>
            <a:cxnSpLocks/>
          </p:cNvCxnSpPr>
          <p:nvPr/>
        </p:nvCxnSpPr>
        <p:spPr>
          <a:xfrm>
            <a:off x="5496519" y="1769251"/>
            <a:ext cx="2120132" cy="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F65E6BAF-1412-3458-54E9-8880EE2ECE6C}"/>
              </a:ext>
            </a:extLst>
          </p:cNvPr>
          <p:cNvCxnSpPr>
            <a:cxnSpLocks/>
          </p:cNvCxnSpPr>
          <p:nvPr/>
        </p:nvCxnSpPr>
        <p:spPr>
          <a:xfrm>
            <a:off x="5496519" y="3034026"/>
            <a:ext cx="2120132" cy="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Ovale 269">
            <a:extLst>
              <a:ext uri="{FF2B5EF4-FFF2-40B4-BE49-F238E27FC236}">
                <a16:creationId xmlns:a16="http://schemas.microsoft.com/office/drawing/2014/main" id="{8FD8D329-021A-FBFE-97E4-4B58C0B1D042}"/>
              </a:ext>
            </a:extLst>
          </p:cNvPr>
          <p:cNvSpPr/>
          <p:nvPr/>
        </p:nvSpPr>
        <p:spPr>
          <a:xfrm>
            <a:off x="6505960" y="1771921"/>
            <a:ext cx="1110933" cy="1260000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3" name="Ovale 272">
            <a:extLst>
              <a:ext uri="{FF2B5EF4-FFF2-40B4-BE49-F238E27FC236}">
                <a16:creationId xmlns:a16="http://schemas.microsoft.com/office/drawing/2014/main" id="{4AEE5F63-ACFB-E4ED-DFF6-A06FC3DF4630}"/>
              </a:ext>
            </a:extLst>
          </p:cNvPr>
          <p:cNvSpPr/>
          <p:nvPr/>
        </p:nvSpPr>
        <p:spPr>
          <a:xfrm>
            <a:off x="5498668" y="1772155"/>
            <a:ext cx="1110933" cy="1260000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EDAC1BB-84FD-0D5B-8491-CB4450330408}"/>
              </a:ext>
            </a:extLst>
          </p:cNvPr>
          <p:cNvCxnSpPr>
            <a:cxnSpLocks/>
          </p:cNvCxnSpPr>
          <p:nvPr/>
        </p:nvCxnSpPr>
        <p:spPr>
          <a:xfrm flipV="1">
            <a:off x="6571094" y="1690000"/>
            <a:ext cx="0" cy="3771603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F5213CD4-06C5-E4AC-0153-0DCB589F72C1}"/>
              </a:ext>
            </a:extLst>
          </p:cNvPr>
          <p:cNvCxnSpPr>
            <a:cxnSpLocks/>
          </p:cNvCxnSpPr>
          <p:nvPr/>
        </p:nvCxnSpPr>
        <p:spPr>
          <a:xfrm flipV="1">
            <a:off x="9274368" y="1690000"/>
            <a:ext cx="0" cy="508196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21833C46-C691-CE33-963E-CD5AEBDEDEA4}"/>
              </a:ext>
            </a:extLst>
          </p:cNvPr>
          <p:cNvCxnSpPr>
            <a:cxnSpLocks/>
          </p:cNvCxnSpPr>
          <p:nvPr/>
        </p:nvCxnSpPr>
        <p:spPr>
          <a:xfrm flipV="1">
            <a:off x="8283615" y="1690000"/>
            <a:ext cx="0" cy="4756617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13BA8B17-C4CA-3C7D-0D65-E1A20011D401}"/>
              </a:ext>
            </a:extLst>
          </p:cNvPr>
          <p:cNvCxnSpPr>
            <a:cxnSpLocks/>
          </p:cNvCxnSpPr>
          <p:nvPr/>
        </p:nvCxnSpPr>
        <p:spPr>
          <a:xfrm flipH="1">
            <a:off x="6571094" y="1690000"/>
            <a:ext cx="270473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uppo 43">
            <a:extLst>
              <a:ext uri="{FF2B5EF4-FFF2-40B4-BE49-F238E27FC236}">
                <a16:creationId xmlns:a16="http://schemas.microsoft.com/office/drawing/2014/main" id="{D87ABF15-71A4-45FF-83F5-BCF607CFF404}"/>
              </a:ext>
            </a:extLst>
          </p:cNvPr>
          <p:cNvGrpSpPr/>
          <p:nvPr/>
        </p:nvGrpSpPr>
        <p:grpSpPr>
          <a:xfrm>
            <a:off x="8015827" y="760024"/>
            <a:ext cx="2520000" cy="2520000"/>
            <a:chOff x="7691836" y="295578"/>
            <a:chExt cx="2520000" cy="2520000"/>
          </a:xfrm>
        </p:grpSpPr>
        <p:grpSp>
          <p:nvGrpSpPr>
            <p:cNvPr id="40" name="Gruppo 39">
              <a:extLst>
                <a:ext uri="{FF2B5EF4-FFF2-40B4-BE49-F238E27FC236}">
                  <a16:creationId xmlns:a16="http://schemas.microsoft.com/office/drawing/2014/main" id="{22DD977D-839B-B921-2F1E-97A3758AE6A4}"/>
                </a:ext>
              </a:extLst>
            </p:cNvPr>
            <p:cNvGrpSpPr/>
            <p:nvPr/>
          </p:nvGrpSpPr>
          <p:grpSpPr>
            <a:xfrm>
              <a:off x="7691836" y="295578"/>
              <a:ext cx="2520000" cy="2520000"/>
              <a:chOff x="7673565" y="1143871"/>
              <a:chExt cx="2520000" cy="2520000"/>
            </a:xfrm>
          </p:grpSpPr>
          <p:sp>
            <p:nvSpPr>
              <p:cNvPr id="93" name="Ovale 92">
                <a:extLst>
                  <a:ext uri="{FF2B5EF4-FFF2-40B4-BE49-F238E27FC236}">
                    <a16:creationId xmlns:a16="http://schemas.microsoft.com/office/drawing/2014/main" id="{5B3CE980-12C7-C3C3-8F89-2949F78CEC39}"/>
                  </a:ext>
                </a:extLst>
              </p:cNvPr>
              <p:cNvSpPr/>
              <p:nvPr/>
            </p:nvSpPr>
            <p:spPr>
              <a:xfrm>
                <a:off x="7673565" y="1143871"/>
                <a:ext cx="2520000" cy="2520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35" name="Connettore diritto 34">
                <a:extLst>
                  <a:ext uri="{FF2B5EF4-FFF2-40B4-BE49-F238E27FC236}">
                    <a16:creationId xmlns:a16="http://schemas.microsoft.com/office/drawing/2014/main" id="{44FFFE2C-497F-9075-1F77-000DC9C3DFBA}"/>
                  </a:ext>
                </a:extLst>
              </p:cNvPr>
              <p:cNvCxnSpPr>
                <a:cxnSpLocks/>
                <a:endCxn id="93" idx="4"/>
              </p:cNvCxnSpPr>
              <p:nvPr/>
            </p:nvCxnSpPr>
            <p:spPr>
              <a:xfrm>
                <a:off x="8933565" y="2277315"/>
                <a:ext cx="0" cy="1386556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Connettore diritto 42">
              <a:extLst>
                <a:ext uri="{FF2B5EF4-FFF2-40B4-BE49-F238E27FC236}">
                  <a16:creationId xmlns:a16="http://schemas.microsoft.com/office/drawing/2014/main" id="{81EB1A92-78AF-2075-DA66-7FDB6B7B3B09}"/>
                </a:ext>
              </a:extLst>
            </p:cNvPr>
            <p:cNvCxnSpPr>
              <a:cxnSpLocks/>
            </p:cNvCxnSpPr>
            <p:nvPr/>
          </p:nvCxnSpPr>
          <p:spPr>
            <a:xfrm>
              <a:off x="8884389" y="1555578"/>
              <a:ext cx="144000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A6331E2E-EFFD-E9C0-4B33-5492C43E44A0}"/>
              </a:ext>
            </a:extLst>
          </p:cNvPr>
          <p:cNvCxnSpPr>
            <a:cxnSpLocks/>
            <a:stCxn id="93" idx="2"/>
          </p:cNvCxnSpPr>
          <p:nvPr/>
        </p:nvCxnSpPr>
        <p:spPr>
          <a:xfrm>
            <a:off x="8015827" y="2020024"/>
            <a:ext cx="0" cy="165104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00F2EE7D-4881-70D2-4E6E-A2690CAE91B4}"/>
              </a:ext>
            </a:extLst>
          </p:cNvPr>
          <p:cNvCxnSpPr>
            <a:cxnSpLocks/>
            <a:stCxn id="93" idx="6"/>
          </p:cNvCxnSpPr>
          <p:nvPr/>
        </p:nvCxnSpPr>
        <p:spPr>
          <a:xfrm>
            <a:off x="10535827" y="2020024"/>
            <a:ext cx="0" cy="166616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5BB04AD0-ED94-8D55-49C3-FBB92CE344B3}"/>
              </a:ext>
            </a:extLst>
          </p:cNvPr>
          <p:cNvCxnSpPr/>
          <p:nvPr/>
        </p:nvCxnSpPr>
        <p:spPr>
          <a:xfrm>
            <a:off x="8015827" y="3664101"/>
            <a:ext cx="1258541" cy="310786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E801722B-D97A-87B6-2103-79ED44B15819}"/>
              </a:ext>
            </a:extLst>
          </p:cNvPr>
          <p:cNvCxnSpPr>
            <a:cxnSpLocks/>
          </p:cNvCxnSpPr>
          <p:nvPr/>
        </p:nvCxnSpPr>
        <p:spPr>
          <a:xfrm flipH="1">
            <a:off x="9271094" y="3669125"/>
            <a:ext cx="1261161" cy="310284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e 63">
            <a:extLst>
              <a:ext uri="{FF2B5EF4-FFF2-40B4-BE49-F238E27FC236}">
                <a16:creationId xmlns:a16="http://schemas.microsoft.com/office/drawing/2014/main" id="{9B5FA220-4BC0-D9EA-4FB3-1825CD616A9B}"/>
              </a:ext>
            </a:extLst>
          </p:cNvPr>
          <p:cNvSpPr/>
          <p:nvPr/>
        </p:nvSpPr>
        <p:spPr>
          <a:xfrm>
            <a:off x="4609653" y="1872469"/>
            <a:ext cx="1800000" cy="180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240D0C87-1294-3070-8662-F6BB77E0CC97}"/>
              </a:ext>
            </a:extLst>
          </p:cNvPr>
          <p:cNvCxnSpPr>
            <a:cxnSpLocks/>
          </p:cNvCxnSpPr>
          <p:nvPr/>
        </p:nvCxnSpPr>
        <p:spPr>
          <a:xfrm>
            <a:off x="6571094" y="1816477"/>
            <a:ext cx="0" cy="36451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077DCA4E-7153-69B2-4D30-F51888FAD58F}"/>
              </a:ext>
            </a:extLst>
          </p:cNvPr>
          <p:cNvCxnSpPr/>
          <p:nvPr/>
        </p:nvCxnSpPr>
        <p:spPr>
          <a:xfrm>
            <a:off x="8284116" y="1692482"/>
            <a:ext cx="0" cy="1980000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009FE156-4D24-D2A9-C11F-A99E8C19A759}"/>
              </a:ext>
            </a:extLst>
          </p:cNvPr>
          <p:cNvCxnSpPr>
            <a:cxnSpLocks/>
          </p:cNvCxnSpPr>
          <p:nvPr/>
        </p:nvCxnSpPr>
        <p:spPr>
          <a:xfrm>
            <a:off x="9273692" y="1693194"/>
            <a:ext cx="0" cy="3043033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4795C5FC-8098-F455-8D8F-29EDA681E4D5}"/>
              </a:ext>
            </a:extLst>
          </p:cNvPr>
          <p:cNvCxnSpPr/>
          <p:nvPr/>
        </p:nvCxnSpPr>
        <p:spPr>
          <a:xfrm>
            <a:off x="6571094" y="1689884"/>
            <a:ext cx="2700000" cy="0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C6882111-5F99-FB1C-5D51-D66A3C85730D}"/>
              </a:ext>
            </a:extLst>
          </p:cNvPr>
          <p:cNvCxnSpPr>
            <a:cxnSpLocks/>
          </p:cNvCxnSpPr>
          <p:nvPr/>
        </p:nvCxnSpPr>
        <p:spPr>
          <a:xfrm flipV="1">
            <a:off x="5496519" y="1762467"/>
            <a:ext cx="0" cy="127776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6B53520B-DF49-2ED0-07E4-D83193784740}"/>
              </a:ext>
            </a:extLst>
          </p:cNvPr>
          <p:cNvCxnSpPr>
            <a:cxnSpLocks/>
          </p:cNvCxnSpPr>
          <p:nvPr/>
        </p:nvCxnSpPr>
        <p:spPr>
          <a:xfrm flipV="1">
            <a:off x="6610178" y="1754390"/>
            <a:ext cx="0" cy="127776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80E4FC59-D202-8504-E966-AF5E8F5C76B9}"/>
              </a:ext>
            </a:extLst>
          </p:cNvPr>
          <p:cNvCxnSpPr>
            <a:cxnSpLocks/>
          </p:cNvCxnSpPr>
          <p:nvPr/>
        </p:nvCxnSpPr>
        <p:spPr>
          <a:xfrm flipV="1">
            <a:off x="6502876" y="1772156"/>
            <a:ext cx="0" cy="127776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765EB4FB-73FA-9DD8-F2D2-CD04C74E952B}"/>
              </a:ext>
            </a:extLst>
          </p:cNvPr>
          <p:cNvCxnSpPr>
            <a:cxnSpLocks/>
          </p:cNvCxnSpPr>
          <p:nvPr/>
        </p:nvCxnSpPr>
        <p:spPr>
          <a:xfrm flipV="1">
            <a:off x="7617354" y="1768146"/>
            <a:ext cx="0" cy="1270265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4AE1D975-BE20-0A84-26EF-17432184C3F8}"/>
              </a:ext>
            </a:extLst>
          </p:cNvPr>
          <p:cNvCxnSpPr>
            <a:cxnSpLocks/>
          </p:cNvCxnSpPr>
          <p:nvPr/>
        </p:nvCxnSpPr>
        <p:spPr>
          <a:xfrm flipV="1">
            <a:off x="6610484" y="1782507"/>
            <a:ext cx="0" cy="190367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BDAF67EC-0A44-8A0E-9C90-8CE7AB869B73}"/>
              </a:ext>
            </a:extLst>
          </p:cNvPr>
          <p:cNvCxnSpPr>
            <a:cxnSpLocks/>
          </p:cNvCxnSpPr>
          <p:nvPr/>
        </p:nvCxnSpPr>
        <p:spPr>
          <a:xfrm flipH="1">
            <a:off x="5813105" y="3662900"/>
            <a:ext cx="1793083" cy="31065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BDD0FAC2-8037-B51B-981A-D88D9658C1FC}"/>
              </a:ext>
            </a:extLst>
          </p:cNvPr>
          <p:cNvCxnSpPr/>
          <p:nvPr/>
        </p:nvCxnSpPr>
        <p:spPr>
          <a:xfrm>
            <a:off x="3893127" y="516774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3960D0A8-2698-0BA9-DFCC-84A3202C5261}"/>
              </a:ext>
            </a:extLst>
          </p:cNvPr>
          <p:cNvCxnSpPr>
            <a:cxnSpLocks/>
          </p:cNvCxnSpPr>
          <p:nvPr/>
        </p:nvCxnSpPr>
        <p:spPr>
          <a:xfrm flipV="1">
            <a:off x="6338140" y="1761080"/>
            <a:ext cx="0" cy="410338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E04FDE7A-A8E8-D392-B9C9-4E8E3CA1EA8F}"/>
              </a:ext>
            </a:extLst>
          </p:cNvPr>
          <p:cNvCxnSpPr>
            <a:cxnSpLocks/>
          </p:cNvCxnSpPr>
          <p:nvPr/>
        </p:nvCxnSpPr>
        <p:spPr>
          <a:xfrm flipV="1">
            <a:off x="7084766" y="1768701"/>
            <a:ext cx="0" cy="28079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2190A077-1E06-10A8-BC74-36DB1B6A95A9}"/>
              </a:ext>
            </a:extLst>
          </p:cNvPr>
          <p:cNvCxnSpPr>
            <a:cxnSpLocks/>
          </p:cNvCxnSpPr>
          <p:nvPr/>
        </p:nvCxnSpPr>
        <p:spPr>
          <a:xfrm>
            <a:off x="6340007" y="1761080"/>
            <a:ext cx="750494" cy="12825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024D321E-924B-2A68-BB82-8DDF1D959CB7}"/>
              </a:ext>
            </a:extLst>
          </p:cNvPr>
          <p:cNvCxnSpPr>
            <a:cxnSpLocks/>
          </p:cNvCxnSpPr>
          <p:nvPr/>
        </p:nvCxnSpPr>
        <p:spPr>
          <a:xfrm flipH="1">
            <a:off x="6336146" y="1768701"/>
            <a:ext cx="749628" cy="12793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3052AFE3-794B-5FA0-F54B-75B20E79F153}"/>
              </a:ext>
            </a:extLst>
          </p:cNvPr>
          <p:cNvCxnSpPr>
            <a:cxnSpLocks/>
          </p:cNvCxnSpPr>
          <p:nvPr/>
        </p:nvCxnSpPr>
        <p:spPr>
          <a:xfrm>
            <a:off x="6338201" y="2405782"/>
            <a:ext cx="746878" cy="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6F35C282-6D0A-B11E-AF4A-8736F4D9AA8C}"/>
              </a:ext>
            </a:extLst>
          </p:cNvPr>
          <p:cNvCxnSpPr>
            <a:cxnSpLocks/>
          </p:cNvCxnSpPr>
          <p:nvPr/>
        </p:nvCxnSpPr>
        <p:spPr>
          <a:xfrm flipV="1">
            <a:off x="6710541" y="1764844"/>
            <a:ext cx="0" cy="1278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vale 99">
            <a:extLst>
              <a:ext uri="{FF2B5EF4-FFF2-40B4-BE49-F238E27FC236}">
                <a16:creationId xmlns:a16="http://schemas.microsoft.com/office/drawing/2014/main" id="{3CD558A3-9A4D-7BAC-F928-47434AA23281}"/>
              </a:ext>
            </a:extLst>
          </p:cNvPr>
          <p:cNvSpPr/>
          <p:nvPr/>
        </p:nvSpPr>
        <p:spPr>
          <a:xfrm>
            <a:off x="6343919" y="1773659"/>
            <a:ext cx="737049" cy="1260000"/>
          </a:xfrm>
          <a:prstGeom prst="ellipse">
            <a:avLst/>
          </a:prstGeom>
          <a:noFill/>
          <a:ln w="31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428B36D7-172C-4975-4E0D-31ED5011C3BE}"/>
              </a:ext>
            </a:extLst>
          </p:cNvPr>
          <p:cNvCxnSpPr>
            <a:cxnSpLocks/>
          </p:cNvCxnSpPr>
          <p:nvPr/>
        </p:nvCxnSpPr>
        <p:spPr>
          <a:xfrm>
            <a:off x="3490969" y="3675498"/>
            <a:ext cx="5393563" cy="312252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8267BE8F-A6AB-777B-DC80-5CBB65C31E3D}"/>
              </a:ext>
            </a:extLst>
          </p:cNvPr>
          <p:cNvCxnSpPr>
            <a:cxnSpLocks/>
          </p:cNvCxnSpPr>
          <p:nvPr/>
        </p:nvCxnSpPr>
        <p:spPr>
          <a:xfrm flipV="1">
            <a:off x="5930902" y="1768701"/>
            <a:ext cx="0" cy="33199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7D5821E7-1891-E21C-E619-FAB9F400ED8E}"/>
              </a:ext>
            </a:extLst>
          </p:cNvPr>
          <p:cNvCxnSpPr>
            <a:cxnSpLocks/>
          </p:cNvCxnSpPr>
          <p:nvPr/>
        </p:nvCxnSpPr>
        <p:spPr>
          <a:xfrm flipV="1">
            <a:off x="7979295" y="1774887"/>
            <a:ext cx="0" cy="448694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6F63F58A-2F6A-5996-B12C-EA559D19F7B9}"/>
              </a:ext>
            </a:extLst>
          </p:cNvPr>
          <p:cNvCxnSpPr>
            <a:cxnSpLocks/>
          </p:cNvCxnSpPr>
          <p:nvPr/>
        </p:nvCxnSpPr>
        <p:spPr>
          <a:xfrm>
            <a:off x="7589921" y="1768701"/>
            <a:ext cx="396241" cy="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FC895930-9114-D2D2-1784-9AE63B39D800}"/>
              </a:ext>
            </a:extLst>
          </p:cNvPr>
          <p:cNvCxnSpPr>
            <a:cxnSpLocks/>
          </p:cNvCxnSpPr>
          <p:nvPr/>
        </p:nvCxnSpPr>
        <p:spPr>
          <a:xfrm>
            <a:off x="7593320" y="3032046"/>
            <a:ext cx="392842" cy="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8B5F08A1-8FAB-52BA-8969-93FBEB24D24B}"/>
              </a:ext>
            </a:extLst>
          </p:cNvPr>
          <p:cNvCxnSpPr>
            <a:cxnSpLocks/>
          </p:cNvCxnSpPr>
          <p:nvPr/>
        </p:nvCxnSpPr>
        <p:spPr>
          <a:xfrm>
            <a:off x="5928912" y="1766950"/>
            <a:ext cx="2057250" cy="12700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53908D19-A809-8739-4654-58B4BD2696F8}"/>
              </a:ext>
            </a:extLst>
          </p:cNvPr>
          <p:cNvCxnSpPr>
            <a:cxnSpLocks/>
          </p:cNvCxnSpPr>
          <p:nvPr/>
        </p:nvCxnSpPr>
        <p:spPr>
          <a:xfrm flipV="1">
            <a:off x="5930902" y="1764047"/>
            <a:ext cx="2052421" cy="12730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4700A322-CCDD-29C3-C31E-BC615355B290}"/>
              </a:ext>
            </a:extLst>
          </p:cNvPr>
          <p:cNvCxnSpPr>
            <a:cxnSpLocks/>
          </p:cNvCxnSpPr>
          <p:nvPr/>
        </p:nvCxnSpPr>
        <p:spPr>
          <a:xfrm flipV="1">
            <a:off x="6985696" y="1768146"/>
            <a:ext cx="0" cy="126338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283A5F2D-2B5F-B1DD-EA28-97E1165F75CE}"/>
              </a:ext>
            </a:extLst>
          </p:cNvPr>
          <p:cNvCxnSpPr>
            <a:cxnSpLocks/>
          </p:cNvCxnSpPr>
          <p:nvPr/>
        </p:nvCxnSpPr>
        <p:spPr>
          <a:xfrm>
            <a:off x="5930096" y="2406503"/>
            <a:ext cx="205322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Ovale 129">
            <a:extLst>
              <a:ext uri="{FF2B5EF4-FFF2-40B4-BE49-F238E27FC236}">
                <a16:creationId xmlns:a16="http://schemas.microsoft.com/office/drawing/2014/main" id="{30430185-81D9-A53F-3169-997F67ACF567}"/>
              </a:ext>
            </a:extLst>
          </p:cNvPr>
          <p:cNvSpPr/>
          <p:nvPr/>
        </p:nvSpPr>
        <p:spPr>
          <a:xfrm>
            <a:off x="5928912" y="1771788"/>
            <a:ext cx="2046355" cy="1258782"/>
          </a:xfrm>
          <a:prstGeom prst="ellipse">
            <a:avLst/>
          </a:prstGeom>
          <a:noFill/>
          <a:ln w="31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D14E7DC3-4A34-6152-0CF5-9E2495A226DB}"/>
              </a:ext>
            </a:extLst>
          </p:cNvPr>
          <p:cNvCxnSpPr>
            <a:cxnSpLocks/>
          </p:cNvCxnSpPr>
          <p:nvPr/>
        </p:nvCxnSpPr>
        <p:spPr>
          <a:xfrm flipV="1">
            <a:off x="7185456" y="1782679"/>
            <a:ext cx="0" cy="40389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BA8E8E35-88B2-230E-BD97-A2801C12CA67}"/>
              </a:ext>
            </a:extLst>
          </p:cNvPr>
          <p:cNvCxnSpPr>
            <a:cxnSpLocks/>
          </p:cNvCxnSpPr>
          <p:nvPr/>
        </p:nvCxnSpPr>
        <p:spPr>
          <a:xfrm>
            <a:off x="7558766" y="1689884"/>
            <a:ext cx="0" cy="2058262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6F32CE9A-6640-AA09-23BA-02315754D3C4}"/>
              </a:ext>
            </a:extLst>
          </p:cNvPr>
          <p:cNvCxnSpPr/>
          <p:nvPr/>
        </p:nvCxnSpPr>
        <p:spPr>
          <a:xfrm>
            <a:off x="7185917" y="1782507"/>
            <a:ext cx="0" cy="12312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6" name="Gruppo 25">
            <a:extLst>
              <a:ext uri="{FF2B5EF4-FFF2-40B4-BE49-F238E27FC236}">
                <a16:creationId xmlns:a16="http://schemas.microsoft.com/office/drawing/2014/main" id="{7E4BE322-A769-3823-BEE0-E51494D2C8CD}"/>
              </a:ext>
            </a:extLst>
          </p:cNvPr>
          <p:cNvGrpSpPr/>
          <p:nvPr/>
        </p:nvGrpSpPr>
        <p:grpSpPr>
          <a:xfrm>
            <a:off x="4600507" y="4257987"/>
            <a:ext cx="1800000" cy="1800000"/>
            <a:chOff x="4600507" y="4257987"/>
            <a:chExt cx="1800000" cy="1800000"/>
          </a:xfrm>
        </p:grpSpPr>
        <p:sp>
          <p:nvSpPr>
            <p:cNvPr id="66" name="Ovale 65">
              <a:extLst>
                <a:ext uri="{FF2B5EF4-FFF2-40B4-BE49-F238E27FC236}">
                  <a16:creationId xmlns:a16="http://schemas.microsoft.com/office/drawing/2014/main" id="{E01C206C-2E6A-DC7A-AADF-18B71AA929A1}"/>
                </a:ext>
              </a:extLst>
            </p:cNvPr>
            <p:cNvSpPr/>
            <p:nvPr/>
          </p:nvSpPr>
          <p:spPr>
            <a:xfrm>
              <a:off x="4600507" y="4257987"/>
              <a:ext cx="1800000" cy="1800000"/>
            </a:xfrm>
            <a:prstGeom prst="ellipse">
              <a:avLst/>
            </a:prstGeom>
            <a:noFill/>
            <a:ln w="3175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21" name="Gruppo 20">
              <a:extLst>
                <a:ext uri="{FF2B5EF4-FFF2-40B4-BE49-F238E27FC236}">
                  <a16:creationId xmlns:a16="http://schemas.microsoft.com/office/drawing/2014/main" id="{8E6AE725-45F9-AFDA-3D6E-CDE670092260}"/>
                </a:ext>
              </a:extLst>
            </p:cNvPr>
            <p:cNvGrpSpPr/>
            <p:nvPr/>
          </p:nvGrpSpPr>
          <p:grpSpPr>
            <a:xfrm>
              <a:off x="5451783" y="5023525"/>
              <a:ext cx="108000" cy="121062"/>
              <a:chOff x="5451783" y="5023525"/>
              <a:chExt cx="108000" cy="121062"/>
            </a:xfrm>
          </p:grpSpPr>
          <p:cxnSp>
            <p:nvCxnSpPr>
              <p:cNvPr id="45" name="Connettore diritto 44">
                <a:extLst>
                  <a:ext uri="{FF2B5EF4-FFF2-40B4-BE49-F238E27FC236}">
                    <a16:creationId xmlns:a16="http://schemas.microsoft.com/office/drawing/2014/main" id="{92342C7B-862D-2A33-526A-A980DE1E011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497030" y="5023525"/>
                <a:ext cx="0" cy="121062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ttore diritto 8">
                <a:extLst>
                  <a:ext uri="{FF2B5EF4-FFF2-40B4-BE49-F238E27FC236}">
                    <a16:creationId xmlns:a16="http://schemas.microsoft.com/office/drawing/2014/main" id="{03A0D420-A49B-7C63-71C3-30F55CE4C0C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51783" y="5086635"/>
                <a:ext cx="108000" cy="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0109ABD0-F590-56C3-EFFB-44AEBA2E2E85}"/>
              </a:ext>
            </a:extLst>
          </p:cNvPr>
          <p:cNvCxnSpPr>
            <a:cxnSpLocks/>
          </p:cNvCxnSpPr>
          <p:nvPr/>
        </p:nvCxnSpPr>
        <p:spPr>
          <a:xfrm>
            <a:off x="5447429" y="5086635"/>
            <a:ext cx="108000" cy="0"/>
          </a:xfrm>
          <a:prstGeom prst="line">
            <a:avLst/>
          </a:prstGeom>
          <a:ln w="31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060552C6-7B60-E643-CEFC-BA7737B5EC42}"/>
              </a:ext>
            </a:extLst>
          </p:cNvPr>
          <p:cNvCxnSpPr>
            <a:cxnSpLocks/>
          </p:cNvCxnSpPr>
          <p:nvPr/>
        </p:nvCxnSpPr>
        <p:spPr>
          <a:xfrm flipV="1">
            <a:off x="5496173" y="4186635"/>
            <a:ext cx="0" cy="9653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5BFECE71-DE2E-4ED7-6857-5FF566138CFE}"/>
              </a:ext>
            </a:extLst>
          </p:cNvPr>
          <p:cNvCxnSpPr>
            <a:cxnSpLocks/>
          </p:cNvCxnSpPr>
          <p:nvPr/>
        </p:nvCxnSpPr>
        <p:spPr>
          <a:xfrm>
            <a:off x="5442204" y="2770955"/>
            <a:ext cx="108000" cy="0"/>
          </a:xfrm>
          <a:prstGeom prst="line">
            <a:avLst/>
          </a:prstGeom>
          <a:ln w="31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4BED68F4-7298-ED39-4990-DC0B950FB4D0}"/>
              </a:ext>
            </a:extLst>
          </p:cNvPr>
          <p:cNvCxnSpPr>
            <a:stCxn id="66" idx="0"/>
          </p:cNvCxnSpPr>
          <p:nvPr/>
        </p:nvCxnSpPr>
        <p:spPr>
          <a:xfrm flipH="1" flipV="1">
            <a:off x="5496173" y="1761080"/>
            <a:ext cx="4334" cy="249690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3D669B36-9DC4-FEAC-EAEA-BA9334CC8FEC}"/>
              </a:ext>
            </a:extLst>
          </p:cNvPr>
          <p:cNvCxnSpPr>
            <a:cxnSpLocks/>
          </p:cNvCxnSpPr>
          <p:nvPr/>
        </p:nvCxnSpPr>
        <p:spPr>
          <a:xfrm flipV="1">
            <a:off x="3490969" y="2085489"/>
            <a:ext cx="0" cy="158505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93502A0F-1734-E5E2-4454-B7ACECB4B4CA}"/>
              </a:ext>
            </a:extLst>
          </p:cNvPr>
          <p:cNvCxnSpPr/>
          <p:nvPr/>
        </p:nvCxnSpPr>
        <p:spPr>
          <a:xfrm flipV="1">
            <a:off x="7606188" y="500436"/>
            <a:ext cx="0" cy="317010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65969927-8820-4B41-AEF0-B55AEDC406DC}"/>
              </a:ext>
            </a:extLst>
          </p:cNvPr>
          <p:cNvSpPr txBox="1"/>
          <p:nvPr/>
        </p:nvSpPr>
        <p:spPr>
          <a:xfrm>
            <a:off x="17342" y="424824"/>
            <a:ext cx="6545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Iniziamo la ricerca prendendo in esame il </a:t>
            </a:r>
            <a:r>
              <a:rPr lang="it-IT" dirty="0">
                <a:solidFill>
                  <a:srgbClr val="7030A0"/>
                </a:solidFill>
              </a:rPr>
              <a:t>cubo</a:t>
            </a:r>
            <a:r>
              <a:rPr lang="it-IT" dirty="0"/>
              <a:t> e il </a:t>
            </a:r>
            <a:r>
              <a:rPr lang="it-IT" dirty="0">
                <a:solidFill>
                  <a:srgbClr val="C00000"/>
                </a:solidFill>
              </a:rPr>
              <a:t>cilindro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35A0DCE1-94BF-62CE-7738-1396BA6BAF6A}"/>
              </a:ext>
            </a:extLst>
          </p:cNvPr>
          <p:cNvSpPr txBox="1"/>
          <p:nvPr/>
        </p:nvSpPr>
        <p:spPr>
          <a:xfrm>
            <a:off x="6052041" y="6315552"/>
            <a:ext cx="51905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A150FD60-37EB-75E3-D023-F9CBC9FDE874}"/>
              </a:ext>
            </a:extLst>
          </p:cNvPr>
          <p:cNvSpPr txBox="1"/>
          <p:nvPr/>
        </p:nvSpPr>
        <p:spPr>
          <a:xfrm>
            <a:off x="7589921" y="465985"/>
            <a:ext cx="51905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50" name="CasellaDiTesto 49">
            <a:extLst>
              <a:ext uri="{FF2B5EF4-FFF2-40B4-BE49-F238E27FC236}">
                <a16:creationId xmlns:a16="http://schemas.microsoft.com/office/drawing/2014/main" id="{1A695431-3644-5AB0-7B9F-BD53DD648450}"/>
              </a:ext>
            </a:extLst>
          </p:cNvPr>
          <p:cNvSpPr txBox="1"/>
          <p:nvPr/>
        </p:nvSpPr>
        <p:spPr>
          <a:xfrm>
            <a:off x="0" y="794156"/>
            <a:ext cx="5897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Immaginiamo di far appartenere la faccia del cubo che taglia il cilindro dal piano proiettante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; 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49F05D92-5483-119B-F2A1-75D31077F273}"/>
              </a:ext>
            </a:extLst>
          </p:cNvPr>
          <p:cNvSpPr txBox="1"/>
          <p:nvPr/>
        </p:nvSpPr>
        <p:spPr>
          <a:xfrm>
            <a:off x="17341" y="1440487"/>
            <a:ext cx="51243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All’ellisse in scorcio totale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corrisponde l’ellisse in scorcio parziale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CF2C45EA-1120-F8FB-8170-DF839D49D269}"/>
              </a:ext>
            </a:extLst>
          </p:cNvPr>
          <p:cNvSpPr txBox="1"/>
          <p:nvPr/>
        </p:nvSpPr>
        <p:spPr>
          <a:xfrm>
            <a:off x="4117954" y="3849312"/>
            <a:ext cx="51905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5F2F26A2-338A-10E0-BAF8-683EC0434C67}"/>
              </a:ext>
            </a:extLst>
          </p:cNvPr>
          <p:cNvSpPr txBox="1"/>
          <p:nvPr/>
        </p:nvSpPr>
        <p:spPr>
          <a:xfrm>
            <a:off x="3410122" y="2608339"/>
            <a:ext cx="51905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D35A50B7-C572-1D0B-D9B6-A86703CD70A2}"/>
              </a:ext>
            </a:extLst>
          </p:cNvPr>
          <p:cNvSpPr txBox="1"/>
          <p:nvPr/>
        </p:nvSpPr>
        <p:spPr>
          <a:xfrm>
            <a:off x="0" y="2020024"/>
            <a:ext cx="31373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stessa considerazione può essere fatta per l’altra faccia del cubo</a:t>
            </a:r>
          </a:p>
        </p:txBody>
      </p: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48C3EA58-5FE5-F49A-1E19-83D375AC878A}"/>
              </a:ext>
            </a:extLst>
          </p:cNvPr>
          <p:cNvCxnSpPr>
            <a:cxnSpLocks/>
          </p:cNvCxnSpPr>
          <p:nvPr/>
        </p:nvCxnSpPr>
        <p:spPr>
          <a:xfrm>
            <a:off x="7519072" y="5393565"/>
            <a:ext cx="738579" cy="139154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CCC9BF51-58AD-1415-576F-6841E6B495EC}"/>
              </a:ext>
            </a:extLst>
          </p:cNvPr>
          <p:cNvSpPr txBox="1"/>
          <p:nvPr/>
        </p:nvSpPr>
        <p:spPr>
          <a:xfrm>
            <a:off x="0" y="3783136"/>
            <a:ext cx="39632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Immaginiamo che la faccia del cubo che taglia il cilindro appartenga al piano proiettante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; 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86" name="CasellaDiTesto 85">
            <a:extLst>
              <a:ext uri="{FF2B5EF4-FFF2-40B4-BE49-F238E27FC236}">
                <a16:creationId xmlns:a16="http://schemas.microsoft.com/office/drawing/2014/main" id="{9BA00EEC-706C-8E02-87A7-C51FBD131027}"/>
              </a:ext>
            </a:extLst>
          </p:cNvPr>
          <p:cNvSpPr txBox="1"/>
          <p:nvPr/>
        </p:nvSpPr>
        <p:spPr>
          <a:xfrm>
            <a:off x="0" y="2881030"/>
            <a:ext cx="34403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C00000"/>
                </a:solidFill>
              </a:rPr>
              <a:t>Pensando al cilindro indefinito possiamo immaginare di estenderlo come nel disegno  </a:t>
            </a:r>
          </a:p>
        </p:txBody>
      </p: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0B725AD5-CFD4-9994-97E9-4ADAD452857C}"/>
              </a:ext>
            </a:extLst>
          </p:cNvPr>
          <p:cNvCxnSpPr>
            <a:cxnSpLocks/>
          </p:cNvCxnSpPr>
          <p:nvPr/>
        </p:nvCxnSpPr>
        <p:spPr>
          <a:xfrm>
            <a:off x="6452074" y="6074581"/>
            <a:ext cx="382223" cy="720139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B185FFD8-E5C8-B927-FD6F-49809B001155}"/>
              </a:ext>
            </a:extLst>
          </p:cNvPr>
          <p:cNvSpPr txBox="1"/>
          <p:nvPr/>
        </p:nvSpPr>
        <p:spPr>
          <a:xfrm>
            <a:off x="0" y="4662397"/>
            <a:ext cx="44807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Si determinerà un’ellisse in parte reale e in parte virtuale sia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che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1" name="CasellaDiTesto 100">
            <a:extLst>
              <a:ext uri="{FF2B5EF4-FFF2-40B4-BE49-F238E27FC236}">
                <a16:creationId xmlns:a16="http://schemas.microsoft.com/office/drawing/2014/main" id="{F7600BDA-42F6-040B-8519-B58129BA8153}"/>
              </a:ext>
            </a:extLst>
          </p:cNvPr>
          <p:cNvSpPr txBox="1"/>
          <p:nvPr/>
        </p:nvSpPr>
        <p:spPr>
          <a:xfrm>
            <a:off x="7913176" y="5664927"/>
            <a:ext cx="1977009" cy="27699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Parte virtuale dell’ellisse</a:t>
            </a:r>
          </a:p>
        </p:txBody>
      </p:sp>
      <p:sp>
        <p:nvSpPr>
          <p:cNvPr id="103" name="Parentesi graffa chiusa 102">
            <a:extLst>
              <a:ext uri="{FF2B5EF4-FFF2-40B4-BE49-F238E27FC236}">
                <a16:creationId xmlns:a16="http://schemas.microsoft.com/office/drawing/2014/main" id="{A289537E-1C6D-0083-323A-73C2BB9587FF}"/>
              </a:ext>
            </a:extLst>
          </p:cNvPr>
          <p:cNvSpPr/>
          <p:nvPr/>
        </p:nvSpPr>
        <p:spPr>
          <a:xfrm rot="18003619">
            <a:off x="7536686" y="5508404"/>
            <a:ext cx="173700" cy="921439"/>
          </a:xfrm>
          <a:prstGeom prst="rightBrace">
            <a:avLst>
              <a:gd name="adj1" fmla="val 31966"/>
              <a:gd name="adj2" fmla="val 5067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5" name="Connettore 2 104">
            <a:extLst>
              <a:ext uri="{FF2B5EF4-FFF2-40B4-BE49-F238E27FC236}">
                <a16:creationId xmlns:a16="http://schemas.microsoft.com/office/drawing/2014/main" id="{F3525598-23DC-5F54-199F-908276542F05}"/>
              </a:ext>
            </a:extLst>
          </p:cNvPr>
          <p:cNvCxnSpPr>
            <a:cxnSpLocks/>
            <a:stCxn id="101" idx="1"/>
            <a:endCxn id="103" idx="1"/>
          </p:cNvCxnSpPr>
          <p:nvPr/>
        </p:nvCxnSpPr>
        <p:spPr>
          <a:xfrm flipH="1">
            <a:off x="7672415" y="5803427"/>
            <a:ext cx="240761" cy="93639"/>
          </a:xfrm>
          <a:prstGeom prst="straightConnector1">
            <a:avLst/>
          </a:prstGeom>
          <a:ln w="3175">
            <a:solidFill>
              <a:srgbClr val="FF0000"/>
            </a:solidFill>
            <a:headEnd w="med" len="sm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CasellaDiTesto 110">
            <a:extLst>
              <a:ext uri="{FF2B5EF4-FFF2-40B4-BE49-F238E27FC236}">
                <a16:creationId xmlns:a16="http://schemas.microsoft.com/office/drawing/2014/main" id="{0B0947C4-88D3-AEF8-AD90-64F5059D8F25}"/>
              </a:ext>
            </a:extLst>
          </p:cNvPr>
          <p:cNvSpPr txBox="1"/>
          <p:nvPr/>
        </p:nvSpPr>
        <p:spPr>
          <a:xfrm>
            <a:off x="8065405" y="1826907"/>
            <a:ext cx="1977009" cy="276999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Parte virtuale dell’ellisse</a:t>
            </a:r>
          </a:p>
        </p:txBody>
      </p:sp>
      <p:cxnSp>
        <p:nvCxnSpPr>
          <p:cNvPr id="113" name="Connettore 2 112">
            <a:extLst>
              <a:ext uri="{FF2B5EF4-FFF2-40B4-BE49-F238E27FC236}">
                <a16:creationId xmlns:a16="http://schemas.microsoft.com/office/drawing/2014/main" id="{BA94AC85-4B23-DE46-E83A-3DA269AC6F13}"/>
              </a:ext>
            </a:extLst>
          </p:cNvPr>
          <p:cNvCxnSpPr>
            <a:cxnSpLocks/>
            <a:stCxn id="111" idx="1"/>
          </p:cNvCxnSpPr>
          <p:nvPr/>
        </p:nvCxnSpPr>
        <p:spPr>
          <a:xfrm flipH="1">
            <a:off x="7824644" y="1965407"/>
            <a:ext cx="240761" cy="93639"/>
          </a:xfrm>
          <a:prstGeom prst="straightConnector1">
            <a:avLst/>
          </a:prstGeom>
          <a:ln w="3175">
            <a:solidFill>
              <a:srgbClr val="FF0000"/>
            </a:solidFill>
            <a:headEnd w="med" len="sm"/>
            <a:tailEnd type="stealth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3ED2DBD2-64D3-AC19-F93F-FEF4C7EDE6A2}"/>
              </a:ext>
            </a:extLst>
          </p:cNvPr>
          <p:cNvSpPr txBox="1"/>
          <p:nvPr/>
        </p:nvSpPr>
        <p:spPr>
          <a:xfrm>
            <a:off x="8859446" y="6091496"/>
            <a:ext cx="1810870" cy="276999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C00000"/>
                </a:solidFill>
              </a:rPr>
              <a:t>Estensione del cilindro</a:t>
            </a:r>
          </a:p>
        </p:txBody>
      </p:sp>
      <p:cxnSp>
        <p:nvCxnSpPr>
          <p:cNvPr id="117" name="Connettore 2 116">
            <a:extLst>
              <a:ext uri="{FF2B5EF4-FFF2-40B4-BE49-F238E27FC236}">
                <a16:creationId xmlns:a16="http://schemas.microsoft.com/office/drawing/2014/main" id="{5245FC65-0985-3CBC-950F-8E16F949681D}"/>
              </a:ext>
            </a:extLst>
          </p:cNvPr>
          <p:cNvCxnSpPr>
            <a:cxnSpLocks/>
            <a:stCxn id="115" idx="1"/>
          </p:cNvCxnSpPr>
          <p:nvPr/>
        </p:nvCxnSpPr>
        <p:spPr>
          <a:xfrm flipH="1">
            <a:off x="6753428" y="6229996"/>
            <a:ext cx="2106018" cy="387244"/>
          </a:xfrm>
          <a:prstGeom prst="straightConnector1">
            <a:avLst/>
          </a:prstGeom>
          <a:ln w="31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2 122">
            <a:extLst>
              <a:ext uri="{FF2B5EF4-FFF2-40B4-BE49-F238E27FC236}">
                <a16:creationId xmlns:a16="http://schemas.microsoft.com/office/drawing/2014/main" id="{B64B7DB6-E1B3-3AA7-E40C-C303D804D5EF}"/>
              </a:ext>
            </a:extLst>
          </p:cNvPr>
          <p:cNvCxnSpPr>
            <a:stCxn id="115" idx="1"/>
          </p:cNvCxnSpPr>
          <p:nvPr/>
        </p:nvCxnSpPr>
        <p:spPr>
          <a:xfrm flipH="1">
            <a:off x="8161506" y="6229996"/>
            <a:ext cx="697940" cy="387244"/>
          </a:xfrm>
          <a:prstGeom prst="straightConnector1">
            <a:avLst/>
          </a:prstGeom>
          <a:ln w="31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CCA38DDB-E24E-277B-41FA-ADAC0C477459}"/>
              </a:ext>
            </a:extLst>
          </p:cNvPr>
          <p:cNvCxnSpPr>
            <a:cxnSpLocks/>
          </p:cNvCxnSpPr>
          <p:nvPr/>
        </p:nvCxnSpPr>
        <p:spPr>
          <a:xfrm>
            <a:off x="6570955" y="1816477"/>
            <a:ext cx="2305" cy="1174816"/>
          </a:xfrm>
          <a:prstGeom prst="line">
            <a:avLst/>
          </a:prstGeom>
          <a:ln w="63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8C56408C-380C-7F72-8649-7316BAC157F1}"/>
              </a:ext>
            </a:extLst>
          </p:cNvPr>
          <p:cNvSpPr txBox="1"/>
          <p:nvPr/>
        </p:nvSpPr>
        <p:spPr>
          <a:xfrm>
            <a:off x="0" y="5282094"/>
            <a:ext cx="48648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Le due ellissi si intersecheranno sullo spigolo del cubo nei punti A(A’;A’’) e B(B’;B’’)</a:t>
            </a:r>
          </a:p>
        </p:txBody>
      </p:sp>
      <p:sp>
        <p:nvSpPr>
          <p:cNvPr id="137" name="CasellaDiTesto 136">
            <a:extLst>
              <a:ext uri="{FF2B5EF4-FFF2-40B4-BE49-F238E27FC236}">
                <a16:creationId xmlns:a16="http://schemas.microsoft.com/office/drawing/2014/main" id="{9889428C-0EFE-5B6C-CEA0-B32BCBC2FF9D}"/>
              </a:ext>
            </a:extLst>
          </p:cNvPr>
          <p:cNvSpPr txBox="1"/>
          <p:nvPr/>
        </p:nvSpPr>
        <p:spPr>
          <a:xfrm>
            <a:off x="-17475" y="5889905"/>
            <a:ext cx="52080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Il segmento C(C’;C’’) e D(D’;D’’) sulla  base del cilindro dividerà la parte reale da quella virtuale dell’ellisse  relativa al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8E213CB5-C07A-C401-9EC5-9B08DB9C8577}"/>
              </a:ext>
            </a:extLst>
          </p:cNvPr>
          <p:cNvSpPr txBox="1"/>
          <p:nvPr/>
        </p:nvSpPr>
        <p:spPr>
          <a:xfrm>
            <a:off x="6389906" y="2912124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A’’</a:t>
            </a:r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FD953F52-D06B-13CF-7637-8C7DF51B1431}"/>
              </a:ext>
            </a:extLst>
          </p:cNvPr>
          <p:cNvSpPr txBox="1"/>
          <p:nvPr/>
        </p:nvSpPr>
        <p:spPr>
          <a:xfrm>
            <a:off x="6292412" y="5399119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A’</a:t>
            </a:r>
          </a:p>
        </p:txBody>
      </p: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45D65640-B0C6-A7A8-F089-89FE2E07DE6C}"/>
              </a:ext>
            </a:extLst>
          </p:cNvPr>
          <p:cNvSpPr txBox="1"/>
          <p:nvPr/>
        </p:nvSpPr>
        <p:spPr>
          <a:xfrm>
            <a:off x="6432199" y="1607322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B’’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184F6B1B-9110-C41C-B1EB-61D5B2A4F66B}"/>
              </a:ext>
            </a:extLst>
          </p:cNvPr>
          <p:cNvSpPr txBox="1"/>
          <p:nvPr/>
        </p:nvSpPr>
        <p:spPr>
          <a:xfrm>
            <a:off x="6562193" y="5388433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B’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E827BED9-9A80-56E2-C760-DC11A7E7A486}"/>
              </a:ext>
            </a:extLst>
          </p:cNvPr>
          <p:cNvSpPr txBox="1"/>
          <p:nvPr/>
        </p:nvSpPr>
        <p:spPr>
          <a:xfrm>
            <a:off x="6893558" y="5772381"/>
            <a:ext cx="3895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C’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3A0F2024-6036-5C82-2B69-BD9D870EC581}"/>
              </a:ext>
            </a:extLst>
          </p:cNvPr>
          <p:cNvSpPr txBox="1"/>
          <p:nvPr/>
        </p:nvSpPr>
        <p:spPr>
          <a:xfrm>
            <a:off x="7161575" y="5764442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D’</a:t>
            </a:r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02C647CD-AA02-1004-E137-731E1633D55E}"/>
              </a:ext>
            </a:extLst>
          </p:cNvPr>
          <p:cNvSpPr txBox="1"/>
          <p:nvPr/>
        </p:nvSpPr>
        <p:spPr>
          <a:xfrm>
            <a:off x="7043338" y="2974134"/>
            <a:ext cx="3895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209645FE-9F40-CCBD-3CAF-D8A97D070D95}"/>
              </a:ext>
            </a:extLst>
          </p:cNvPr>
          <p:cNvSpPr txBox="1"/>
          <p:nvPr/>
        </p:nvSpPr>
        <p:spPr>
          <a:xfrm>
            <a:off x="7077809" y="1584062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D’’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5D415A84-1F29-0059-7B65-8B191E26913C}"/>
              </a:ext>
            </a:extLst>
          </p:cNvPr>
          <p:cNvSpPr txBox="1"/>
          <p:nvPr/>
        </p:nvSpPr>
        <p:spPr>
          <a:xfrm>
            <a:off x="7045320" y="5770374"/>
            <a:ext cx="396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srgbClr val="FF0000"/>
              </a:solidFill>
              <a:latin typeface="MS Shell Dlg 2" panose="020B0604030504040204" pitchFamily="34" charset="0"/>
            </a:endParaRPr>
          </a:p>
          <a:p>
            <a:endParaRPr lang="it-IT" dirty="0"/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5458B383-DA8B-4A37-802A-DE27926A622C}"/>
              </a:ext>
            </a:extLst>
          </p:cNvPr>
          <p:cNvSpPr txBox="1"/>
          <p:nvPr/>
        </p:nvSpPr>
        <p:spPr>
          <a:xfrm>
            <a:off x="6463235" y="5383909"/>
            <a:ext cx="396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srgbClr val="FF0000"/>
              </a:solidFill>
              <a:latin typeface="MS Shell Dlg 2" panose="020B0604030504040204" pitchFamily="34" charset="0"/>
            </a:endParaRPr>
          </a:p>
          <a:p>
            <a:endParaRPr lang="it-IT" dirty="0"/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EBAD8152-A28B-C415-C0D6-A96D001F97A8}"/>
              </a:ext>
            </a:extLst>
          </p:cNvPr>
          <p:cNvCxnSpPr>
            <a:cxnSpLocks/>
          </p:cNvCxnSpPr>
          <p:nvPr/>
        </p:nvCxnSpPr>
        <p:spPr>
          <a:xfrm>
            <a:off x="6096" y="68460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317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animBg="1"/>
      <p:bldP spid="130" grpId="0" animBg="1"/>
      <p:bldP spid="41" grpId="0"/>
      <p:bldP spid="46" grpId="0"/>
      <p:bldP spid="47" grpId="0"/>
      <p:bldP spid="50" grpId="0"/>
      <p:bldP spid="55" grpId="0"/>
      <p:bldP spid="63" grpId="0"/>
      <p:bldP spid="68" grpId="0"/>
      <p:bldP spid="69" grpId="0"/>
      <p:bldP spid="85" grpId="0"/>
      <p:bldP spid="86" grpId="0"/>
      <p:bldP spid="92" grpId="0"/>
      <p:bldP spid="101" grpId="0" animBg="1"/>
      <p:bldP spid="103" grpId="0" animBg="1"/>
      <p:bldP spid="111" grpId="0" animBg="1"/>
      <p:bldP spid="115" grpId="0" animBg="1"/>
      <p:bldP spid="136" grpId="0"/>
      <p:bldP spid="137" grpId="0"/>
      <p:bldP spid="15" grpId="0"/>
      <p:bldP spid="19" grpId="0"/>
      <p:bldP spid="28" grpId="0"/>
      <p:bldP spid="31" grpId="0"/>
      <p:bldP spid="33" grpId="0"/>
      <p:bldP spid="48" grpId="0"/>
      <p:bldP spid="49" grpId="0"/>
      <p:bldP spid="51" grpId="0"/>
      <p:bldP spid="71" grpId="0"/>
      <p:bldP spid="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olo 3">
            <a:extLst>
              <a:ext uri="{FF2B5EF4-FFF2-40B4-BE49-F238E27FC236}">
                <a16:creationId xmlns:a16="http://schemas.microsoft.com/office/drawing/2014/main" id="{C724619F-842A-E752-E361-38FD2FEE02D6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COMPENETRAZIONE DI SOLIDI (2)</a:t>
            </a:r>
          </a:p>
        </p:txBody>
      </p:sp>
      <p:sp>
        <p:nvSpPr>
          <p:cNvPr id="52" name="Pulsante di azione: vuoto 5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9BD914E-A7B1-E0F5-5883-188742F38199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CC181AB-9391-210B-D749-55F0B07A335A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C26600B-5063-067F-0F5F-3D5C4782A5CE}"/>
              </a:ext>
            </a:extLst>
          </p:cNvPr>
          <p:cNvCxnSpPr>
            <a:cxnSpLocks/>
          </p:cNvCxnSpPr>
          <p:nvPr/>
        </p:nvCxnSpPr>
        <p:spPr>
          <a:xfrm>
            <a:off x="4474295" y="3673043"/>
            <a:ext cx="723513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7AE2D2E-4EEE-48C9-EE29-A76630246F13}"/>
              </a:ext>
            </a:extLst>
          </p:cNvPr>
          <p:cNvSpPr txBox="1"/>
          <p:nvPr/>
        </p:nvSpPr>
        <p:spPr>
          <a:xfrm>
            <a:off x="11548448" y="3380868"/>
            <a:ext cx="56917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29C02762-3209-E957-4AA8-8912F7AADDFA}"/>
              </a:ext>
            </a:extLst>
          </p:cNvPr>
          <p:cNvCxnSpPr>
            <a:cxnSpLocks/>
          </p:cNvCxnSpPr>
          <p:nvPr/>
        </p:nvCxnSpPr>
        <p:spPr>
          <a:xfrm>
            <a:off x="-7404" y="68861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tangolo 37">
            <a:extLst>
              <a:ext uri="{FF2B5EF4-FFF2-40B4-BE49-F238E27FC236}">
                <a16:creationId xmlns:a16="http://schemas.microsoft.com/office/drawing/2014/main" id="{FF38C99D-98D8-BA2A-6DFB-69E91D27EB5D}"/>
              </a:ext>
            </a:extLst>
          </p:cNvPr>
          <p:cNvSpPr/>
          <p:nvPr/>
        </p:nvSpPr>
        <p:spPr>
          <a:xfrm rot="-1800000">
            <a:off x="7788440" y="4768543"/>
            <a:ext cx="2880000" cy="1440000"/>
          </a:xfrm>
          <a:prstGeom prst="rect">
            <a:avLst/>
          </a:prstGeom>
          <a:noFill/>
          <a:ln w="31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Rettangolo 41">
            <a:extLst>
              <a:ext uri="{FF2B5EF4-FFF2-40B4-BE49-F238E27FC236}">
                <a16:creationId xmlns:a16="http://schemas.microsoft.com/office/drawing/2014/main" id="{02CAC112-C400-05AA-B596-E1A737F5FA32}"/>
              </a:ext>
            </a:extLst>
          </p:cNvPr>
          <p:cNvSpPr/>
          <p:nvPr/>
        </p:nvSpPr>
        <p:spPr>
          <a:xfrm rot="14530128">
            <a:off x="5477863" y="4293134"/>
            <a:ext cx="2160000" cy="126000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29E69472-0CD5-33CA-4A50-EAF1C3168450}"/>
              </a:ext>
            </a:extLst>
          </p:cNvPr>
          <p:cNvCxnSpPr>
            <a:cxnSpLocks/>
          </p:cNvCxnSpPr>
          <p:nvPr/>
        </p:nvCxnSpPr>
        <p:spPr>
          <a:xfrm flipV="1">
            <a:off x="8342289" y="3671070"/>
            <a:ext cx="0" cy="3161012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CE9F99CD-6B4D-CFB9-4DD6-3EA9CCA6DC96}"/>
              </a:ext>
            </a:extLst>
          </p:cNvPr>
          <p:cNvCxnSpPr>
            <a:stCxn id="38" idx="1"/>
            <a:endCxn id="38" idx="3"/>
          </p:cNvCxnSpPr>
          <p:nvPr/>
        </p:nvCxnSpPr>
        <p:spPr>
          <a:xfrm flipV="1">
            <a:off x="7981363" y="4768543"/>
            <a:ext cx="2494154" cy="144000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9084178F-2694-F2F3-01DE-50255D707B4D}"/>
              </a:ext>
            </a:extLst>
          </p:cNvPr>
          <p:cNvCxnSpPr>
            <a:cxnSpLocks/>
          </p:cNvCxnSpPr>
          <p:nvPr/>
        </p:nvCxnSpPr>
        <p:spPr>
          <a:xfrm flipV="1">
            <a:off x="7981363" y="2399617"/>
            <a:ext cx="0" cy="3808926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62FAF0E6-04AD-6FB1-5C36-DAE9EBD2B814}"/>
              </a:ext>
            </a:extLst>
          </p:cNvPr>
          <p:cNvCxnSpPr>
            <a:cxnSpLocks/>
          </p:cNvCxnSpPr>
          <p:nvPr/>
        </p:nvCxnSpPr>
        <p:spPr>
          <a:xfrm flipV="1">
            <a:off x="6502876" y="1762467"/>
            <a:ext cx="0" cy="440641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8F928D82-5734-298C-2F22-39761DAD3F47}"/>
              </a:ext>
            </a:extLst>
          </p:cNvPr>
          <p:cNvCxnSpPr>
            <a:cxnSpLocks/>
          </p:cNvCxnSpPr>
          <p:nvPr/>
        </p:nvCxnSpPr>
        <p:spPr>
          <a:xfrm flipV="1">
            <a:off x="7617807" y="1762467"/>
            <a:ext cx="0" cy="381615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ttangolo 33">
            <a:extLst>
              <a:ext uri="{FF2B5EF4-FFF2-40B4-BE49-F238E27FC236}">
                <a16:creationId xmlns:a16="http://schemas.microsoft.com/office/drawing/2014/main" id="{9B767FD4-D31A-9EF7-CBDA-BFB2EA508A9B}"/>
              </a:ext>
            </a:extLst>
          </p:cNvPr>
          <p:cNvSpPr/>
          <p:nvPr/>
        </p:nvSpPr>
        <p:spPr>
          <a:xfrm rot="1800000">
            <a:off x="6933460" y="4106755"/>
            <a:ext cx="1980000" cy="1980000"/>
          </a:xfrm>
          <a:prstGeom prst="rect">
            <a:avLst/>
          </a:prstGeom>
          <a:noFill/>
          <a:ln w="31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5" name="Triangolo isoscele 174">
            <a:extLst>
              <a:ext uri="{FF2B5EF4-FFF2-40B4-BE49-F238E27FC236}">
                <a16:creationId xmlns:a16="http://schemas.microsoft.com/office/drawing/2014/main" id="{E605DEC4-1BAD-5CBA-3B41-888139A24E91}"/>
              </a:ext>
            </a:extLst>
          </p:cNvPr>
          <p:cNvSpPr/>
          <p:nvPr/>
        </p:nvSpPr>
        <p:spPr>
          <a:xfrm rot="3600000">
            <a:off x="10305824" y="3816161"/>
            <a:ext cx="1440000" cy="1271820"/>
          </a:xfrm>
          <a:prstGeom prst="triangle">
            <a:avLst>
              <a:gd name="adj" fmla="val 50000"/>
            </a:avLst>
          </a:prstGeom>
          <a:noFill/>
          <a:ln w="3175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AFF3D60F-50FF-D5C7-A053-22645F134A31}"/>
              </a:ext>
            </a:extLst>
          </p:cNvPr>
          <p:cNvCxnSpPr>
            <a:cxnSpLocks/>
            <a:endCxn id="175" idx="3"/>
          </p:cNvCxnSpPr>
          <p:nvPr/>
        </p:nvCxnSpPr>
        <p:spPr>
          <a:xfrm flipH="1">
            <a:off x="10475110" y="4131094"/>
            <a:ext cx="1106662" cy="638932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77CB22F8-A09C-750A-8B12-4F789DF17F71}"/>
              </a:ext>
            </a:extLst>
          </p:cNvPr>
          <p:cNvCxnSpPr>
            <a:cxnSpLocks/>
          </p:cNvCxnSpPr>
          <p:nvPr/>
        </p:nvCxnSpPr>
        <p:spPr>
          <a:xfrm flipV="1">
            <a:off x="10835666" y="3669125"/>
            <a:ext cx="0" cy="172444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3F7F6361-F1A9-A1F9-C612-6DD9BA951A0D}"/>
              </a:ext>
            </a:extLst>
          </p:cNvPr>
          <p:cNvCxnSpPr>
            <a:cxnSpLocks/>
          </p:cNvCxnSpPr>
          <p:nvPr/>
        </p:nvCxnSpPr>
        <p:spPr>
          <a:xfrm flipV="1">
            <a:off x="10115109" y="3673043"/>
            <a:ext cx="0" cy="471961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96792BEA-E6BF-E7E6-699B-2066B50BE0AD}"/>
              </a:ext>
            </a:extLst>
          </p:cNvPr>
          <p:cNvCxnSpPr>
            <a:cxnSpLocks/>
          </p:cNvCxnSpPr>
          <p:nvPr/>
        </p:nvCxnSpPr>
        <p:spPr>
          <a:xfrm flipV="1">
            <a:off x="10475110" y="2399617"/>
            <a:ext cx="0" cy="2368926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6BA02A26-69CD-8CE3-C1C8-448C354EFE06}"/>
              </a:ext>
            </a:extLst>
          </p:cNvPr>
          <p:cNvCxnSpPr>
            <a:cxnSpLocks/>
          </p:cNvCxnSpPr>
          <p:nvPr/>
        </p:nvCxnSpPr>
        <p:spPr>
          <a:xfrm>
            <a:off x="10475359" y="2399617"/>
            <a:ext cx="358423" cy="1271453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1E38ED4E-7DAA-BA5F-2890-EEA9E8E0C3BA}"/>
              </a:ext>
            </a:extLst>
          </p:cNvPr>
          <p:cNvCxnSpPr>
            <a:cxnSpLocks/>
          </p:cNvCxnSpPr>
          <p:nvPr/>
        </p:nvCxnSpPr>
        <p:spPr>
          <a:xfrm flipH="1">
            <a:off x="10113392" y="2401368"/>
            <a:ext cx="361114" cy="1277394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6E147918-7D4A-3E91-7A83-C0C3693BEEEE}"/>
              </a:ext>
            </a:extLst>
          </p:cNvPr>
          <p:cNvCxnSpPr>
            <a:cxnSpLocks/>
          </p:cNvCxnSpPr>
          <p:nvPr/>
        </p:nvCxnSpPr>
        <p:spPr>
          <a:xfrm flipV="1">
            <a:off x="7619207" y="3664101"/>
            <a:ext cx="0" cy="192430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9FFC93F5-8003-4DE4-A812-2EDA8E3738F0}"/>
              </a:ext>
            </a:extLst>
          </p:cNvPr>
          <p:cNvCxnSpPr>
            <a:cxnSpLocks/>
          </p:cNvCxnSpPr>
          <p:nvPr/>
        </p:nvCxnSpPr>
        <p:spPr>
          <a:xfrm flipH="1">
            <a:off x="7616651" y="2403378"/>
            <a:ext cx="362644" cy="1282806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4046896D-0412-5E98-756C-065D6ABC87CD}"/>
              </a:ext>
            </a:extLst>
          </p:cNvPr>
          <p:cNvCxnSpPr>
            <a:cxnSpLocks/>
          </p:cNvCxnSpPr>
          <p:nvPr/>
        </p:nvCxnSpPr>
        <p:spPr>
          <a:xfrm>
            <a:off x="7979295" y="2401368"/>
            <a:ext cx="2495136" cy="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AB848AD0-F4EE-805A-D930-DE193823189A}"/>
              </a:ext>
            </a:extLst>
          </p:cNvPr>
          <p:cNvCxnSpPr>
            <a:cxnSpLocks/>
          </p:cNvCxnSpPr>
          <p:nvPr/>
        </p:nvCxnSpPr>
        <p:spPr>
          <a:xfrm>
            <a:off x="7985207" y="2403378"/>
            <a:ext cx="358841" cy="1272938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D0EE9195-D4B5-E69D-CFE0-B1550538DA90}"/>
              </a:ext>
            </a:extLst>
          </p:cNvPr>
          <p:cNvCxnSpPr>
            <a:cxnSpLocks/>
          </p:cNvCxnSpPr>
          <p:nvPr/>
        </p:nvCxnSpPr>
        <p:spPr>
          <a:xfrm flipV="1">
            <a:off x="5496519" y="1762467"/>
            <a:ext cx="0" cy="250473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7D3FE550-4CE3-FC99-0D14-484304EEFC74}"/>
              </a:ext>
            </a:extLst>
          </p:cNvPr>
          <p:cNvCxnSpPr>
            <a:cxnSpLocks/>
          </p:cNvCxnSpPr>
          <p:nvPr/>
        </p:nvCxnSpPr>
        <p:spPr>
          <a:xfrm>
            <a:off x="5496519" y="1766272"/>
            <a:ext cx="212013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F65E6BAF-1412-3458-54E9-8880EE2ECE6C}"/>
              </a:ext>
            </a:extLst>
          </p:cNvPr>
          <p:cNvCxnSpPr>
            <a:cxnSpLocks/>
          </p:cNvCxnSpPr>
          <p:nvPr/>
        </p:nvCxnSpPr>
        <p:spPr>
          <a:xfrm>
            <a:off x="5503286" y="3042963"/>
            <a:ext cx="2113365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Ovale 269">
            <a:extLst>
              <a:ext uri="{FF2B5EF4-FFF2-40B4-BE49-F238E27FC236}">
                <a16:creationId xmlns:a16="http://schemas.microsoft.com/office/drawing/2014/main" id="{8FD8D329-021A-FBFE-97E4-4B58C0B1D042}"/>
              </a:ext>
            </a:extLst>
          </p:cNvPr>
          <p:cNvSpPr/>
          <p:nvPr/>
        </p:nvSpPr>
        <p:spPr>
          <a:xfrm>
            <a:off x="6505960" y="1780233"/>
            <a:ext cx="1110933" cy="12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3" name="Ovale 272">
            <a:extLst>
              <a:ext uri="{FF2B5EF4-FFF2-40B4-BE49-F238E27FC236}">
                <a16:creationId xmlns:a16="http://schemas.microsoft.com/office/drawing/2014/main" id="{4AEE5F63-ACFB-E4ED-DFF6-A06FC3DF4630}"/>
              </a:ext>
            </a:extLst>
          </p:cNvPr>
          <p:cNvSpPr/>
          <p:nvPr/>
        </p:nvSpPr>
        <p:spPr>
          <a:xfrm>
            <a:off x="5503286" y="1772156"/>
            <a:ext cx="1110933" cy="12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EDAC1BB-84FD-0D5B-8491-CB4450330408}"/>
              </a:ext>
            </a:extLst>
          </p:cNvPr>
          <p:cNvCxnSpPr>
            <a:cxnSpLocks/>
          </p:cNvCxnSpPr>
          <p:nvPr/>
        </p:nvCxnSpPr>
        <p:spPr>
          <a:xfrm flipV="1">
            <a:off x="6571094" y="1690000"/>
            <a:ext cx="0" cy="3771603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F5213CD4-06C5-E4AC-0153-0DCB589F72C1}"/>
              </a:ext>
            </a:extLst>
          </p:cNvPr>
          <p:cNvCxnSpPr>
            <a:cxnSpLocks/>
          </p:cNvCxnSpPr>
          <p:nvPr/>
        </p:nvCxnSpPr>
        <p:spPr>
          <a:xfrm flipV="1">
            <a:off x="9274368" y="1690000"/>
            <a:ext cx="0" cy="508196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21833C46-C691-CE33-963E-CD5AEBDEDEA4}"/>
              </a:ext>
            </a:extLst>
          </p:cNvPr>
          <p:cNvCxnSpPr>
            <a:cxnSpLocks/>
          </p:cNvCxnSpPr>
          <p:nvPr/>
        </p:nvCxnSpPr>
        <p:spPr>
          <a:xfrm flipV="1">
            <a:off x="8283615" y="1690000"/>
            <a:ext cx="0" cy="4756617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13BA8B17-C4CA-3C7D-0D65-E1A20011D401}"/>
              </a:ext>
            </a:extLst>
          </p:cNvPr>
          <p:cNvCxnSpPr>
            <a:cxnSpLocks/>
          </p:cNvCxnSpPr>
          <p:nvPr/>
        </p:nvCxnSpPr>
        <p:spPr>
          <a:xfrm flipH="1">
            <a:off x="6571094" y="1690000"/>
            <a:ext cx="2704732" cy="0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uppo 43">
            <a:extLst>
              <a:ext uri="{FF2B5EF4-FFF2-40B4-BE49-F238E27FC236}">
                <a16:creationId xmlns:a16="http://schemas.microsoft.com/office/drawing/2014/main" id="{D87ABF15-71A4-45FF-83F5-BCF607CFF404}"/>
              </a:ext>
            </a:extLst>
          </p:cNvPr>
          <p:cNvGrpSpPr/>
          <p:nvPr/>
        </p:nvGrpSpPr>
        <p:grpSpPr>
          <a:xfrm>
            <a:off x="8015827" y="760024"/>
            <a:ext cx="2520000" cy="2520000"/>
            <a:chOff x="7691836" y="295578"/>
            <a:chExt cx="2520000" cy="2520000"/>
          </a:xfrm>
        </p:grpSpPr>
        <p:grpSp>
          <p:nvGrpSpPr>
            <p:cNvPr id="40" name="Gruppo 39">
              <a:extLst>
                <a:ext uri="{FF2B5EF4-FFF2-40B4-BE49-F238E27FC236}">
                  <a16:creationId xmlns:a16="http://schemas.microsoft.com/office/drawing/2014/main" id="{22DD977D-839B-B921-2F1E-97A3758AE6A4}"/>
                </a:ext>
              </a:extLst>
            </p:cNvPr>
            <p:cNvGrpSpPr/>
            <p:nvPr/>
          </p:nvGrpSpPr>
          <p:grpSpPr>
            <a:xfrm>
              <a:off x="7691836" y="295578"/>
              <a:ext cx="2520000" cy="2520000"/>
              <a:chOff x="7673565" y="1143871"/>
              <a:chExt cx="2520000" cy="2520000"/>
            </a:xfrm>
          </p:grpSpPr>
          <p:sp>
            <p:nvSpPr>
              <p:cNvPr id="93" name="Ovale 92">
                <a:extLst>
                  <a:ext uri="{FF2B5EF4-FFF2-40B4-BE49-F238E27FC236}">
                    <a16:creationId xmlns:a16="http://schemas.microsoft.com/office/drawing/2014/main" id="{5B3CE980-12C7-C3C3-8F89-2949F78CEC39}"/>
                  </a:ext>
                </a:extLst>
              </p:cNvPr>
              <p:cNvSpPr/>
              <p:nvPr/>
            </p:nvSpPr>
            <p:spPr>
              <a:xfrm>
                <a:off x="7673565" y="1143871"/>
                <a:ext cx="2520000" cy="2520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35" name="Connettore diritto 34">
                <a:extLst>
                  <a:ext uri="{FF2B5EF4-FFF2-40B4-BE49-F238E27FC236}">
                    <a16:creationId xmlns:a16="http://schemas.microsoft.com/office/drawing/2014/main" id="{44FFFE2C-497F-9075-1F77-000DC9C3DFBA}"/>
                  </a:ext>
                </a:extLst>
              </p:cNvPr>
              <p:cNvCxnSpPr>
                <a:cxnSpLocks/>
                <a:endCxn id="93" idx="4"/>
              </p:cNvCxnSpPr>
              <p:nvPr/>
            </p:nvCxnSpPr>
            <p:spPr>
              <a:xfrm>
                <a:off x="8933565" y="2403871"/>
                <a:ext cx="0" cy="1260000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Connettore diritto 42">
              <a:extLst>
                <a:ext uri="{FF2B5EF4-FFF2-40B4-BE49-F238E27FC236}">
                  <a16:creationId xmlns:a16="http://schemas.microsoft.com/office/drawing/2014/main" id="{81EB1A92-78AF-2075-DA66-7FDB6B7B3B09}"/>
                </a:ext>
              </a:extLst>
            </p:cNvPr>
            <p:cNvCxnSpPr>
              <a:cxnSpLocks/>
            </p:cNvCxnSpPr>
            <p:nvPr/>
          </p:nvCxnSpPr>
          <p:spPr>
            <a:xfrm>
              <a:off x="8859012" y="1555578"/>
              <a:ext cx="182013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A6331E2E-EFFD-E9C0-4B33-5492C43E44A0}"/>
              </a:ext>
            </a:extLst>
          </p:cNvPr>
          <p:cNvCxnSpPr>
            <a:cxnSpLocks/>
            <a:stCxn id="93" idx="2"/>
          </p:cNvCxnSpPr>
          <p:nvPr/>
        </p:nvCxnSpPr>
        <p:spPr>
          <a:xfrm>
            <a:off x="8015827" y="2020024"/>
            <a:ext cx="0" cy="16587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00F2EE7D-4881-70D2-4E6E-A2690CAE91B4}"/>
              </a:ext>
            </a:extLst>
          </p:cNvPr>
          <p:cNvCxnSpPr>
            <a:cxnSpLocks/>
            <a:stCxn id="93" idx="6"/>
          </p:cNvCxnSpPr>
          <p:nvPr/>
        </p:nvCxnSpPr>
        <p:spPr>
          <a:xfrm>
            <a:off x="10535827" y="2020024"/>
            <a:ext cx="0" cy="16587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5BB04AD0-ED94-8D55-49C3-FBB92CE344B3}"/>
              </a:ext>
            </a:extLst>
          </p:cNvPr>
          <p:cNvCxnSpPr/>
          <p:nvPr/>
        </p:nvCxnSpPr>
        <p:spPr>
          <a:xfrm>
            <a:off x="8015827" y="3664101"/>
            <a:ext cx="1258541" cy="310786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E801722B-D97A-87B6-2103-79ED44B15819}"/>
              </a:ext>
            </a:extLst>
          </p:cNvPr>
          <p:cNvCxnSpPr>
            <a:cxnSpLocks/>
          </p:cNvCxnSpPr>
          <p:nvPr/>
        </p:nvCxnSpPr>
        <p:spPr>
          <a:xfrm flipH="1">
            <a:off x="9273692" y="3669125"/>
            <a:ext cx="1258563" cy="310284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e 63">
            <a:extLst>
              <a:ext uri="{FF2B5EF4-FFF2-40B4-BE49-F238E27FC236}">
                <a16:creationId xmlns:a16="http://schemas.microsoft.com/office/drawing/2014/main" id="{9B5FA220-4BC0-D9EA-4FB3-1825CD616A9B}"/>
              </a:ext>
            </a:extLst>
          </p:cNvPr>
          <p:cNvSpPr/>
          <p:nvPr/>
        </p:nvSpPr>
        <p:spPr>
          <a:xfrm>
            <a:off x="4609653" y="1870955"/>
            <a:ext cx="1800000" cy="180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Ovale 65">
            <a:extLst>
              <a:ext uri="{FF2B5EF4-FFF2-40B4-BE49-F238E27FC236}">
                <a16:creationId xmlns:a16="http://schemas.microsoft.com/office/drawing/2014/main" id="{E01C206C-2E6A-DC7A-AADF-18B71AA929A1}"/>
              </a:ext>
            </a:extLst>
          </p:cNvPr>
          <p:cNvSpPr/>
          <p:nvPr/>
        </p:nvSpPr>
        <p:spPr>
          <a:xfrm>
            <a:off x="4600507" y="4260599"/>
            <a:ext cx="1800000" cy="180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23C7640E-37B3-8A4F-FE57-8C967966C76E}"/>
              </a:ext>
            </a:extLst>
          </p:cNvPr>
          <p:cNvCxnSpPr/>
          <p:nvPr/>
        </p:nvCxnSpPr>
        <p:spPr>
          <a:xfrm>
            <a:off x="8282374" y="1692482"/>
            <a:ext cx="0" cy="1980000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96BA98E9-875E-A05F-7681-91752B020159}"/>
              </a:ext>
            </a:extLst>
          </p:cNvPr>
          <p:cNvCxnSpPr>
            <a:cxnSpLocks/>
          </p:cNvCxnSpPr>
          <p:nvPr/>
        </p:nvCxnSpPr>
        <p:spPr>
          <a:xfrm>
            <a:off x="9273692" y="1693194"/>
            <a:ext cx="0" cy="3041006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1C878459-FE87-5AFB-0281-C7E397754F21}"/>
              </a:ext>
            </a:extLst>
          </p:cNvPr>
          <p:cNvCxnSpPr/>
          <p:nvPr/>
        </p:nvCxnSpPr>
        <p:spPr>
          <a:xfrm>
            <a:off x="6571094" y="1690955"/>
            <a:ext cx="0" cy="1980000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C524ECBB-41FE-C71C-EED8-F0B4801D8E2B}"/>
              </a:ext>
            </a:extLst>
          </p:cNvPr>
          <p:cNvCxnSpPr>
            <a:cxnSpLocks/>
          </p:cNvCxnSpPr>
          <p:nvPr/>
        </p:nvCxnSpPr>
        <p:spPr>
          <a:xfrm>
            <a:off x="7560461" y="1690955"/>
            <a:ext cx="0" cy="2053434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C4CC03EF-B529-E5CA-2020-90B37A7DDDB2}"/>
              </a:ext>
            </a:extLst>
          </p:cNvPr>
          <p:cNvCxnSpPr>
            <a:cxnSpLocks/>
          </p:cNvCxnSpPr>
          <p:nvPr/>
        </p:nvCxnSpPr>
        <p:spPr>
          <a:xfrm flipV="1">
            <a:off x="8037763" y="2582400"/>
            <a:ext cx="0" cy="3732943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CCAC8CB-A101-2DA5-FC58-E2C4C827DE14}"/>
              </a:ext>
            </a:extLst>
          </p:cNvPr>
          <p:cNvCxnSpPr>
            <a:cxnSpLocks/>
          </p:cNvCxnSpPr>
          <p:nvPr/>
        </p:nvCxnSpPr>
        <p:spPr>
          <a:xfrm flipV="1">
            <a:off x="8641363" y="2399617"/>
            <a:ext cx="0" cy="34321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F3BE6211-7231-5014-B042-4E49AF646A8B}"/>
              </a:ext>
            </a:extLst>
          </p:cNvPr>
          <p:cNvCxnSpPr>
            <a:cxnSpLocks/>
          </p:cNvCxnSpPr>
          <p:nvPr/>
        </p:nvCxnSpPr>
        <p:spPr>
          <a:xfrm>
            <a:off x="8037763" y="2582400"/>
            <a:ext cx="603168" cy="1088143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23F34699-AA1A-C11F-0785-1B672D6296D9}"/>
              </a:ext>
            </a:extLst>
          </p:cNvPr>
          <p:cNvCxnSpPr>
            <a:cxnSpLocks/>
          </p:cNvCxnSpPr>
          <p:nvPr/>
        </p:nvCxnSpPr>
        <p:spPr>
          <a:xfrm flipV="1">
            <a:off x="8202281" y="2399616"/>
            <a:ext cx="437198" cy="772558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16A4D5CB-4718-727D-9DA4-4933902F9369}"/>
              </a:ext>
            </a:extLst>
          </p:cNvPr>
          <p:cNvCxnSpPr/>
          <p:nvPr/>
        </p:nvCxnSpPr>
        <p:spPr>
          <a:xfrm>
            <a:off x="8037763" y="2582400"/>
            <a:ext cx="0" cy="1096362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56CD8909-7F88-29C0-E7D2-AF3F2D441488}"/>
              </a:ext>
            </a:extLst>
          </p:cNvPr>
          <p:cNvCxnSpPr>
            <a:cxnSpLocks/>
          </p:cNvCxnSpPr>
          <p:nvPr/>
        </p:nvCxnSpPr>
        <p:spPr>
          <a:xfrm flipV="1">
            <a:off x="8074360" y="3675675"/>
            <a:ext cx="1814071" cy="313821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B2011D24-4919-0D4A-9B87-4068E36BC488}"/>
              </a:ext>
            </a:extLst>
          </p:cNvPr>
          <p:cNvCxnSpPr>
            <a:cxnSpLocks/>
          </p:cNvCxnSpPr>
          <p:nvPr/>
        </p:nvCxnSpPr>
        <p:spPr>
          <a:xfrm>
            <a:off x="9365096" y="3670543"/>
            <a:ext cx="0" cy="9071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365349E0-3A61-0D9F-4092-05EADA3979F7}"/>
              </a:ext>
            </a:extLst>
          </p:cNvPr>
          <p:cNvCxnSpPr/>
          <p:nvPr/>
        </p:nvCxnSpPr>
        <p:spPr>
          <a:xfrm>
            <a:off x="8639479" y="2399616"/>
            <a:ext cx="725537" cy="1270927"/>
          </a:xfrm>
          <a:prstGeom prst="line">
            <a:avLst/>
          </a:prstGeom>
          <a:ln w="63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FB50910B-8D71-903B-5F98-40E9395823BB}"/>
              </a:ext>
            </a:extLst>
          </p:cNvPr>
          <p:cNvCxnSpPr>
            <a:cxnSpLocks/>
          </p:cNvCxnSpPr>
          <p:nvPr/>
        </p:nvCxnSpPr>
        <p:spPr>
          <a:xfrm>
            <a:off x="9183805" y="3670543"/>
            <a:ext cx="0" cy="10140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1F393A08-9C05-08C0-B0C6-233C9B2251E4}"/>
              </a:ext>
            </a:extLst>
          </p:cNvPr>
          <p:cNvCxnSpPr>
            <a:cxnSpLocks/>
          </p:cNvCxnSpPr>
          <p:nvPr/>
        </p:nvCxnSpPr>
        <p:spPr>
          <a:xfrm flipV="1">
            <a:off x="9183003" y="2403467"/>
            <a:ext cx="718339" cy="1267076"/>
          </a:xfrm>
          <a:prstGeom prst="line">
            <a:avLst/>
          </a:prstGeom>
          <a:ln w="63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A16A15A0-109C-8BAE-D3D1-CEE9C7741B44}"/>
              </a:ext>
            </a:extLst>
          </p:cNvPr>
          <p:cNvCxnSpPr/>
          <p:nvPr/>
        </p:nvCxnSpPr>
        <p:spPr>
          <a:xfrm flipV="1">
            <a:off x="6614219" y="1775932"/>
            <a:ext cx="0" cy="190283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FB637FB7-D82F-3C17-F15A-C7A8C273F997}"/>
              </a:ext>
            </a:extLst>
          </p:cNvPr>
          <p:cNvCxnSpPr>
            <a:cxnSpLocks/>
          </p:cNvCxnSpPr>
          <p:nvPr/>
        </p:nvCxnSpPr>
        <p:spPr>
          <a:xfrm>
            <a:off x="5442204" y="2770955"/>
            <a:ext cx="108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AC38FC5B-729C-D74D-41C5-7FDA71CC1FC5}"/>
              </a:ext>
            </a:extLst>
          </p:cNvPr>
          <p:cNvCxnSpPr>
            <a:cxnSpLocks/>
          </p:cNvCxnSpPr>
          <p:nvPr/>
        </p:nvCxnSpPr>
        <p:spPr>
          <a:xfrm flipV="1">
            <a:off x="5496173" y="4247595"/>
            <a:ext cx="0" cy="9653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C2125B6A-5383-6215-91A1-EA753148118F}"/>
              </a:ext>
            </a:extLst>
          </p:cNvPr>
          <p:cNvCxnSpPr>
            <a:cxnSpLocks/>
          </p:cNvCxnSpPr>
          <p:nvPr/>
        </p:nvCxnSpPr>
        <p:spPr>
          <a:xfrm>
            <a:off x="5447429" y="5086635"/>
            <a:ext cx="108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19EBF664-97DA-4603-980C-4C0FF9C1ECBD}"/>
              </a:ext>
            </a:extLst>
          </p:cNvPr>
          <p:cNvCxnSpPr>
            <a:cxnSpLocks/>
          </p:cNvCxnSpPr>
          <p:nvPr/>
        </p:nvCxnSpPr>
        <p:spPr>
          <a:xfrm flipV="1">
            <a:off x="9890215" y="424953"/>
            <a:ext cx="0" cy="32482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sellaDiTesto 27">
            <a:extLst>
              <a:ext uri="{FF2B5EF4-FFF2-40B4-BE49-F238E27FC236}">
                <a16:creationId xmlns:a16="http://schemas.microsoft.com/office/drawing/2014/main" id="{E083CA47-9438-6DFB-E012-657F9785C80B}"/>
              </a:ext>
            </a:extLst>
          </p:cNvPr>
          <p:cNvSpPr txBox="1"/>
          <p:nvPr/>
        </p:nvSpPr>
        <p:spPr>
          <a:xfrm>
            <a:off x="7773345" y="6544097"/>
            <a:ext cx="51905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52D1D0E7-DF5A-4820-5268-839033C77F33}"/>
              </a:ext>
            </a:extLst>
          </p:cNvPr>
          <p:cNvSpPr txBox="1"/>
          <p:nvPr/>
        </p:nvSpPr>
        <p:spPr>
          <a:xfrm>
            <a:off x="9853866" y="428159"/>
            <a:ext cx="51905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D3ED93F6-B545-513F-5948-DC2D6C0B3AF6}"/>
              </a:ext>
            </a:extLst>
          </p:cNvPr>
          <p:cNvSpPr txBox="1"/>
          <p:nvPr/>
        </p:nvSpPr>
        <p:spPr>
          <a:xfrm>
            <a:off x="0" y="346586"/>
            <a:ext cx="844955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/>
              <a:t>Prendiamo in considerazione i due solidi a facce: il </a:t>
            </a:r>
            <a:r>
              <a:rPr lang="it-IT" dirty="0">
                <a:solidFill>
                  <a:srgbClr val="7030A0"/>
                </a:solidFill>
              </a:rPr>
              <a:t>cub</a:t>
            </a:r>
            <a:r>
              <a:rPr lang="it-IT" dirty="0"/>
              <a:t>o e il </a:t>
            </a:r>
            <a:r>
              <a:rPr lang="it-IT" dirty="0">
                <a:solidFill>
                  <a:schemeClr val="accent4">
                    <a:lumMod val="50000"/>
                  </a:schemeClr>
                </a:solidFill>
              </a:rPr>
              <a:t>prisma triangolare </a:t>
            </a:r>
          </a:p>
        </p:txBody>
      </p: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7759079C-5695-49BD-597B-C5E23BCCAA9E}"/>
              </a:ext>
            </a:extLst>
          </p:cNvPr>
          <p:cNvCxnSpPr>
            <a:cxnSpLocks/>
          </p:cNvCxnSpPr>
          <p:nvPr/>
        </p:nvCxnSpPr>
        <p:spPr>
          <a:xfrm flipV="1">
            <a:off x="8202281" y="3163920"/>
            <a:ext cx="0" cy="3433457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BB16E4C3-9DF4-130E-24AE-AE671AD965AB}"/>
              </a:ext>
            </a:extLst>
          </p:cNvPr>
          <p:cNvSpPr txBox="1"/>
          <p:nvPr/>
        </p:nvSpPr>
        <p:spPr>
          <a:xfrm>
            <a:off x="9330738" y="3647498"/>
            <a:ext cx="360000" cy="21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A’’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D2A6CDE6-C1F4-80BC-2C2A-AE989C604831}"/>
              </a:ext>
            </a:extLst>
          </p:cNvPr>
          <p:cNvSpPr txBox="1"/>
          <p:nvPr/>
        </p:nvSpPr>
        <p:spPr>
          <a:xfrm>
            <a:off x="9327255" y="4492631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A’</a:t>
            </a:r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C40AE6B7-D6A9-9F92-BCC1-C38D252CDC7E}"/>
              </a:ext>
            </a:extLst>
          </p:cNvPr>
          <p:cNvSpPr txBox="1"/>
          <p:nvPr/>
        </p:nvSpPr>
        <p:spPr>
          <a:xfrm>
            <a:off x="8510294" y="2191698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B’’</a:t>
            </a:r>
          </a:p>
        </p:txBody>
      </p:sp>
      <p:sp>
        <p:nvSpPr>
          <p:cNvPr id="55" name="CasellaDiTesto 54">
            <a:extLst>
              <a:ext uri="{FF2B5EF4-FFF2-40B4-BE49-F238E27FC236}">
                <a16:creationId xmlns:a16="http://schemas.microsoft.com/office/drawing/2014/main" id="{01CCB948-C9B3-45E9-60C9-F8FBB8C0C93F}"/>
              </a:ext>
            </a:extLst>
          </p:cNvPr>
          <p:cNvSpPr txBox="1"/>
          <p:nvPr/>
        </p:nvSpPr>
        <p:spPr>
          <a:xfrm>
            <a:off x="8597528" y="5777210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B’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524FD63D-CE35-5068-73B0-01AD4583237E}"/>
              </a:ext>
            </a:extLst>
          </p:cNvPr>
          <p:cNvSpPr txBox="1"/>
          <p:nvPr/>
        </p:nvSpPr>
        <p:spPr>
          <a:xfrm>
            <a:off x="7957176" y="3024514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C’’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462B4DC5-09FB-CE49-A113-781A3651B3A9}"/>
              </a:ext>
            </a:extLst>
          </p:cNvPr>
          <p:cNvSpPr txBox="1"/>
          <p:nvPr/>
        </p:nvSpPr>
        <p:spPr>
          <a:xfrm>
            <a:off x="8108634" y="6538641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C’</a:t>
            </a:r>
          </a:p>
        </p:txBody>
      </p: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27FAEC7A-49FE-9858-0DAA-B2F1AAF209C5}"/>
              </a:ext>
            </a:extLst>
          </p:cNvPr>
          <p:cNvCxnSpPr>
            <a:cxnSpLocks/>
          </p:cNvCxnSpPr>
          <p:nvPr/>
        </p:nvCxnSpPr>
        <p:spPr>
          <a:xfrm>
            <a:off x="4210638" y="4102794"/>
            <a:ext cx="4709580" cy="271109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841B8A7C-9ADD-6037-45D3-6103F658A381}"/>
              </a:ext>
            </a:extLst>
          </p:cNvPr>
          <p:cNvCxnSpPr>
            <a:cxnSpLocks/>
          </p:cNvCxnSpPr>
          <p:nvPr/>
        </p:nvCxnSpPr>
        <p:spPr>
          <a:xfrm flipV="1">
            <a:off x="8643151" y="3661875"/>
            <a:ext cx="0" cy="2996494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697D9992-3437-0E83-FF6E-5866084F8000}"/>
              </a:ext>
            </a:extLst>
          </p:cNvPr>
          <p:cNvSpPr txBox="1"/>
          <p:nvPr/>
        </p:nvSpPr>
        <p:spPr>
          <a:xfrm>
            <a:off x="8566646" y="6559813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D’</a:t>
            </a:r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D99D7D10-2F89-9212-AAE8-0A3DB2591C7E}"/>
              </a:ext>
            </a:extLst>
          </p:cNvPr>
          <p:cNvSpPr txBox="1"/>
          <p:nvPr/>
        </p:nvSpPr>
        <p:spPr>
          <a:xfrm>
            <a:off x="8584993" y="3638595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D’’</a:t>
            </a:r>
          </a:p>
        </p:txBody>
      </p: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8E7BA9D1-CC59-56B6-32E8-6248A692AE12}"/>
              </a:ext>
            </a:extLst>
          </p:cNvPr>
          <p:cNvSpPr txBox="1"/>
          <p:nvPr/>
        </p:nvSpPr>
        <p:spPr>
          <a:xfrm>
            <a:off x="7548798" y="6222522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E’</a:t>
            </a:r>
          </a:p>
        </p:txBody>
      </p:sp>
      <p:sp>
        <p:nvSpPr>
          <p:cNvPr id="83" name="CasellaDiTesto 82">
            <a:extLst>
              <a:ext uri="{FF2B5EF4-FFF2-40B4-BE49-F238E27FC236}">
                <a16:creationId xmlns:a16="http://schemas.microsoft.com/office/drawing/2014/main" id="{4149926A-A272-936F-E94D-4EE15E97AEB0}"/>
              </a:ext>
            </a:extLst>
          </p:cNvPr>
          <p:cNvSpPr txBox="1"/>
          <p:nvPr/>
        </p:nvSpPr>
        <p:spPr>
          <a:xfrm>
            <a:off x="7777176" y="2481477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E’’</a:t>
            </a: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65F1818D-88BC-E6D3-9EC8-6B549D6DABA4}"/>
              </a:ext>
            </a:extLst>
          </p:cNvPr>
          <p:cNvSpPr txBox="1"/>
          <p:nvPr/>
        </p:nvSpPr>
        <p:spPr>
          <a:xfrm>
            <a:off x="4466009" y="4029360"/>
            <a:ext cx="51905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4" name="CasellaDiTesto 23">
            <a:extLst>
              <a:ext uri="{FF2B5EF4-FFF2-40B4-BE49-F238E27FC236}">
                <a16:creationId xmlns:a16="http://schemas.microsoft.com/office/drawing/2014/main" id="{62F47725-A6AD-6758-2D9F-97B46A6E3904}"/>
              </a:ext>
            </a:extLst>
          </p:cNvPr>
          <p:cNvSpPr txBox="1"/>
          <p:nvPr/>
        </p:nvSpPr>
        <p:spPr>
          <a:xfrm>
            <a:off x="0" y="654368"/>
            <a:ext cx="7098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Anche in questo caso immaginiamo di far appartenere la faccia del cubo a piani proiettanti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0162ABB9-99D1-80B7-1CA3-A377A2030B54}"/>
              </a:ext>
            </a:extLst>
          </p:cNvPr>
          <p:cNvSpPr txBox="1"/>
          <p:nvPr/>
        </p:nvSpPr>
        <p:spPr>
          <a:xfrm>
            <a:off x="17342" y="1254749"/>
            <a:ext cx="4549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Facciamo appartenere la faccia laterale del cubo al piano proiettante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;t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02011522-FFDC-5303-826F-AEF740A49B07}"/>
              </a:ext>
            </a:extLst>
          </p:cNvPr>
          <p:cNvSpPr txBox="1"/>
          <p:nvPr/>
        </p:nvSpPr>
        <p:spPr>
          <a:xfrm>
            <a:off x="0" y="1865847"/>
            <a:ext cx="4566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Questo piano intersecherà la faccia posteriore del prisma individuando gli estremi del segmento A(A’;A’’) e B(B’;B’’)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08CA4565-924A-4C3E-38C4-77D25CFAF7DA}"/>
              </a:ext>
            </a:extLst>
          </p:cNvPr>
          <p:cNvSpPr txBox="1"/>
          <p:nvPr/>
        </p:nvSpPr>
        <p:spPr>
          <a:xfrm>
            <a:off x="0" y="2718153"/>
            <a:ext cx="46000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Lo stesso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 taglierà la faccia anteriore del prisma  tra i punti B(B’;B’’) e C(C’;C’’) che appartiene al lato inclinato della base del prisma</a:t>
            </a:r>
          </a:p>
        </p:txBody>
      </p:sp>
      <p:sp>
        <p:nvSpPr>
          <p:cNvPr id="33" name="CasellaDiTesto 32">
            <a:extLst>
              <a:ext uri="{FF2B5EF4-FFF2-40B4-BE49-F238E27FC236}">
                <a16:creationId xmlns:a16="http://schemas.microsoft.com/office/drawing/2014/main" id="{E36C8032-D797-B334-D4B4-B43F57CB2A79}"/>
              </a:ext>
            </a:extLst>
          </p:cNvPr>
          <p:cNvSpPr txBox="1"/>
          <p:nvPr/>
        </p:nvSpPr>
        <p:spPr>
          <a:xfrm>
            <a:off x="0" y="3859813"/>
            <a:ext cx="42610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stessa procedura  può essere applicata sia al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/>
              <a:t> che al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</a:p>
        </p:txBody>
      </p: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1BF3D83F-6286-6DFA-9118-EF661D8205E6}"/>
              </a:ext>
            </a:extLst>
          </p:cNvPr>
          <p:cNvCxnSpPr>
            <a:cxnSpLocks/>
          </p:cNvCxnSpPr>
          <p:nvPr/>
        </p:nvCxnSpPr>
        <p:spPr>
          <a:xfrm>
            <a:off x="7427609" y="3667641"/>
            <a:ext cx="4320610" cy="24871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CC25BD81-241B-37B2-6BAC-581556FB5FDD}"/>
              </a:ext>
            </a:extLst>
          </p:cNvPr>
          <p:cNvCxnSpPr>
            <a:cxnSpLocks/>
          </p:cNvCxnSpPr>
          <p:nvPr/>
        </p:nvCxnSpPr>
        <p:spPr>
          <a:xfrm flipV="1">
            <a:off x="7439731" y="766655"/>
            <a:ext cx="0" cy="29040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C6306952-E65D-0AAF-6CF8-7460261EDB28}"/>
              </a:ext>
            </a:extLst>
          </p:cNvPr>
          <p:cNvSpPr txBox="1"/>
          <p:nvPr/>
        </p:nvSpPr>
        <p:spPr>
          <a:xfrm>
            <a:off x="11345679" y="5707397"/>
            <a:ext cx="51905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28364BF5-F9BD-7352-064D-953A92F73D06}"/>
              </a:ext>
            </a:extLst>
          </p:cNvPr>
          <p:cNvSpPr txBox="1"/>
          <p:nvPr/>
        </p:nvSpPr>
        <p:spPr>
          <a:xfrm>
            <a:off x="7385641" y="745527"/>
            <a:ext cx="51905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76CC9E94-E481-1851-6B72-E346D46603B1}"/>
              </a:ext>
            </a:extLst>
          </p:cNvPr>
          <p:cNvSpPr txBox="1"/>
          <p:nvPr/>
        </p:nvSpPr>
        <p:spPr>
          <a:xfrm>
            <a:off x="0" y="4475327"/>
            <a:ext cx="44709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Il pian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 taglierà la base del prisma nei punti E(E’;E’’) e F(F’;F’’) e la faccia laterale nei punti E(E’;E’’) e D(D’;D’’)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CC1AC3C4-BD41-6DDF-7BFE-B6332350CB51}"/>
              </a:ext>
            </a:extLst>
          </p:cNvPr>
          <p:cNvSpPr txBox="1"/>
          <p:nvPr/>
        </p:nvSpPr>
        <p:spPr>
          <a:xfrm>
            <a:off x="7775621" y="6223567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F’</a:t>
            </a:r>
          </a:p>
        </p:txBody>
      </p:sp>
      <p:sp>
        <p:nvSpPr>
          <p:cNvPr id="75" name="CasellaDiTesto 74">
            <a:extLst>
              <a:ext uri="{FF2B5EF4-FFF2-40B4-BE49-F238E27FC236}">
                <a16:creationId xmlns:a16="http://schemas.microsoft.com/office/drawing/2014/main" id="{4F9B25BA-FD78-70CA-DD47-AD0C16F4D105}"/>
              </a:ext>
            </a:extLst>
          </p:cNvPr>
          <p:cNvSpPr txBox="1"/>
          <p:nvPr/>
        </p:nvSpPr>
        <p:spPr>
          <a:xfrm>
            <a:off x="7882149" y="3668803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F’’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F606CB13-9922-5C91-606B-1624CA5EDA5B}"/>
              </a:ext>
            </a:extLst>
          </p:cNvPr>
          <p:cNvSpPr txBox="1"/>
          <p:nvPr/>
        </p:nvSpPr>
        <p:spPr>
          <a:xfrm>
            <a:off x="7676437" y="6204329"/>
            <a:ext cx="396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srgbClr val="FF0000"/>
              </a:solidFill>
              <a:latin typeface="MS Shell Dlg 2" panose="020B0604030504040204" pitchFamily="34" charset="0"/>
            </a:endParaRPr>
          </a:p>
          <a:p>
            <a:endParaRPr lang="it-IT" dirty="0"/>
          </a:p>
        </p:txBody>
      </p: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8A8CD839-8DAE-A11B-47E5-50DB2ABFF3D1}"/>
              </a:ext>
            </a:extLst>
          </p:cNvPr>
          <p:cNvCxnSpPr>
            <a:cxnSpLocks/>
          </p:cNvCxnSpPr>
          <p:nvPr/>
        </p:nvCxnSpPr>
        <p:spPr>
          <a:xfrm flipV="1">
            <a:off x="9906636" y="2399616"/>
            <a:ext cx="0" cy="27012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CasellaDiTesto 93">
            <a:extLst>
              <a:ext uri="{FF2B5EF4-FFF2-40B4-BE49-F238E27FC236}">
                <a16:creationId xmlns:a16="http://schemas.microsoft.com/office/drawing/2014/main" id="{478BB799-CF60-BA76-F310-44AABAEDE28F}"/>
              </a:ext>
            </a:extLst>
          </p:cNvPr>
          <p:cNvSpPr txBox="1"/>
          <p:nvPr/>
        </p:nvSpPr>
        <p:spPr>
          <a:xfrm>
            <a:off x="0" y="5345392"/>
            <a:ext cx="50811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it-IT" dirty="0">
                <a:solidFill>
                  <a:srgbClr val="FF0000"/>
                </a:solidFill>
              </a:rPr>
              <a:t> determinerà sulla faccia posteriore del prisma il segmento G(G’;G’’) e H(H’;H’’)</a:t>
            </a:r>
          </a:p>
        </p:txBody>
      </p:sp>
      <p:sp>
        <p:nvSpPr>
          <p:cNvPr id="95" name="CasellaDiTesto 94">
            <a:extLst>
              <a:ext uri="{FF2B5EF4-FFF2-40B4-BE49-F238E27FC236}">
                <a16:creationId xmlns:a16="http://schemas.microsoft.com/office/drawing/2014/main" id="{6C82A5F7-BAFA-31BA-E909-A554B5F1E9B8}"/>
              </a:ext>
            </a:extLst>
          </p:cNvPr>
          <p:cNvSpPr txBox="1"/>
          <p:nvPr/>
        </p:nvSpPr>
        <p:spPr>
          <a:xfrm>
            <a:off x="8941202" y="3640442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G’’</a:t>
            </a:r>
          </a:p>
        </p:txBody>
      </p:sp>
      <p:sp>
        <p:nvSpPr>
          <p:cNvPr id="96" name="CasellaDiTesto 95">
            <a:extLst>
              <a:ext uri="{FF2B5EF4-FFF2-40B4-BE49-F238E27FC236}">
                <a16:creationId xmlns:a16="http://schemas.microsoft.com/office/drawing/2014/main" id="{D2E288D8-302E-0242-F994-28091D0989D3}"/>
              </a:ext>
            </a:extLst>
          </p:cNvPr>
          <p:cNvSpPr txBox="1"/>
          <p:nvPr/>
        </p:nvSpPr>
        <p:spPr>
          <a:xfrm>
            <a:off x="8947668" y="4501997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G’</a:t>
            </a:r>
          </a:p>
        </p:txBody>
      </p:sp>
      <p:sp>
        <p:nvSpPr>
          <p:cNvPr id="97" name="CasellaDiTesto 96">
            <a:extLst>
              <a:ext uri="{FF2B5EF4-FFF2-40B4-BE49-F238E27FC236}">
                <a16:creationId xmlns:a16="http://schemas.microsoft.com/office/drawing/2014/main" id="{333591BC-4AA4-6681-5619-1DCD734036A4}"/>
              </a:ext>
            </a:extLst>
          </p:cNvPr>
          <p:cNvSpPr txBox="1"/>
          <p:nvPr/>
        </p:nvSpPr>
        <p:spPr>
          <a:xfrm>
            <a:off x="9817699" y="2194410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H’’</a:t>
            </a:r>
          </a:p>
        </p:txBody>
      </p:sp>
      <p:sp>
        <p:nvSpPr>
          <p:cNvPr id="98" name="CasellaDiTesto 97">
            <a:extLst>
              <a:ext uri="{FF2B5EF4-FFF2-40B4-BE49-F238E27FC236}">
                <a16:creationId xmlns:a16="http://schemas.microsoft.com/office/drawing/2014/main" id="{0141AAFC-CB8E-41D1-ADA4-042C4C84300E}"/>
              </a:ext>
            </a:extLst>
          </p:cNvPr>
          <p:cNvSpPr txBox="1"/>
          <p:nvPr/>
        </p:nvSpPr>
        <p:spPr>
          <a:xfrm>
            <a:off x="9776732" y="5068931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H’</a:t>
            </a:r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9D8B517B-6D77-D61D-619B-251239961ECE}"/>
              </a:ext>
            </a:extLst>
          </p:cNvPr>
          <p:cNvSpPr txBox="1"/>
          <p:nvPr/>
        </p:nvSpPr>
        <p:spPr>
          <a:xfrm>
            <a:off x="79899" y="5940006"/>
            <a:ext cx="616773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FF0000"/>
                </a:solidFill>
              </a:rPr>
              <a:t> interseca i piani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 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it-IT" dirty="0">
                <a:solidFill>
                  <a:srgbClr val="FF0000"/>
                </a:solidFill>
              </a:rPr>
              <a:t> sugli spigoli del cubo definendo, così, i punti di verifica X(X’;X’’) e Y(Y’;Y’’) come intersezione di tre segmenti di rette </a:t>
            </a:r>
          </a:p>
        </p:txBody>
      </p:sp>
      <p:sp>
        <p:nvSpPr>
          <p:cNvPr id="104" name="CasellaDiTesto 103">
            <a:extLst>
              <a:ext uri="{FF2B5EF4-FFF2-40B4-BE49-F238E27FC236}">
                <a16:creationId xmlns:a16="http://schemas.microsoft.com/office/drawing/2014/main" id="{C3C46D9F-76F5-8FF6-1355-4D685F4A5E27}"/>
              </a:ext>
            </a:extLst>
          </p:cNvPr>
          <p:cNvSpPr txBox="1"/>
          <p:nvPr/>
        </p:nvSpPr>
        <p:spPr>
          <a:xfrm>
            <a:off x="9138659" y="3218447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Y’’</a:t>
            </a:r>
          </a:p>
        </p:txBody>
      </p:sp>
      <p:sp>
        <p:nvSpPr>
          <p:cNvPr id="105" name="CasellaDiTesto 104">
            <a:extLst>
              <a:ext uri="{FF2B5EF4-FFF2-40B4-BE49-F238E27FC236}">
                <a16:creationId xmlns:a16="http://schemas.microsoft.com/office/drawing/2014/main" id="{80F34B70-E1E8-B99C-BF1B-597C18F6BAFE}"/>
              </a:ext>
            </a:extLst>
          </p:cNvPr>
          <p:cNvSpPr txBox="1"/>
          <p:nvPr/>
        </p:nvSpPr>
        <p:spPr>
          <a:xfrm>
            <a:off x="8119694" y="6226198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X’</a:t>
            </a:r>
          </a:p>
        </p:txBody>
      </p: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DB72A52F-F0C7-D99B-BDF3-75BA2E0D99FB}"/>
              </a:ext>
            </a:extLst>
          </p:cNvPr>
          <p:cNvSpPr txBox="1"/>
          <p:nvPr/>
        </p:nvSpPr>
        <p:spPr>
          <a:xfrm>
            <a:off x="8231668" y="2921963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X’’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7B7C36F8-819A-90B3-B229-274CB2E34E18}"/>
              </a:ext>
            </a:extLst>
          </p:cNvPr>
          <p:cNvSpPr txBox="1"/>
          <p:nvPr/>
        </p:nvSpPr>
        <p:spPr>
          <a:xfrm>
            <a:off x="9153711" y="4738707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Y’</a:t>
            </a:r>
          </a:p>
        </p:txBody>
      </p: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2C24FB59-4AA8-0023-59B2-E9DFCEB7B533}"/>
              </a:ext>
            </a:extLst>
          </p:cNvPr>
          <p:cNvCxnSpPr>
            <a:cxnSpLocks/>
          </p:cNvCxnSpPr>
          <p:nvPr/>
        </p:nvCxnSpPr>
        <p:spPr>
          <a:xfrm flipH="1">
            <a:off x="8638898" y="4577730"/>
            <a:ext cx="729756" cy="1254013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AD75D172-408D-EC17-35C1-B64E6EFDC59A}"/>
              </a:ext>
            </a:extLst>
          </p:cNvPr>
          <p:cNvCxnSpPr>
            <a:cxnSpLocks/>
          </p:cNvCxnSpPr>
          <p:nvPr/>
        </p:nvCxnSpPr>
        <p:spPr>
          <a:xfrm flipH="1">
            <a:off x="8203838" y="5829709"/>
            <a:ext cx="435566" cy="762076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Connettore diritto 116">
            <a:extLst>
              <a:ext uri="{FF2B5EF4-FFF2-40B4-BE49-F238E27FC236}">
                <a16:creationId xmlns:a16="http://schemas.microsoft.com/office/drawing/2014/main" id="{CFB7809B-C5A8-B02F-4AF2-8FC2D8066072}"/>
              </a:ext>
            </a:extLst>
          </p:cNvPr>
          <p:cNvCxnSpPr>
            <a:cxnSpLocks/>
          </p:cNvCxnSpPr>
          <p:nvPr/>
        </p:nvCxnSpPr>
        <p:spPr>
          <a:xfrm>
            <a:off x="8032953" y="6301740"/>
            <a:ext cx="619518" cy="3566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C5019ADA-79CC-F4AB-1554-B61CFBD0D6BB}"/>
              </a:ext>
            </a:extLst>
          </p:cNvPr>
          <p:cNvCxnSpPr>
            <a:cxnSpLocks/>
          </p:cNvCxnSpPr>
          <p:nvPr/>
        </p:nvCxnSpPr>
        <p:spPr>
          <a:xfrm>
            <a:off x="9187745" y="4682190"/>
            <a:ext cx="718977" cy="412227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B236D2C2-A277-DE59-9CB5-D914173AE7EE}"/>
              </a:ext>
            </a:extLst>
          </p:cNvPr>
          <p:cNvCxnSpPr>
            <a:cxnSpLocks/>
          </p:cNvCxnSpPr>
          <p:nvPr/>
        </p:nvCxnSpPr>
        <p:spPr>
          <a:xfrm>
            <a:off x="6096" y="68460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276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4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1" grpId="0"/>
      <p:bldP spid="45" grpId="0"/>
      <p:bldP spid="47" grpId="0"/>
      <p:bldP spid="49" grpId="0"/>
      <p:bldP spid="49" grpId="1"/>
      <p:bldP spid="55" grpId="0"/>
      <p:bldP spid="55" grpId="1"/>
      <p:bldP spid="60" grpId="0"/>
      <p:bldP spid="63" grpId="0"/>
      <p:bldP spid="79" grpId="0"/>
      <p:bldP spid="81" grpId="0"/>
      <p:bldP spid="82" grpId="0"/>
      <p:bldP spid="82" grpId="1"/>
      <p:bldP spid="83" grpId="0"/>
      <p:bldP spid="83" grpId="1"/>
      <p:bldP spid="15" grpId="0"/>
      <p:bldP spid="24" grpId="0"/>
      <p:bldP spid="16" grpId="0"/>
      <p:bldP spid="26" grpId="0"/>
      <p:bldP spid="30" grpId="0"/>
      <p:bldP spid="33" grpId="0"/>
      <p:bldP spid="46" grpId="0"/>
      <p:bldP spid="51" grpId="0"/>
      <p:bldP spid="71" grpId="0"/>
      <p:bldP spid="72" grpId="0"/>
      <p:bldP spid="75" grpId="0"/>
      <p:bldP spid="77" grpId="0"/>
      <p:bldP spid="94" grpId="0"/>
      <p:bldP spid="95" grpId="0"/>
      <p:bldP spid="96" grpId="0"/>
      <p:bldP spid="97" grpId="0"/>
      <p:bldP spid="98" grpId="0"/>
      <p:bldP spid="103" grpId="0"/>
      <p:bldP spid="104" grpId="0"/>
      <p:bldP spid="105" grpId="0"/>
      <p:bldP spid="106" grpId="0"/>
      <p:bldP spid="10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olo 3">
            <a:extLst>
              <a:ext uri="{FF2B5EF4-FFF2-40B4-BE49-F238E27FC236}">
                <a16:creationId xmlns:a16="http://schemas.microsoft.com/office/drawing/2014/main" id="{C724619F-842A-E752-E361-38FD2FEE02D6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COMPENETRAZIONE DI SOLIDI (3)</a:t>
            </a:r>
          </a:p>
        </p:txBody>
      </p:sp>
      <p:sp>
        <p:nvSpPr>
          <p:cNvPr id="52" name="Pulsante di azione: vuoto 5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9BD914E-A7B1-E0F5-5883-188742F38199}"/>
              </a:ext>
            </a:extLst>
          </p:cNvPr>
          <p:cNvSpPr/>
          <p:nvPr/>
        </p:nvSpPr>
        <p:spPr>
          <a:xfrm>
            <a:off x="10794008" y="12106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CC181AB-9391-210B-D749-55F0B07A335A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C26600B-5063-067F-0F5F-3D5C4782A5CE}"/>
              </a:ext>
            </a:extLst>
          </p:cNvPr>
          <p:cNvCxnSpPr>
            <a:cxnSpLocks/>
          </p:cNvCxnSpPr>
          <p:nvPr/>
        </p:nvCxnSpPr>
        <p:spPr>
          <a:xfrm>
            <a:off x="4474295" y="3673043"/>
            <a:ext cx="768391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7AE2D2E-4EEE-48C9-EE29-A76630246F13}"/>
              </a:ext>
            </a:extLst>
          </p:cNvPr>
          <p:cNvSpPr txBox="1"/>
          <p:nvPr/>
        </p:nvSpPr>
        <p:spPr>
          <a:xfrm>
            <a:off x="11548448" y="3380868"/>
            <a:ext cx="56917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29C02762-3209-E957-4AA8-8912F7AADDFA}"/>
              </a:ext>
            </a:extLst>
          </p:cNvPr>
          <p:cNvCxnSpPr>
            <a:cxnSpLocks/>
          </p:cNvCxnSpPr>
          <p:nvPr/>
        </p:nvCxnSpPr>
        <p:spPr>
          <a:xfrm>
            <a:off x="-7404" y="68861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tangolo 37">
            <a:extLst>
              <a:ext uri="{FF2B5EF4-FFF2-40B4-BE49-F238E27FC236}">
                <a16:creationId xmlns:a16="http://schemas.microsoft.com/office/drawing/2014/main" id="{FF38C99D-98D8-BA2A-6DFB-69E91D27EB5D}"/>
              </a:ext>
            </a:extLst>
          </p:cNvPr>
          <p:cNvSpPr/>
          <p:nvPr/>
        </p:nvSpPr>
        <p:spPr>
          <a:xfrm rot="-1800000">
            <a:off x="7788440" y="4768543"/>
            <a:ext cx="2880000" cy="144000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Rettangolo 41">
            <a:extLst>
              <a:ext uri="{FF2B5EF4-FFF2-40B4-BE49-F238E27FC236}">
                <a16:creationId xmlns:a16="http://schemas.microsoft.com/office/drawing/2014/main" id="{02CAC112-C400-05AA-B596-E1A737F5FA32}"/>
              </a:ext>
            </a:extLst>
          </p:cNvPr>
          <p:cNvSpPr/>
          <p:nvPr/>
        </p:nvSpPr>
        <p:spPr>
          <a:xfrm rot="14530128">
            <a:off x="5477863" y="4293134"/>
            <a:ext cx="2160000" cy="126000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29E69472-0CD5-33CA-4A50-EAF1C3168450}"/>
              </a:ext>
            </a:extLst>
          </p:cNvPr>
          <p:cNvCxnSpPr>
            <a:cxnSpLocks/>
          </p:cNvCxnSpPr>
          <p:nvPr/>
        </p:nvCxnSpPr>
        <p:spPr>
          <a:xfrm flipV="1">
            <a:off x="8342289" y="3671070"/>
            <a:ext cx="0" cy="316101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CE9F99CD-6B4D-CFB9-4DD6-3EA9CCA6DC96}"/>
              </a:ext>
            </a:extLst>
          </p:cNvPr>
          <p:cNvCxnSpPr>
            <a:stCxn id="38" idx="1"/>
            <a:endCxn id="38" idx="3"/>
          </p:cNvCxnSpPr>
          <p:nvPr/>
        </p:nvCxnSpPr>
        <p:spPr>
          <a:xfrm flipV="1">
            <a:off x="7981363" y="4768543"/>
            <a:ext cx="2494154" cy="144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9084178F-2694-F2F3-01DE-50255D707B4D}"/>
              </a:ext>
            </a:extLst>
          </p:cNvPr>
          <p:cNvCxnSpPr>
            <a:cxnSpLocks/>
          </p:cNvCxnSpPr>
          <p:nvPr/>
        </p:nvCxnSpPr>
        <p:spPr>
          <a:xfrm flipV="1">
            <a:off x="7981363" y="2399617"/>
            <a:ext cx="0" cy="38089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62FAF0E6-04AD-6FB1-5C36-DAE9EBD2B814}"/>
              </a:ext>
            </a:extLst>
          </p:cNvPr>
          <p:cNvCxnSpPr>
            <a:cxnSpLocks/>
          </p:cNvCxnSpPr>
          <p:nvPr/>
        </p:nvCxnSpPr>
        <p:spPr>
          <a:xfrm flipV="1">
            <a:off x="6502876" y="1762467"/>
            <a:ext cx="0" cy="440641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8F928D82-5734-298C-2F22-39761DAD3F47}"/>
              </a:ext>
            </a:extLst>
          </p:cNvPr>
          <p:cNvCxnSpPr>
            <a:cxnSpLocks/>
          </p:cNvCxnSpPr>
          <p:nvPr/>
        </p:nvCxnSpPr>
        <p:spPr>
          <a:xfrm flipV="1">
            <a:off x="7617807" y="1762467"/>
            <a:ext cx="0" cy="38161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ttangolo 33">
            <a:extLst>
              <a:ext uri="{FF2B5EF4-FFF2-40B4-BE49-F238E27FC236}">
                <a16:creationId xmlns:a16="http://schemas.microsoft.com/office/drawing/2014/main" id="{9B767FD4-D31A-9EF7-CBDA-BFB2EA508A9B}"/>
              </a:ext>
            </a:extLst>
          </p:cNvPr>
          <p:cNvSpPr/>
          <p:nvPr/>
        </p:nvSpPr>
        <p:spPr>
          <a:xfrm rot="1800000">
            <a:off x="6933460" y="4106755"/>
            <a:ext cx="1980000" cy="1980000"/>
          </a:xfrm>
          <a:prstGeom prst="rect">
            <a:avLst/>
          </a:prstGeom>
          <a:noFill/>
          <a:ln w="31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5" name="Triangolo isoscele 174">
            <a:extLst>
              <a:ext uri="{FF2B5EF4-FFF2-40B4-BE49-F238E27FC236}">
                <a16:creationId xmlns:a16="http://schemas.microsoft.com/office/drawing/2014/main" id="{E605DEC4-1BAD-5CBA-3B41-888139A24E91}"/>
              </a:ext>
            </a:extLst>
          </p:cNvPr>
          <p:cNvSpPr/>
          <p:nvPr/>
        </p:nvSpPr>
        <p:spPr>
          <a:xfrm rot="3600000">
            <a:off x="10305824" y="3816161"/>
            <a:ext cx="1440000" cy="1271820"/>
          </a:xfrm>
          <a:prstGeom prst="triangle">
            <a:avLst>
              <a:gd name="adj" fmla="val 50000"/>
            </a:avLst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AFF3D60F-50FF-D5C7-A053-22645F134A31}"/>
              </a:ext>
            </a:extLst>
          </p:cNvPr>
          <p:cNvCxnSpPr>
            <a:cxnSpLocks/>
            <a:endCxn id="175" idx="3"/>
          </p:cNvCxnSpPr>
          <p:nvPr/>
        </p:nvCxnSpPr>
        <p:spPr>
          <a:xfrm flipH="1">
            <a:off x="10475110" y="4131094"/>
            <a:ext cx="1106662" cy="63893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77CB22F8-A09C-750A-8B12-4F789DF17F71}"/>
              </a:ext>
            </a:extLst>
          </p:cNvPr>
          <p:cNvCxnSpPr>
            <a:cxnSpLocks/>
          </p:cNvCxnSpPr>
          <p:nvPr/>
        </p:nvCxnSpPr>
        <p:spPr>
          <a:xfrm flipV="1">
            <a:off x="10835666" y="3669125"/>
            <a:ext cx="0" cy="172444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3F7F6361-F1A9-A1F9-C612-6DD9BA951A0D}"/>
              </a:ext>
            </a:extLst>
          </p:cNvPr>
          <p:cNvCxnSpPr>
            <a:cxnSpLocks/>
          </p:cNvCxnSpPr>
          <p:nvPr/>
        </p:nvCxnSpPr>
        <p:spPr>
          <a:xfrm flipV="1">
            <a:off x="10115109" y="3673043"/>
            <a:ext cx="0" cy="47196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96792BEA-E6BF-E7E6-699B-2066B50BE0AD}"/>
              </a:ext>
            </a:extLst>
          </p:cNvPr>
          <p:cNvCxnSpPr>
            <a:cxnSpLocks/>
          </p:cNvCxnSpPr>
          <p:nvPr/>
        </p:nvCxnSpPr>
        <p:spPr>
          <a:xfrm flipV="1">
            <a:off x="10475110" y="2399617"/>
            <a:ext cx="0" cy="23689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6BA02A26-69CD-8CE3-C1C8-448C354EFE06}"/>
              </a:ext>
            </a:extLst>
          </p:cNvPr>
          <p:cNvCxnSpPr>
            <a:cxnSpLocks/>
          </p:cNvCxnSpPr>
          <p:nvPr/>
        </p:nvCxnSpPr>
        <p:spPr>
          <a:xfrm>
            <a:off x="10475359" y="2399617"/>
            <a:ext cx="358423" cy="12714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1E38ED4E-7DAA-BA5F-2890-EEA9E8E0C3BA}"/>
              </a:ext>
            </a:extLst>
          </p:cNvPr>
          <p:cNvCxnSpPr>
            <a:cxnSpLocks/>
          </p:cNvCxnSpPr>
          <p:nvPr/>
        </p:nvCxnSpPr>
        <p:spPr>
          <a:xfrm flipH="1">
            <a:off x="10113392" y="2401368"/>
            <a:ext cx="361114" cy="12773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6E147918-7D4A-3E91-7A83-C0C3693BEEEE}"/>
              </a:ext>
            </a:extLst>
          </p:cNvPr>
          <p:cNvCxnSpPr>
            <a:cxnSpLocks/>
          </p:cNvCxnSpPr>
          <p:nvPr/>
        </p:nvCxnSpPr>
        <p:spPr>
          <a:xfrm flipV="1">
            <a:off x="7619207" y="3664101"/>
            <a:ext cx="0" cy="192430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9FFC93F5-8003-4DE4-A812-2EDA8E3738F0}"/>
              </a:ext>
            </a:extLst>
          </p:cNvPr>
          <p:cNvCxnSpPr>
            <a:cxnSpLocks/>
          </p:cNvCxnSpPr>
          <p:nvPr/>
        </p:nvCxnSpPr>
        <p:spPr>
          <a:xfrm flipH="1">
            <a:off x="7616651" y="2403378"/>
            <a:ext cx="362644" cy="128280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4046896D-0412-5E98-756C-065D6ABC87CD}"/>
              </a:ext>
            </a:extLst>
          </p:cNvPr>
          <p:cNvCxnSpPr>
            <a:cxnSpLocks/>
          </p:cNvCxnSpPr>
          <p:nvPr/>
        </p:nvCxnSpPr>
        <p:spPr>
          <a:xfrm>
            <a:off x="7979295" y="2401368"/>
            <a:ext cx="249513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AB848AD0-F4EE-805A-D930-DE193823189A}"/>
              </a:ext>
            </a:extLst>
          </p:cNvPr>
          <p:cNvCxnSpPr>
            <a:cxnSpLocks/>
          </p:cNvCxnSpPr>
          <p:nvPr/>
        </p:nvCxnSpPr>
        <p:spPr>
          <a:xfrm>
            <a:off x="7985207" y="2403378"/>
            <a:ext cx="358841" cy="12729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D0EE9195-D4B5-E69D-CFE0-B1550538DA90}"/>
              </a:ext>
            </a:extLst>
          </p:cNvPr>
          <p:cNvCxnSpPr>
            <a:cxnSpLocks/>
          </p:cNvCxnSpPr>
          <p:nvPr/>
        </p:nvCxnSpPr>
        <p:spPr>
          <a:xfrm flipV="1">
            <a:off x="5496519" y="1762467"/>
            <a:ext cx="0" cy="250473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7D3FE550-4CE3-FC99-0D14-484304EEFC74}"/>
              </a:ext>
            </a:extLst>
          </p:cNvPr>
          <p:cNvCxnSpPr>
            <a:cxnSpLocks/>
          </p:cNvCxnSpPr>
          <p:nvPr/>
        </p:nvCxnSpPr>
        <p:spPr>
          <a:xfrm>
            <a:off x="5496519" y="1766272"/>
            <a:ext cx="212013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F65E6BAF-1412-3458-54E9-8880EE2ECE6C}"/>
              </a:ext>
            </a:extLst>
          </p:cNvPr>
          <p:cNvCxnSpPr>
            <a:cxnSpLocks/>
          </p:cNvCxnSpPr>
          <p:nvPr/>
        </p:nvCxnSpPr>
        <p:spPr>
          <a:xfrm>
            <a:off x="5496519" y="3042963"/>
            <a:ext cx="212013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Ovale 269">
            <a:extLst>
              <a:ext uri="{FF2B5EF4-FFF2-40B4-BE49-F238E27FC236}">
                <a16:creationId xmlns:a16="http://schemas.microsoft.com/office/drawing/2014/main" id="{8FD8D329-021A-FBFE-97E4-4B58C0B1D042}"/>
              </a:ext>
            </a:extLst>
          </p:cNvPr>
          <p:cNvSpPr/>
          <p:nvPr/>
        </p:nvSpPr>
        <p:spPr>
          <a:xfrm>
            <a:off x="6505960" y="1780233"/>
            <a:ext cx="1110933" cy="12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3" name="Ovale 272">
            <a:extLst>
              <a:ext uri="{FF2B5EF4-FFF2-40B4-BE49-F238E27FC236}">
                <a16:creationId xmlns:a16="http://schemas.microsoft.com/office/drawing/2014/main" id="{4AEE5F63-ACFB-E4ED-DFF6-A06FC3DF4630}"/>
              </a:ext>
            </a:extLst>
          </p:cNvPr>
          <p:cNvSpPr/>
          <p:nvPr/>
        </p:nvSpPr>
        <p:spPr>
          <a:xfrm>
            <a:off x="5503286" y="1772156"/>
            <a:ext cx="1110933" cy="12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EDAC1BB-84FD-0D5B-8491-CB4450330408}"/>
              </a:ext>
            </a:extLst>
          </p:cNvPr>
          <p:cNvCxnSpPr>
            <a:cxnSpLocks/>
          </p:cNvCxnSpPr>
          <p:nvPr/>
        </p:nvCxnSpPr>
        <p:spPr>
          <a:xfrm flipV="1">
            <a:off x="6571094" y="1690000"/>
            <a:ext cx="0" cy="377160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F5213CD4-06C5-E4AC-0153-0DCB589F72C1}"/>
              </a:ext>
            </a:extLst>
          </p:cNvPr>
          <p:cNvCxnSpPr>
            <a:cxnSpLocks/>
          </p:cNvCxnSpPr>
          <p:nvPr/>
        </p:nvCxnSpPr>
        <p:spPr>
          <a:xfrm flipV="1">
            <a:off x="9274368" y="1690000"/>
            <a:ext cx="0" cy="508196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21833C46-C691-CE33-963E-CD5AEBDEDEA4}"/>
              </a:ext>
            </a:extLst>
          </p:cNvPr>
          <p:cNvCxnSpPr>
            <a:cxnSpLocks/>
          </p:cNvCxnSpPr>
          <p:nvPr/>
        </p:nvCxnSpPr>
        <p:spPr>
          <a:xfrm flipV="1">
            <a:off x="8283615" y="1690000"/>
            <a:ext cx="0" cy="475661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13BA8B17-C4CA-3C7D-0D65-E1A20011D401}"/>
              </a:ext>
            </a:extLst>
          </p:cNvPr>
          <p:cNvCxnSpPr>
            <a:cxnSpLocks/>
          </p:cNvCxnSpPr>
          <p:nvPr/>
        </p:nvCxnSpPr>
        <p:spPr>
          <a:xfrm flipH="1">
            <a:off x="6571094" y="1690000"/>
            <a:ext cx="2704732" cy="0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uppo 39">
            <a:extLst>
              <a:ext uri="{FF2B5EF4-FFF2-40B4-BE49-F238E27FC236}">
                <a16:creationId xmlns:a16="http://schemas.microsoft.com/office/drawing/2014/main" id="{22DD977D-839B-B921-2F1E-97A3758AE6A4}"/>
              </a:ext>
            </a:extLst>
          </p:cNvPr>
          <p:cNvGrpSpPr/>
          <p:nvPr/>
        </p:nvGrpSpPr>
        <p:grpSpPr>
          <a:xfrm>
            <a:off x="8015827" y="760024"/>
            <a:ext cx="2520000" cy="2520000"/>
            <a:chOff x="7673565" y="1143871"/>
            <a:chExt cx="2520000" cy="2520000"/>
          </a:xfrm>
        </p:grpSpPr>
        <p:sp>
          <p:nvSpPr>
            <p:cNvPr id="93" name="Ovale 92">
              <a:extLst>
                <a:ext uri="{FF2B5EF4-FFF2-40B4-BE49-F238E27FC236}">
                  <a16:creationId xmlns:a16="http://schemas.microsoft.com/office/drawing/2014/main" id="{5B3CE980-12C7-C3C3-8F89-2949F78CEC39}"/>
                </a:ext>
              </a:extLst>
            </p:cNvPr>
            <p:cNvSpPr/>
            <p:nvPr/>
          </p:nvSpPr>
          <p:spPr>
            <a:xfrm>
              <a:off x="7673565" y="1143871"/>
              <a:ext cx="2520000" cy="2520000"/>
            </a:xfrm>
            <a:prstGeom prst="ellipse">
              <a:avLst/>
            </a:prstGeom>
            <a:noFill/>
            <a:ln w="3175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cxnSp>
          <p:nvCxnSpPr>
            <p:cNvPr id="35" name="Connettore diritto 34">
              <a:extLst>
                <a:ext uri="{FF2B5EF4-FFF2-40B4-BE49-F238E27FC236}">
                  <a16:creationId xmlns:a16="http://schemas.microsoft.com/office/drawing/2014/main" id="{44FFFE2C-497F-9075-1F77-000DC9C3DFBA}"/>
                </a:ext>
              </a:extLst>
            </p:cNvPr>
            <p:cNvCxnSpPr>
              <a:stCxn id="93" idx="0"/>
              <a:endCxn id="93" idx="4"/>
            </p:cNvCxnSpPr>
            <p:nvPr/>
          </p:nvCxnSpPr>
          <p:spPr>
            <a:xfrm>
              <a:off x="8933565" y="1143871"/>
              <a:ext cx="0" cy="2520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81EB1A92-78AF-2075-DA66-7FDB6B7B3B09}"/>
              </a:ext>
            </a:extLst>
          </p:cNvPr>
          <p:cNvCxnSpPr>
            <a:cxnSpLocks/>
            <a:stCxn id="93" idx="2"/>
          </p:cNvCxnSpPr>
          <p:nvPr/>
        </p:nvCxnSpPr>
        <p:spPr>
          <a:xfrm>
            <a:off x="8015827" y="2020024"/>
            <a:ext cx="2518649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A6331E2E-EFFD-E9C0-4B33-5492C43E44A0}"/>
              </a:ext>
            </a:extLst>
          </p:cNvPr>
          <p:cNvCxnSpPr>
            <a:cxnSpLocks/>
            <a:stCxn id="93" idx="2"/>
          </p:cNvCxnSpPr>
          <p:nvPr/>
        </p:nvCxnSpPr>
        <p:spPr>
          <a:xfrm>
            <a:off x="8015827" y="2020024"/>
            <a:ext cx="0" cy="165051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00F2EE7D-4881-70D2-4E6E-A2690CAE91B4}"/>
              </a:ext>
            </a:extLst>
          </p:cNvPr>
          <p:cNvCxnSpPr>
            <a:cxnSpLocks/>
            <a:stCxn id="93" idx="6"/>
          </p:cNvCxnSpPr>
          <p:nvPr/>
        </p:nvCxnSpPr>
        <p:spPr>
          <a:xfrm>
            <a:off x="10535827" y="2020024"/>
            <a:ext cx="0" cy="165051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5BB04AD0-ED94-8D55-49C3-FBB92CE344B3}"/>
              </a:ext>
            </a:extLst>
          </p:cNvPr>
          <p:cNvCxnSpPr/>
          <p:nvPr/>
        </p:nvCxnSpPr>
        <p:spPr>
          <a:xfrm>
            <a:off x="8015827" y="3664101"/>
            <a:ext cx="1258541" cy="310786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E801722B-D97A-87B6-2103-79ED44B15819}"/>
              </a:ext>
            </a:extLst>
          </p:cNvPr>
          <p:cNvCxnSpPr>
            <a:cxnSpLocks/>
          </p:cNvCxnSpPr>
          <p:nvPr/>
        </p:nvCxnSpPr>
        <p:spPr>
          <a:xfrm flipH="1">
            <a:off x="9272851" y="3663651"/>
            <a:ext cx="1261625" cy="30986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e 63">
            <a:extLst>
              <a:ext uri="{FF2B5EF4-FFF2-40B4-BE49-F238E27FC236}">
                <a16:creationId xmlns:a16="http://schemas.microsoft.com/office/drawing/2014/main" id="{9B5FA220-4BC0-D9EA-4FB3-1825CD616A9B}"/>
              </a:ext>
            </a:extLst>
          </p:cNvPr>
          <p:cNvSpPr/>
          <p:nvPr/>
        </p:nvSpPr>
        <p:spPr>
          <a:xfrm>
            <a:off x="4609653" y="1870955"/>
            <a:ext cx="1800000" cy="180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Ovale 65">
            <a:extLst>
              <a:ext uri="{FF2B5EF4-FFF2-40B4-BE49-F238E27FC236}">
                <a16:creationId xmlns:a16="http://schemas.microsoft.com/office/drawing/2014/main" id="{E01C206C-2E6A-DC7A-AADF-18B71AA929A1}"/>
              </a:ext>
            </a:extLst>
          </p:cNvPr>
          <p:cNvSpPr/>
          <p:nvPr/>
        </p:nvSpPr>
        <p:spPr>
          <a:xfrm>
            <a:off x="4600507" y="4260599"/>
            <a:ext cx="1800000" cy="180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0305630F-3986-6C23-4BE6-FB11C2EBFB89}"/>
              </a:ext>
            </a:extLst>
          </p:cNvPr>
          <p:cNvCxnSpPr>
            <a:cxnSpLocks/>
          </p:cNvCxnSpPr>
          <p:nvPr/>
        </p:nvCxnSpPr>
        <p:spPr>
          <a:xfrm flipV="1">
            <a:off x="6571094" y="1690000"/>
            <a:ext cx="0" cy="3771603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6F345356-B5AF-4740-48D6-515B0786D1F1}"/>
              </a:ext>
            </a:extLst>
          </p:cNvPr>
          <p:cNvCxnSpPr>
            <a:cxnSpLocks/>
          </p:cNvCxnSpPr>
          <p:nvPr/>
        </p:nvCxnSpPr>
        <p:spPr>
          <a:xfrm flipV="1">
            <a:off x="8283615" y="1690000"/>
            <a:ext cx="0" cy="4756617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73E0DD3A-515D-6BA0-841A-EE4B7A057E1E}"/>
              </a:ext>
            </a:extLst>
          </p:cNvPr>
          <p:cNvCxnSpPr/>
          <p:nvPr/>
        </p:nvCxnSpPr>
        <p:spPr>
          <a:xfrm>
            <a:off x="8284701" y="1692482"/>
            <a:ext cx="0" cy="1980000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2F4A9810-8541-368B-9343-1A8A119CC859}"/>
              </a:ext>
            </a:extLst>
          </p:cNvPr>
          <p:cNvCxnSpPr/>
          <p:nvPr/>
        </p:nvCxnSpPr>
        <p:spPr>
          <a:xfrm>
            <a:off x="6571094" y="1690955"/>
            <a:ext cx="0" cy="1980000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8CF2056B-B80F-F3BA-7CD5-C17B2515F1B1}"/>
              </a:ext>
            </a:extLst>
          </p:cNvPr>
          <p:cNvCxnSpPr>
            <a:cxnSpLocks/>
          </p:cNvCxnSpPr>
          <p:nvPr/>
        </p:nvCxnSpPr>
        <p:spPr>
          <a:xfrm>
            <a:off x="7560461" y="1690955"/>
            <a:ext cx="0" cy="2053434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7E37B603-F43E-5C03-1F96-089BE888B95A}"/>
              </a:ext>
            </a:extLst>
          </p:cNvPr>
          <p:cNvCxnSpPr>
            <a:cxnSpLocks/>
          </p:cNvCxnSpPr>
          <p:nvPr/>
        </p:nvCxnSpPr>
        <p:spPr>
          <a:xfrm>
            <a:off x="7422731" y="3662995"/>
            <a:ext cx="4474294" cy="25903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2BA664BC-EFEE-7C54-290E-FC0012D7A667}"/>
              </a:ext>
            </a:extLst>
          </p:cNvPr>
          <p:cNvCxnSpPr>
            <a:cxnSpLocks/>
          </p:cNvCxnSpPr>
          <p:nvPr/>
        </p:nvCxnSpPr>
        <p:spPr>
          <a:xfrm>
            <a:off x="9942701" y="1146562"/>
            <a:ext cx="0" cy="398097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0F4CDEE8-0D55-5369-BF85-208310F4BCD2}"/>
              </a:ext>
            </a:extLst>
          </p:cNvPr>
          <p:cNvCxnSpPr>
            <a:cxnSpLocks/>
          </p:cNvCxnSpPr>
          <p:nvPr/>
        </p:nvCxnSpPr>
        <p:spPr>
          <a:xfrm>
            <a:off x="8191837" y="1146562"/>
            <a:ext cx="0" cy="29712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F89BD473-B591-B319-E97F-28C532E4C08C}"/>
              </a:ext>
            </a:extLst>
          </p:cNvPr>
          <p:cNvCxnSpPr>
            <a:cxnSpLocks/>
          </p:cNvCxnSpPr>
          <p:nvPr/>
        </p:nvCxnSpPr>
        <p:spPr>
          <a:xfrm>
            <a:off x="9065682" y="1143290"/>
            <a:ext cx="0" cy="34751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96A94ED2-E323-F2E8-1701-591497E21B00}"/>
              </a:ext>
            </a:extLst>
          </p:cNvPr>
          <p:cNvCxnSpPr>
            <a:cxnSpLocks/>
          </p:cNvCxnSpPr>
          <p:nvPr/>
        </p:nvCxnSpPr>
        <p:spPr>
          <a:xfrm>
            <a:off x="8393807" y="4615217"/>
            <a:ext cx="17568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B124A64D-5215-FC72-E40B-04FED4886D29}"/>
              </a:ext>
            </a:extLst>
          </p:cNvPr>
          <p:cNvCxnSpPr>
            <a:cxnSpLocks/>
          </p:cNvCxnSpPr>
          <p:nvPr/>
        </p:nvCxnSpPr>
        <p:spPr>
          <a:xfrm>
            <a:off x="8191837" y="1146562"/>
            <a:ext cx="174745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705F75BA-D712-E931-BF10-BB9453B15C49}"/>
              </a:ext>
            </a:extLst>
          </p:cNvPr>
          <p:cNvCxnSpPr>
            <a:cxnSpLocks/>
          </p:cNvCxnSpPr>
          <p:nvPr/>
        </p:nvCxnSpPr>
        <p:spPr>
          <a:xfrm>
            <a:off x="8191837" y="2892562"/>
            <a:ext cx="174745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1A83B180-5495-741F-D7BB-4AF12CB9A36D}"/>
              </a:ext>
            </a:extLst>
          </p:cNvPr>
          <p:cNvCxnSpPr/>
          <p:nvPr/>
        </p:nvCxnSpPr>
        <p:spPr>
          <a:xfrm>
            <a:off x="8191837" y="1146562"/>
            <a:ext cx="1747452" cy="1746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ABD9CDAB-DB8E-27D7-39ED-F9F1B8C2F384}"/>
              </a:ext>
            </a:extLst>
          </p:cNvPr>
          <p:cNvCxnSpPr/>
          <p:nvPr/>
        </p:nvCxnSpPr>
        <p:spPr>
          <a:xfrm flipH="1">
            <a:off x="8190829" y="1143290"/>
            <a:ext cx="1752124" cy="174927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e 79">
            <a:extLst>
              <a:ext uri="{FF2B5EF4-FFF2-40B4-BE49-F238E27FC236}">
                <a16:creationId xmlns:a16="http://schemas.microsoft.com/office/drawing/2014/main" id="{0E3227CC-C601-EF4E-C7FF-A46BAC5FDA12}"/>
              </a:ext>
            </a:extLst>
          </p:cNvPr>
          <p:cNvSpPr/>
          <p:nvPr/>
        </p:nvSpPr>
        <p:spPr>
          <a:xfrm>
            <a:off x="8197386" y="1146561"/>
            <a:ext cx="1749138" cy="1746001"/>
          </a:xfrm>
          <a:prstGeom prst="ellipse">
            <a:avLst/>
          </a:prstGeom>
          <a:noFill/>
          <a:ln w="31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67BA52BB-04B7-CAEF-1DB0-16D17BDCF7BD}"/>
              </a:ext>
            </a:extLst>
          </p:cNvPr>
          <p:cNvCxnSpPr>
            <a:cxnSpLocks/>
          </p:cNvCxnSpPr>
          <p:nvPr/>
        </p:nvCxnSpPr>
        <p:spPr>
          <a:xfrm flipH="1">
            <a:off x="5797118" y="1690000"/>
            <a:ext cx="603591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A51372AD-74BF-A892-709C-A8AAA07BC897}"/>
              </a:ext>
            </a:extLst>
          </p:cNvPr>
          <p:cNvCxnSpPr>
            <a:cxnSpLocks/>
          </p:cNvCxnSpPr>
          <p:nvPr/>
        </p:nvCxnSpPr>
        <p:spPr>
          <a:xfrm rot="16200000">
            <a:off x="7727198" y="472068"/>
            <a:ext cx="0" cy="3096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2103A151-E287-FD52-6240-2011BBF25233}"/>
              </a:ext>
            </a:extLst>
          </p:cNvPr>
          <p:cNvCxnSpPr>
            <a:cxnSpLocks/>
            <a:endCxn id="93" idx="0"/>
          </p:cNvCxnSpPr>
          <p:nvPr/>
        </p:nvCxnSpPr>
        <p:spPr>
          <a:xfrm flipV="1">
            <a:off x="6179198" y="760024"/>
            <a:ext cx="3096629" cy="126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174827A0-FD69-6DB7-539B-022EBA24A043}"/>
              </a:ext>
            </a:extLst>
          </p:cNvPr>
          <p:cNvCxnSpPr>
            <a:cxnSpLocks/>
            <a:endCxn id="93" idx="4"/>
          </p:cNvCxnSpPr>
          <p:nvPr/>
        </p:nvCxnSpPr>
        <p:spPr>
          <a:xfrm>
            <a:off x="6179198" y="2020024"/>
            <a:ext cx="3096629" cy="126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751F5C97-A366-3085-2941-23665A94B3B9}"/>
              </a:ext>
            </a:extLst>
          </p:cNvPr>
          <p:cNvCxnSpPr>
            <a:cxnSpLocks/>
          </p:cNvCxnSpPr>
          <p:nvPr/>
        </p:nvCxnSpPr>
        <p:spPr>
          <a:xfrm>
            <a:off x="6987822" y="1690000"/>
            <a:ext cx="0" cy="198876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o 104">
            <a:extLst>
              <a:ext uri="{FF2B5EF4-FFF2-40B4-BE49-F238E27FC236}">
                <a16:creationId xmlns:a16="http://schemas.microsoft.com/office/drawing/2014/main" id="{9D703D1F-6F67-3C4A-8A24-3CD549FCA792}"/>
              </a:ext>
            </a:extLst>
          </p:cNvPr>
          <p:cNvSpPr/>
          <p:nvPr/>
        </p:nvSpPr>
        <p:spPr>
          <a:xfrm>
            <a:off x="6989080" y="1386077"/>
            <a:ext cx="4572000" cy="4572000"/>
          </a:xfrm>
          <a:prstGeom prst="arc">
            <a:avLst>
              <a:gd name="adj1" fmla="val 5406843"/>
              <a:gd name="adj2" fmla="val 10806501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6" name="Connettore diritto 105">
            <a:extLst>
              <a:ext uri="{FF2B5EF4-FFF2-40B4-BE49-F238E27FC236}">
                <a16:creationId xmlns:a16="http://schemas.microsoft.com/office/drawing/2014/main" id="{4EB3E598-424F-D18D-EA09-A261C785FE8D}"/>
              </a:ext>
            </a:extLst>
          </p:cNvPr>
          <p:cNvCxnSpPr>
            <a:cxnSpLocks/>
          </p:cNvCxnSpPr>
          <p:nvPr/>
        </p:nvCxnSpPr>
        <p:spPr>
          <a:xfrm>
            <a:off x="8062226" y="1690000"/>
            <a:ext cx="0" cy="19805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B30C191B-96FF-9FD9-9309-746C36ED212C}"/>
              </a:ext>
            </a:extLst>
          </p:cNvPr>
          <p:cNvCxnSpPr>
            <a:cxnSpLocks/>
          </p:cNvCxnSpPr>
          <p:nvPr/>
        </p:nvCxnSpPr>
        <p:spPr>
          <a:xfrm>
            <a:off x="10491368" y="1685728"/>
            <a:ext cx="0" cy="198481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Figura a mano libera: forma 111">
            <a:extLst>
              <a:ext uri="{FF2B5EF4-FFF2-40B4-BE49-F238E27FC236}">
                <a16:creationId xmlns:a16="http://schemas.microsoft.com/office/drawing/2014/main" id="{528CA417-87C4-55D8-2B3F-AC2F48F4C066}"/>
              </a:ext>
            </a:extLst>
          </p:cNvPr>
          <p:cNvSpPr/>
          <p:nvPr/>
        </p:nvSpPr>
        <p:spPr>
          <a:xfrm>
            <a:off x="8062369" y="3663651"/>
            <a:ext cx="2427987" cy="2293973"/>
          </a:xfrm>
          <a:custGeom>
            <a:avLst/>
            <a:gdLst>
              <a:gd name="connsiteX0" fmla="*/ 0 w 2440270"/>
              <a:gd name="connsiteY0" fmla="*/ 11219 h 2294417"/>
              <a:gd name="connsiteX1" fmla="*/ 1222940 w 2440270"/>
              <a:gd name="connsiteY1" fmla="*/ 2294415 h 2294417"/>
              <a:gd name="connsiteX2" fmla="*/ 2440270 w 2440270"/>
              <a:gd name="connsiteY2" fmla="*/ 0 h 2294417"/>
              <a:gd name="connsiteX0" fmla="*/ 0 w 2438178"/>
              <a:gd name="connsiteY0" fmla="*/ 0 h 2299904"/>
              <a:gd name="connsiteX1" fmla="*/ 1220848 w 2438178"/>
              <a:gd name="connsiteY1" fmla="*/ 2299902 h 2299904"/>
              <a:gd name="connsiteX2" fmla="*/ 2438178 w 2438178"/>
              <a:gd name="connsiteY2" fmla="*/ 5487 h 2299904"/>
              <a:gd name="connsiteX0" fmla="*/ 0 w 2438178"/>
              <a:gd name="connsiteY0" fmla="*/ 0 h 2299904"/>
              <a:gd name="connsiteX1" fmla="*/ 1220848 w 2438178"/>
              <a:gd name="connsiteY1" fmla="*/ 2299902 h 2299904"/>
              <a:gd name="connsiteX2" fmla="*/ 2438178 w 2438178"/>
              <a:gd name="connsiteY2" fmla="*/ 5487 h 2299904"/>
              <a:gd name="connsiteX0" fmla="*/ 0 w 2438178"/>
              <a:gd name="connsiteY0" fmla="*/ 0 h 2299904"/>
              <a:gd name="connsiteX1" fmla="*/ 1220848 w 2438178"/>
              <a:gd name="connsiteY1" fmla="*/ 2299902 h 2299904"/>
              <a:gd name="connsiteX2" fmla="*/ 2438178 w 2438178"/>
              <a:gd name="connsiteY2" fmla="*/ 5487 h 2299904"/>
              <a:gd name="connsiteX0" fmla="*/ 0 w 2438178"/>
              <a:gd name="connsiteY0" fmla="*/ 0 h 2299904"/>
              <a:gd name="connsiteX1" fmla="*/ 1220848 w 2438178"/>
              <a:gd name="connsiteY1" fmla="*/ 2299902 h 2299904"/>
              <a:gd name="connsiteX2" fmla="*/ 2438178 w 2438178"/>
              <a:gd name="connsiteY2" fmla="*/ 5487 h 2299904"/>
              <a:gd name="connsiteX0" fmla="*/ 0 w 2438178"/>
              <a:gd name="connsiteY0" fmla="*/ 0 h 2299904"/>
              <a:gd name="connsiteX1" fmla="*/ 1220848 w 2438178"/>
              <a:gd name="connsiteY1" fmla="*/ 2299902 h 2299904"/>
              <a:gd name="connsiteX2" fmla="*/ 2438178 w 2438178"/>
              <a:gd name="connsiteY2" fmla="*/ 5487 h 2299904"/>
              <a:gd name="connsiteX0" fmla="*/ 0 w 2438178"/>
              <a:gd name="connsiteY0" fmla="*/ 0 h 2299904"/>
              <a:gd name="connsiteX1" fmla="*/ 1220848 w 2438178"/>
              <a:gd name="connsiteY1" fmla="*/ 2299902 h 2299904"/>
              <a:gd name="connsiteX2" fmla="*/ 2438178 w 2438178"/>
              <a:gd name="connsiteY2" fmla="*/ 5487 h 2299904"/>
              <a:gd name="connsiteX0" fmla="*/ 0 w 2438178"/>
              <a:gd name="connsiteY0" fmla="*/ 0 h 2299904"/>
              <a:gd name="connsiteX1" fmla="*/ 1220848 w 2438178"/>
              <a:gd name="connsiteY1" fmla="*/ 2299902 h 2299904"/>
              <a:gd name="connsiteX2" fmla="*/ 2438178 w 2438178"/>
              <a:gd name="connsiteY2" fmla="*/ 5487 h 2299904"/>
              <a:gd name="connsiteX0" fmla="*/ 0 w 2438178"/>
              <a:gd name="connsiteY0" fmla="*/ 0 h 2299902"/>
              <a:gd name="connsiteX1" fmla="*/ 1220848 w 2438178"/>
              <a:gd name="connsiteY1" fmla="*/ 2299902 h 2299902"/>
              <a:gd name="connsiteX2" fmla="*/ 2438178 w 2438178"/>
              <a:gd name="connsiteY2" fmla="*/ 5487 h 2299902"/>
              <a:gd name="connsiteX0" fmla="*/ 0 w 2438178"/>
              <a:gd name="connsiteY0" fmla="*/ 0 h 2299902"/>
              <a:gd name="connsiteX1" fmla="*/ 1220848 w 2438178"/>
              <a:gd name="connsiteY1" fmla="*/ 2299902 h 2299902"/>
              <a:gd name="connsiteX2" fmla="*/ 2438178 w 2438178"/>
              <a:gd name="connsiteY2" fmla="*/ 5487 h 2299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8178" h="2299902">
                <a:moveTo>
                  <a:pt x="0" y="0"/>
                </a:moveTo>
                <a:cubicBezTo>
                  <a:pt x="470157" y="1140056"/>
                  <a:pt x="890747" y="2291860"/>
                  <a:pt x="1220848" y="2299902"/>
                </a:cubicBezTo>
                <a:cubicBezTo>
                  <a:pt x="1545986" y="2298032"/>
                  <a:pt x="1962244" y="1159192"/>
                  <a:pt x="2438178" y="5487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8E7F69F8-2EAE-DB03-FB84-95FBC2442C1B}"/>
              </a:ext>
            </a:extLst>
          </p:cNvPr>
          <p:cNvCxnSpPr>
            <a:cxnSpLocks/>
          </p:cNvCxnSpPr>
          <p:nvPr/>
        </p:nvCxnSpPr>
        <p:spPr>
          <a:xfrm>
            <a:off x="8843373" y="1690000"/>
            <a:ext cx="0" cy="37964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D566E3E2-38BA-7DA9-5B66-78BF8F8A57F3}"/>
              </a:ext>
            </a:extLst>
          </p:cNvPr>
          <p:cNvCxnSpPr>
            <a:cxnSpLocks/>
          </p:cNvCxnSpPr>
          <p:nvPr/>
        </p:nvCxnSpPr>
        <p:spPr>
          <a:xfrm flipH="1" flipV="1">
            <a:off x="8445600" y="3670543"/>
            <a:ext cx="828092" cy="310142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723D7B09-7729-180C-EF42-67D31C1B5B8D}"/>
              </a:ext>
            </a:extLst>
          </p:cNvPr>
          <p:cNvCxnSpPr>
            <a:cxnSpLocks/>
          </p:cNvCxnSpPr>
          <p:nvPr/>
        </p:nvCxnSpPr>
        <p:spPr>
          <a:xfrm>
            <a:off x="8445600" y="1070400"/>
            <a:ext cx="0" cy="260014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F729658E-39E7-ABB3-85C1-F3D88A0221B4}"/>
              </a:ext>
            </a:extLst>
          </p:cNvPr>
          <p:cNvCxnSpPr>
            <a:cxnSpLocks/>
          </p:cNvCxnSpPr>
          <p:nvPr/>
        </p:nvCxnSpPr>
        <p:spPr>
          <a:xfrm>
            <a:off x="8444177" y="1070400"/>
            <a:ext cx="829515" cy="94962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82F79EC4-7FC2-D865-2CED-326A333A93C3}"/>
              </a:ext>
            </a:extLst>
          </p:cNvPr>
          <p:cNvCxnSpPr>
            <a:cxnSpLocks/>
          </p:cNvCxnSpPr>
          <p:nvPr/>
        </p:nvCxnSpPr>
        <p:spPr>
          <a:xfrm flipH="1">
            <a:off x="8445600" y="2020024"/>
            <a:ext cx="828092" cy="94904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7043DCD3-1174-3203-2D5C-BC017E8E7FD2}"/>
              </a:ext>
            </a:extLst>
          </p:cNvPr>
          <p:cNvCxnSpPr>
            <a:cxnSpLocks/>
          </p:cNvCxnSpPr>
          <p:nvPr/>
        </p:nvCxnSpPr>
        <p:spPr>
          <a:xfrm>
            <a:off x="8898315" y="1594542"/>
            <a:ext cx="0" cy="378189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2AAA010B-8EB5-ACE8-E651-932DD0225B83}"/>
              </a:ext>
            </a:extLst>
          </p:cNvPr>
          <p:cNvCxnSpPr>
            <a:cxnSpLocks/>
          </p:cNvCxnSpPr>
          <p:nvPr/>
        </p:nvCxnSpPr>
        <p:spPr>
          <a:xfrm>
            <a:off x="8789138" y="2017926"/>
            <a:ext cx="0" cy="35649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72D7C67C-FDAA-7062-066A-379E3CB690E5}"/>
              </a:ext>
            </a:extLst>
          </p:cNvPr>
          <p:cNvCxnSpPr>
            <a:cxnSpLocks/>
          </p:cNvCxnSpPr>
          <p:nvPr/>
        </p:nvCxnSpPr>
        <p:spPr>
          <a:xfrm flipH="1" flipV="1">
            <a:off x="8686587" y="3668792"/>
            <a:ext cx="585007" cy="310067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694453B1-5A2E-273B-D709-BC3186A22A53}"/>
              </a:ext>
            </a:extLst>
          </p:cNvPr>
          <p:cNvCxnSpPr>
            <a:cxnSpLocks/>
          </p:cNvCxnSpPr>
          <p:nvPr/>
        </p:nvCxnSpPr>
        <p:spPr>
          <a:xfrm>
            <a:off x="8686587" y="902970"/>
            <a:ext cx="0" cy="276757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72CFADCA-D096-2F14-D058-C0F93E7CFE44}"/>
              </a:ext>
            </a:extLst>
          </p:cNvPr>
          <p:cNvCxnSpPr/>
          <p:nvPr/>
        </p:nvCxnSpPr>
        <p:spPr>
          <a:xfrm flipH="1">
            <a:off x="8686587" y="2017926"/>
            <a:ext cx="585007" cy="111912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71400348-A604-B6AA-B373-DC64A29823B9}"/>
              </a:ext>
            </a:extLst>
          </p:cNvPr>
          <p:cNvCxnSpPr/>
          <p:nvPr/>
        </p:nvCxnSpPr>
        <p:spPr>
          <a:xfrm flipH="1" flipV="1">
            <a:off x="8686587" y="908685"/>
            <a:ext cx="585007" cy="110924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30E9ACB9-6379-4C1A-6FD2-699860BC17EC}"/>
              </a:ext>
            </a:extLst>
          </p:cNvPr>
          <p:cNvCxnSpPr>
            <a:cxnSpLocks/>
          </p:cNvCxnSpPr>
          <p:nvPr/>
        </p:nvCxnSpPr>
        <p:spPr>
          <a:xfrm>
            <a:off x="8982900" y="1465210"/>
            <a:ext cx="0" cy="37764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64AB6A1F-0045-435A-E9EB-A3795B43B26F}"/>
              </a:ext>
            </a:extLst>
          </p:cNvPr>
          <p:cNvCxnSpPr>
            <a:cxnSpLocks/>
          </p:cNvCxnSpPr>
          <p:nvPr/>
        </p:nvCxnSpPr>
        <p:spPr>
          <a:xfrm flipH="1" flipV="1">
            <a:off x="8950992" y="3676316"/>
            <a:ext cx="322916" cy="30920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193331CE-147D-62BE-A73E-6D0DBCE59229}"/>
              </a:ext>
            </a:extLst>
          </p:cNvPr>
          <p:cNvCxnSpPr>
            <a:cxnSpLocks/>
          </p:cNvCxnSpPr>
          <p:nvPr/>
        </p:nvCxnSpPr>
        <p:spPr>
          <a:xfrm>
            <a:off x="8948889" y="808139"/>
            <a:ext cx="0" cy="287062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78943573-ECFB-579A-CA0D-DF4EC1E6EC0C}"/>
              </a:ext>
            </a:extLst>
          </p:cNvPr>
          <p:cNvCxnSpPr>
            <a:cxnSpLocks/>
          </p:cNvCxnSpPr>
          <p:nvPr/>
        </p:nvCxnSpPr>
        <p:spPr>
          <a:xfrm flipH="1">
            <a:off x="8954824" y="2017926"/>
            <a:ext cx="316770" cy="122341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A8541FEF-F1D6-72B8-DEA7-C6EE61F269D3}"/>
              </a:ext>
            </a:extLst>
          </p:cNvPr>
          <p:cNvCxnSpPr>
            <a:cxnSpLocks/>
          </p:cNvCxnSpPr>
          <p:nvPr/>
        </p:nvCxnSpPr>
        <p:spPr>
          <a:xfrm flipH="1" flipV="1">
            <a:off x="8947431" y="800971"/>
            <a:ext cx="324163" cy="121695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EA2CCA1B-E83D-A42A-76F8-728B3DA3D270}"/>
              </a:ext>
            </a:extLst>
          </p:cNvPr>
          <p:cNvCxnSpPr>
            <a:cxnSpLocks/>
          </p:cNvCxnSpPr>
          <p:nvPr/>
        </p:nvCxnSpPr>
        <p:spPr>
          <a:xfrm>
            <a:off x="9092685" y="1337868"/>
            <a:ext cx="0" cy="371329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CC8983FE-4BF1-35F2-0863-EB234411BE47}"/>
              </a:ext>
            </a:extLst>
          </p:cNvPr>
          <p:cNvCxnSpPr>
            <a:cxnSpLocks/>
          </p:cNvCxnSpPr>
          <p:nvPr/>
        </p:nvCxnSpPr>
        <p:spPr>
          <a:xfrm flipH="1" flipV="1">
            <a:off x="9174361" y="3673042"/>
            <a:ext cx="98490" cy="309532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5DCD82EE-3280-96C7-319C-D51CA86F7A5C}"/>
              </a:ext>
            </a:extLst>
          </p:cNvPr>
          <p:cNvCxnSpPr>
            <a:cxnSpLocks/>
          </p:cNvCxnSpPr>
          <p:nvPr/>
        </p:nvCxnSpPr>
        <p:spPr>
          <a:xfrm>
            <a:off x="9174361" y="760024"/>
            <a:ext cx="0" cy="29187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CE70D1E6-DF84-9E51-9428-06D9C1B99EFB}"/>
              </a:ext>
            </a:extLst>
          </p:cNvPr>
          <p:cNvCxnSpPr>
            <a:cxnSpLocks/>
          </p:cNvCxnSpPr>
          <p:nvPr/>
        </p:nvCxnSpPr>
        <p:spPr>
          <a:xfrm flipH="1">
            <a:off x="9175305" y="2017926"/>
            <a:ext cx="96289" cy="126209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C3969851-20C4-ADDE-BA9A-26773441D2A1}"/>
              </a:ext>
            </a:extLst>
          </p:cNvPr>
          <p:cNvCxnSpPr>
            <a:cxnSpLocks/>
          </p:cNvCxnSpPr>
          <p:nvPr/>
        </p:nvCxnSpPr>
        <p:spPr>
          <a:xfrm>
            <a:off x="9175170" y="762484"/>
            <a:ext cx="96424" cy="125544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122BAACE-51E3-1286-596E-B7714B4A4240}"/>
              </a:ext>
            </a:extLst>
          </p:cNvPr>
          <p:cNvCxnSpPr>
            <a:cxnSpLocks/>
          </p:cNvCxnSpPr>
          <p:nvPr/>
        </p:nvCxnSpPr>
        <p:spPr>
          <a:xfrm flipH="1">
            <a:off x="9208142" y="1221182"/>
            <a:ext cx="8" cy="362608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84ADB506-535B-F7F2-0688-9B922728444A}"/>
              </a:ext>
            </a:extLst>
          </p:cNvPr>
          <p:cNvCxnSpPr>
            <a:cxnSpLocks/>
          </p:cNvCxnSpPr>
          <p:nvPr/>
        </p:nvCxnSpPr>
        <p:spPr>
          <a:xfrm flipV="1">
            <a:off x="9271216" y="3666291"/>
            <a:ext cx="193936" cy="310207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7E6687F7-E753-C8F1-1E1B-4D076EB76AE7}"/>
              </a:ext>
            </a:extLst>
          </p:cNvPr>
          <p:cNvCxnSpPr>
            <a:cxnSpLocks/>
          </p:cNvCxnSpPr>
          <p:nvPr/>
        </p:nvCxnSpPr>
        <p:spPr>
          <a:xfrm>
            <a:off x="9465152" y="777240"/>
            <a:ext cx="0" cy="289330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C7FEA8C9-E75B-872C-D4C9-F35C69C8035C}"/>
              </a:ext>
            </a:extLst>
          </p:cNvPr>
          <p:cNvCxnSpPr/>
          <p:nvPr/>
        </p:nvCxnSpPr>
        <p:spPr>
          <a:xfrm>
            <a:off x="9271216" y="2017926"/>
            <a:ext cx="193936" cy="124533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91E51FCD-F866-F542-24D9-9AFEB8C7A4D1}"/>
              </a:ext>
            </a:extLst>
          </p:cNvPr>
          <p:cNvCxnSpPr/>
          <p:nvPr/>
        </p:nvCxnSpPr>
        <p:spPr>
          <a:xfrm flipV="1">
            <a:off x="9271216" y="760024"/>
            <a:ext cx="193936" cy="125790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959BDA41-63C4-1635-7C86-60EE9ACA15EA}"/>
              </a:ext>
            </a:extLst>
          </p:cNvPr>
          <p:cNvCxnSpPr>
            <a:cxnSpLocks/>
          </p:cNvCxnSpPr>
          <p:nvPr/>
        </p:nvCxnSpPr>
        <p:spPr>
          <a:xfrm>
            <a:off x="9411977" y="1097280"/>
            <a:ext cx="0" cy="33992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Figura a mano libera: forma 113">
            <a:extLst>
              <a:ext uri="{FF2B5EF4-FFF2-40B4-BE49-F238E27FC236}">
                <a16:creationId xmlns:a16="http://schemas.microsoft.com/office/drawing/2014/main" id="{DD5F54D1-7B69-03EF-F611-502CDA7F4DE7}"/>
              </a:ext>
            </a:extLst>
          </p:cNvPr>
          <p:cNvSpPr/>
          <p:nvPr/>
        </p:nvSpPr>
        <p:spPr>
          <a:xfrm>
            <a:off x="8787234" y="1115432"/>
            <a:ext cx="626006" cy="1823348"/>
          </a:xfrm>
          <a:custGeom>
            <a:avLst/>
            <a:gdLst>
              <a:gd name="connsiteX0" fmla="*/ 625991 w 625991"/>
              <a:gd name="connsiteY0" fmla="*/ 0 h 1838960"/>
              <a:gd name="connsiteX1" fmla="*/ 420251 w 625991"/>
              <a:gd name="connsiteY1" fmla="*/ 190500 h 1838960"/>
              <a:gd name="connsiteX2" fmla="*/ 303411 w 625991"/>
              <a:gd name="connsiteY2" fmla="*/ 266700 h 1838960"/>
              <a:gd name="connsiteX3" fmla="*/ 201811 w 625991"/>
              <a:gd name="connsiteY3" fmla="*/ 375920 h 1838960"/>
              <a:gd name="connsiteX4" fmla="*/ 120531 w 625991"/>
              <a:gd name="connsiteY4" fmla="*/ 505460 h 1838960"/>
              <a:gd name="connsiteX5" fmla="*/ 57031 w 625991"/>
              <a:gd name="connsiteY5" fmla="*/ 591820 h 1838960"/>
              <a:gd name="connsiteX6" fmla="*/ 1151 w 625991"/>
              <a:gd name="connsiteY6" fmla="*/ 924560 h 1838960"/>
              <a:gd name="connsiteX7" fmla="*/ 110371 w 625991"/>
              <a:gd name="connsiteY7" fmla="*/ 1348740 h 1838960"/>
              <a:gd name="connsiteX8" fmla="*/ 191651 w 625991"/>
              <a:gd name="connsiteY8" fmla="*/ 1488440 h 1838960"/>
              <a:gd name="connsiteX9" fmla="*/ 308491 w 625991"/>
              <a:gd name="connsiteY9" fmla="*/ 1587500 h 1838960"/>
              <a:gd name="connsiteX10" fmla="*/ 430411 w 625991"/>
              <a:gd name="connsiteY10" fmla="*/ 1694180 h 1838960"/>
              <a:gd name="connsiteX11" fmla="*/ 620911 w 625991"/>
              <a:gd name="connsiteY11" fmla="*/ 1838960 h 1838960"/>
              <a:gd name="connsiteX0" fmla="*/ 625991 w 625991"/>
              <a:gd name="connsiteY0" fmla="*/ 0 h 1838960"/>
              <a:gd name="connsiteX1" fmla="*/ 424712 w 625991"/>
              <a:gd name="connsiteY1" fmla="*/ 177118 h 1838960"/>
              <a:gd name="connsiteX2" fmla="*/ 303411 w 625991"/>
              <a:gd name="connsiteY2" fmla="*/ 266700 h 1838960"/>
              <a:gd name="connsiteX3" fmla="*/ 201811 w 625991"/>
              <a:gd name="connsiteY3" fmla="*/ 375920 h 1838960"/>
              <a:gd name="connsiteX4" fmla="*/ 120531 w 625991"/>
              <a:gd name="connsiteY4" fmla="*/ 505460 h 1838960"/>
              <a:gd name="connsiteX5" fmla="*/ 57031 w 625991"/>
              <a:gd name="connsiteY5" fmla="*/ 591820 h 1838960"/>
              <a:gd name="connsiteX6" fmla="*/ 1151 w 625991"/>
              <a:gd name="connsiteY6" fmla="*/ 924560 h 1838960"/>
              <a:gd name="connsiteX7" fmla="*/ 110371 w 625991"/>
              <a:gd name="connsiteY7" fmla="*/ 1348740 h 1838960"/>
              <a:gd name="connsiteX8" fmla="*/ 191651 w 625991"/>
              <a:gd name="connsiteY8" fmla="*/ 1488440 h 1838960"/>
              <a:gd name="connsiteX9" fmla="*/ 308491 w 625991"/>
              <a:gd name="connsiteY9" fmla="*/ 1587500 h 1838960"/>
              <a:gd name="connsiteX10" fmla="*/ 430411 w 625991"/>
              <a:gd name="connsiteY10" fmla="*/ 1694180 h 1838960"/>
              <a:gd name="connsiteX11" fmla="*/ 620911 w 625991"/>
              <a:gd name="connsiteY11" fmla="*/ 1838960 h 1838960"/>
              <a:gd name="connsiteX0" fmla="*/ 626448 w 626448"/>
              <a:gd name="connsiteY0" fmla="*/ 0 h 1838960"/>
              <a:gd name="connsiteX1" fmla="*/ 425169 w 626448"/>
              <a:gd name="connsiteY1" fmla="*/ 177118 h 1838960"/>
              <a:gd name="connsiteX2" fmla="*/ 303868 w 626448"/>
              <a:gd name="connsiteY2" fmla="*/ 266700 h 1838960"/>
              <a:gd name="connsiteX3" fmla="*/ 202268 w 626448"/>
              <a:gd name="connsiteY3" fmla="*/ 375920 h 1838960"/>
              <a:gd name="connsiteX4" fmla="*/ 120988 w 626448"/>
              <a:gd name="connsiteY4" fmla="*/ 505460 h 1838960"/>
              <a:gd name="connsiteX5" fmla="*/ 57488 w 626448"/>
              <a:gd name="connsiteY5" fmla="*/ 591820 h 1838960"/>
              <a:gd name="connsiteX6" fmla="*/ 1608 w 626448"/>
              <a:gd name="connsiteY6" fmla="*/ 924560 h 1838960"/>
              <a:gd name="connsiteX7" fmla="*/ 110828 w 626448"/>
              <a:gd name="connsiteY7" fmla="*/ 1348740 h 1838960"/>
              <a:gd name="connsiteX8" fmla="*/ 192108 w 626448"/>
              <a:gd name="connsiteY8" fmla="*/ 1488440 h 1838960"/>
              <a:gd name="connsiteX9" fmla="*/ 308948 w 626448"/>
              <a:gd name="connsiteY9" fmla="*/ 1587500 h 1838960"/>
              <a:gd name="connsiteX10" fmla="*/ 430868 w 626448"/>
              <a:gd name="connsiteY10" fmla="*/ 1694180 h 1838960"/>
              <a:gd name="connsiteX11" fmla="*/ 621368 w 626448"/>
              <a:gd name="connsiteY11" fmla="*/ 1838960 h 1838960"/>
              <a:gd name="connsiteX0" fmla="*/ 625992 w 625992"/>
              <a:gd name="connsiteY0" fmla="*/ 0 h 1838960"/>
              <a:gd name="connsiteX1" fmla="*/ 424713 w 625992"/>
              <a:gd name="connsiteY1" fmla="*/ 177118 h 1838960"/>
              <a:gd name="connsiteX2" fmla="*/ 303412 w 625992"/>
              <a:gd name="connsiteY2" fmla="*/ 266700 h 1838960"/>
              <a:gd name="connsiteX3" fmla="*/ 201812 w 625992"/>
              <a:gd name="connsiteY3" fmla="*/ 375920 h 1838960"/>
              <a:gd name="connsiteX4" fmla="*/ 120532 w 625992"/>
              <a:gd name="connsiteY4" fmla="*/ 494308 h 1838960"/>
              <a:gd name="connsiteX5" fmla="*/ 57032 w 625992"/>
              <a:gd name="connsiteY5" fmla="*/ 591820 h 1838960"/>
              <a:gd name="connsiteX6" fmla="*/ 1152 w 625992"/>
              <a:gd name="connsiteY6" fmla="*/ 924560 h 1838960"/>
              <a:gd name="connsiteX7" fmla="*/ 110372 w 625992"/>
              <a:gd name="connsiteY7" fmla="*/ 1348740 h 1838960"/>
              <a:gd name="connsiteX8" fmla="*/ 191652 w 625992"/>
              <a:gd name="connsiteY8" fmla="*/ 1488440 h 1838960"/>
              <a:gd name="connsiteX9" fmla="*/ 308492 w 625992"/>
              <a:gd name="connsiteY9" fmla="*/ 1587500 h 1838960"/>
              <a:gd name="connsiteX10" fmla="*/ 430412 w 625992"/>
              <a:gd name="connsiteY10" fmla="*/ 1694180 h 1838960"/>
              <a:gd name="connsiteX11" fmla="*/ 620912 w 625992"/>
              <a:gd name="connsiteY11" fmla="*/ 1838960 h 1838960"/>
              <a:gd name="connsiteX0" fmla="*/ 626217 w 626217"/>
              <a:gd name="connsiteY0" fmla="*/ 0 h 1838960"/>
              <a:gd name="connsiteX1" fmla="*/ 424938 w 626217"/>
              <a:gd name="connsiteY1" fmla="*/ 177118 h 1838960"/>
              <a:gd name="connsiteX2" fmla="*/ 303637 w 626217"/>
              <a:gd name="connsiteY2" fmla="*/ 266700 h 1838960"/>
              <a:gd name="connsiteX3" fmla="*/ 202037 w 626217"/>
              <a:gd name="connsiteY3" fmla="*/ 375920 h 1838960"/>
              <a:gd name="connsiteX4" fmla="*/ 120757 w 626217"/>
              <a:gd name="connsiteY4" fmla="*/ 494308 h 1838960"/>
              <a:gd name="connsiteX5" fmla="*/ 57257 w 626217"/>
              <a:gd name="connsiteY5" fmla="*/ 591820 h 1838960"/>
              <a:gd name="connsiteX6" fmla="*/ 1377 w 626217"/>
              <a:gd name="connsiteY6" fmla="*/ 924560 h 1838960"/>
              <a:gd name="connsiteX7" fmla="*/ 110597 w 626217"/>
              <a:gd name="connsiteY7" fmla="*/ 1348740 h 1838960"/>
              <a:gd name="connsiteX8" fmla="*/ 191877 w 626217"/>
              <a:gd name="connsiteY8" fmla="*/ 1488440 h 1838960"/>
              <a:gd name="connsiteX9" fmla="*/ 308717 w 626217"/>
              <a:gd name="connsiteY9" fmla="*/ 1587500 h 1838960"/>
              <a:gd name="connsiteX10" fmla="*/ 430637 w 626217"/>
              <a:gd name="connsiteY10" fmla="*/ 1694180 h 1838960"/>
              <a:gd name="connsiteX11" fmla="*/ 621137 w 626217"/>
              <a:gd name="connsiteY11" fmla="*/ 1838960 h 1838960"/>
              <a:gd name="connsiteX0" fmla="*/ 626541 w 626541"/>
              <a:gd name="connsiteY0" fmla="*/ 0 h 1838960"/>
              <a:gd name="connsiteX1" fmla="*/ 425262 w 626541"/>
              <a:gd name="connsiteY1" fmla="*/ 177118 h 1838960"/>
              <a:gd name="connsiteX2" fmla="*/ 303961 w 626541"/>
              <a:gd name="connsiteY2" fmla="*/ 266700 h 1838960"/>
              <a:gd name="connsiteX3" fmla="*/ 202361 w 626541"/>
              <a:gd name="connsiteY3" fmla="*/ 375920 h 1838960"/>
              <a:gd name="connsiteX4" fmla="*/ 121081 w 626541"/>
              <a:gd name="connsiteY4" fmla="*/ 494308 h 1838960"/>
              <a:gd name="connsiteX5" fmla="*/ 57581 w 626541"/>
              <a:gd name="connsiteY5" fmla="*/ 591820 h 1838960"/>
              <a:gd name="connsiteX6" fmla="*/ 1701 w 626541"/>
              <a:gd name="connsiteY6" fmla="*/ 924560 h 1838960"/>
              <a:gd name="connsiteX7" fmla="*/ 110921 w 626541"/>
              <a:gd name="connsiteY7" fmla="*/ 1348740 h 1838960"/>
              <a:gd name="connsiteX8" fmla="*/ 192201 w 626541"/>
              <a:gd name="connsiteY8" fmla="*/ 1488440 h 1838960"/>
              <a:gd name="connsiteX9" fmla="*/ 309041 w 626541"/>
              <a:gd name="connsiteY9" fmla="*/ 1587500 h 1838960"/>
              <a:gd name="connsiteX10" fmla="*/ 430961 w 626541"/>
              <a:gd name="connsiteY10" fmla="*/ 1694180 h 1838960"/>
              <a:gd name="connsiteX11" fmla="*/ 621461 w 626541"/>
              <a:gd name="connsiteY11" fmla="*/ 1838960 h 1838960"/>
              <a:gd name="connsiteX0" fmla="*/ 626541 w 626541"/>
              <a:gd name="connsiteY0" fmla="*/ 0 h 1838960"/>
              <a:gd name="connsiteX1" fmla="*/ 425262 w 626541"/>
              <a:gd name="connsiteY1" fmla="*/ 177118 h 1838960"/>
              <a:gd name="connsiteX2" fmla="*/ 303961 w 626541"/>
              <a:gd name="connsiteY2" fmla="*/ 266700 h 1838960"/>
              <a:gd name="connsiteX3" fmla="*/ 202361 w 626541"/>
              <a:gd name="connsiteY3" fmla="*/ 375920 h 1838960"/>
              <a:gd name="connsiteX4" fmla="*/ 121081 w 626541"/>
              <a:gd name="connsiteY4" fmla="*/ 494308 h 1838960"/>
              <a:gd name="connsiteX5" fmla="*/ 57581 w 626541"/>
              <a:gd name="connsiteY5" fmla="*/ 591820 h 1838960"/>
              <a:gd name="connsiteX6" fmla="*/ 1701 w 626541"/>
              <a:gd name="connsiteY6" fmla="*/ 924560 h 1838960"/>
              <a:gd name="connsiteX7" fmla="*/ 110921 w 626541"/>
              <a:gd name="connsiteY7" fmla="*/ 1348740 h 1838960"/>
              <a:gd name="connsiteX8" fmla="*/ 192201 w 626541"/>
              <a:gd name="connsiteY8" fmla="*/ 1488440 h 1838960"/>
              <a:gd name="connsiteX9" fmla="*/ 309041 w 626541"/>
              <a:gd name="connsiteY9" fmla="*/ 1587500 h 1838960"/>
              <a:gd name="connsiteX10" fmla="*/ 430961 w 626541"/>
              <a:gd name="connsiteY10" fmla="*/ 1694180 h 1838960"/>
              <a:gd name="connsiteX11" fmla="*/ 621461 w 626541"/>
              <a:gd name="connsiteY11" fmla="*/ 1838960 h 1838960"/>
              <a:gd name="connsiteX0" fmla="*/ 626541 w 626541"/>
              <a:gd name="connsiteY0" fmla="*/ 0 h 1838960"/>
              <a:gd name="connsiteX1" fmla="*/ 425262 w 626541"/>
              <a:gd name="connsiteY1" fmla="*/ 177118 h 1838960"/>
              <a:gd name="connsiteX2" fmla="*/ 303961 w 626541"/>
              <a:gd name="connsiteY2" fmla="*/ 266700 h 1838960"/>
              <a:gd name="connsiteX3" fmla="*/ 202361 w 626541"/>
              <a:gd name="connsiteY3" fmla="*/ 375920 h 1838960"/>
              <a:gd name="connsiteX4" fmla="*/ 121081 w 626541"/>
              <a:gd name="connsiteY4" fmla="*/ 494308 h 1838960"/>
              <a:gd name="connsiteX5" fmla="*/ 57581 w 626541"/>
              <a:gd name="connsiteY5" fmla="*/ 591820 h 1838960"/>
              <a:gd name="connsiteX6" fmla="*/ 1701 w 626541"/>
              <a:gd name="connsiteY6" fmla="*/ 924560 h 1838960"/>
              <a:gd name="connsiteX7" fmla="*/ 110921 w 626541"/>
              <a:gd name="connsiteY7" fmla="*/ 1348740 h 1838960"/>
              <a:gd name="connsiteX8" fmla="*/ 192201 w 626541"/>
              <a:gd name="connsiteY8" fmla="*/ 1488440 h 1838960"/>
              <a:gd name="connsiteX9" fmla="*/ 309041 w 626541"/>
              <a:gd name="connsiteY9" fmla="*/ 1587500 h 1838960"/>
              <a:gd name="connsiteX10" fmla="*/ 430961 w 626541"/>
              <a:gd name="connsiteY10" fmla="*/ 1694180 h 1838960"/>
              <a:gd name="connsiteX11" fmla="*/ 621461 w 626541"/>
              <a:gd name="connsiteY11" fmla="*/ 1838960 h 1838960"/>
              <a:gd name="connsiteX0" fmla="*/ 626541 w 626541"/>
              <a:gd name="connsiteY0" fmla="*/ 0 h 1838960"/>
              <a:gd name="connsiteX1" fmla="*/ 425262 w 626541"/>
              <a:gd name="connsiteY1" fmla="*/ 177118 h 1838960"/>
              <a:gd name="connsiteX2" fmla="*/ 303961 w 626541"/>
              <a:gd name="connsiteY2" fmla="*/ 266700 h 1838960"/>
              <a:gd name="connsiteX3" fmla="*/ 202361 w 626541"/>
              <a:gd name="connsiteY3" fmla="*/ 375920 h 1838960"/>
              <a:gd name="connsiteX4" fmla="*/ 121081 w 626541"/>
              <a:gd name="connsiteY4" fmla="*/ 494308 h 1838960"/>
              <a:gd name="connsiteX5" fmla="*/ 57581 w 626541"/>
              <a:gd name="connsiteY5" fmla="*/ 591820 h 1838960"/>
              <a:gd name="connsiteX6" fmla="*/ 1701 w 626541"/>
              <a:gd name="connsiteY6" fmla="*/ 924560 h 1838960"/>
              <a:gd name="connsiteX7" fmla="*/ 110921 w 626541"/>
              <a:gd name="connsiteY7" fmla="*/ 1348740 h 1838960"/>
              <a:gd name="connsiteX8" fmla="*/ 192201 w 626541"/>
              <a:gd name="connsiteY8" fmla="*/ 1488440 h 1838960"/>
              <a:gd name="connsiteX9" fmla="*/ 309041 w 626541"/>
              <a:gd name="connsiteY9" fmla="*/ 1587500 h 1838960"/>
              <a:gd name="connsiteX10" fmla="*/ 430961 w 626541"/>
              <a:gd name="connsiteY10" fmla="*/ 1705331 h 1838960"/>
              <a:gd name="connsiteX11" fmla="*/ 621461 w 626541"/>
              <a:gd name="connsiteY11" fmla="*/ 1838960 h 1838960"/>
              <a:gd name="connsiteX0" fmla="*/ 626541 w 626541"/>
              <a:gd name="connsiteY0" fmla="*/ 0 h 1838960"/>
              <a:gd name="connsiteX1" fmla="*/ 425262 w 626541"/>
              <a:gd name="connsiteY1" fmla="*/ 177118 h 1838960"/>
              <a:gd name="connsiteX2" fmla="*/ 303961 w 626541"/>
              <a:gd name="connsiteY2" fmla="*/ 266700 h 1838960"/>
              <a:gd name="connsiteX3" fmla="*/ 202361 w 626541"/>
              <a:gd name="connsiteY3" fmla="*/ 375920 h 1838960"/>
              <a:gd name="connsiteX4" fmla="*/ 121081 w 626541"/>
              <a:gd name="connsiteY4" fmla="*/ 494308 h 1838960"/>
              <a:gd name="connsiteX5" fmla="*/ 57581 w 626541"/>
              <a:gd name="connsiteY5" fmla="*/ 591820 h 1838960"/>
              <a:gd name="connsiteX6" fmla="*/ 1701 w 626541"/>
              <a:gd name="connsiteY6" fmla="*/ 924560 h 1838960"/>
              <a:gd name="connsiteX7" fmla="*/ 110921 w 626541"/>
              <a:gd name="connsiteY7" fmla="*/ 1348740 h 1838960"/>
              <a:gd name="connsiteX8" fmla="*/ 192201 w 626541"/>
              <a:gd name="connsiteY8" fmla="*/ 1488440 h 1838960"/>
              <a:gd name="connsiteX9" fmla="*/ 302350 w 626541"/>
              <a:gd name="connsiteY9" fmla="*/ 1594190 h 1838960"/>
              <a:gd name="connsiteX10" fmla="*/ 430961 w 626541"/>
              <a:gd name="connsiteY10" fmla="*/ 1705331 h 1838960"/>
              <a:gd name="connsiteX11" fmla="*/ 621461 w 626541"/>
              <a:gd name="connsiteY11" fmla="*/ 1838960 h 1838960"/>
              <a:gd name="connsiteX0" fmla="*/ 626541 w 626541"/>
              <a:gd name="connsiteY0" fmla="*/ 0 h 1838960"/>
              <a:gd name="connsiteX1" fmla="*/ 425262 w 626541"/>
              <a:gd name="connsiteY1" fmla="*/ 177118 h 1838960"/>
              <a:gd name="connsiteX2" fmla="*/ 303961 w 626541"/>
              <a:gd name="connsiteY2" fmla="*/ 266700 h 1838960"/>
              <a:gd name="connsiteX3" fmla="*/ 202361 w 626541"/>
              <a:gd name="connsiteY3" fmla="*/ 375920 h 1838960"/>
              <a:gd name="connsiteX4" fmla="*/ 121081 w 626541"/>
              <a:gd name="connsiteY4" fmla="*/ 494308 h 1838960"/>
              <a:gd name="connsiteX5" fmla="*/ 57581 w 626541"/>
              <a:gd name="connsiteY5" fmla="*/ 591820 h 1838960"/>
              <a:gd name="connsiteX6" fmla="*/ 1701 w 626541"/>
              <a:gd name="connsiteY6" fmla="*/ 924560 h 1838960"/>
              <a:gd name="connsiteX7" fmla="*/ 110921 w 626541"/>
              <a:gd name="connsiteY7" fmla="*/ 1348740 h 1838960"/>
              <a:gd name="connsiteX8" fmla="*/ 192201 w 626541"/>
              <a:gd name="connsiteY8" fmla="*/ 1488440 h 1838960"/>
              <a:gd name="connsiteX9" fmla="*/ 302350 w 626541"/>
              <a:gd name="connsiteY9" fmla="*/ 1594190 h 1838960"/>
              <a:gd name="connsiteX10" fmla="*/ 430961 w 626541"/>
              <a:gd name="connsiteY10" fmla="*/ 1705331 h 1838960"/>
              <a:gd name="connsiteX11" fmla="*/ 621461 w 626541"/>
              <a:gd name="connsiteY11" fmla="*/ 1838960 h 1838960"/>
              <a:gd name="connsiteX0" fmla="*/ 626541 w 626541"/>
              <a:gd name="connsiteY0" fmla="*/ 0 h 1838960"/>
              <a:gd name="connsiteX1" fmla="*/ 425262 w 626541"/>
              <a:gd name="connsiteY1" fmla="*/ 177118 h 1838960"/>
              <a:gd name="connsiteX2" fmla="*/ 303961 w 626541"/>
              <a:gd name="connsiteY2" fmla="*/ 266700 h 1838960"/>
              <a:gd name="connsiteX3" fmla="*/ 202361 w 626541"/>
              <a:gd name="connsiteY3" fmla="*/ 369230 h 1838960"/>
              <a:gd name="connsiteX4" fmla="*/ 121081 w 626541"/>
              <a:gd name="connsiteY4" fmla="*/ 494308 h 1838960"/>
              <a:gd name="connsiteX5" fmla="*/ 57581 w 626541"/>
              <a:gd name="connsiteY5" fmla="*/ 591820 h 1838960"/>
              <a:gd name="connsiteX6" fmla="*/ 1701 w 626541"/>
              <a:gd name="connsiteY6" fmla="*/ 924560 h 1838960"/>
              <a:gd name="connsiteX7" fmla="*/ 110921 w 626541"/>
              <a:gd name="connsiteY7" fmla="*/ 1348740 h 1838960"/>
              <a:gd name="connsiteX8" fmla="*/ 192201 w 626541"/>
              <a:gd name="connsiteY8" fmla="*/ 1488440 h 1838960"/>
              <a:gd name="connsiteX9" fmla="*/ 302350 w 626541"/>
              <a:gd name="connsiteY9" fmla="*/ 1594190 h 1838960"/>
              <a:gd name="connsiteX10" fmla="*/ 430961 w 626541"/>
              <a:gd name="connsiteY10" fmla="*/ 1705331 h 1838960"/>
              <a:gd name="connsiteX11" fmla="*/ 621461 w 626541"/>
              <a:gd name="connsiteY11" fmla="*/ 1838960 h 1838960"/>
              <a:gd name="connsiteX0" fmla="*/ 626541 w 626541"/>
              <a:gd name="connsiteY0" fmla="*/ 0 h 1838960"/>
              <a:gd name="connsiteX1" fmla="*/ 425262 w 626541"/>
              <a:gd name="connsiteY1" fmla="*/ 177118 h 1838960"/>
              <a:gd name="connsiteX2" fmla="*/ 303961 w 626541"/>
              <a:gd name="connsiteY2" fmla="*/ 266700 h 1838960"/>
              <a:gd name="connsiteX3" fmla="*/ 202361 w 626541"/>
              <a:gd name="connsiteY3" fmla="*/ 371460 h 1838960"/>
              <a:gd name="connsiteX4" fmla="*/ 121081 w 626541"/>
              <a:gd name="connsiteY4" fmla="*/ 494308 h 1838960"/>
              <a:gd name="connsiteX5" fmla="*/ 57581 w 626541"/>
              <a:gd name="connsiteY5" fmla="*/ 591820 h 1838960"/>
              <a:gd name="connsiteX6" fmla="*/ 1701 w 626541"/>
              <a:gd name="connsiteY6" fmla="*/ 924560 h 1838960"/>
              <a:gd name="connsiteX7" fmla="*/ 110921 w 626541"/>
              <a:gd name="connsiteY7" fmla="*/ 1348740 h 1838960"/>
              <a:gd name="connsiteX8" fmla="*/ 192201 w 626541"/>
              <a:gd name="connsiteY8" fmla="*/ 1488440 h 1838960"/>
              <a:gd name="connsiteX9" fmla="*/ 302350 w 626541"/>
              <a:gd name="connsiteY9" fmla="*/ 1594190 h 1838960"/>
              <a:gd name="connsiteX10" fmla="*/ 430961 w 626541"/>
              <a:gd name="connsiteY10" fmla="*/ 1705331 h 1838960"/>
              <a:gd name="connsiteX11" fmla="*/ 621461 w 626541"/>
              <a:gd name="connsiteY11" fmla="*/ 1838960 h 1838960"/>
              <a:gd name="connsiteX0" fmla="*/ 626541 w 626541"/>
              <a:gd name="connsiteY0" fmla="*/ 0 h 1823348"/>
              <a:gd name="connsiteX1" fmla="*/ 425262 w 626541"/>
              <a:gd name="connsiteY1" fmla="*/ 16150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2201 w 626541"/>
              <a:gd name="connsiteY8" fmla="*/ 1472828 h 1823348"/>
              <a:gd name="connsiteX9" fmla="*/ 302350 w 626541"/>
              <a:gd name="connsiteY9" fmla="*/ 1578578 h 1823348"/>
              <a:gd name="connsiteX10" fmla="*/ 430961 w 626541"/>
              <a:gd name="connsiteY10" fmla="*/ 1689719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5262 w 626541"/>
              <a:gd name="connsiteY1" fmla="*/ 16150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2201 w 626541"/>
              <a:gd name="connsiteY8" fmla="*/ 1472828 h 1823348"/>
              <a:gd name="connsiteX9" fmla="*/ 302350 w 626541"/>
              <a:gd name="connsiteY9" fmla="*/ 1578578 h 1823348"/>
              <a:gd name="connsiteX10" fmla="*/ 430961 w 626541"/>
              <a:gd name="connsiteY10" fmla="*/ 1689719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2 w 626541"/>
              <a:gd name="connsiteY1" fmla="*/ 15481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2201 w 626541"/>
              <a:gd name="connsiteY8" fmla="*/ 1472828 h 1823348"/>
              <a:gd name="connsiteX9" fmla="*/ 302350 w 626541"/>
              <a:gd name="connsiteY9" fmla="*/ 1578578 h 1823348"/>
              <a:gd name="connsiteX10" fmla="*/ 430961 w 626541"/>
              <a:gd name="connsiteY10" fmla="*/ 1689719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2 w 626541"/>
              <a:gd name="connsiteY1" fmla="*/ 15481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201122 w 626541"/>
              <a:gd name="connsiteY8" fmla="*/ 1466137 h 1823348"/>
              <a:gd name="connsiteX9" fmla="*/ 302350 w 626541"/>
              <a:gd name="connsiteY9" fmla="*/ 1578578 h 1823348"/>
              <a:gd name="connsiteX10" fmla="*/ 430961 w 626541"/>
              <a:gd name="connsiteY10" fmla="*/ 1689719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2 w 626541"/>
              <a:gd name="connsiteY1" fmla="*/ 15481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201122 w 626541"/>
              <a:gd name="connsiteY8" fmla="*/ 1466137 h 1823348"/>
              <a:gd name="connsiteX9" fmla="*/ 302350 w 626541"/>
              <a:gd name="connsiteY9" fmla="*/ 1578578 h 1823348"/>
              <a:gd name="connsiteX10" fmla="*/ 430961 w 626541"/>
              <a:gd name="connsiteY10" fmla="*/ 1689719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2 w 626541"/>
              <a:gd name="connsiteY1" fmla="*/ 15481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201122 w 626541"/>
              <a:gd name="connsiteY8" fmla="*/ 1466137 h 1823348"/>
              <a:gd name="connsiteX9" fmla="*/ 311271 w 626541"/>
              <a:gd name="connsiteY9" fmla="*/ 1569657 h 1823348"/>
              <a:gd name="connsiteX10" fmla="*/ 430961 w 626541"/>
              <a:gd name="connsiteY10" fmla="*/ 1689719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2 w 626541"/>
              <a:gd name="connsiteY1" fmla="*/ 15481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11271 w 626541"/>
              <a:gd name="connsiteY9" fmla="*/ 1569657 h 1823348"/>
              <a:gd name="connsiteX10" fmla="*/ 430961 w 626541"/>
              <a:gd name="connsiteY10" fmla="*/ 1689719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2 w 626541"/>
              <a:gd name="connsiteY1" fmla="*/ 15481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11271 w 626541"/>
              <a:gd name="connsiteY9" fmla="*/ 1569657 h 1823348"/>
              <a:gd name="connsiteX10" fmla="*/ 430961 w 626541"/>
              <a:gd name="connsiteY10" fmla="*/ 1689719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2 w 626541"/>
              <a:gd name="connsiteY1" fmla="*/ 15481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11271 w 626541"/>
              <a:gd name="connsiteY9" fmla="*/ 1569657 h 1823348"/>
              <a:gd name="connsiteX10" fmla="*/ 430961 w 626541"/>
              <a:gd name="connsiteY10" fmla="*/ 1689719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2 w 626541"/>
              <a:gd name="connsiteY1" fmla="*/ 15481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30961 w 626541"/>
              <a:gd name="connsiteY10" fmla="*/ 1689719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2 w 626541"/>
              <a:gd name="connsiteY1" fmla="*/ 15481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30961 w 626541"/>
              <a:gd name="connsiteY10" fmla="*/ 1689719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2 w 626541"/>
              <a:gd name="connsiteY1" fmla="*/ 15481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24271 w 626541"/>
              <a:gd name="connsiteY10" fmla="*/ 1696410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2 w 626541"/>
              <a:gd name="connsiteY1" fmla="*/ 15481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24271 w 626541"/>
              <a:gd name="connsiteY10" fmla="*/ 1696410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2 w 626541"/>
              <a:gd name="connsiteY1" fmla="*/ 15481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24271 w 626541"/>
              <a:gd name="connsiteY10" fmla="*/ 1696410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34182 w 626541"/>
              <a:gd name="connsiteY1" fmla="*/ 139204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24271 w 626541"/>
              <a:gd name="connsiteY10" fmla="*/ 1696410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34182 w 626541"/>
              <a:gd name="connsiteY1" fmla="*/ 139204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24271 w 626541"/>
              <a:gd name="connsiteY10" fmla="*/ 1696410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1 w 626541"/>
              <a:gd name="connsiteY1" fmla="*/ 121362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24271 w 626541"/>
              <a:gd name="connsiteY10" fmla="*/ 1696410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1 w 626541"/>
              <a:gd name="connsiteY1" fmla="*/ 121362 h 1823348"/>
              <a:gd name="connsiteX2" fmla="*/ 310652 w 626541"/>
              <a:gd name="connsiteY2" fmla="*/ 231016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24271 w 626541"/>
              <a:gd name="connsiteY10" fmla="*/ 1696410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1 w 626541"/>
              <a:gd name="connsiteY1" fmla="*/ 121362 h 1823348"/>
              <a:gd name="connsiteX2" fmla="*/ 310652 w 626541"/>
              <a:gd name="connsiteY2" fmla="*/ 231016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24271 w 626541"/>
              <a:gd name="connsiteY10" fmla="*/ 1696410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5261 w 626541"/>
              <a:gd name="connsiteY1" fmla="*/ 105750 h 1823348"/>
              <a:gd name="connsiteX2" fmla="*/ 310652 w 626541"/>
              <a:gd name="connsiteY2" fmla="*/ 231016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24271 w 626541"/>
              <a:gd name="connsiteY10" fmla="*/ 1696410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5261 w 626541"/>
              <a:gd name="connsiteY1" fmla="*/ 105750 h 1823348"/>
              <a:gd name="connsiteX2" fmla="*/ 310652 w 626541"/>
              <a:gd name="connsiteY2" fmla="*/ 231016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24271 w 626541"/>
              <a:gd name="connsiteY10" fmla="*/ 1696410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5261 w 626541"/>
              <a:gd name="connsiteY1" fmla="*/ 105750 h 1823348"/>
              <a:gd name="connsiteX2" fmla="*/ 306191 w 626541"/>
              <a:gd name="connsiteY2" fmla="*/ 224325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24271 w 626541"/>
              <a:gd name="connsiteY10" fmla="*/ 1696410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5261 w 626541"/>
              <a:gd name="connsiteY1" fmla="*/ 105750 h 1823348"/>
              <a:gd name="connsiteX2" fmla="*/ 306191 w 626541"/>
              <a:gd name="connsiteY2" fmla="*/ 224325 h 1823348"/>
              <a:gd name="connsiteX3" fmla="*/ 196646 w 626541"/>
              <a:gd name="connsiteY3" fmla="*/ 35203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24271 w 626541"/>
              <a:gd name="connsiteY10" fmla="*/ 1696410 h 1823348"/>
              <a:gd name="connsiteX11" fmla="*/ 621461 w 626541"/>
              <a:gd name="connsiteY11" fmla="*/ 1823348 h 1823348"/>
              <a:gd name="connsiteX0" fmla="*/ 625966 w 625966"/>
              <a:gd name="connsiteY0" fmla="*/ 0 h 1823348"/>
              <a:gd name="connsiteX1" fmla="*/ 424686 w 625966"/>
              <a:gd name="connsiteY1" fmla="*/ 105750 h 1823348"/>
              <a:gd name="connsiteX2" fmla="*/ 305616 w 625966"/>
              <a:gd name="connsiteY2" fmla="*/ 224325 h 1823348"/>
              <a:gd name="connsiteX3" fmla="*/ 196071 w 625966"/>
              <a:gd name="connsiteY3" fmla="*/ 352038 h 1823348"/>
              <a:gd name="connsiteX4" fmla="*/ 112886 w 625966"/>
              <a:gd name="connsiteY4" fmla="*/ 476791 h 1823348"/>
              <a:gd name="connsiteX5" fmla="*/ 57006 w 625966"/>
              <a:gd name="connsiteY5" fmla="*/ 576208 h 1823348"/>
              <a:gd name="connsiteX6" fmla="*/ 1126 w 625966"/>
              <a:gd name="connsiteY6" fmla="*/ 908948 h 1823348"/>
              <a:gd name="connsiteX7" fmla="*/ 110346 w 625966"/>
              <a:gd name="connsiteY7" fmla="*/ 1333128 h 1823348"/>
              <a:gd name="connsiteX8" fmla="*/ 198317 w 625966"/>
              <a:gd name="connsiteY8" fmla="*/ 1452756 h 1823348"/>
              <a:gd name="connsiteX9" fmla="*/ 306235 w 625966"/>
              <a:gd name="connsiteY9" fmla="*/ 1580808 h 1823348"/>
              <a:gd name="connsiteX10" fmla="*/ 423696 w 625966"/>
              <a:gd name="connsiteY10" fmla="*/ 1696410 h 1823348"/>
              <a:gd name="connsiteX11" fmla="*/ 620886 w 625966"/>
              <a:gd name="connsiteY11" fmla="*/ 1823348 h 1823348"/>
              <a:gd name="connsiteX0" fmla="*/ 626197 w 626197"/>
              <a:gd name="connsiteY0" fmla="*/ 0 h 1823348"/>
              <a:gd name="connsiteX1" fmla="*/ 424917 w 626197"/>
              <a:gd name="connsiteY1" fmla="*/ 105750 h 1823348"/>
              <a:gd name="connsiteX2" fmla="*/ 305847 w 626197"/>
              <a:gd name="connsiteY2" fmla="*/ 224325 h 1823348"/>
              <a:gd name="connsiteX3" fmla="*/ 196302 w 626197"/>
              <a:gd name="connsiteY3" fmla="*/ 352038 h 1823348"/>
              <a:gd name="connsiteX4" fmla="*/ 113117 w 626197"/>
              <a:gd name="connsiteY4" fmla="*/ 476791 h 1823348"/>
              <a:gd name="connsiteX5" fmla="*/ 57237 w 626197"/>
              <a:gd name="connsiteY5" fmla="*/ 576208 h 1823348"/>
              <a:gd name="connsiteX6" fmla="*/ 1357 w 626197"/>
              <a:gd name="connsiteY6" fmla="*/ 908948 h 1823348"/>
              <a:gd name="connsiteX7" fmla="*/ 110577 w 626197"/>
              <a:gd name="connsiteY7" fmla="*/ 1333128 h 1823348"/>
              <a:gd name="connsiteX8" fmla="*/ 198548 w 626197"/>
              <a:gd name="connsiteY8" fmla="*/ 1452756 h 1823348"/>
              <a:gd name="connsiteX9" fmla="*/ 306466 w 626197"/>
              <a:gd name="connsiteY9" fmla="*/ 1580808 h 1823348"/>
              <a:gd name="connsiteX10" fmla="*/ 423927 w 626197"/>
              <a:gd name="connsiteY10" fmla="*/ 1696410 h 1823348"/>
              <a:gd name="connsiteX11" fmla="*/ 621117 w 626197"/>
              <a:gd name="connsiteY11" fmla="*/ 1823348 h 1823348"/>
              <a:gd name="connsiteX0" fmla="*/ 626006 w 626006"/>
              <a:gd name="connsiteY0" fmla="*/ 0 h 1823348"/>
              <a:gd name="connsiteX1" fmla="*/ 424726 w 626006"/>
              <a:gd name="connsiteY1" fmla="*/ 105750 h 1823348"/>
              <a:gd name="connsiteX2" fmla="*/ 305656 w 626006"/>
              <a:gd name="connsiteY2" fmla="*/ 224325 h 1823348"/>
              <a:gd name="connsiteX3" fmla="*/ 196111 w 626006"/>
              <a:gd name="connsiteY3" fmla="*/ 352038 h 1823348"/>
              <a:gd name="connsiteX4" fmla="*/ 112926 w 626006"/>
              <a:gd name="connsiteY4" fmla="*/ 476791 h 1823348"/>
              <a:gd name="connsiteX5" fmla="*/ 57046 w 626006"/>
              <a:gd name="connsiteY5" fmla="*/ 576208 h 1823348"/>
              <a:gd name="connsiteX6" fmla="*/ 1166 w 626006"/>
              <a:gd name="connsiteY6" fmla="*/ 908948 h 1823348"/>
              <a:gd name="connsiteX7" fmla="*/ 110386 w 626006"/>
              <a:gd name="connsiteY7" fmla="*/ 1333128 h 1823348"/>
              <a:gd name="connsiteX8" fmla="*/ 198357 w 626006"/>
              <a:gd name="connsiteY8" fmla="*/ 1452756 h 1823348"/>
              <a:gd name="connsiteX9" fmla="*/ 306275 w 626006"/>
              <a:gd name="connsiteY9" fmla="*/ 1580808 h 1823348"/>
              <a:gd name="connsiteX10" fmla="*/ 423736 w 626006"/>
              <a:gd name="connsiteY10" fmla="*/ 1696410 h 1823348"/>
              <a:gd name="connsiteX11" fmla="*/ 620926 w 626006"/>
              <a:gd name="connsiteY11" fmla="*/ 1823348 h 1823348"/>
              <a:gd name="connsiteX0" fmla="*/ 626006 w 626006"/>
              <a:gd name="connsiteY0" fmla="*/ 0 h 1823348"/>
              <a:gd name="connsiteX1" fmla="*/ 424726 w 626006"/>
              <a:gd name="connsiteY1" fmla="*/ 101892 h 1823348"/>
              <a:gd name="connsiteX2" fmla="*/ 305656 w 626006"/>
              <a:gd name="connsiteY2" fmla="*/ 224325 h 1823348"/>
              <a:gd name="connsiteX3" fmla="*/ 196111 w 626006"/>
              <a:gd name="connsiteY3" fmla="*/ 352038 h 1823348"/>
              <a:gd name="connsiteX4" fmla="*/ 112926 w 626006"/>
              <a:gd name="connsiteY4" fmla="*/ 476791 h 1823348"/>
              <a:gd name="connsiteX5" fmla="*/ 57046 w 626006"/>
              <a:gd name="connsiteY5" fmla="*/ 576208 h 1823348"/>
              <a:gd name="connsiteX6" fmla="*/ 1166 w 626006"/>
              <a:gd name="connsiteY6" fmla="*/ 908948 h 1823348"/>
              <a:gd name="connsiteX7" fmla="*/ 110386 w 626006"/>
              <a:gd name="connsiteY7" fmla="*/ 1333128 h 1823348"/>
              <a:gd name="connsiteX8" fmla="*/ 198357 w 626006"/>
              <a:gd name="connsiteY8" fmla="*/ 1452756 h 1823348"/>
              <a:gd name="connsiteX9" fmla="*/ 306275 w 626006"/>
              <a:gd name="connsiteY9" fmla="*/ 1580808 h 1823348"/>
              <a:gd name="connsiteX10" fmla="*/ 423736 w 626006"/>
              <a:gd name="connsiteY10" fmla="*/ 1696410 h 1823348"/>
              <a:gd name="connsiteX11" fmla="*/ 620926 w 626006"/>
              <a:gd name="connsiteY11" fmla="*/ 1823348 h 1823348"/>
              <a:gd name="connsiteX0" fmla="*/ 626006 w 626006"/>
              <a:gd name="connsiteY0" fmla="*/ 0 h 1823348"/>
              <a:gd name="connsiteX1" fmla="*/ 424726 w 626006"/>
              <a:gd name="connsiteY1" fmla="*/ 101892 h 1823348"/>
              <a:gd name="connsiteX2" fmla="*/ 305656 w 626006"/>
              <a:gd name="connsiteY2" fmla="*/ 224325 h 1823348"/>
              <a:gd name="connsiteX3" fmla="*/ 196111 w 626006"/>
              <a:gd name="connsiteY3" fmla="*/ 352038 h 1823348"/>
              <a:gd name="connsiteX4" fmla="*/ 112926 w 626006"/>
              <a:gd name="connsiteY4" fmla="*/ 476791 h 1823348"/>
              <a:gd name="connsiteX5" fmla="*/ 57046 w 626006"/>
              <a:gd name="connsiteY5" fmla="*/ 576208 h 1823348"/>
              <a:gd name="connsiteX6" fmla="*/ 1166 w 626006"/>
              <a:gd name="connsiteY6" fmla="*/ 908948 h 1823348"/>
              <a:gd name="connsiteX7" fmla="*/ 110386 w 626006"/>
              <a:gd name="connsiteY7" fmla="*/ 1333128 h 1823348"/>
              <a:gd name="connsiteX8" fmla="*/ 198357 w 626006"/>
              <a:gd name="connsiteY8" fmla="*/ 1452756 h 1823348"/>
              <a:gd name="connsiteX9" fmla="*/ 306275 w 626006"/>
              <a:gd name="connsiteY9" fmla="*/ 1580808 h 1823348"/>
              <a:gd name="connsiteX10" fmla="*/ 423736 w 626006"/>
              <a:gd name="connsiteY10" fmla="*/ 1696410 h 1823348"/>
              <a:gd name="connsiteX11" fmla="*/ 620926 w 626006"/>
              <a:gd name="connsiteY11" fmla="*/ 1823348 h 1823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26006" h="1823348">
                <a:moveTo>
                  <a:pt x="626006" y="0"/>
                </a:moveTo>
                <a:cubicBezTo>
                  <a:pt x="509873" y="44031"/>
                  <a:pt x="476189" y="56788"/>
                  <a:pt x="424726" y="101892"/>
                </a:cubicBezTo>
                <a:cubicBezTo>
                  <a:pt x="373263" y="146996"/>
                  <a:pt x="343759" y="182634"/>
                  <a:pt x="305656" y="224325"/>
                </a:cubicBezTo>
                <a:cubicBezTo>
                  <a:pt x="267554" y="266016"/>
                  <a:pt x="228233" y="309960"/>
                  <a:pt x="196111" y="352038"/>
                </a:cubicBezTo>
                <a:cubicBezTo>
                  <a:pt x="163989" y="394116"/>
                  <a:pt x="136104" y="439429"/>
                  <a:pt x="112926" y="476791"/>
                </a:cubicBezTo>
                <a:cubicBezTo>
                  <a:pt x="89749" y="514153"/>
                  <a:pt x="77578" y="521327"/>
                  <a:pt x="57046" y="576208"/>
                </a:cubicBezTo>
                <a:cubicBezTo>
                  <a:pt x="36514" y="631089"/>
                  <a:pt x="-7724" y="782795"/>
                  <a:pt x="1166" y="908948"/>
                </a:cubicBezTo>
                <a:cubicBezTo>
                  <a:pt x="10056" y="1035101"/>
                  <a:pt x="59679" y="1251414"/>
                  <a:pt x="110386" y="1333128"/>
                </a:cubicBezTo>
                <a:cubicBezTo>
                  <a:pt x="161093" y="1414842"/>
                  <a:pt x="150097" y="1393634"/>
                  <a:pt x="198357" y="1452756"/>
                </a:cubicBezTo>
                <a:cubicBezTo>
                  <a:pt x="246617" y="1511878"/>
                  <a:pt x="268712" y="1540199"/>
                  <a:pt x="306275" y="1580808"/>
                </a:cubicBezTo>
                <a:cubicBezTo>
                  <a:pt x="343838" y="1621417"/>
                  <a:pt x="371666" y="1654500"/>
                  <a:pt x="423736" y="1696410"/>
                </a:cubicBezTo>
                <a:cubicBezTo>
                  <a:pt x="475806" y="1738320"/>
                  <a:pt x="529408" y="1780834"/>
                  <a:pt x="620926" y="1823348"/>
                </a:cubicBezTo>
              </a:path>
            </a:pathLst>
          </a:custGeom>
          <a:noFill/>
          <a:ln w="31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Figura a mano libera: forma 19">
            <a:extLst>
              <a:ext uri="{FF2B5EF4-FFF2-40B4-BE49-F238E27FC236}">
                <a16:creationId xmlns:a16="http://schemas.microsoft.com/office/drawing/2014/main" id="{30A0A15C-D1CF-885F-99F6-A9C1C9458652}"/>
              </a:ext>
            </a:extLst>
          </p:cNvPr>
          <p:cNvSpPr/>
          <p:nvPr/>
        </p:nvSpPr>
        <p:spPr>
          <a:xfrm>
            <a:off x="8785964" y="1690554"/>
            <a:ext cx="89443" cy="710980"/>
          </a:xfrm>
          <a:custGeom>
            <a:avLst/>
            <a:gdLst>
              <a:gd name="connsiteX0" fmla="*/ 53894 w 89443"/>
              <a:gd name="connsiteY0" fmla="*/ 0 h 710980"/>
              <a:gd name="connsiteX1" fmla="*/ 8471 w 89443"/>
              <a:gd name="connsiteY1" fmla="*/ 171820 h 710980"/>
              <a:gd name="connsiteX2" fmla="*/ 571 w 89443"/>
              <a:gd name="connsiteY2" fmla="*/ 333766 h 710980"/>
              <a:gd name="connsiteX3" fmla="*/ 16370 w 89443"/>
              <a:gd name="connsiteY3" fmla="*/ 466087 h 710980"/>
              <a:gd name="connsiteX4" fmla="*/ 42045 w 89443"/>
              <a:gd name="connsiteY4" fmla="*/ 568784 h 710980"/>
              <a:gd name="connsiteX5" fmla="*/ 89443 w 89443"/>
              <a:gd name="connsiteY5" fmla="*/ 710980 h 710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9443" h="710980">
                <a:moveTo>
                  <a:pt x="53894" y="0"/>
                </a:moveTo>
                <a:cubicBezTo>
                  <a:pt x="35626" y="58096"/>
                  <a:pt x="17358" y="116192"/>
                  <a:pt x="8471" y="171820"/>
                </a:cubicBezTo>
                <a:cubicBezTo>
                  <a:pt x="-416" y="227448"/>
                  <a:pt x="-745" y="284722"/>
                  <a:pt x="571" y="333766"/>
                </a:cubicBezTo>
                <a:cubicBezTo>
                  <a:pt x="1887" y="382810"/>
                  <a:pt x="9458" y="426917"/>
                  <a:pt x="16370" y="466087"/>
                </a:cubicBezTo>
                <a:cubicBezTo>
                  <a:pt x="23282" y="505257"/>
                  <a:pt x="29866" y="527969"/>
                  <a:pt x="42045" y="568784"/>
                </a:cubicBezTo>
                <a:cubicBezTo>
                  <a:pt x="54224" y="609599"/>
                  <a:pt x="71833" y="660289"/>
                  <a:pt x="89443" y="710980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AF8F995B-F22E-C985-7F58-2EFEC479E73E}"/>
              </a:ext>
            </a:extLst>
          </p:cNvPr>
          <p:cNvCxnSpPr>
            <a:cxnSpLocks/>
          </p:cNvCxnSpPr>
          <p:nvPr/>
        </p:nvCxnSpPr>
        <p:spPr>
          <a:xfrm>
            <a:off x="5442204" y="2770955"/>
            <a:ext cx="108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F4059F7C-EEB8-C7F1-AD05-30A621D806AD}"/>
              </a:ext>
            </a:extLst>
          </p:cNvPr>
          <p:cNvCxnSpPr>
            <a:cxnSpLocks/>
          </p:cNvCxnSpPr>
          <p:nvPr/>
        </p:nvCxnSpPr>
        <p:spPr>
          <a:xfrm flipV="1">
            <a:off x="5496173" y="4247595"/>
            <a:ext cx="0" cy="9653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E7CAECFE-9B3F-E1A6-DCBC-B9D7E1EAAA90}"/>
              </a:ext>
            </a:extLst>
          </p:cNvPr>
          <p:cNvCxnSpPr>
            <a:cxnSpLocks/>
          </p:cNvCxnSpPr>
          <p:nvPr/>
        </p:nvCxnSpPr>
        <p:spPr>
          <a:xfrm>
            <a:off x="5447429" y="5086635"/>
            <a:ext cx="108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C8252ED-CB7C-49BD-B8DA-4ED2410F92F1}"/>
              </a:ext>
            </a:extLst>
          </p:cNvPr>
          <p:cNvSpPr txBox="1"/>
          <p:nvPr/>
        </p:nvSpPr>
        <p:spPr>
          <a:xfrm>
            <a:off x="17342" y="344984"/>
            <a:ext cx="6116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Analizziamo ora la compenetrazione tra il </a:t>
            </a:r>
            <a:r>
              <a:rPr lang="it-IT" dirty="0">
                <a:solidFill>
                  <a:srgbClr val="00B050"/>
                </a:solidFill>
              </a:rPr>
              <a:t>cono</a:t>
            </a:r>
            <a:r>
              <a:rPr lang="it-IT" dirty="0"/>
              <a:t> e il </a:t>
            </a:r>
            <a:r>
              <a:rPr lang="it-IT" dirty="0">
                <a:solidFill>
                  <a:srgbClr val="7030A0"/>
                </a:solidFill>
              </a:rPr>
              <a:t>cubo</a:t>
            </a:r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86DD8A1D-324E-E44F-3565-4033C4B46FA7}"/>
              </a:ext>
            </a:extLst>
          </p:cNvPr>
          <p:cNvCxnSpPr>
            <a:cxnSpLocks/>
          </p:cNvCxnSpPr>
          <p:nvPr/>
        </p:nvCxnSpPr>
        <p:spPr>
          <a:xfrm>
            <a:off x="6181173" y="2015242"/>
            <a:ext cx="0" cy="164840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Arco 36">
            <a:extLst>
              <a:ext uri="{FF2B5EF4-FFF2-40B4-BE49-F238E27FC236}">
                <a16:creationId xmlns:a16="http://schemas.microsoft.com/office/drawing/2014/main" id="{94C8757A-8696-FD31-4144-71079D0B8452}"/>
              </a:ext>
            </a:extLst>
          </p:cNvPr>
          <p:cNvSpPr/>
          <p:nvPr/>
        </p:nvSpPr>
        <p:spPr>
          <a:xfrm>
            <a:off x="6182707" y="588289"/>
            <a:ext cx="6174000" cy="6174000"/>
          </a:xfrm>
          <a:prstGeom prst="arc">
            <a:avLst>
              <a:gd name="adj1" fmla="val 5398088"/>
              <a:gd name="adj2" fmla="val 10806501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4C4161E8-81AB-E250-A148-E4243DFB1623}"/>
              </a:ext>
            </a:extLst>
          </p:cNvPr>
          <p:cNvGrpSpPr/>
          <p:nvPr/>
        </p:nvGrpSpPr>
        <p:grpSpPr>
          <a:xfrm>
            <a:off x="0" y="571481"/>
            <a:ext cx="6935905" cy="1576748"/>
            <a:chOff x="8883" y="553019"/>
            <a:chExt cx="6768623" cy="1576748"/>
          </a:xfrm>
        </p:grpSpPr>
        <p:sp>
          <p:nvSpPr>
            <p:cNvPr id="41" name="CasellaDiTesto 40">
              <a:extLst>
                <a:ext uri="{FF2B5EF4-FFF2-40B4-BE49-F238E27FC236}">
                  <a16:creationId xmlns:a16="http://schemas.microsoft.com/office/drawing/2014/main" id="{A64E388D-4741-DD2C-0E96-6C018A6B61BE}"/>
                </a:ext>
              </a:extLst>
            </p:cNvPr>
            <p:cNvSpPr txBox="1"/>
            <p:nvPr/>
          </p:nvSpPr>
          <p:spPr>
            <a:xfrm>
              <a:off x="8883" y="652439"/>
              <a:ext cx="6768623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>
                  <a:solidFill>
                    <a:srgbClr val="FF0000"/>
                  </a:solidFill>
                </a:rPr>
                <a:t>Definito il piano orizzontale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(t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;t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), contenente la faccia superiore del cubo, ribaltiamo il cono su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p</a:t>
              </a:r>
              <a:r>
                <a:rPr lang="it-IT" baseline="-25000" dirty="0">
                  <a:solidFill>
                    <a:srgbClr val="FF0000"/>
                  </a:solidFill>
                </a:rPr>
                <a:t>2  </a:t>
              </a:r>
              <a:r>
                <a:rPr lang="it-IT" dirty="0">
                  <a:solidFill>
                    <a:srgbClr val="FF0000"/>
                  </a:solidFill>
                </a:rPr>
                <a:t>in modo da individuare lo scorcio totale del ramo dell’iperbole</a:t>
              </a:r>
            </a:p>
            <a:p>
              <a:r>
                <a:rPr lang="it-IT" dirty="0">
                  <a:solidFill>
                    <a:srgbClr val="FF0000"/>
                  </a:solidFill>
                </a:rPr>
                <a:t>(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// asse) di sezione su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p</a:t>
              </a:r>
              <a:r>
                <a:rPr lang="it-IT" baseline="-25000" dirty="0">
                  <a:solidFill>
                    <a:srgbClr val="FF0000"/>
                  </a:solidFill>
                </a:rPr>
                <a:t>2 </a:t>
              </a:r>
              <a:r>
                <a:rPr lang="it-IT" dirty="0">
                  <a:solidFill>
                    <a:srgbClr val="FF0000"/>
                  </a:solidFill>
                </a:rPr>
                <a:t>il punto massimo</a:t>
              </a:r>
            </a:p>
            <a:p>
              <a:r>
                <a:rPr lang="it-IT" dirty="0">
                  <a:solidFill>
                    <a:srgbClr val="FF0000"/>
                  </a:solidFill>
                </a:rPr>
                <a:t>M((M’’);M’;M’’) e la sua curva su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p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44" name="CasellaDiTesto 43">
              <a:extLst>
                <a:ext uri="{FF2B5EF4-FFF2-40B4-BE49-F238E27FC236}">
                  <a16:creationId xmlns:a16="http://schemas.microsoft.com/office/drawing/2014/main" id="{A0B6005C-6176-FADB-CA33-4BF42A902D60}"/>
                </a:ext>
              </a:extLst>
            </p:cNvPr>
            <p:cNvSpPr txBox="1"/>
            <p:nvPr/>
          </p:nvSpPr>
          <p:spPr>
            <a:xfrm>
              <a:off x="3267194" y="553019"/>
              <a:ext cx="252000" cy="39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8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  <a:p>
              <a:endParaRPr lang="it-IT" dirty="0">
                <a:solidFill>
                  <a:srgbClr val="FF0000"/>
                </a:solidFill>
              </a:endParaRPr>
            </a:p>
          </p:txBody>
        </p:sp>
      </p:grp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18EB8718-B209-9D03-6DC9-41A478960129}"/>
              </a:ext>
            </a:extLst>
          </p:cNvPr>
          <p:cNvSpPr txBox="1"/>
          <p:nvPr/>
        </p:nvSpPr>
        <p:spPr>
          <a:xfrm>
            <a:off x="6774172" y="1475313"/>
            <a:ext cx="50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(M’’)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5ACD7516-45E4-F752-4357-6D99D0F5CDD5}"/>
              </a:ext>
            </a:extLst>
          </p:cNvPr>
          <p:cNvSpPr txBox="1"/>
          <p:nvPr/>
        </p:nvSpPr>
        <p:spPr>
          <a:xfrm>
            <a:off x="9054348" y="5949160"/>
            <a:ext cx="461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M’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6A2F2970-1005-D3D5-43D1-1ECE7833BD4B}"/>
              </a:ext>
            </a:extLst>
          </p:cNvPr>
          <p:cNvSpPr txBox="1"/>
          <p:nvPr/>
        </p:nvSpPr>
        <p:spPr>
          <a:xfrm>
            <a:off x="9020601" y="1475170"/>
            <a:ext cx="461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M’’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7C15F132-88BD-1930-DD56-A70B633400D7}"/>
              </a:ext>
            </a:extLst>
          </p:cNvPr>
          <p:cNvSpPr txBox="1"/>
          <p:nvPr/>
        </p:nvSpPr>
        <p:spPr>
          <a:xfrm>
            <a:off x="10909354" y="1459900"/>
            <a:ext cx="461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70884942-4F7B-BE75-6146-F8CCC3AE9E85}"/>
              </a:ext>
            </a:extLst>
          </p:cNvPr>
          <p:cNvCxnSpPr>
            <a:cxnSpLocks/>
          </p:cNvCxnSpPr>
          <p:nvPr/>
        </p:nvCxnSpPr>
        <p:spPr>
          <a:xfrm>
            <a:off x="7434184" y="443883"/>
            <a:ext cx="0" cy="32279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CasellaDiTesto 81">
            <a:extLst>
              <a:ext uri="{FF2B5EF4-FFF2-40B4-BE49-F238E27FC236}">
                <a16:creationId xmlns:a16="http://schemas.microsoft.com/office/drawing/2014/main" id="{C7D04CAD-3A27-EB46-0781-FF93CF3AF3CB}"/>
              </a:ext>
            </a:extLst>
          </p:cNvPr>
          <p:cNvSpPr txBox="1"/>
          <p:nvPr/>
        </p:nvSpPr>
        <p:spPr>
          <a:xfrm>
            <a:off x="11410541" y="5759683"/>
            <a:ext cx="461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83" name="CasellaDiTesto 82">
            <a:extLst>
              <a:ext uri="{FF2B5EF4-FFF2-40B4-BE49-F238E27FC236}">
                <a16:creationId xmlns:a16="http://schemas.microsoft.com/office/drawing/2014/main" id="{8164E48B-F2EE-DE51-A587-66195EDA756E}"/>
              </a:ext>
            </a:extLst>
          </p:cNvPr>
          <p:cNvSpPr txBox="1"/>
          <p:nvPr/>
        </p:nvSpPr>
        <p:spPr>
          <a:xfrm>
            <a:off x="7357614" y="414661"/>
            <a:ext cx="461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87" name="CasellaDiTesto 86">
            <a:extLst>
              <a:ext uri="{FF2B5EF4-FFF2-40B4-BE49-F238E27FC236}">
                <a16:creationId xmlns:a16="http://schemas.microsoft.com/office/drawing/2014/main" id="{FB46DBA3-080E-45F1-0F21-FE0E72F58C08}"/>
              </a:ext>
            </a:extLst>
          </p:cNvPr>
          <p:cNvSpPr txBox="1"/>
          <p:nvPr/>
        </p:nvSpPr>
        <p:spPr>
          <a:xfrm>
            <a:off x="0" y="2093297"/>
            <a:ext cx="51279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la faccia posteriore del cubo tracciamo</a:t>
            </a:r>
          </a:p>
          <a:p>
            <a:r>
              <a:rPr lang="it-IT" dirty="0">
                <a:solidFill>
                  <a:srgbClr val="FF0000"/>
                </a:solidFill>
              </a:rPr>
              <a:t>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;t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) che taglierà il cono </a:t>
            </a:r>
          </a:p>
          <a:p>
            <a:r>
              <a:rPr lang="it-IT" dirty="0">
                <a:solidFill>
                  <a:srgbClr val="FF0000"/>
                </a:solidFill>
              </a:rPr>
              <a:t>secondo l’ellisse in scorcio totale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</a:t>
            </a:r>
          </a:p>
          <a:p>
            <a:r>
              <a:rPr lang="it-IT" dirty="0">
                <a:solidFill>
                  <a:srgbClr val="FF0000"/>
                </a:solidFill>
              </a:rPr>
              <a:t>e lo scorcio parziale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cxnSp>
        <p:nvCxnSpPr>
          <p:cNvPr id="99" name="Connettore diritto 98">
            <a:extLst>
              <a:ext uri="{FF2B5EF4-FFF2-40B4-BE49-F238E27FC236}">
                <a16:creationId xmlns:a16="http://schemas.microsoft.com/office/drawing/2014/main" id="{DA51945D-16B0-9F57-699E-D9981DB88DCD}"/>
              </a:ext>
            </a:extLst>
          </p:cNvPr>
          <p:cNvCxnSpPr>
            <a:cxnSpLocks/>
          </p:cNvCxnSpPr>
          <p:nvPr/>
        </p:nvCxnSpPr>
        <p:spPr>
          <a:xfrm flipV="1">
            <a:off x="8074360" y="3662995"/>
            <a:ext cx="1821400" cy="31508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476A482C-AD35-AC0B-89AC-9ED0608875CD}"/>
              </a:ext>
            </a:extLst>
          </p:cNvPr>
          <p:cNvCxnSpPr>
            <a:cxnSpLocks/>
          </p:cNvCxnSpPr>
          <p:nvPr/>
        </p:nvCxnSpPr>
        <p:spPr>
          <a:xfrm flipV="1">
            <a:off x="9890215" y="424953"/>
            <a:ext cx="0" cy="324822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21287DE5-F880-E438-8113-0CBF946ACEAC}"/>
              </a:ext>
            </a:extLst>
          </p:cNvPr>
          <p:cNvSpPr txBox="1"/>
          <p:nvPr/>
        </p:nvSpPr>
        <p:spPr>
          <a:xfrm>
            <a:off x="0" y="3241151"/>
            <a:ext cx="4881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la faccia anteriore del cubo conduciamo 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it-IT" dirty="0">
                <a:solidFill>
                  <a:srgbClr val="FF0000"/>
                </a:solidFill>
              </a:rPr>
              <a:t>(t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it-IT" dirty="0">
                <a:solidFill>
                  <a:srgbClr val="FF0000"/>
                </a:solidFill>
              </a:rPr>
              <a:t>;t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it-IT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6B886452-B603-F714-9EA4-95BC6DD0D30E}"/>
              </a:ext>
            </a:extLst>
          </p:cNvPr>
          <p:cNvSpPr txBox="1"/>
          <p:nvPr/>
        </p:nvSpPr>
        <p:spPr>
          <a:xfrm>
            <a:off x="7803974" y="6526996"/>
            <a:ext cx="461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9CF8DCD7-F5D1-A7A3-4F87-7A2156A5B73C}"/>
              </a:ext>
            </a:extLst>
          </p:cNvPr>
          <p:cNvSpPr txBox="1"/>
          <p:nvPr/>
        </p:nvSpPr>
        <p:spPr>
          <a:xfrm>
            <a:off x="9879293" y="389322"/>
            <a:ext cx="461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t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</a:p>
        </p:txBody>
      </p:sp>
      <p:sp>
        <p:nvSpPr>
          <p:cNvPr id="117" name="CasellaDiTesto 116">
            <a:extLst>
              <a:ext uri="{FF2B5EF4-FFF2-40B4-BE49-F238E27FC236}">
                <a16:creationId xmlns:a16="http://schemas.microsoft.com/office/drawing/2014/main" id="{034D643F-4B9A-DF8D-57F2-D9A3790DF2E9}"/>
              </a:ext>
            </a:extLst>
          </p:cNvPr>
          <p:cNvSpPr txBox="1"/>
          <p:nvPr/>
        </p:nvSpPr>
        <p:spPr>
          <a:xfrm>
            <a:off x="0" y="3846878"/>
            <a:ext cx="53233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In questo caso per definire la curva di compenetrazione tra i due solidi utilizziamo</a:t>
            </a:r>
          </a:p>
          <a:p>
            <a:r>
              <a:rPr lang="it-IT" dirty="0">
                <a:solidFill>
                  <a:srgbClr val="FF0000"/>
                </a:solidFill>
              </a:rPr>
              <a:t>la procedura di ricerca delle intersezioni</a:t>
            </a:r>
          </a:p>
          <a:p>
            <a:r>
              <a:rPr lang="it-IT" dirty="0">
                <a:solidFill>
                  <a:srgbClr val="FF0000"/>
                </a:solidFill>
              </a:rPr>
              <a:t>tra le generatrici del cono e 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it-IT" dirty="0">
                <a:solidFill>
                  <a:srgbClr val="FF0000"/>
                </a:solidFill>
              </a:rPr>
              <a:t> contenente la faccia del cubo</a:t>
            </a:r>
          </a:p>
        </p:txBody>
      </p:sp>
      <p:sp>
        <p:nvSpPr>
          <p:cNvPr id="124" name="CasellaDiTesto 123">
            <a:extLst>
              <a:ext uri="{FF2B5EF4-FFF2-40B4-BE49-F238E27FC236}">
                <a16:creationId xmlns:a16="http://schemas.microsoft.com/office/drawing/2014/main" id="{9A27E7EF-15A2-8DF2-BB26-7870C4DB2633}"/>
              </a:ext>
            </a:extLst>
          </p:cNvPr>
          <p:cNvSpPr txBox="1"/>
          <p:nvPr/>
        </p:nvSpPr>
        <p:spPr>
          <a:xfrm>
            <a:off x="0" y="5246288"/>
            <a:ext cx="60011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Si verifica come questa curva e l’ellisse del</a:t>
            </a:r>
          </a:p>
          <a:p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 si intersechino nei punti A(A’;A’’) </a:t>
            </a:r>
          </a:p>
          <a:p>
            <a:r>
              <a:rPr lang="it-IT" dirty="0">
                <a:solidFill>
                  <a:srgbClr val="FF0000"/>
                </a:solidFill>
              </a:rPr>
              <a:t>e B(B’;B’’) appartenenti allo spigolo del cubo</a:t>
            </a:r>
          </a:p>
        </p:txBody>
      </p:sp>
      <p:sp>
        <p:nvSpPr>
          <p:cNvPr id="125" name="CasellaDiTesto 124">
            <a:extLst>
              <a:ext uri="{FF2B5EF4-FFF2-40B4-BE49-F238E27FC236}">
                <a16:creationId xmlns:a16="http://schemas.microsoft.com/office/drawing/2014/main" id="{37B99B3A-DBA3-B921-E1E0-613F69358093}"/>
              </a:ext>
            </a:extLst>
          </p:cNvPr>
          <p:cNvSpPr txBox="1"/>
          <p:nvPr/>
        </p:nvSpPr>
        <p:spPr>
          <a:xfrm>
            <a:off x="5772633" y="1894528"/>
            <a:ext cx="461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(V’’)</a:t>
            </a:r>
          </a:p>
        </p:txBody>
      </p:sp>
      <p:sp>
        <p:nvSpPr>
          <p:cNvPr id="126" name="CasellaDiTesto 125">
            <a:extLst>
              <a:ext uri="{FF2B5EF4-FFF2-40B4-BE49-F238E27FC236}">
                <a16:creationId xmlns:a16="http://schemas.microsoft.com/office/drawing/2014/main" id="{9824EED1-3CC8-B2CC-397F-D7DC6A12E389}"/>
              </a:ext>
            </a:extLst>
          </p:cNvPr>
          <p:cNvSpPr txBox="1"/>
          <p:nvPr/>
        </p:nvSpPr>
        <p:spPr>
          <a:xfrm>
            <a:off x="9297398" y="6625193"/>
            <a:ext cx="461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V’</a:t>
            </a:r>
          </a:p>
        </p:txBody>
      </p:sp>
      <p:sp>
        <p:nvSpPr>
          <p:cNvPr id="127" name="CasellaDiTesto 126">
            <a:extLst>
              <a:ext uri="{FF2B5EF4-FFF2-40B4-BE49-F238E27FC236}">
                <a16:creationId xmlns:a16="http://schemas.microsoft.com/office/drawing/2014/main" id="{F45F3D3C-8F91-E38B-E5B2-50F2E97EA1FC}"/>
              </a:ext>
            </a:extLst>
          </p:cNvPr>
          <p:cNvSpPr txBox="1"/>
          <p:nvPr/>
        </p:nvSpPr>
        <p:spPr>
          <a:xfrm>
            <a:off x="9235767" y="1889762"/>
            <a:ext cx="461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00B050"/>
                </a:solidFill>
              </a:rPr>
              <a:t>V’’</a:t>
            </a:r>
          </a:p>
        </p:txBody>
      </p:sp>
      <p:sp>
        <p:nvSpPr>
          <p:cNvPr id="128" name="CasellaDiTesto 127">
            <a:extLst>
              <a:ext uri="{FF2B5EF4-FFF2-40B4-BE49-F238E27FC236}">
                <a16:creationId xmlns:a16="http://schemas.microsoft.com/office/drawing/2014/main" id="{88FDB224-F9F2-BD22-CBB8-9CB47CF644EB}"/>
              </a:ext>
            </a:extLst>
          </p:cNvPr>
          <p:cNvSpPr txBox="1"/>
          <p:nvPr/>
        </p:nvSpPr>
        <p:spPr>
          <a:xfrm>
            <a:off x="9228412" y="4583621"/>
            <a:ext cx="3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A’</a:t>
            </a:r>
          </a:p>
        </p:txBody>
      </p:sp>
      <p:sp>
        <p:nvSpPr>
          <p:cNvPr id="129" name="CasellaDiTesto 128">
            <a:extLst>
              <a:ext uri="{FF2B5EF4-FFF2-40B4-BE49-F238E27FC236}">
                <a16:creationId xmlns:a16="http://schemas.microsoft.com/office/drawing/2014/main" id="{770CA822-74F6-3B1C-CC54-F2BCF1C4358E}"/>
              </a:ext>
            </a:extLst>
          </p:cNvPr>
          <p:cNvSpPr txBox="1"/>
          <p:nvPr/>
        </p:nvSpPr>
        <p:spPr>
          <a:xfrm>
            <a:off x="9126539" y="967481"/>
            <a:ext cx="461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A’’</a:t>
            </a:r>
          </a:p>
        </p:txBody>
      </p:sp>
      <p:sp>
        <p:nvSpPr>
          <p:cNvPr id="130" name="CasellaDiTesto 129">
            <a:extLst>
              <a:ext uri="{FF2B5EF4-FFF2-40B4-BE49-F238E27FC236}">
                <a16:creationId xmlns:a16="http://schemas.microsoft.com/office/drawing/2014/main" id="{D3BF6A10-76FB-223F-F357-DA2936D8E540}"/>
              </a:ext>
            </a:extLst>
          </p:cNvPr>
          <p:cNvSpPr txBox="1"/>
          <p:nvPr/>
        </p:nvSpPr>
        <p:spPr>
          <a:xfrm>
            <a:off x="9451619" y="4585230"/>
            <a:ext cx="461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B’</a:t>
            </a:r>
          </a:p>
        </p:txBody>
      </p:sp>
      <p:sp>
        <p:nvSpPr>
          <p:cNvPr id="131" name="CasellaDiTesto 130">
            <a:extLst>
              <a:ext uri="{FF2B5EF4-FFF2-40B4-BE49-F238E27FC236}">
                <a16:creationId xmlns:a16="http://schemas.microsoft.com/office/drawing/2014/main" id="{B0A53319-9B07-F4FB-5395-0F7811622F32}"/>
              </a:ext>
            </a:extLst>
          </p:cNvPr>
          <p:cNvSpPr txBox="1"/>
          <p:nvPr/>
        </p:nvSpPr>
        <p:spPr>
          <a:xfrm>
            <a:off x="9140174" y="2803321"/>
            <a:ext cx="461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B’’</a:t>
            </a:r>
          </a:p>
        </p:txBody>
      </p: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7046E072-9F64-46CB-3FDD-486FCA3005F6}"/>
              </a:ext>
            </a:extLst>
          </p:cNvPr>
          <p:cNvCxnSpPr>
            <a:cxnSpLocks/>
          </p:cNvCxnSpPr>
          <p:nvPr/>
        </p:nvCxnSpPr>
        <p:spPr>
          <a:xfrm>
            <a:off x="8191837" y="2019860"/>
            <a:ext cx="174745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7392A957-1253-C4CC-8EE1-3FC46F11AD44}"/>
              </a:ext>
            </a:extLst>
          </p:cNvPr>
          <p:cNvSpPr txBox="1"/>
          <p:nvPr/>
        </p:nvSpPr>
        <p:spPr>
          <a:xfrm>
            <a:off x="9363037" y="4589749"/>
            <a:ext cx="252000" cy="25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sz="1200" dirty="0">
              <a:solidFill>
                <a:srgbClr val="FF0000"/>
              </a:solidFill>
              <a:latin typeface="MS Shell Dlg 2" panose="020B0604030504040204" pitchFamily="34" charset="0"/>
            </a:endParaRPr>
          </a:p>
          <a:p>
            <a:endParaRPr lang="it-IT" dirty="0"/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BACCD935-62EA-2063-7875-251D02F0E794}"/>
              </a:ext>
            </a:extLst>
          </p:cNvPr>
          <p:cNvCxnSpPr>
            <a:cxnSpLocks/>
          </p:cNvCxnSpPr>
          <p:nvPr/>
        </p:nvCxnSpPr>
        <p:spPr>
          <a:xfrm>
            <a:off x="9273756" y="1173609"/>
            <a:ext cx="0" cy="35555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710BC062-34CB-9CFA-44AA-A63C2780A97B}"/>
              </a:ext>
            </a:extLst>
          </p:cNvPr>
          <p:cNvSpPr txBox="1"/>
          <p:nvPr/>
        </p:nvSpPr>
        <p:spPr>
          <a:xfrm>
            <a:off x="0" y="6151124"/>
            <a:ext cx="6596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Una ulteriore verifica grafica si realizza con il punto C(C’;C’’) intersezione tra la curva del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g</a:t>
            </a:r>
            <a:r>
              <a:rPr lang="it-IT" dirty="0">
                <a:solidFill>
                  <a:srgbClr val="FF0000"/>
                </a:solidFill>
              </a:rPr>
              <a:t> e l’iperbole del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9F1D9B9-A8AF-B152-BD98-70F37C894CE4}"/>
              </a:ext>
            </a:extLst>
          </p:cNvPr>
          <p:cNvSpPr txBox="1"/>
          <p:nvPr/>
        </p:nvSpPr>
        <p:spPr>
          <a:xfrm>
            <a:off x="8648421" y="1479408"/>
            <a:ext cx="461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C’’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114BDD8B-1CBE-7BA8-6054-BB7615EED0F5}"/>
              </a:ext>
            </a:extLst>
          </p:cNvPr>
          <p:cNvSpPr txBox="1"/>
          <p:nvPr/>
        </p:nvSpPr>
        <p:spPr>
          <a:xfrm>
            <a:off x="8767748" y="5354390"/>
            <a:ext cx="4616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</a:rPr>
              <a:t>C’</a:t>
            </a:r>
          </a:p>
        </p:txBody>
      </p: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5FC5CAD9-FA37-CE4F-552C-EF89153CE991}"/>
              </a:ext>
            </a:extLst>
          </p:cNvPr>
          <p:cNvCxnSpPr>
            <a:cxnSpLocks/>
          </p:cNvCxnSpPr>
          <p:nvPr/>
        </p:nvCxnSpPr>
        <p:spPr>
          <a:xfrm>
            <a:off x="6096" y="68460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018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500"/>
                            </p:stCondLst>
                            <p:childTnLst>
                              <p:par>
                                <p:cTn id="1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6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6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6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105" grpId="0" animBg="1"/>
      <p:bldP spid="112" grpId="0" animBg="1"/>
      <p:bldP spid="114" grpId="0" animBg="1"/>
      <p:bldP spid="20" grpId="0" animBg="1"/>
      <p:bldP spid="29" grpId="0"/>
      <p:bldP spid="37" grpId="0" animBg="1"/>
      <p:bldP spid="45" grpId="0"/>
      <p:bldP spid="47" grpId="0"/>
      <p:bldP spid="51" grpId="0"/>
      <p:bldP spid="62" grpId="0"/>
      <p:bldP spid="82" grpId="0"/>
      <p:bldP spid="83" grpId="0"/>
      <p:bldP spid="87" grpId="0"/>
      <p:bldP spid="103" grpId="0"/>
      <p:bldP spid="110" grpId="0"/>
      <p:bldP spid="116" grpId="0"/>
      <p:bldP spid="117" grpId="0"/>
      <p:bldP spid="124" grpId="0"/>
      <p:bldP spid="125" grpId="0"/>
      <p:bldP spid="128" grpId="0"/>
      <p:bldP spid="129" grpId="0"/>
      <p:bldP spid="130" grpId="0"/>
      <p:bldP spid="131" grpId="0"/>
      <p:bldP spid="2" grpId="0"/>
      <p:bldP spid="69" grpId="0"/>
      <p:bldP spid="14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olo 3">
            <a:extLst>
              <a:ext uri="{FF2B5EF4-FFF2-40B4-BE49-F238E27FC236}">
                <a16:creationId xmlns:a16="http://schemas.microsoft.com/office/drawing/2014/main" id="{C724619F-842A-E752-E361-38FD2FEE02D6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COMPENETRAZIONE DI SOLIDI (4)</a:t>
            </a:r>
          </a:p>
        </p:txBody>
      </p:sp>
      <p:sp>
        <p:nvSpPr>
          <p:cNvPr id="52" name="Pulsante di azione: vuoto 5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9BD914E-A7B1-E0F5-5883-188742F38199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CC181AB-9391-210B-D749-55F0B07A335A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C26600B-5063-067F-0F5F-3D5C4782A5CE}"/>
              </a:ext>
            </a:extLst>
          </p:cNvPr>
          <p:cNvCxnSpPr>
            <a:cxnSpLocks/>
          </p:cNvCxnSpPr>
          <p:nvPr/>
        </p:nvCxnSpPr>
        <p:spPr>
          <a:xfrm>
            <a:off x="4474295" y="3673043"/>
            <a:ext cx="811215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7AE2D2E-4EEE-48C9-EE29-A76630246F13}"/>
              </a:ext>
            </a:extLst>
          </p:cNvPr>
          <p:cNvSpPr txBox="1"/>
          <p:nvPr/>
        </p:nvSpPr>
        <p:spPr>
          <a:xfrm>
            <a:off x="11548448" y="3380868"/>
            <a:ext cx="56917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29C02762-3209-E957-4AA8-8912F7AADDFA}"/>
              </a:ext>
            </a:extLst>
          </p:cNvPr>
          <p:cNvCxnSpPr>
            <a:cxnSpLocks/>
          </p:cNvCxnSpPr>
          <p:nvPr/>
        </p:nvCxnSpPr>
        <p:spPr>
          <a:xfrm>
            <a:off x="-7404" y="68861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tangolo 37">
            <a:extLst>
              <a:ext uri="{FF2B5EF4-FFF2-40B4-BE49-F238E27FC236}">
                <a16:creationId xmlns:a16="http://schemas.microsoft.com/office/drawing/2014/main" id="{FF38C99D-98D8-BA2A-6DFB-69E91D27EB5D}"/>
              </a:ext>
            </a:extLst>
          </p:cNvPr>
          <p:cNvSpPr/>
          <p:nvPr/>
        </p:nvSpPr>
        <p:spPr>
          <a:xfrm rot="-1800000">
            <a:off x="7788440" y="4768543"/>
            <a:ext cx="2880000" cy="1440000"/>
          </a:xfrm>
          <a:prstGeom prst="rect">
            <a:avLst/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Rettangolo 41">
            <a:extLst>
              <a:ext uri="{FF2B5EF4-FFF2-40B4-BE49-F238E27FC236}">
                <a16:creationId xmlns:a16="http://schemas.microsoft.com/office/drawing/2014/main" id="{02CAC112-C400-05AA-B596-E1A737F5FA32}"/>
              </a:ext>
            </a:extLst>
          </p:cNvPr>
          <p:cNvSpPr/>
          <p:nvPr/>
        </p:nvSpPr>
        <p:spPr>
          <a:xfrm rot="14530128">
            <a:off x="5477863" y="4293134"/>
            <a:ext cx="2160000" cy="126000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29E69472-0CD5-33CA-4A50-EAF1C3168450}"/>
              </a:ext>
            </a:extLst>
          </p:cNvPr>
          <p:cNvCxnSpPr>
            <a:cxnSpLocks/>
          </p:cNvCxnSpPr>
          <p:nvPr/>
        </p:nvCxnSpPr>
        <p:spPr>
          <a:xfrm flipV="1">
            <a:off x="8342289" y="3671070"/>
            <a:ext cx="0" cy="3161012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CE9F99CD-6B4D-CFB9-4DD6-3EA9CCA6DC96}"/>
              </a:ext>
            </a:extLst>
          </p:cNvPr>
          <p:cNvCxnSpPr>
            <a:stCxn id="38" idx="1"/>
            <a:endCxn id="38" idx="3"/>
          </p:cNvCxnSpPr>
          <p:nvPr/>
        </p:nvCxnSpPr>
        <p:spPr>
          <a:xfrm flipV="1">
            <a:off x="7981363" y="4768543"/>
            <a:ext cx="2494154" cy="1440000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9084178F-2694-F2F3-01DE-50255D707B4D}"/>
              </a:ext>
            </a:extLst>
          </p:cNvPr>
          <p:cNvCxnSpPr>
            <a:cxnSpLocks/>
          </p:cNvCxnSpPr>
          <p:nvPr/>
        </p:nvCxnSpPr>
        <p:spPr>
          <a:xfrm flipV="1">
            <a:off x="7981363" y="2399617"/>
            <a:ext cx="0" cy="380892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62FAF0E6-04AD-6FB1-5C36-DAE9EBD2B814}"/>
              </a:ext>
            </a:extLst>
          </p:cNvPr>
          <p:cNvCxnSpPr>
            <a:cxnSpLocks/>
          </p:cNvCxnSpPr>
          <p:nvPr/>
        </p:nvCxnSpPr>
        <p:spPr>
          <a:xfrm flipV="1">
            <a:off x="6502876" y="1762467"/>
            <a:ext cx="0" cy="440641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8F928D82-5734-298C-2F22-39761DAD3F47}"/>
              </a:ext>
            </a:extLst>
          </p:cNvPr>
          <p:cNvCxnSpPr>
            <a:cxnSpLocks/>
          </p:cNvCxnSpPr>
          <p:nvPr/>
        </p:nvCxnSpPr>
        <p:spPr>
          <a:xfrm flipV="1">
            <a:off x="7617807" y="1762467"/>
            <a:ext cx="0" cy="38161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ttangolo 33">
            <a:extLst>
              <a:ext uri="{FF2B5EF4-FFF2-40B4-BE49-F238E27FC236}">
                <a16:creationId xmlns:a16="http://schemas.microsoft.com/office/drawing/2014/main" id="{9B767FD4-D31A-9EF7-CBDA-BFB2EA508A9B}"/>
              </a:ext>
            </a:extLst>
          </p:cNvPr>
          <p:cNvSpPr/>
          <p:nvPr/>
        </p:nvSpPr>
        <p:spPr>
          <a:xfrm rot="1800000">
            <a:off x="6933460" y="4106755"/>
            <a:ext cx="1980000" cy="198000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5" name="Triangolo isoscele 174">
            <a:extLst>
              <a:ext uri="{FF2B5EF4-FFF2-40B4-BE49-F238E27FC236}">
                <a16:creationId xmlns:a16="http://schemas.microsoft.com/office/drawing/2014/main" id="{E605DEC4-1BAD-5CBA-3B41-888139A24E91}"/>
              </a:ext>
            </a:extLst>
          </p:cNvPr>
          <p:cNvSpPr/>
          <p:nvPr/>
        </p:nvSpPr>
        <p:spPr>
          <a:xfrm rot="3600000">
            <a:off x="10305824" y="3816161"/>
            <a:ext cx="1440000" cy="1271820"/>
          </a:xfrm>
          <a:prstGeom prst="triangle">
            <a:avLst>
              <a:gd name="adj" fmla="val 50000"/>
            </a:avLst>
          </a:prstGeom>
          <a:noFill/>
          <a:ln w="31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AFF3D60F-50FF-D5C7-A053-22645F134A31}"/>
              </a:ext>
            </a:extLst>
          </p:cNvPr>
          <p:cNvCxnSpPr>
            <a:cxnSpLocks/>
            <a:endCxn id="175" idx="3"/>
          </p:cNvCxnSpPr>
          <p:nvPr/>
        </p:nvCxnSpPr>
        <p:spPr>
          <a:xfrm flipH="1">
            <a:off x="10475110" y="4131094"/>
            <a:ext cx="1106662" cy="638932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77CB22F8-A09C-750A-8B12-4F789DF17F71}"/>
              </a:ext>
            </a:extLst>
          </p:cNvPr>
          <p:cNvCxnSpPr>
            <a:cxnSpLocks/>
          </p:cNvCxnSpPr>
          <p:nvPr/>
        </p:nvCxnSpPr>
        <p:spPr>
          <a:xfrm flipV="1">
            <a:off x="10835666" y="3669125"/>
            <a:ext cx="0" cy="172444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3F7F6361-F1A9-A1F9-C612-6DD9BA951A0D}"/>
              </a:ext>
            </a:extLst>
          </p:cNvPr>
          <p:cNvCxnSpPr>
            <a:cxnSpLocks/>
          </p:cNvCxnSpPr>
          <p:nvPr/>
        </p:nvCxnSpPr>
        <p:spPr>
          <a:xfrm flipV="1">
            <a:off x="10115109" y="3673043"/>
            <a:ext cx="0" cy="471961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96792BEA-E6BF-E7E6-699B-2066B50BE0AD}"/>
              </a:ext>
            </a:extLst>
          </p:cNvPr>
          <p:cNvCxnSpPr>
            <a:cxnSpLocks/>
          </p:cNvCxnSpPr>
          <p:nvPr/>
        </p:nvCxnSpPr>
        <p:spPr>
          <a:xfrm flipV="1">
            <a:off x="10475110" y="2399617"/>
            <a:ext cx="0" cy="236892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6BA02A26-69CD-8CE3-C1C8-448C354EFE06}"/>
              </a:ext>
            </a:extLst>
          </p:cNvPr>
          <p:cNvCxnSpPr>
            <a:cxnSpLocks/>
          </p:cNvCxnSpPr>
          <p:nvPr/>
        </p:nvCxnSpPr>
        <p:spPr>
          <a:xfrm>
            <a:off x="10475359" y="2399617"/>
            <a:ext cx="358423" cy="1271453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1E38ED4E-7DAA-BA5F-2890-EEA9E8E0C3BA}"/>
              </a:ext>
            </a:extLst>
          </p:cNvPr>
          <p:cNvCxnSpPr>
            <a:cxnSpLocks/>
          </p:cNvCxnSpPr>
          <p:nvPr/>
        </p:nvCxnSpPr>
        <p:spPr>
          <a:xfrm flipH="1">
            <a:off x="10113392" y="2401368"/>
            <a:ext cx="361114" cy="127739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6E147918-7D4A-3E91-7A83-C0C3693BEEEE}"/>
              </a:ext>
            </a:extLst>
          </p:cNvPr>
          <p:cNvCxnSpPr>
            <a:cxnSpLocks/>
          </p:cNvCxnSpPr>
          <p:nvPr/>
        </p:nvCxnSpPr>
        <p:spPr>
          <a:xfrm flipV="1">
            <a:off x="7619207" y="3664101"/>
            <a:ext cx="0" cy="1924304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9FFC93F5-8003-4DE4-A812-2EDA8E3738F0}"/>
              </a:ext>
            </a:extLst>
          </p:cNvPr>
          <p:cNvCxnSpPr>
            <a:cxnSpLocks/>
          </p:cNvCxnSpPr>
          <p:nvPr/>
        </p:nvCxnSpPr>
        <p:spPr>
          <a:xfrm flipH="1">
            <a:off x="7616651" y="2403378"/>
            <a:ext cx="362644" cy="1282806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4046896D-0412-5E98-756C-065D6ABC87CD}"/>
              </a:ext>
            </a:extLst>
          </p:cNvPr>
          <p:cNvCxnSpPr>
            <a:cxnSpLocks/>
          </p:cNvCxnSpPr>
          <p:nvPr/>
        </p:nvCxnSpPr>
        <p:spPr>
          <a:xfrm>
            <a:off x="7979295" y="2401368"/>
            <a:ext cx="2495211" cy="0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AB848AD0-F4EE-805A-D930-DE193823189A}"/>
              </a:ext>
            </a:extLst>
          </p:cNvPr>
          <p:cNvCxnSpPr>
            <a:cxnSpLocks/>
          </p:cNvCxnSpPr>
          <p:nvPr/>
        </p:nvCxnSpPr>
        <p:spPr>
          <a:xfrm>
            <a:off x="7985207" y="2403378"/>
            <a:ext cx="358841" cy="1272938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D0EE9195-D4B5-E69D-CFE0-B1550538DA90}"/>
              </a:ext>
            </a:extLst>
          </p:cNvPr>
          <p:cNvCxnSpPr>
            <a:cxnSpLocks/>
          </p:cNvCxnSpPr>
          <p:nvPr/>
        </p:nvCxnSpPr>
        <p:spPr>
          <a:xfrm flipV="1">
            <a:off x="5496519" y="1762467"/>
            <a:ext cx="0" cy="250473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7D3FE550-4CE3-FC99-0D14-484304EEFC74}"/>
              </a:ext>
            </a:extLst>
          </p:cNvPr>
          <p:cNvCxnSpPr>
            <a:cxnSpLocks/>
          </p:cNvCxnSpPr>
          <p:nvPr/>
        </p:nvCxnSpPr>
        <p:spPr>
          <a:xfrm>
            <a:off x="5496519" y="1766272"/>
            <a:ext cx="212013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F65E6BAF-1412-3458-54E9-8880EE2ECE6C}"/>
              </a:ext>
            </a:extLst>
          </p:cNvPr>
          <p:cNvCxnSpPr>
            <a:cxnSpLocks/>
          </p:cNvCxnSpPr>
          <p:nvPr/>
        </p:nvCxnSpPr>
        <p:spPr>
          <a:xfrm>
            <a:off x="5496519" y="3042963"/>
            <a:ext cx="212013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Ovale 269">
            <a:extLst>
              <a:ext uri="{FF2B5EF4-FFF2-40B4-BE49-F238E27FC236}">
                <a16:creationId xmlns:a16="http://schemas.microsoft.com/office/drawing/2014/main" id="{8FD8D329-021A-FBFE-97E4-4B58C0B1D042}"/>
              </a:ext>
            </a:extLst>
          </p:cNvPr>
          <p:cNvSpPr/>
          <p:nvPr/>
        </p:nvSpPr>
        <p:spPr>
          <a:xfrm>
            <a:off x="6505960" y="1780233"/>
            <a:ext cx="1110933" cy="12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3" name="Ovale 272">
            <a:extLst>
              <a:ext uri="{FF2B5EF4-FFF2-40B4-BE49-F238E27FC236}">
                <a16:creationId xmlns:a16="http://schemas.microsoft.com/office/drawing/2014/main" id="{4AEE5F63-ACFB-E4ED-DFF6-A06FC3DF4630}"/>
              </a:ext>
            </a:extLst>
          </p:cNvPr>
          <p:cNvSpPr/>
          <p:nvPr/>
        </p:nvSpPr>
        <p:spPr>
          <a:xfrm>
            <a:off x="5503286" y="1772156"/>
            <a:ext cx="1110933" cy="126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EDAC1BB-84FD-0D5B-8491-CB4450330408}"/>
              </a:ext>
            </a:extLst>
          </p:cNvPr>
          <p:cNvCxnSpPr>
            <a:cxnSpLocks/>
          </p:cNvCxnSpPr>
          <p:nvPr/>
        </p:nvCxnSpPr>
        <p:spPr>
          <a:xfrm flipV="1">
            <a:off x="6571094" y="1690000"/>
            <a:ext cx="0" cy="377160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F5213CD4-06C5-E4AC-0153-0DCB589F72C1}"/>
              </a:ext>
            </a:extLst>
          </p:cNvPr>
          <p:cNvCxnSpPr>
            <a:cxnSpLocks/>
          </p:cNvCxnSpPr>
          <p:nvPr/>
        </p:nvCxnSpPr>
        <p:spPr>
          <a:xfrm flipV="1">
            <a:off x="9274368" y="1690000"/>
            <a:ext cx="0" cy="508196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21833C46-C691-CE33-963E-CD5AEBDEDEA4}"/>
              </a:ext>
            </a:extLst>
          </p:cNvPr>
          <p:cNvCxnSpPr>
            <a:cxnSpLocks/>
          </p:cNvCxnSpPr>
          <p:nvPr/>
        </p:nvCxnSpPr>
        <p:spPr>
          <a:xfrm flipV="1">
            <a:off x="8283615" y="1690000"/>
            <a:ext cx="0" cy="475661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13BA8B17-C4CA-3C7D-0D65-E1A20011D401}"/>
              </a:ext>
            </a:extLst>
          </p:cNvPr>
          <p:cNvCxnSpPr>
            <a:cxnSpLocks/>
          </p:cNvCxnSpPr>
          <p:nvPr/>
        </p:nvCxnSpPr>
        <p:spPr>
          <a:xfrm flipH="1">
            <a:off x="6571094" y="1690000"/>
            <a:ext cx="270473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uppo 43">
            <a:extLst>
              <a:ext uri="{FF2B5EF4-FFF2-40B4-BE49-F238E27FC236}">
                <a16:creationId xmlns:a16="http://schemas.microsoft.com/office/drawing/2014/main" id="{D87ABF15-71A4-45FF-83F5-BCF607CFF404}"/>
              </a:ext>
            </a:extLst>
          </p:cNvPr>
          <p:cNvGrpSpPr/>
          <p:nvPr/>
        </p:nvGrpSpPr>
        <p:grpSpPr>
          <a:xfrm>
            <a:off x="8015827" y="760024"/>
            <a:ext cx="2520000" cy="2520000"/>
            <a:chOff x="7691836" y="295578"/>
            <a:chExt cx="2520000" cy="2520000"/>
          </a:xfrm>
        </p:grpSpPr>
        <p:grpSp>
          <p:nvGrpSpPr>
            <p:cNvPr id="40" name="Gruppo 39">
              <a:extLst>
                <a:ext uri="{FF2B5EF4-FFF2-40B4-BE49-F238E27FC236}">
                  <a16:creationId xmlns:a16="http://schemas.microsoft.com/office/drawing/2014/main" id="{22DD977D-839B-B921-2F1E-97A3758AE6A4}"/>
                </a:ext>
              </a:extLst>
            </p:cNvPr>
            <p:cNvGrpSpPr/>
            <p:nvPr/>
          </p:nvGrpSpPr>
          <p:grpSpPr>
            <a:xfrm>
              <a:off x="7691836" y="295578"/>
              <a:ext cx="2520000" cy="2520000"/>
              <a:chOff x="7673565" y="1143871"/>
              <a:chExt cx="2520000" cy="2520000"/>
            </a:xfrm>
          </p:grpSpPr>
          <p:sp>
            <p:nvSpPr>
              <p:cNvPr id="93" name="Ovale 92">
                <a:extLst>
                  <a:ext uri="{FF2B5EF4-FFF2-40B4-BE49-F238E27FC236}">
                    <a16:creationId xmlns:a16="http://schemas.microsoft.com/office/drawing/2014/main" id="{5B3CE980-12C7-C3C3-8F89-2949F78CEC39}"/>
                  </a:ext>
                </a:extLst>
              </p:cNvPr>
              <p:cNvSpPr/>
              <p:nvPr/>
            </p:nvSpPr>
            <p:spPr>
              <a:xfrm>
                <a:off x="7673565" y="1143871"/>
                <a:ext cx="2520000" cy="252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35" name="Connettore diritto 34">
                <a:extLst>
                  <a:ext uri="{FF2B5EF4-FFF2-40B4-BE49-F238E27FC236}">
                    <a16:creationId xmlns:a16="http://schemas.microsoft.com/office/drawing/2014/main" id="{44FFFE2C-497F-9075-1F77-000DC9C3DFBA}"/>
                  </a:ext>
                </a:extLst>
              </p:cNvPr>
              <p:cNvCxnSpPr>
                <a:cxnSpLocks/>
                <a:endCxn id="93" idx="4"/>
              </p:cNvCxnSpPr>
              <p:nvPr/>
            </p:nvCxnSpPr>
            <p:spPr>
              <a:xfrm>
                <a:off x="8933565" y="2254802"/>
                <a:ext cx="0" cy="140906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Connettore diritto 42">
              <a:extLst>
                <a:ext uri="{FF2B5EF4-FFF2-40B4-BE49-F238E27FC236}">
                  <a16:creationId xmlns:a16="http://schemas.microsoft.com/office/drawing/2014/main" id="{81EB1A92-78AF-2075-DA66-7FDB6B7B3B09}"/>
                </a:ext>
              </a:extLst>
            </p:cNvPr>
            <p:cNvCxnSpPr>
              <a:stCxn id="93" idx="2"/>
              <a:endCxn id="93" idx="6"/>
            </p:cNvCxnSpPr>
            <p:nvPr/>
          </p:nvCxnSpPr>
          <p:spPr>
            <a:xfrm>
              <a:off x="7691836" y="1555578"/>
              <a:ext cx="2520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A6331E2E-EFFD-E9C0-4B33-5492C43E44A0}"/>
              </a:ext>
            </a:extLst>
          </p:cNvPr>
          <p:cNvCxnSpPr>
            <a:cxnSpLocks/>
            <a:stCxn id="93" idx="2"/>
          </p:cNvCxnSpPr>
          <p:nvPr/>
        </p:nvCxnSpPr>
        <p:spPr>
          <a:xfrm>
            <a:off x="8015827" y="2020024"/>
            <a:ext cx="0" cy="16587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00F2EE7D-4881-70D2-4E6E-A2690CAE91B4}"/>
              </a:ext>
            </a:extLst>
          </p:cNvPr>
          <p:cNvCxnSpPr>
            <a:cxnSpLocks/>
            <a:stCxn id="93" idx="6"/>
          </p:cNvCxnSpPr>
          <p:nvPr/>
        </p:nvCxnSpPr>
        <p:spPr>
          <a:xfrm>
            <a:off x="10535827" y="2020024"/>
            <a:ext cx="0" cy="165051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5BB04AD0-ED94-8D55-49C3-FBB92CE344B3}"/>
              </a:ext>
            </a:extLst>
          </p:cNvPr>
          <p:cNvCxnSpPr/>
          <p:nvPr/>
        </p:nvCxnSpPr>
        <p:spPr>
          <a:xfrm>
            <a:off x="8015827" y="3664101"/>
            <a:ext cx="1258541" cy="310786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E801722B-D97A-87B6-2103-79ED44B15819}"/>
              </a:ext>
            </a:extLst>
          </p:cNvPr>
          <p:cNvCxnSpPr>
            <a:cxnSpLocks/>
          </p:cNvCxnSpPr>
          <p:nvPr/>
        </p:nvCxnSpPr>
        <p:spPr>
          <a:xfrm flipH="1">
            <a:off x="9271371" y="3669125"/>
            <a:ext cx="1260884" cy="310284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e 63">
            <a:extLst>
              <a:ext uri="{FF2B5EF4-FFF2-40B4-BE49-F238E27FC236}">
                <a16:creationId xmlns:a16="http://schemas.microsoft.com/office/drawing/2014/main" id="{9B5FA220-4BC0-D9EA-4FB3-1825CD616A9B}"/>
              </a:ext>
            </a:extLst>
          </p:cNvPr>
          <p:cNvSpPr/>
          <p:nvPr/>
        </p:nvSpPr>
        <p:spPr>
          <a:xfrm>
            <a:off x="4609653" y="1870955"/>
            <a:ext cx="1800000" cy="180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Ovale 65">
            <a:extLst>
              <a:ext uri="{FF2B5EF4-FFF2-40B4-BE49-F238E27FC236}">
                <a16:creationId xmlns:a16="http://schemas.microsoft.com/office/drawing/2014/main" id="{E01C206C-2E6A-DC7A-AADF-18B71AA929A1}"/>
              </a:ext>
            </a:extLst>
          </p:cNvPr>
          <p:cNvSpPr/>
          <p:nvPr/>
        </p:nvSpPr>
        <p:spPr>
          <a:xfrm>
            <a:off x="4600507" y="4263956"/>
            <a:ext cx="1800000" cy="1800000"/>
          </a:xfrm>
          <a:prstGeom prst="ellipse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D04422CD-6B42-6F68-F705-6D3D4B78BDA6}"/>
              </a:ext>
            </a:extLst>
          </p:cNvPr>
          <p:cNvCxnSpPr>
            <a:cxnSpLocks/>
          </p:cNvCxnSpPr>
          <p:nvPr/>
        </p:nvCxnSpPr>
        <p:spPr>
          <a:xfrm>
            <a:off x="8844991" y="2020024"/>
            <a:ext cx="0" cy="36930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39D85713-F4D5-B213-CD81-CC2AC33B02EB}"/>
              </a:ext>
            </a:extLst>
          </p:cNvPr>
          <p:cNvCxnSpPr>
            <a:cxnSpLocks/>
          </p:cNvCxnSpPr>
          <p:nvPr/>
        </p:nvCxnSpPr>
        <p:spPr>
          <a:xfrm>
            <a:off x="9967463" y="2399617"/>
            <a:ext cx="0" cy="265899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DCCAD0E6-48BF-FC57-571F-3AEFD4117006}"/>
              </a:ext>
            </a:extLst>
          </p:cNvPr>
          <p:cNvCxnSpPr>
            <a:cxnSpLocks/>
          </p:cNvCxnSpPr>
          <p:nvPr/>
        </p:nvCxnSpPr>
        <p:spPr>
          <a:xfrm>
            <a:off x="7695324" y="5713046"/>
            <a:ext cx="361482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209D73A6-F5B4-A086-6091-8FA91B00D933}"/>
              </a:ext>
            </a:extLst>
          </p:cNvPr>
          <p:cNvCxnSpPr>
            <a:cxnSpLocks/>
          </p:cNvCxnSpPr>
          <p:nvPr/>
        </p:nvCxnSpPr>
        <p:spPr>
          <a:xfrm>
            <a:off x="7695324" y="3402489"/>
            <a:ext cx="0" cy="23105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3C59AAAF-F684-3DC2-56EA-13D99846EE8D}"/>
              </a:ext>
            </a:extLst>
          </p:cNvPr>
          <p:cNvCxnSpPr>
            <a:cxnSpLocks/>
          </p:cNvCxnSpPr>
          <p:nvPr/>
        </p:nvCxnSpPr>
        <p:spPr>
          <a:xfrm>
            <a:off x="10278504" y="3670543"/>
            <a:ext cx="0" cy="204250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5C5F4A28-8A16-71F0-2F5F-E14CADE1591A}"/>
              </a:ext>
            </a:extLst>
          </p:cNvPr>
          <p:cNvCxnSpPr>
            <a:cxnSpLocks/>
          </p:cNvCxnSpPr>
          <p:nvPr/>
        </p:nvCxnSpPr>
        <p:spPr>
          <a:xfrm flipV="1">
            <a:off x="7697309" y="2400969"/>
            <a:ext cx="1149541" cy="10015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C4C93634-6C7A-B41C-FF96-7872A553D350}"/>
              </a:ext>
            </a:extLst>
          </p:cNvPr>
          <p:cNvCxnSpPr>
            <a:cxnSpLocks/>
          </p:cNvCxnSpPr>
          <p:nvPr/>
        </p:nvCxnSpPr>
        <p:spPr>
          <a:xfrm flipH="1" flipV="1">
            <a:off x="8844991" y="2399617"/>
            <a:ext cx="1433513" cy="12709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Ovale 140">
            <a:extLst>
              <a:ext uri="{FF2B5EF4-FFF2-40B4-BE49-F238E27FC236}">
                <a16:creationId xmlns:a16="http://schemas.microsoft.com/office/drawing/2014/main" id="{19C6847A-6650-D4F3-91C7-3E99936A169C}"/>
              </a:ext>
            </a:extLst>
          </p:cNvPr>
          <p:cNvSpPr/>
          <p:nvPr/>
        </p:nvSpPr>
        <p:spPr>
          <a:xfrm>
            <a:off x="8842527" y="1587402"/>
            <a:ext cx="864000" cy="86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FC828B74-6B32-E68D-C83C-188B9194CC70}"/>
              </a:ext>
            </a:extLst>
          </p:cNvPr>
          <p:cNvCxnSpPr>
            <a:cxnSpLocks/>
          </p:cNvCxnSpPr>
          <p:nvPr/>
        </p:nvCxnSpPr>
        <p:spPr>
          <a:xfrm>
            <a:off x="7689911" y="5541128"/>
            <a:ext cx="362024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F8875ED4-6218-EF3E-BB7E-991BC45A3E5D}"/>
              </a:ext>
            </a:extLst>
          </p:cNvPr>
          <p:cNvCxnSpPr>
            <a:cxnSpLocks/>
          </p:cNvCxnSpPr>
          <p:nvPr/>
        </p:nvCxnSpPr>
        <p:spPr>
          <a:xfrm>
            <a:off x="8772436" y="2019402"/>
            <a:ext cx="0" cy="35217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ADCBC4CD-FD7B-A857-A04E-962FF0C1FFBF}"/>
              </a:ext>
            </a:extLst>
          </p:cNvPr>
          <p:cNvCxnSpPr>
            <a:cxnSpLocks/>
          </p:cNvCxnSpPr>
          <p:nvPr/>
        </p:nvCxnSpPr>
        <p:spPr>
          <a:xfrm>
            <a:off x="9136839" y="2399617"/>
            <a:ext cx="0" cy="31435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95EFD7BD-1AFA-F0B4-075D-E3C4E7499F67}"/>
              </a:ext>
            </a:extLst>
          </p:cNvPr>
          <p:cNvCxnSpPr>
            <a:cxnSpLocks/>
          </p:cNvCxnSpPr>
          <p:nvPr/>
        </p:nvCxnSpPr>
        <p:spPr>
          <a:xfrm>
            <a:off x="10576708" y="3670543"/>
            <a:ext cx="0" cy="187058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80036EA1-7EC4-436B-B0ED-150D966E977D}"/>
              </a:ext>
            </a:extLst>
          </p:cNvPr>
          <p:cNvCxnSpPr/>
          <p:nvPr/>
        </p:nvCxnSpPr>
        <p:spPr>
          <a:xfrm>
            <a:off x="9133309" y="2399617"/>
            <a:ext cx="1443399" cy="12709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4E1F63EA-4E8B-22EC-7F59-9C59A24D6E61}"/>
              </a:ext>
            </a:extLst>
          </p:cNvPr>
          <p:cNvCxnSpPr>
            <a:cxnSpLocks/>
          </p:cNvCxnSpPr>
          <p:nvPr/>
        </p:nvCxnSpPr>
        <p:spPr>
          <a:xfrm flipV="1">
            <a:off x="7692686" y="2403778"/>
            <a:ext cx="1444022" cy="12691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" name="Ovale 156">
            <a:extLst>
              <a:ext uri="{FF2B5EF4-FFF2-40B4-BE49-F238E27FC236}">
                <a16:creationId xmlns:a16="http://schemas.microsoft.com/office/drawing/2014/main" id="{30F94C0B-F8F7-D2CD-CF40-5573F7232633}"/>
              </a:ext>
            </a:extLst>
          </p:cNvPr>
          <p:cNvSpPr/>
          <p:nvPr/>
        </p:nvSpPr>
        <p:spPr>
          <a:xfrm>
            <a:off x="8776020" y="1516955"/>
            <a:ext cx="997200" cy="9972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37A121F0-D110-084E-8860-CFDBB08FC1B6}"/>
              </a:ext>
            </a:extLst>
          </p:cNvPr>
          <p:cNvCxnSpPr>
            <a:cxnSpLocks/>
          </p:cNvCxnSpPr>
          <p:nvPr/>
        </p:nvCxnSpPr>
        <p:spPr>
          <a:xfrm>
            <a:off x="7949659" y="5393565"/>
            <a:ext cx="336049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26C8981C-5894-DF42-DAFF-D4B89F5C1C62}"/>
              </a:ext>
            </a:extLst>
          </p:cNvPr>
          <p:cNvCxnSpPr>
            <a:cxnSpLocks/>
          </p:cNvCxnSpPr>
          <p:nvPr/>
        </p:nvCxnSpPr>
        <p:spPr>
          <a:xfrm>
            <a:off x="7955467" y="3670543"/>
            <a:ext cx="0" cy="172106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87B4663F-179C-283A-66A6-FCAEEB50FCB4}"/>
              </a:ext>
            </a:extLst>
          </p:cNvPr>
          <p:cNvCxnSpPr>
            <a:cxnSpLocks/>
          </p:cNvCxnSpPr>
          <p:nvPr/>
        </p:nvCxnSpPr>
        <p:spPr>
          <a:xfrm>
            <a:off x="9395731" y="2399617"/>
            <a:ext cx="0" cy="299687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2C5E2A6D-91BD-3EBE-BDA0-E99AEC29599B}"/>
              </a:ext>
            </a:extLst>
          </p:cNvPr>
          <p:cNvCxnSpPr>
            <a:cxnSpLocks/>
          </p:cNvCxnSpPr>
          <p:nvPr/>
        </p:nvCxnSpPr>
        <p:spPr>
          <a:xfrm flipV="1">
            <a:off x="7955070" y="2404073"/>
            <a:ext cx="1444022" cy="12691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3A031065-8628-ABA2-9412-CC0B30C41F70}"/>
              </a:ext>
            </a:extLst>
          </p:cNvPr>
          <p:cNvCxnSpPr>
            <a:cxnSpLocks/>
          </p:cNvCxnSpPr>
          <p:nvPr/>
        </p:nvCxnSpPr>
        <p:spPr>
          <a:xfrm>
            <a:off x="9683146" y="2399862"/>
            <a:ext cx="1058096" cy="9316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6A91D092-BDE8-18AE-6DF3-3D2ADDDE5D1A}"/>
              </a:ext>
            </a:extLst>
          </p:cNvPr>
          <p:cNvCxnSpPr>
            <a:cxnSpLocks/>
          </p:cNvCxnSpPr>
          <p:nvPr/>
        </p:nvCxnSpPr>
        <p:spPr>
          <a:xfrm>
            <a:off x="8715286" y="2020024"/>
            <a:ext cx="0" cy="33726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Ovale 179">
            <a:extLst>
              <a:ext uri="{FF2B5EF4-FFF2-40B4-BE49-F238E27FC236}">
                <a16:creationId xmlns:a16="http://schemas.microsoft.com/office/drawing/2014/main" id="{996BEE7E-81E7-E20F-52B2-C003C3D07C38}"/>
              </a:ext>
            </a:extLst>
          </p:cNvPr>
          <p:cNvSpPr/>
          <p:nvPr/>
        </p:nvSpPr>
        <p:spPr>
          <a:xfrm>
            <a:off x="8718167" y="1464714"/>
            <a:ext cx="1116000" cy="111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B20292D1-01FD-A5B1-43F4-149A292F1E26}"/>
              </a:ext>
            </a:extLst>
          </p:cNvPr>
          <p:cNvCxnSpPr>
            <a:cxnSpLocks/>
          </p:cNvCxnSpPr>
          <p:nvPr/>
        </p:nvCxnSpPr>
        <p:spPr>
          <a:xfrm>
            <a:off x="8244840" y="5226163"/>
            <a:ext cx="306531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1B15B333-915D-F075-5EFB-FA59FF7D47ED}"/>
              </a:ext>
            </a:extLst>
          </p:cNvPr>
          <p:cNvCxnSpPr>
            <a:cxnSpLocks/>
          </p:cNvCxnSpPr>
          <p:nvPr/>
        </p:nvCxnSpPr>
        <p:spPr>
          <a:xfrm>
            <a:off x="9687196" y="2399617"/>
            <a:ext cx="0" cy="28265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726554E7-EC1D-C5FC-4088-732BF593949B}"/>
              </a:ext>
            </a:extLst>
          </p:cNvPr>
          <p:cNvCxnSpPr>
            <a:cxnSpLocks/>
          </p:cNvCxnSpPr>
          <p:nvPr/>
        </p:nvCxnSpPr>
        <p:spPr>
          <a:xfrm>
            <a:off x="8244840" y="3670543"/>
            <a:ext cx="0" cy="15556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9D8EB000-ABA8-2227-0A13-C87B07B6B8EA}"/>
              </a:ext>
            </a:extLst>
          </p:cNvPr>
          <p:cNvCxnSpPr>
            <a:cxnSpLocks/>
          </p:cNvCxnSpPr>
          <p:nvPr/>
        </p:nvCxnSpPr>
        <p:spPr>
          <a:xfrm>
            <a:off x="10738485" y="3331525"/>
            <a:ext cx="0" cy="18946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AD315A54-7DF8-A389-6C8A-5E430B98540C}"/>
              </a:ext>
            </a:extLst>
          </p:cNvPr>
          <p:cNvCxnSpPr>
            <a:cxnSpLocks/>
          </p:cNvCxnSpPr>
          <p:nvPr/>
        </p:nvCxnSpPr>
        <p:spPr>
          <a:xfrm flipV="1">
            <a:off x="8246851" y="2402031"/>
            <a:ext cx="1444022" cy="12691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59624E92-1988-2E22-CAA1-FC2F82A347C7}"/>
              </a:ext>
            </a:extLst>
          </p:cNvPr>
          <p:cNvCxnSpPr/>
          <p:nvPr/>
        </p:nvCxnSpPr>
        <p:spPr>
          <a:xfrm>
            <a:off x="9393607" y="2406190"/>
            <a:ext cx="1443399" cy="12709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7" name="Connettore diritto 196">
            <a:extLst>
              <a:ext uri="{FF2B5EF4-FFF2-40B4-BE49-F238E27FC236}">
                <a16:creationId xmlns:a16="http://schemas.microsoft.com/office/drawing/2014/main" id="{F7A992FC-8C8D-BDB3-7167-CF8B51EF5EA2}"/>
              </a:ext>
            </a:extLst>
          </p:cNvPr>
          <p:cNvCxnSpPr>
            <a:cxnSpLocks/>
          </p:cNvCxnSpPr>
          <p:nvPr/>
        </p:nvCxnSpPr>
        <p:spPr>
          <a:xfrm>
            <a:off x="8647002" y="2015555"/>
            <a:ext cx="0" cy="32106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Ovale 201">
            <a:extLst>
              <a:ext uri="{FF2B5EF4-FFF2-40B4-BE49-F238E27FC236}">
                <a16:creationId xmlns:a16="http://schemas.microsoft.com/office/drawing/2014/main" id="{0D56BFAB-65E7-EB6B-E937-ED597D2C929E}"/>
              </a:ext>
            </a:extLst>
          </p:cNvPr>
          <p:cNvSpPr/>
          <p:nvPr/>
        </p:nvSpPr>
        <p:spPr>
          <a:xfrm>
            <a:off x="8648566" y="1394195"/>
            <a:ext cx="1252800" cy="12528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E9222DDE-58A8-C731-AEC6-F0D05F3E3042}"/>
              </a:ext>
            </a:extLst>
          </p:cNvPr>
          <p:cNvCxnSpPr>
            <a:cxnSpLocks/>
          </p:cNvCxnSpPr>
          <p:nvPr/>
        </p:nvCxnSpPr>
        <p:spPr>
          <a:xfrm>
            <a:off x="8530371" y="5058607"/>
            <a:ext cx="277978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B273240E-1DAC-C689-AF60-BA7B80B7A91F}"/>
              </a:ext>
            </a:extLst>
          </p:cNvPr>
          <p:cNvCxnSpPr>
            <a:cxnSpLocks/>
          </p:cNvCxnSpPr>
          <p:nvPr/>
        </p:nvCxnSpPr>
        <p:spPr>
          <a:xfrm>
            <a:off x="8532502" y="3670543"/>
            <a:ext cx="0" cy="138611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6865323C-A413-1B2B-AB1F-760A429592D8}"/>
              </a:ext>
            </a:extLst>
          </p:cNvPr>
          <p:cNvCxnSpPr>
            <a:cxnSpLocks/>
          </p:cNvCxnSpPr>
          <p:nvPr/>
        </p:nvCxnSpPr>
        <p:spPr>
          <a:xfrm>
            <a:off x="10640290" y="2975530"/>
            <a:ext cx="0" cy="208112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Connettore diritto 212">
            <a:extLst>
              <a:ext uri="{FF2B5EF4-FFF2-40B4-BE49-F238E27FC236}">
                <a16:creationId xmlns:a16="http://schemas.microsoft.com/office/drawing/2014/main" id="{6B41F917-24DE-9CF4-90C4-331877C8568E}"/>
              </a:ext>
            </a:extLst>
          </p:cNvPr>
          <p:cNvCxnSpPr>
            <a:cxnSpLocks/>
          </p:cNvCxnSpPr>
          <p:nvPr/>
        </p:nvCxnSpPr>
        <p:spPr>
          <a:xfrm flipV="1">
            <a:off x="8526149" y="2401915"/>
            <a:ext cx="1444022" cy="12691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788E47D8-10B0-7077-EEE1-A74EA11DDAFF}"/>
              </a:ext>
            </a:extLst>
          </p:cNvPr>
          <p:cNvCxnSpPr>
            <a:cxnSpLocks/>
          </p:cNvCxnSpPr>
          <p:nvPr/>
        </p:nvCxnSpPr>
        <p:spPr>
          <a:xfrm>
            <a:off x="9967463" y="2397644"/>
            <a:ext cx="679192" cy="59803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93F07FAD-2B0A-DBE3-5878-EA818F483A05}"/>
              </a:ext>
            </a:extLst>
          </p:cNvPr>
          <p:cNvCxnSpPr>
            <a:cxnSpLocks/>
          </p:cNvCxnSpPr>
          <p:nvPr/>
        </p:nvCxnSpPr>
        <p:spPr>
          <a:xfrm>
            <a:off x="8581993" y="2022714"/>
            <a:ext cx="0" cy="303820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Ovale 220">
            <a:extLst>
              <a:ext uri="{FF2B5EF4-FFF2-40B4-BE49-F238E27FC236}">
                <a16:creationId xmlns:a16="http://schemas.microsoft.com/office/drawing/2014/main" id="{BEE442DE-70C0-47B0-7964-6370BFFFCE5D}"/>
              </a:ext>
            </a:extLst>
          </p:cNvPr>
          <p:cNvSpPr/>
          <p:nvPr/>
        </p:nvSpPr>
        <p:spPr>
          <a:xfrm>
            <a:off x="8584403" y="1332686"/>
            <a:ext cx="1386000" cy="1386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3FBAF7F5-34D3-1EB4-BAF0-FEA5A7B3EC96}"/>
              </a:ext>
            </a:extLst>
          </p:cNvPr>
          <p:cNvCxnSpPr>
            <a:cxnSpLocks/>
          </p:cNvCxnSpPr>
          <p:nvPr/>
        </p:nvCxnSpPr>
        <p:spPr>
          <a:xfrm>
            <a:off x="9064194" y="2468768"/>
            <a:ext cx="0" cy="307236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C7C85C40-9D77-7DEA-BC02-8D6DB9012314}"/>
              </a:ext>
            </a:extLst>
          </p:cNvPr>
          <p:cNvCxnSpPr>
            <a:cxnSpLocks/>
          </p:cNvCxnSpPr>
          <p:nvPr/>
        </p:nvCxnSpPr>
        <p:spPr>
          <a:xfrm>
            <a:off x="9202785" y="2575387"/>
            <a:ext cx="0" cy="28162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B28C112E-82D1-C856-8A92-678E341AB313}"/>
              </a:ext>
            </a:extLst>
          </p:cNvPr>
          <p:cNvCxnSpPr>
            <a:cxnSpLocks/>
          </p:cNvCxnSpPr>
          <p:nvPr/>
        </p:nvCxnSpPr>
        <p:spPr>
          <a:xfrm>
            <a:off x="9438957" y="2621683"/>
            <a:ext cx="0" cy="261400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2312CA10-1E1F-168A-981C-31BB720A3AF9}"/>
              </a:ext>
            </a:extLst>
          </p:cNvPr>
          <p:cNvCxnSpPr>
            <a:cxnSpLocks/>
          </p:cNvCxnSpPr>
          <p:nvPr/>
        </p:nvCxnSpPr>
        <p:spPr>
          <a:xfrm>
            <a:off x="9736253" y="2442649"/>
            <a:ext cx="0" cy="278351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Connettore diritto 237">
            <a:extLst>
              <a:ext uri="{FF2B5EF4-FFF2-40B4-BE49-F238E27FC236}">
                <a16:creationId xmlns:a16="http://schemas.microsoft.com/office/drawing/2014/main" id="{B6AF0355-E8BD-59E5-A90C-BC1FF4D1B7D4}"/>
              </a:ext>
            </a:extLst>
          </p:cNvPr>
          <p:cNvCxnSpPr>
            <a:cxnSpLocks/>
          </p:cNvCxnSpPr>
          <p:nvPr/>
        </p:nvCxnSpPr>
        <p:spPr>
          <a:xfrm>
            <a:off x="9527107" y="2515361"/>
            <a:ext cx="0" cy="28762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nettore diritto 240">
            <a:extLst>
              <a:ext uri="{FF2B5EF4-FFF2-40B4-BE49-F238E27FC236}">
                <a16:creationId xmlns:a16="http://schemas.microsoft.com/office/drawing/2014/main" id="{E2DD0CF4-FFB2-2C8F-3748-A501CB902AA6}"/>
              </a:ext>
            </a:extLst>
          </p:cNvPr>
          <p:cNvCxnSpPr>
            <a:cxnSpLocks/>
          </p:cNvCxnSpPr>
          <p:nvPr/>
        </p:nvCxnSpPr>
        <p:spPr>
          <a:xfrm>
            <a:off x="9259792" y="2512250"/>
            <a:ext cx="0" cy="302887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F2C360B9-02E9-8F2E-3816-0ECA6F52CB7F}"/>
              </a:ext>
            </a:extLst>
          </p:cNvPr>
          <p:cNvCxnSpPr>
            <a:cxnSpLocks/>
          </p:cNvCxnSpPr>
          <p:nvPr/>
        </p:nvCxnSpPr>
        <p:spPr>
          <a:xfrm>
            <a:off x="10476977" y="2401135"/>
            <a:ext cx="0" cy="1278195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uppo 8">
            <a:extLst>
              <a:ext uri="{FF2B5EF4-FFF2-40B4-BE49-F238E27FC236}">
                <a16:creationId xmlns:a16="http://schemas.microsoft.com/office/drawing/2014/main" id="{9E9502F0-AF79-E445-C1A3-E940B3881AC7}"/>
              </a:ext>
            </a:extLst>
          </p:cNvPr>
          <p:cNvGrpSpPr/>
          <p:nvPr/>
        </p:nvGrpSpPr>
        <p:grpSpPr>
          <a:xfrm>
            <a:off x="9011182" y="5160937"/>
            <a:ext cx="789843" cy="450618"/>
            <a:chOff x="9011182" y="5160937"/>
            <a:chExt cx="789843" cy="450618"/>
          </a:xfrm>
        </p:grpSpPr>
        <p:sp>
          <p:nvSpPr>
            <p:cNvPr id="293" name="Figura a mano libera: forma 292">
              <a:extLst>
                <a:ext uri="{FF2B5EF4-FFF2-40B4-BE49-F238E27FC236}">
                  <a16:creationId xmlns:a16="http://schemas.microsoft.com/office/drawing/2014/main" id="{EB3075E8-F895-113E-CE17-A42330485D68}"/>
                </a:ext>
              </a:extLst>
            </p:cNvPr>
            <p:cNvSpPr/>
            <p:nvPr/>
          </p:nvSpPr>
          <p:spPr>
            <a:xfrm>
              <a:off x="9011182" y="5166799"/>
              <a:ext cx="784327" cy="444756"/>
            </a:xfrm>
            <a:custGeom>
              <a:avLst/>
              <a:gdLst>
                <a:gd name="connsiteX0" fmla="*/ 791799 w 791799"/>
                <a:gd name="connsiteY0" fmla="*/ 0 h 449537"/>
                <a:gd name="connsiteX1" fmla="*/ 730498 w 791799"/>
                <a:gd name="connsiteY1" fmla="*/ 66409 h 449537"/>
                <a:gd name="connsiteX2" fmla="*/ 518501 w 791799"/>
                <a:gd name="connsiteY2" fmla="*/ 234985 h 449537"/>
                <a:gd name="connsiteX3" fmla="*/ 252865 w 791799"/>
                <a:gd name="connsiteY3" fmla="*/ 380574 h 449537"/>
                <a:gd name="connsiteX4" fmla="*/ 0 w 791799"/>
                <a:gd name="connsiteY4" fmla="*/ 449537 h 449537"/>
                <a:gd name="connsiteX0" fmla="*/ 783983 w 783983"/>
                <a:gd name="connsiteY0" fmla="*/ 0 h 455398"/>
                <a:gd name="connsiteX1" fmla="*/ 730498 w 783983"/>
                <a:gd name="connsiteY1" fmla="*/ 72270 h 455398"/>
                <a:gd name="connsiteX2" fmla="*/ 518501 w 783983"/>
                <a:gd name="connsiteY2" fmla="*/ 240846 h 455398"/>
                <a:gd name="connsiteX3" fmla="*/ 252865 w 783983"/>
                <a:gd name="connsiteY3" fmla="*/ 386435 h 455398"/>
                <a:gd name="connsiteX4" fmla="*/ 0 w 783983"/>
                <a:gd name="connsiteY4" fmla="*/ 455398 h 455398"/>
                <a:gd name="connsiteX0" fmla="*/ 783983 w 783983"/>
                <a:gd name="connsiteY0" fmla="*/ 0 h 455398"/>
                <a:gd name="connsiteX1" fmla="*/ 730498 w 783983"/>
                <a:gd name="connsiteY1" fmla="*/ 72270 h 455398"/>
                <a:gd name="connsiteX2" fmla="*/ 516140 w 783983"/>
                <a:gd name="connsiteY2" fmla="*/ 231169 h 455398"/>
                <a:gd name="connsiteX3" fmla="*/ 252865 w 783983"/>
                <a:gd name="connsiteY3" fmla="*/ 386435 h 455398"/>
                <a:gd name="connsiteX4" fmla="*/ 0 w 783983"/>
                <a:gd name="connsiteY4" fmla="*/ 455398 h 455398"/>
                <a:gd name="connsiteX0" fmla="*/ 783983 w 783983"/>
                <a:gd name="connsiteY0" fmla="*/ 0 h 455398"/>
                <a:gd name="connsiteX1" fmla="*/ 728137 w 783983"/>
                <a:gd name="connsiteY1" fmla="*/ 62593 h 455398"/>
                <a:gd name="connsiteX2" fmla="*/ 516140 w 783983"/>
                <a:gd name="connsiteY2" fmla="*/ 231169 h 455398"/>
                <a:gd name="connsiteX3" fmla="*/ 252865 w 783983"/>
                <a:gd name="connsiteY3" fmla="*/ 386435 h 455398"/>
                <a:gd name="connsiteX4" fmla="*/ 0 w 783983"/>
                <a:gd name="connsiteY4" fmla="*/ 455398 h 455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3983" h="455398">
                  <a:moveTo>
                    <a:pt x="783983" y="0"/>
                  </a:moveTo>
                  <a:cubicBezTo>
                    <a:pt x="776107" y="13622"/>
                    <a:pt x="772777" y="24065"/>
                    <a:pt x="728137" y="62593"/>
                  </a:cubicBezTo>
                  <a:cubicBezTo>
                    <a:pt x="683497" y="101121"/>
                    <a:pt x="595352" y="177195"/>
                    <a:pt x="516140" y="231169"/>
                  </a:cubicBezTo>
                  <a:cubicBezTo>
                    <a:pt x="436928" y="285143"/>
                    <a:pt x="339282" y="350676"/>
                    <a:pt x="252865" y="386435"/>
                  </a:cubicBezTo>
                  <a:cubicBezTo>
                    <a:pt x="166448" y="422194"/>
                    <a:pt x="83224" y="438796"/>
                    <a:pt x="0" y="455398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94" name="Figura a mano libera: forma 293">
              <a:extLst>
                <a:ext uri="{FF2B5EF4-FFF2-40B4-BE49-F238E27FC236}">
                  <a16:creationId xmlns:a16="http://schemas.microsoft.com/office/drawing/2014/main" id="{99D01659-A052-E8E1-EAAF-796AE8D98172}"/>
                </a:ext>
              </a:extLst>
            </p:cNvPr>
            <p:cNvSpPr/>
            <p:nvPr/>
          </p:nvSpPr>
          <p:spPr>
            <a:xfrm>
              <a:off x="9016291" y="5160937"/>
              <a:ext cx="784734" cy="450617"/>
            </a:xfrm>
            <a:custGeom>
              <a:avLst/>
              <a:gdLst>
                <a:gd name="connsiteX0" fmla="*/ 786690 w 786690"/>
                <a:gd name="connsiteY0" fmla="*/ 0 h 457200"/>
                <a:gd name="connsiteX1" fmla="*/ 418887 w 786690"/>
                <a:gd name="connsiteY1" fmla="*/ 71518 h 457200"/>
                <a:gd name="connsiteX2" fmla="*/ 183901 w 786690"/>
                <a:gd name="connsiteY2" fmla="*/ 237540 h 457200"/>
                <a:gd name="connsiteX3" fmla="*/ 40867 w 786690"/>
                <a:gd name="connsiteY3" fmla="*/ 380575 h 457200"/>
                <a:gd name="connsiteX4" fmla="*/ 0 w 786690"/>
                <a:gd name="connsiteY4" fmla="*/ 457200 h 457200"/>
                <a:gd name="connsiteX0" fmla="*/ 786690 w 786690"/>
                <a:gd name="connsiteY0" fmla="*/ 0 h 457200"/>
                <a:gd name="connsiteX1" fmla="*/ 423995 w 786690"/>
                <a:gd name="connsiteY1" fmla="*/ 63640 h 457200"/>
                <a:gd name="connsiteX2" fmla="*/ 183901 w 786690"/>
                <a:gd name="connsiteY2" fmla="*/ 237540 h 457200"/>
                <a:gd name="connsiteX3" fmla="*/ 40867 w 786690"/>
                <a:gd name="connsiteY3" fmla="*/ 380575 h 457200"/>
                <a:gd name="connsiteX4" fmla="*/ 0 w 786690"/>
                <a:gd name="connsiteY4" fmla="*/ 457200 h 457200"/>
                <a:gd name="connsiteX0" fmla="*/ 786690 w 786690"/>
                <a:gd name="connsiteY0" fmla="*/ 0 h 457200"/>
                <a:gd name="connsiteX1" fmla="*/ 423995 w 786690"/>
                <a:gd name="connsiteY1" fmla="*/ 63640 h 457200"/>
                <a:gd name="connsiteX2" fmla="*/ 183901 w 786690"/>
                <a:gd name="connsiteY2" fmla="*/ 237540 h 457200"/>
                <a:gd name="connsiteX3" fmla="*/ 40867 w 786690"/>
                <a:gd name="connsiteY3" fmla="*/ 380575 h 457200"/>
                <a:gd name="connsiteX4" fmla="*/ 0 w 786690"/>
                <a:gd name="connsiteY4" fmla="*/ 457200 h 457200"/>
                <a:gd name="connsiteX0" fmla="*/ 786690 w 786690"/>
                <a:gd name="connsiteY0" fmla="*/ 0 h 457200"/>
                <a:gd name="connsiteX1" fmla="*/ 423995 w 786690"/>
                <a:gd name="connsiteY1" fmla="*/ 63640 h 457200"/>
                <a:gd name="connsiteX2" fmla="*/ 183901 w 786690"/>
                <a:gd name="connsiteY2" fmla="*/ 237540 h 457200"/>
                <a:gd name="connsiteX3" fmla="*/ 40867 w 786690"/>
                <a:gd name="connsiteY3" fmla="*/ 380575 h 457200"/>
                <a:gd name="connsiteX4" fmla="*/ 0 w 786690"/>
                <a:gd name="connsiteY4" fmla="*/ 457200 h 457200"/>
                <a:gd name="connsiteX0" fmla="*/ 784736 w 784736"/>
                <a:gd name="connsiteY0" fmla="*/ 0 h 463225"/>
                <a:gd name="connsiteX1" fmla="*/ 423995 w 784736"/>
                <a:gd name="connsiteY1" fmla="*/ 69665 h 463225"/>
                <a:gd name="connsiteX2" fmla="*/ 183901 w 784736"/>
                <a:gd name="connsiteY2" fmla="*/ 243565 h 463225"/>
                <a:gd name="connsiteX3" fmla="*/ 40867 w 784736"/>
                <a:gd name="connsiteY3" fmla="*/ 386600 h 463225"/>
                <a:gd name="connsiteX4" fmla="*/ 0 w 784736"/>
                <a:gd name="connsiteY4" fmla="*/ 463225 h 463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4736" h="463225">
                  <a:moveTo>
                    <a:pt x="784736" y="0"/>
                  </a:moveTo>
                  <a:cubicBezTo>
                    <a:pt x="651067" y="15964"/>
                    <a:pt x="524134" y="29071"/>
                    <a:pt x="423995" y="69665"/>
                  </a:cubicBezTo>
                  <a:cubicBezTo>
                    <a:pt x="323856" y="110259"/>
                    <a:pt x="247755" y="190743"/>
                    <a:pt x="183901" y="243565"/>
                  </a:cubicBezTo>
                  <a:cubicBezTo>
                    <a:pt x="120047" y="296387"/>
                    <a:pt x="71517" y="349990"/>
                    <a:pt x="40867" y="386600"/>
                  </a:cubicBezTo>
                  <a:cubicBezTo>
                    <a:pt x="16078" y="433252"/>
                    <a:pt x="5108" y="443217"/>
                    <a:pt x="0" y="463225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5F4776FD-3D4A-BAB1-471D-78177A7C6EC6}"/>
              </a:ext>
            </a:extLst>
          </p:cNvPr>
          <p:cNvCxnSpPr>
            <a:cxnSpLocks/>
          </p:cNvCxnSpPr>
          <p:nvPr/>
        </p:nvCxnSpPr>
        <p:spPr>
          <a:xfrm>
            <a:off x="9011425" y="2404073"/>
            <a:ext cx="0" cy="320748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6ADE1196-4EEA-2D03-0695-B26B5B63CD3B}"/>
              </a:ext>
            </a:extLst>
          </p:cNvPr>
          <p:cNvCxnSpPr>
            <a:cxnSpLocks/>
          </p:cNvCxnSpPr>
          <p:nvPr/>
        </p:nvCxnSpPr>
        <p:spPr>
          <a:xfrm>
            <a:off x="9801300" y="2397644"/>
            <a:ext cx="0" cy="27632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po 18">
            <a:extLst>
              <a:ext uri="{FF2B5EF4-FFF2-40B4-BE49-F238E27FC236}">
                <a16:creationId xmlns:a16="http://schemas.microsoft.com/office/drawing/2014/main" id="{92A86D43-5451-69F4-7008-F49CBE15461E}"/>
              </a:ext>
            </a:extLst>
          </p:cNvPr>
          <p:cNvGrpSpPr/>
          <p:nvPr/>
        </p:nvGrpSpPr>
        <p:grpSpPr>
          <a:xfrm>
            <a:off x="9014460" y="2400300"/>
            <a:ext cx="786765" cy="233860"/>
            <a:chOff x="9014460" y="2400300"/>
            <a:chExt cx="786765" cy="233860"/>
          </a:xfrm>
        </p:grpSpPr>
        <p:sp>
          <p:nvSpPr>
            <p:cNvPr id="297" name="Figura a mano libera: forma 296">
              <a:extLst>
                <a:ext uri="{FF2B5EF4-FFF2-40B4-BE49-F238E27FC236}">
                  <a16:creationId xmlns:a16="http://schemas.microsoft.com/office/drawing/2014/main" id="{88DB6CE5-BB68-F624-3F2D-3AF92CC96C11}"/>
                </a:ext>
              </a:extLst>
            </p:cNvPr>
            <p:cNvSpPr/>
            <p:nvPr/>
          </p:nvSpPr>
          <p:spPr>
            <a:xfrm>
              <a:off x="9014460" y="2400300"/>
              <a:ext cx="786765" cy="233860"/>
            </a:xfrm>
            <a:custGeom>
              <a:avLst/>
              <a:gdLst>
                <a:gd name="connsiteX0" fmla="*/ 0 w 786765"/>
                <a:gd name="connsiteY0" fmla="*/ 0 h 233860"/>
                <a:gd name="connsiteX1" fmla="*/ 49530 w 786765"/>
                <a:gd name="connsiteY1" fmla="*/ 72390 h 233860"/>
                <a:gd name="connsiteX2" fmla="*/ 184785 w 786765"/>
                <a:gd name="connsiteY2" fmla="*/ 179070 h 233860"/>
                <a:gd name="connsiteX3" fmla="*/ 424815 w 786765"/>
                <a:gd name="connsiteY3" fmla="*/ 224790 h 233860"/>
                <a:gd name="connsiteX4" fmla="*/ 786765 w 786765"/>
                <a:gd name="connsiteY4" fmla="*/ 1905 h 233860"/>
                <a:gd name="connsiteX0" fmla="*/ 0 w 786765"/>
                <a:gd name="connsiteY0" fmla="*/ 0 h 233860"/>
                <a:gd name="connsiteX1" fmla="*/ 49530 w 786765"/>
                <a:gd name="connsiteY1" fmla="*/ 72390 h 233860"/>
                <a:gd name="connsiteX2" fmla="*/ 184785 w 786765"/>
                <a:gd name="connsiteY2" fmla="*/ 179070 h 233860"/>
                <a:gd name="connsiteX3" fmla="*/ 424815 w 786765"/>
                <a:gd name="connsiteY3" fmla="*/ 224790 h 233860"/>
                <a:gd name="connsiteX4" fmla="*/ 786765 w 786765"/>
                <a:gd name="connsiteY4" fmla="*/ 1905 h 233860"/>
                <a:gd name="connsiteX0" fmla="*/ 0 w 786765"/>
                <a:gd name="connsiteY0" fmla="*/ 0 h 233860"/>
                <a:gd name="connsiteX1" fmla="*/ 49530 w 786765"/>
                <a:gd name="connsiteY1" fmla="*/ 72390 h 233860"/>
                <a:gd name="connsiteX2" fmla="*/ 184785 w 786765"/>
                <a:gd name="connsiteY2" fmla="*/ 179070 h 233860"/>
                <a:gd name="connsiteX3" fmla="*/ 424815 w 786765"/>
                <a:gd name="connsiteY3" fmla="*/ 224790 h 233860"/>
                <a:gd name="connsiteX4" fmla="*/ 786765 w 786765"/>
                <a:gd name="connsiteY4" fmla="*/ 1905 h 233860"/>
                <a:gd name="connsiteX0" fmla="*/ 0 w 786765"/>
                <a:gd name="connsiteY0" fmla="*/ 0 h 233860"/>
                <a:gd name="connsiteX1" fmla="*/ 49530 w 786765"/>
                <a:gd name="connsiteY1" fmla="*/ 72390 h 233860"/>
                <a:gd name="connsiteX2" fmla="*/ 184785 w 786765"/>
                <a:gd name="connsiteY2" fmla="*/ 179070 h 233860"/>
                <a:gd name="connsiteX3" fmla="*/ 424815 w 786765"/>
                <a:gd name="connsiteY3" fmla="*/ 224790 h 233860"/>
                <a:gd name="connsiteX4" fmla="*/ 786765 w 786765"/>
                <a:gd name="connsiteY4" fmla="*/ 1905 h 2338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6765" h="233860">
                  <a:moveTo>
                    <a:pt x="0" y="0"/>
                  </a:moveTo>
                  <a:cubicBezTo>
                    <a:pt x="9366" y="21272"/>
                    <a:pt x="18733" y="42545"/>
                    <a:pt x="49530" y="72390"/>
                  </a:cubicBezTo>
                  <a:cubicBezTo>
                    <a:pt x="80327" y="102235"/>
                    <a:pt x="122238" y="153670"/>
                    <a:pt x="184785" y="179070"/>
                  </a:cubicBezTo>
                  <a:cubicBezTo>
                    <a:pt x="247332" y="204470"/>
                    <a:pt x="324485" y="254318"/>
                    <a:pt x="424815" y="224790"/>
                  </a:cubicBezTo>
                  <a:cubicBezTo>
                    <a:pt x="570038" y="190538"/>
                    <a:pt x="655955" y="98584"/>
                    <a:pt x="786765" y="1905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98" name="Figura a mano libera: forma 297">
              <a:extLst>
                <a:ext uri="{FF2B5EF4-FFF2-40B4-BE49-F238E27FC236}">
                  <a16:creationId xmlns:a16="http://schemas.microsoft.com/office/drawing/2014/main" id="{7557BF59-364F-35CC-5157-EF1DD0E280BE}"/>
                </a:ext>
              </a:extLst>
            </p:cNvPr>
            <p:cNvSpPr/>
            <p:nvPr/>
          </p:nvSpPr>
          <p:spPr>
            <a:xfrm>
              <a:off x="9016365" y="2400708"/>
              <a:ext cx="784860" cy="130322"/>
            </a:xfrm>
            <a:custGeom>
              <a:avLst/>
              <a:gdLst>
                <a:gd name="connsiteX0" fmla="*/ 0 w 784860"/>
                <a:gd name="connsiteY0" fmla="*/ 0 h 134540"/>
                <a:gd name="connsiteX1" fmla="*/ 247650 w 784860"/>
                <a:gd name="connsiteY1" fmla="*/ 120015 h 134540"/>
                <a:gd name="connsiteX2" fmla="*/ 510540 w 784860"/>
                <a:gd name="connsiteY2" fmla="*/ 123825 h 134540"/>
                <a:gd name="connsiteX3" fmla="*/ 723900 w 784860"/>
                <a:gd name="connsiteY3" fmla="*/ 41910 h 134540"/>
                <a:gd name="connsiteX4" fmla="*/ 784860 w 784860"/>
                <a:gd name="connsiteY4" fmla="*/ 1905 h 134540"/>
                <a:gd name="connsiteX0" fmla="*/ 0 w 784860"/>
                <a:gd name="connsiteY0" fmla="*/ 6332 h 140872"/>
                <a:gd name="connsiteX1" fmla="*/ 247650 w 784860"/>
                <a:gd name="connsiteY1" fmla="*/ 126347 h 140872"/>
                <a:gd name="connsiteX2" fmla="*/ 510540 w 784860"/>
                <a:gd name="connsiteY2" fmla="*/ 130157 h 140872"/>
                <a:gd name="connsiteX3" fmla="*/ 723900 w 784860"/>
                <a:gd name="connsiteY3" fmla="*/ 48242 h 140872"/>
                <a:gd name="connsiteX4" fmla="*/ 784860 w 784860"/>
                <a:gd name="connsiteY4" fmla="*/ 0 h 140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4860" h="140872">
                  <a:moveTo>
                    <a:pt x="0" y="6332"/>
                  </a:moveTo>
                  <a:cubicBezTo>
                    <a:pt x="81280" y="56021"/>
                    <a:pt x="162560" y="105710"/>
                    <a:pt x="247650" y="126347"/>
                  </a:cubicBezTo>
                  <a:cubicBezTo>
                    <a:pt x="332740" y="146984"/>
                    <a:pt x="431165" y="143174"/>
                    <a:pt x="510540" y="130157"/>
                  </a:cubicBezTo>
                  <a:cubicBezTo>
                    <a:pt x="589915" y="117140"/>
                    <a:pt x="678180" y="68562"/>
                    <a:pt x="723900" y="48242"/>
                  </a:cubicBezTo>
                  <a:cubicBezTo>
                    <a:pt x="769620" y="27922"/>
                    <a:pt x="776923" y="7303"/>
                    <a:pt x="784860" y="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6C9F8143-9D85-4E7F-098C-E3DD574FDDB9}"/>
              </a:ext>
            </a:extLst>
          </p:cNvPr>
          <p:cNvCxnSpPr>
            <a:cxnSpLocks/>
          </p:cNvCxnSpPr>
          <p:nvPr/>
        </p:nvCxnSpPr>
        <p:spPr>
          <a:xfrm>
            <a:off x="5442204" y="2770955"/>
            <a:ext cx="108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41E8C08-FBB3-F4B6-3339-91E8649DF655}"/>
              </a:ext>
            </a:extLst>
          </p:cNvPr>
          <p:cNvCxnSpPr>
            <a:cxnSpLocks/>
          </p:cNvCxnSpPr>
          <p:nvPr/>
        </p:nvCxnSpPr>
        <p:spPr>
          <a:xfrm flipV="1">
            <a:off x="5496173" y="4247595"/>
            <a:ext cx="0" cy="96535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F7D376E6-0C5C-F7FF-CB82-4E9FF630B208}"/>
              </a:ext>
            </a:extLst>
          </p:cNvPr>
          <p:cNvCxnSpPr>
            <a:cxnSpLocks/>
          </p:cNvCxnSpPr>
          <p:nvPr/>
        </p:nvCxnSpPr>
        <p:spPr>
          <a:xfrm>
            <a:off x="5447429" y="5086635"/>
            <a:ext cx="108000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D2AC4BB7-EBF6-AF70-C41C-60300BB4D8AF}"/>
              </a:ext>
            </a:extLst>
          </p:cNvPr>
          <p:cNvSpPr txBox="1"/>
          <p:nvPr/>
        </p:nvSpPr>
        <p:spPr>
          <a:xfrm>
            <a:off x="17341" y="364081"/>
            <a:ext cx="82274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Cerchiamo, ora, la compenetrazione tra il </a:t>
            </a:r>
            <a:r>
              <a:rPr lang="it-IT" dirty="0">
                <a:solidFill>
                  <a:srgbClr val="00B050"/>
                </a:solidFill>
              </a:rPr>
              <a:t>cono</a:t>
            </a:r>
            <a:r>
              <a:rPr lang="it-IT" dirty="0"/>
              <a:t> e il </a:t>
            </a:r>
            <a:r>
              <a:rPr lang="it-IT" dirty="0">
                <a:solidFill>
                  <a:schemeClr val="accent4">
                    <a:lumMod val="75000"/>
                  </a:schemeClr>
                </a:solidFill>
              </a:rPr>
              <a:t>prisma a base triangolare</a:t>
            </a:r>
          </a:p>
        </p:txBody>
      </p:sp>
      <p:grpSp>
        <p:nvGrpSpPr>
          <p:cNvPr id="73" name="Gruppo 72">
            <a:extLst>
              <a:ext uri="{FF2B5EF4-FFF2-40B4-BE49-F238E27FC236}">
                <a16:creationId xmlns:a16="http://schemas.microsoft.com/office/drawing/2014/main" id="{B4E26CD4-B5CC-1E86-D8CF-EE7091B9D441}"/>
              </a:ext>
            </a:extLst>
          </p:cNvPr>
          <p:cNvGrpSpPr/>
          <p:nvPr/>
        </p:nvGrpSpPr>
        <p:grpSpPr>
          <a:xfrm>
            <a:off x="0" y="745721"/>
            <a:ext cx="6188150" cy="923330"/>
            <a:chOff x="0" y="745721"/>
            <a:chExt cx="6188150" cy="923330"/>
          </a:xfrm>
        </p:grpSpPr>
        <p:sp>
          <p:nvSpPr>
            <p:cNvPr id="32" name="CasellaDiTesto 31">
              <a:extLst>
                <a:ext uri="{FF2B5EF4-FFF2-40B4-BE49-F238E27FC236}">
                  <a16:creationId xmlns:a16="http://schemas.microsoft.com/office/drawing/2014/main" id="{B98F42A5-E130-9BCC-E822-536F270E012F}"/>
                </a:ext>
              </a:extLst>
            </p:cNvPr>
            <p:cNvSpPr txBox="1"/>
            <p:nvPr/>
          </p:nvSpPr>
          <p:spPr>
            <a:xfrm>
              <a:off x="0" y="745721"/>
              <a:ext cx="6188150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/>
                <a:t>Come metodo operativo immaginiamo di sezionare contemporaneamente i due solidi con un piano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(t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;t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) </a:t>
              </a:r>
              <a:r>
                <a:rPr lang="it-IT" dirty="0"/>
                <a:t>frontale che indichiamo con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</a:rPr>
                <a:t>,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</a:rPr>
                <a:t>,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baseline="-25000" dirty="0">
                  <a:solidFill>
                    <a:srgbClr val="FF0000"/>
                  </a:solidFill>
                </a:rPr>
                <a:t>3</a:t>
              </a:r>
              <a:r>
                <a:rPr lang="it-IT" dirty="0">
                  <a:solidFill>
                    <a:srgbClr val="FF0000"/>
                  </a:solidFill>
                </a:rPr>
                <a:t>,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baseline="-25000" dirty="0">
                  <a:solidFill>
                    <a:srgbClr val="FF0000"/>
                  </a:solidFill>
                </a:rPr>
                <a:t>4</a:t>
              </a:r>
              <a:r>
                <a:rPr lang="it-IT" dirty="0">
                  <a:solidFill>
                    <a:srgbClr val="FF0000"/>
                  </a:solidFill>
                </a:rPr>
                <a:t>,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baseline="-25000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33" name="CasellaDiTesto 32">
              <a:extLst>
                <a:ext uri="{FF2B5EF4-FFF2-40B4-BE49-F238E27FC236}">
                  <a16:creationId xmlns:a16="http://schemas.microsoft.com/office/drawing/2014/main" id="{271E5BB4-9EB1-54D3-3CB1-560B3BCBFD86}"/>
                </a:ext>
              </a:extLst>
            </p:cNvPr>
            <p:cNvSpPr txBox="1"/>
            <p:nvPr/>
          </p:nvSpPr>
          <p:spPr>
            <a:xfrm>
              <a:off x="5585716" y="909415"/>
              <a:ext cx="258228" cy="39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8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  <a:p>
              <a:endParaRPr lang="it-IT" dirty="0">
                <a:solidFill>
                  <a:srgbClr val="FF0000"/>
                </a:solidFill>
              </a:endParaRPr>
            </a:p>
          </p:txBody>
        </p:sp>
      </p:grp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50310EED-0AFF-A34F-3DF0-5F71D5B2E3FF}"/>
              </a:ext>
            </a:extLst>
          </p:cNvPr>
          <p:cNvSpPr txBox="1"/>
          <p:nvPr/>
        </p:nvSpPr>
        <p:spPr>
          <a:xfrm>
            <a:off x="0" y="1666761"/>
            <a:ext cx="45041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piano di sezione darà origine ad una circonferenza per quanto concerne il cono e ad una spezzata per quanto attiene il prisma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1182ACFE-E0D5-F963-8334-C5EF94FE107C}"/>
              </a:ext>
            </a:extLst>
          </p:cNvPr>
          <p:cNvSpPr txBox="1"/>
          <p:nvPr/>
        </p:nvSpPr>
        <p:spPr>
          <a:xfrm>
            <a:off x="0" y="2889143"/>
            <a:ext cx="492222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Appartenendo allo stesso piano i punti d’intersezione tra queste figure definiscono il luogo geometrico della compenetrazione</a:t>
            </a:r>
          </a:p>
        </p:txBody>
      </p:sp>
      <p:sp>
        <p:nvSpPr>
          <p:cNvPr id="46" name="CasellaDiTesto 45">
            <a:extLst>
              <a:ext uri="{FF2B5EF4-FFF2-40B4-BE49-F238E27FC236}">
                <a16:creationId xmlns:a16="http://schemas.microsoft.com/office/drawing/2014/main" id="{D5D23F99-6362-4C77-2794-B1C1BE1FCD06}"/>
              </a:ext>
            </a:extLst>
          </p:cNvPr>
          <p:cNvSpPr txBox="1"/>
          <p:nvPr/>
        </p:nvSpPr>
        <p:spPr>
          <a:xfrm>
            <a:off x="0" y="3809158"/>
            <a:ext cx="51009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i piani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1 </a:t>
            </a:r>
            <a:r>
              <a:rPr lang="it-IT" dirty="0">
                <a:solidFill>
                  <a:srgbClr val="FF0000"/>
                </a:solidFill>
              </a:rPr>
              <a:t>e</a:t>
            </a:r>
            <a:r>
              <a:rPr lang="it-IT" baseline="-25000" dirty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5 </a:t>
            </a:r>
            <a:r>
              <a:rPr lang="it-IT" dirty="0">
                <a:solidFill>
                  <a:srgbClr val="FF0000"/>
                </a:solidFill>
              </a:rPr>
              <a:t>non si verifica l’intersezione tra la circonferenza del cono e la spezzata del prisma, quindi, i solidi non si compenetrano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1745426B-3CAD-C930-A389-034B03BC2B66}"/>
              </a:ext>
            </a:extLst>
          </p:cNvPr>
          <p:cNvSpPr txBox="1"/>
          <p:nvPr/>
        </p:nvSpPr>
        <p:spPr>
          <a:xfrm>
            <a:off x="11245320" y="5558169"/>
            <a:ext cx="5026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471D7AE4-2CD2-2995-A871-EE78A92F8AED}"/>
              </a:ext>
            </a:extLst>
          </p:cNvPr>
          <p:cNvSpPr txBox="1"/>
          <p:nvPr/>
        </p:nvSpPr>
        <p:spPr>
          <a:xfrm>
            <a:off x="0" y="4679286"/>
            <a:ext cx="492222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Per i piani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,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r>
              <a:rPr lang="it-IT" dirty="0">
                <a:solidFill>
                  <a:srgbClr val="FF0000"/>
                </a:solidFill>
              </a:rPr>
              <a:t>,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4 </a:t>
            </a:r>
            <a:r>
              <a:rPr lang="it-IT" dirty="0">
                <a:solidFill>
                  <a:srgbClr val="FF0000"/>
                </a:solidFill>
              </a:rPr>
              <a:t>si verifica l’intersezione tra la spezzata del prisma e la circonferenza del cono in due punti distinti appartenenti ai due rami delle spezzate che giacciono sulle facce laterali del prisma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CC5D2851-EAC4-49A7-7FE3-541AE89C60CF}"/>
              </a:ext>
            </a:extLst>
          </p:cNvPr>
          <p:cNvSpPr txBox="1"/>
          <p:nvPr/>
        </p:nvSpPr>
        <p:spPr>
          <a:xfrm>
            <a:off x="11225011" y="5378703"/>
            <a:ext cx="5026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0C520E6F-06E4-1753-DB8A-3EB12F2CF0C4}"/>
              </a:ext>
            </a:extLst>
          </p:cNvPr>
          <p:cNvSpPr txBox="1"/>
          <p:nvPr/>
        </p:nvSpPr>
        <p:spPr>
          <a:xfrm>
            <a:off x="11233871" y="5216651"/>
            <a:ext cx="5026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E21C4282-D4F1-3983-9816-BC744066D988}"/>
              </a:ext>
            </a:extLst>
          </p:cNvPr>
          <p:cNvSpPr txBox="1"/>
          <p:nvPr/>
        </p:nvSpPr>
        <p:spPr>
          <a:xfrm>
            <a:off x="11238323" y="5060737"/>
            <a:ext cx="5026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0CE91B2F-7BCF-B6F6-46EA-66F56CACCEA7}"/>
              </a:ext>
            </a:extLst>
          </p:cNvPr>
          <p:cNvSpPr txBox="1"/>
          <p:nvPr/>
        </p:nvSpPr>
        <p:spPr>
          <a:xfrm>
            <a:off x="11238323" y="4891725"/>
            <a:ext cx="5026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A0A9EAA0-DEF7-4FFB-A718-C357CFD10B97}"/>
              </a:ext>
            </a:extLst>
          </p:cNvPr>
          <p:cNvSpPr txBox="1"/>
          <p:nvPr/>
        </p:nvSpPr>
        <p:spPr>
          <a:xfrm>
            <a:off x="17341" y="6129980"/>
            <a:ext cx="67987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Collegando, opportunamente, questi punti si ottengono due curve che, a loro volta, s’intersecano sullo spigolo del prisma</a:t>
            </a:r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0ED5099B-0F13-127F-F961-AACB85834752}"/>
              </a:ext>
            </a:extLst>
          </p:cNvPr>
          <p:cNvCxnSpPr>
            <a:cxnSpLocks/>
          </p:cNvCxnSpPr>
          <p:nvPr/>
        </p:nvCxnSpPr>
        <p:spPr>
          <a:xfrm flipV="1">
            <a:off x="10833782" y="3667169"/>
            <a:ext cx="0" cy="1724440"/>
          </a:xfrm>
          <a:prstGeom prst="line">
            <a:avLst/>
          </a:prstGeom>
          <a:ln w="3175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2690AAE4-46CE-A7C6-3E1E-7BFE8025342B}"/>
              </a:ext>
            </a:extLst>
          </p:cNvPr>
          <p:cNvCxnSpPr>
            <a:cxnSpLocks/>
          </p:cNvCxnSpPr>
          <p:nvPr/>
        </p:nvCxnSpPr>
        <p:spPr>
          <a:xfrm>
            <a:off x="6096" y="68460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556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500"/>
                            </p:stCondLst>
                            <p:childTnLst>
                              <p:par>
                                <p:cTn id="6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1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0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3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4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8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3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6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7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9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3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8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1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6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9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7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0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" grpId="0" animBg="1"/>
      <p:bldP spid="141" grpId="1" animBg="1"/>
      <p:bldP spid="157" grpId="0" animBg="1"/>
      <p:bldP spid="180" grpId="0" animBg="1"/>
      <p:bldP spid="202" grpId="0" animBg="1"/>
      <p:bldP spid="221" grpId="0" animBg="1"/>
      <p:bldP spid="221" grpId="1" animBg="1"/>
      <p:bldP spid="31" grpId="0"/>
      <p:bldP spid="39" grpId="0"/>
      <p:bldP spid="41" grpId="0"/>
      <p:bldP spid="46" grpId="0"/>
      <p:bldP spid="47" grpId="0"/>
      <p:bldP spid="48" grpId="0"/>
      <p:bldP spid="68" grpId="0"/>
      <p:bldP spid="69" grpId="0"/>
      <p:bldP spid="70" grpId="0"/>
      <p:bldP spid="71" grpId="0"/>
      <p:bldP spid="7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olo 3">
            <a:extLst>
              <a:ext uri="{FF2B5EF4-FFF2-40B4-BE49-F238E27FC236}">
                <a16:creationId xmlns:a16="http://schemas.microsoft.com/office/drawing/2014/main" id="{C724619F-842A-E752-E361-38FD2FEE02D6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COMPENETRAZIONE DI SOLIDI (5)</a:t>
            </a:r>
          </a:p>
        </p:txBody>
      </p:sp>
      <p:sp>
        <p:nvSpPr>
          <p:cNvPr id="52" name="Pulsante di azione: vuoto 5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9BD914E-A7B1-E0F5-5883-188742F38199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CC181AB-9391-210B-D749-55F0B07A335A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C26600B-5063-067F-0F5F-3D5C4782A5CE}"/>
              </a:ext>
            </a:extLst>
          </p:cNvPr>
          <p:cNvCxnSpPr>
            <a:cxnSpLocks/>
          </p:cNvCxnSpPr>
          <p:nvPr/>
        </p:nvCxnSpPr>
        <p:spPr>
          <a:xfrm>
            <a:off x="4474295" y="3673043"/>
            <a:ext cx="7235134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7AE2D2E-4EEE-48C9-EE29-A76630246F13}"/>
              </a:ext>
            </a:extLst>
          </p:cNvPr>
          <p:cNvSpPr txBox="1"/>
          <p:nvPr/>
        </p:nvSpPr>
        <p:spPr>
          <a:xfrm>
            <a:off x="11548448" y="3380868"/>
            <a:ext cx="56917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29C02762-3209-E957-4AA8-8912F7AADDFA}"/>
              </a:ext>
            </a:extLst>
          </p:cNvPr>
          <p:cNvCxnSpPr>
            <a:cxnSpLocks/>
          </p:cNvCxnSpPr>
          <p:nvPr/>
        </p:nvCxnSpPr>
        <p:spPr>
          <a:xfrm>
            <a:off x="-7404" y="688610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tangolo 37">
            <a:extLst>
              <a:ext uri="{FF2B5EF4-FFF2-40B4-BE49-F238E27FC236}">
                <a16:creationId xmlns:a16="http://schemas.microsoft.com/office/drawing/2014/main" id="{FF38C99D-98D8-BA2A-6DFB-69E91D27EB5D}"/>
              </a:ext>
            </a:extLst>
          </p:cNvPr>
          <p:cNvSpPr/>
          <p:nvPr/>
        </p:nvSpPr>
        <p:spPr>
          <a:xfrm rot="-1800000">
            <a:off x="7788440" y="4768543"/>
            <a:ext cx="2880000" cy="144000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Rettangolo 41">
            <a:extLst>
              <a:ext uri="{FF2B5EF4-FFF2-40B4-BE49-F238E27FC236}">
                <a16:creationId xmlns:a16="http://schemas.microsoft.com/office/drawing/2014/main" id="{02CAC112-C400-05AA-B596-E1A737F5FA32}"/>
              </a:ext>
            </a:extLst>
          </p:cNvPr>
          <p:cNvSpPr/>
          <p:nvPr/>
        </p:nvSpPr>
        <p:spPr>
          <a:xfrm rot="14530128">
            <a:off x="5477863" y="4293134"/>
            <a:ext cx="2160000" cy="1260000"/>
          </a:xfrm>
          <a:prstGeom prst="rect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29E69472-0CD5-33CA-4A50-EAF1C3168450}"/>
              </a:ext>
            </a:extLst>
          </p:cNvPr>
          <p:cNvCxnSpPr>
            <a:cxnSpLocks/>
          </p:cNvCxnSpPr>
          <p:nvPr/>
        </p:nvCxnSpPr>
        <p:spPr>
          <a:xfrm flipV="1">
            <a:off x="8342289" y="3671070"/>
            <a:ext cx="0" cy="316101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CE9F99CD-6B4D-CFB9-4DD6-3EA9CCA6DC96}"/>
              </a:ext>
            </a:extLst>
          </p:cNvPr>
          <p:cNvCxnSpPr>
            <a:stCxn id="38" idx="1"/>
            <a:endCxn id="38" idx="3"/>
          </p:cNvCxnSpPr>
          <p:nvPr/>
        </p:nvCxnSpPr>
        <p:spPr>
          <a:xfrm flipV="1">
            <a:off x="7981363" y="4768543"/>
            <a:ext cx="2494154" cy="144000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9084178F-2694-F2F3-01DE-50255D707B4D}"/>
              </a:ext>
            </a:extLst>
          </p:cNvPr>
          <p:cNvCxnSpPr>
            <a:cxnSpLocks/>
          </p:cNvCxnSpPr>
          <p:nvPr/>
        </p:nvCxnSpPr>
        <p:spPr>
          <a:xfrm flipV="1">
            <a:off x="7981363" y="2399617"/>
            <a:ext cx="0" cy="38089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62FAF0E6-04AD-6FB1-5C36-DAE9EBD2B814}"/>
              </a:ext>
            </a:extLst>
          </p:cNvPr>
          <p:cNvCxnSpPr>
            <a:cxnSpLocks/>
          </p:cNvCxnSpPr>
          <p:nvPr/>
        </p:nvCxnSpPr>
        <p:spPr>
          <a:xfrm flipV="1">
            <a:off x="6502876" y="1780097"/>
            <a:ext cx="0" cy="438878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8F928D82-5734-298C-2F22-39761DAD3F47}"/>
              </a:ext>
            </a:extLst>
          </p:cNvPr>
          <p:cNvCxnSpPr>
            <a:cxnSpLocks/>
          </p:cNvCxnSpPr>
          <p:nvPr/>
        </p:nvCxnSpPr>
        <p:spPr>
          <a:xfrm flipV="1">
            <a:off x="7617807" y="1780097"/>
            <a:ext cx="0" cy="379852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ttangolo 33">
            <a:extLst>
              <a:ext uri="{FF2B5EF4-FFF2-40B4-BE49-F238E27FC236}">
                <a16:creationId xmlns:a16="http://schemas.microsoft.com/office/drawing/2014/main" id="{9B767FD4-D31A-9EF7-CBDA-BFB2EA508A9B}"/>
              </a:ext>
            </a:extLst>
          </p:cNvPr>
          <p:cNvSpPr/>
          <p:nvPr/>
        </p:nvSpPr>
        <p:spPr>
          <a:xfrm rot="1800000">
            <a:off x="6933460" y="4106755"/>
            <a:ext cx="1980000" cy="198000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5" name="Triangolo isoscele 174">
            <a:extLst>
              <a:ext uri="{FF2B5EF4-FFF2-40B4-BE49-F238E27FC236}">
                <a16:creationId xmlns:a16="http://schemas.microsoft.com/office/drawing/2014/main" id="{E605DEC4-1BAD-5CBA-3B41-888139A24E91}"/>
              </a:ext>
            </a:extLst>
          </p:cNvPr>
          <p:cNvSpPr/>
          <p:nvPr/>
        </p:nvSpPr>
        <p:spPr>
          <a:xfrm rot="3600000">
            <a:off x="10305824" y="3816161"/>
            <a:ext cx="1440000" cy="1271820"/>
          </a:xfrm>
          <a:prstGeom prst="triangle">
            <a:avLst>
              <a:gd name="adj" fmla="val 50000"/>
            </a:avLst>
          </a:prstGeom>
          <a:noFill/>
          <a:ln w="31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AFF3D60F-50FF-D5C7-A053-22645F134A31}"/>
              </a:ext>
            </a:extLst>
          </p:cNvPr>
          <p:cNvCxnSpPr>
            <a:cxnSpLocks/>
            <a:endCxn id="175" idx="3"/>
          </p:cNvCxnSpPr>
          <p:nvPr/>
        </p:nvCxnSpPr>
        <p:spPr>
          <a:xfrm flipH="1">
            <a:off x="10475110" y="4131094"/>
            <a:ext cx="1106662" cy="638932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77CB22F8-A09C-750A-8B12-4F789DF17F71}"/>
              </a:ext>
            </a:extLst>
          </p:cNvPr>
          <p:cNvCxnSpPr>
            <a:cxnSpLocks/>
          </p:cNvCxnSpPr>
          <p:nvPr/>
        </p:nvCxnSpPr>
        <p:spPr>
          <a:xfrm flipV="1">
            <a:off x="10835666" y="3669125"/>
            <a:ext cx="0" cy="172444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3F7F6361-F1A9-A1F9-C612-6DD9BA951A0D}"/>
              </a:ext>
            </a:extLst>
          </p:cNvPr>
          <p:cNvCxnSpPr>
            <a:cxnSpLocks/>
          </p:cNvCxnSpPr>
          <p:nvPr/>
        </p:nvCxnSpPr>
        <p:spPr>
          <a:xfrm flipV="1">
            <a:off x="10115109" y="3673043"/>
            <a:ext cx="0" cy="47196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96792BEA-E6BF-E7E6-699B-2066B50BE0AD}"/>
              </a:ext>
            </a:extLst>
          </p:cNvPr>
          <p:cNvCxnSpPr>
            <a:cxnSpLocks/>
          </p:cNvCxnSpPr>
          <p:nvPr/>
        </p:nvCxnSpPr>
        <p:spPr>
          <a:xfrm flipV="1">
            <a:off x="10475110" y="2399617"/>
            <a:ext cx="0" cy="236892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6BA02A26-69CD-8CE3-C1C8-448C354EFE06}"/>
              </a:ext>
            </a:extLst>
          </p:cNvPr>
          <p:cNvCxnSpPr>
            <a:cxnSpLocks/>
          </p:cNvCxnSpPr>
          <p:nvPr/>
        </p:nvCxnSpPr>
        <p:spPr>
          <a:xfrm>
            <a:off x="10475359" y="2399617"/>
            <a:ext cx="358423" cy="127145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1E38ED4E-7DAA-BA5F-2890-EEA9E8E0C3BA}"/>
              </a:ext>
            </a:extLst>
          </p:cNvPr>
          <p:cNvCxnSpPr>
            <a:cxnSpLocks/>
          </p:cNvCxnSpPr>
          <p:nvPr/>
        </p:nvCxnSpPr>
        <p:spPr>
          <a:xfrm flipH="1">
            <a:off x="10113392" y="2401368"/>
            <a:ext cx="361114" cy="1277394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6E147918-7D4A-3E91-7A83-C0C3693BEEEE}"/>
              </a:ext>
            </a:extLst>
          </p:cNvPr>
          <p:cNvCxnSpPr>
            <a:cxnSpLocks/>
          </p:cNvCxnSpPr>
          <p:nvPr/>
        </p:nvCxnSpPr>
        <p:spPr>
          <a:xfrm flipV="1">
            <a:off x="7619207" y="3664101"/>
            <a:ext cx="0" cy="192430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9FFC93F5-8003-4DE4-A812-2EDA8E3738F0}"/>
              </a:ext>
            </a:extLst>
          </p:cNvPr>
          <p:cNvCxnSpPr>
            <a:cxnSpLocks/>
          </p:cNvCxnSpPr>
          <p:nvPr/>
        </p:nvCxnSpPr>
        <p:spPr>
          <a:xfrm flipH="1">
            <a:off x="7616651" y="2403378"/>
            <a:ext cx="362644" cy="1282806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4046896D-0412-5E98-756C-065D6ABC87CD}"/>
              </a:ext>
            </a:extLst>
          </p:cNvPr>
          <p:cNvCxnSpPr>
            <a:cxnSpLocks/>
          </p:cNvCxnSpPr>
          <p:nvPr/>
        </p:nvCxnSpPr>
        <p:spPr>
          <a:xfrm>
            <a:off x="7979295" y="2401368"/>
            <a:ext cx="2495136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AB848AD0-F4EE-805A-D930-DE193823189A}"/>
              </a:ext>
            </a:extLst>
          </p:cNvPr>
          <p:cNvCxnSpPr>
            <a:cxnSpLocks/>
          </p:cNvCxnSpPr>
          <p:nvPr/>
        </p:nvCxnSpPr>
        <p:spPr>
          <a:xfrm>
            <a:off x="7985207" y="2403378"/>
            <a:ext cx="358841" cy="12729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D0EE9195-D4B5-E69D-CFE0-B1550538DA90}"/>
              </a:ext>
            </a:extLst>
          </p:cNvPr>
          <p:cNvCxnSpPr>
            <a:cxnSpLocks/>
          </p:cNvCxnSpPr>
          <p:nvPr/>
        </p:nvCxnSpPr>
        <p:spPr>
          <a:xfrm flipV="1">
            <a:off x="5496519" y="2712720"/>
            <a:ext cx="0" cy="247976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7D3FE550-4CE3-FC99-0D14-484304EEFC74}"/>
              </a:ext>
            </a:extLst>
          </p:cNvPr>
          <p:cNvCxnSpPr>
            <a:cxnSpLocks/>
          </p:cNvCxnSpPr>
          <p:nvPr/>
        </p:nvCxnSpPr>
        <p:spPr>
          <a:xfrm>
            <a:off x="5496519" y="1780097"/>
            <a:ext cx="2173348" cy="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F65E6BAF-1412-3458-54E9-8880EE2ECE6C}"/>
              </a:ext>
            </a:extLst>
          </p:cNvPr>
          <p:cNvCxnSpPr>
            <a:cxnSpLocks/>
          </p:cNvCxnSpPr>
          <p:nvPr/>
        </p:nvCxnSpPr>
        <p:spPr>
          <a:xfrm>
            <a:off x="5496519" y="3042963"/>
            <a:ext cx="2173348" cy="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Ovale 269">
            <a:extLst>
              <a:ext uri="{FF2B5EF4-FFF2-40B4-BE49-F238E27FC236}">
                <a16:creationId xmlns:a16="http://schemas.microsoft.com/office/drawing/2014/main" id="{8FD8D329-021A-FBFE-97E4-4B58C0B1D042}"/>
              </a:ext>
            </a:extLst>
          </p:cNvPr>
          <p:cNvSpPr/>
          <p:nvPr/>
        </p:nvSpPr>
        <p:spPr>
          <a:xfrm>
            <a:off x="6505960" y="1780233"/>
            <a:ext cx="1110933" cy="1260000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3" name="Ovale 272">
            <a:extLst>
              <a:ext uri="{FF2B5EF4-FFF2-40B4-BE49-F238E27FC236}">
                <a16:creationId xmlns:a16="http://schemas.microsoft.com/office/drawing/2014/main" id="{4AEE5F63-ACFB-E4ED-DFF6-A06FC3DF4630}"/>
              </a:ext>
            </a:extLst>
          </p:cNvPr>
          <p:cNvSpPr/>
          <p:nvPr/>
        </p:nvSpPr>
        <p:spPr>
          <a:xfrm>
            <a:off x="5499336" y="1782031"/>
            <a:ext cx="1110933" cy="1260000"/>
          </a:xfrm>
          <a:prstGeom prst="ellipse">
            <a:avLst/>
          </a:prstGeom>
          <a:noFill/>
          <a:ln w="31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EDAC1BB-84FD-0D5B-8491-CB4450330408}"/>
              </a:ext>
            </a:extLst>
          </p:cNvPr>
          <p:cNvCxnSpPr>
            <a:cxnSpLocks/>
          </p:cNvCxnSpPr>
          <p:nvPr/>
        </p:nvCxnSpPr>
        <p:spPr>
          <a:xfrm flipV="1">
            <a:off x="6571094" y="1690000"/>
            <a:ext cx="0" cy="3771603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F5213CD4-06C5-E4AC-0153-0DCB589F72C1}"/>
              </a:ext>
            </a:extLst>
          </p:cNvPr>
          <p:cNvCxnSpPr>
            <a:cxnSpLocks/>
          </p:cNvCxnSpPr>
          <p:nvPr/>
        </p:nvCxnSpPr>
        <p:spPr>
          <a:xfrm flipV="1">
            <a:off x="9274368" y="1690000"/>
            <a:ext cx="0" cy="5081966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21833C46-C691-CE33-963E-CD5AEBDEDEA4}"/>
              </a:ext>
            </a:extLst>
          </p:cNvPr>
          <p:cNvCxnSpPr>
            <a:cxnSpLocks/>
          </p:cNvCxnSpPr>
          <p:nvPr/>
        </p:nvCxnSpPr>
        <p:spPr>
          <a:xfrm flipV="1">
            <a:off x="8283615" y="1690000"/>
            <a:ext cx="0" cy="4756617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13BA8B17-C4CA-3C7D-0D65-E1A20011D401}"/>
              </a:ext>
            </a:extLst>
          </p:cNvPr>
          <p:cNvCxnSpPr>
            <a:cxnSpLocks/>
          </p:cNvCxnSpPr>
          <p:nvPr/>
        </p:nvCxnSpPr>
        <p:spPr>
          <a:xfrm flipH="1">
            <a:off x="6571094" y="1690000"/>
            <a:ext cx="2704732" cy="0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uppo 43">
            <a:extLst>
              <a:ext uri="{FF2B5EF4-FFF2-40B4-BE49-F238E27FC236}">
                <a16:creationId xmlns:a16="http://schemas.microsoft.com/office/drawing/2014/main" id="{D87ABF15-71A4-45FF-83F5-BCF607CFF404}"/>
              </a:ext>
            </a:extLst>
          </p:cNvPr>
          <p:cNvGrpSpPr/>
          <p:nvPr/>
        </p:nvGrpSpPr>
        <p:grpSpPr>
          <a:xfrm>
            <a:off x="8015827" y="760024"/>
            <a:ext cx="2520000" cy="2520000"/>
            <a:chOff x="7691836" y="295578"/>
            <a:chExt cx="2520000" cy="2520000"/>
          </a:xfrm>
        </p:grpSpPr>
        <p:grpSp>
          <p:nvGrpSpPr>
            <p:cNvPr id="40" name="Gruppo 39">
              <a:extLst>
                <a:ext uri="{FF2B5EF4-FFF2-40B4-BE49-F238E27FC236}">
                  <a16:creationId xmlns:a16="http://schemas.microsoft.com/office/drawing/2014/main" id="{22DD977D-839B-B921-2F1E-97A3758AE6A4}"/>
                </a:ext>
              </a:extLst>
            </p:cNvPr>
            <p:cNvGrpSpPr/>
            <p:nvPr/>
          </p:nvGrpSpPr>
          <p:grpSpPr>
            <a:xfrm>
              <a:off x="7691836" y="295578"/>
              <a:ext cx="2520000" cy="2520000"/>
              <a:chOff x="7673565" y="1143871"/>
              <a:chExt cx="2520000" cy="2520000"/>
            </a:xfrm>
          </p:grpSpPr>
          <p:sp>
            <p:nvSpPr>
              <p:cNvPr id="93" name="Ovale 92">
                <a:extLst>
                  <a:ext uri="{FF2B5EF4-FFF2-40B4-BE49-F238E27FC236}">
                    <a16:creationId xmlns:a16="http://schemas.microsoft.com/office/drawing/2014/main" id="{5B3CE980-12C7-C3C3-8F89-2949F78CEC39}"/>
                  </a:ext>
                </a:extLst>
              </p:cNvPr>
              <p:cNvSpPr/>
              <p:nvPr/>
            </p:nvSpPr>
            <p:spPr>
              <a:xfrm>
                <a:off x="7673565" y="1143871"/>
                <a:ext cx="2520000" cy="2520000"/>
              </a:xfrm>
              <a:prstGeom prst="ellipse">
                <a:avLst/>
              </a:prstGeom>
              <a:noFill/>
              <a:ln w="3175">
                <a:solidFill>
                  <a:srgbClr val="00B0F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35" name="Connettore diritto 34">
                <a:extLst>
                  <a:ext uri="{FF2B5EF4-FFF2-40B4-BE49-F238E27FC236}">
                    <a16:creationId xmlns:a16="http://schemas.microsoft.com/office/drawing/2014/main" id="{44FFFE2C-497F-9075-1F77-000DC9C3DFBA}"/>
                  </a:ext>
                </a:extLst>
              </p:cNvPr>
              <p:cNvCxnSpPr>
                <a:cxnSpLocks/>
                <a:endCxn id="93" idx="4"/>
              </p:cNvCxnSpPr>
              <p:nvPr/>
            </p:nvCxnSpPr>
            <p:spPr>
              <a:xfrm>
                <a:off x="8933565" y="2350989"/>
                <a:ext cx="0" cy="1312882"/>
              </a:xfrm>
              <a:prstGeom prst="line">
                <a:avLst/>
              </a:prstGeom>
              <a:ln w="3175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Connettore diritto 42">
              <a:extLst>
                <a:ext uri="{FF2B5EF4-FFF2-40B4-BE49-F238E27FC236}">
                  <a16:creationId xmlns:a16="http://schemas.microsoft.com/office/drawing/2014/main" id="{81EB1A92-78AF-2075-DA66-7FDB6B7B3B09}"/>
                </a:ext>
              </a:extLst>
            </p:cNvPr>
            <p:cNvCxnSpPr>
              <a:cxnSpLocks/>
            </p:cNvCxnSpPr>
            <p:nvPr/>
          </p:nvCxnSpPr>
          <p:spPr>
            <a:xfrm>
              <a:off x="8901652" y="1555578"/>
              <a:ext cx="87086" cy="0"/>
            </a:xfrm>
            <a:prstGeom prst="line">
              <a:avLst/>
            </a:prstGeom>
            <a:ln w="3175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A6331E2E-EFFD-E9C0-4B33-5492C43E44A0}"/>
              </a:ext>
            </a:extLst>
          </p:cNvPr>
          <p:cNvCxnSpPr>
            <a:cxnSpLocks/>
            <a:stCxn id="93" idx="2"/>
          </p:cNvCxnSpPr>
          <p:nvPr/>
        </p:nvCxnSpPr>
        <p:spPr>
          <a:xfrm>
            <a:off x="8015827" y="2020024"/>
            <a:ext cx="0" cy="16587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00F2EE7D-4881-70D2-4E6E-A2690CAE91B4}"/>
              </a:ext>
            </a:extLst>
          </p:cNvPr>
          <p:cNvCxnSpPr>
            <a:cxnSpLocks/>
            <a:stCxn id="93" idx="6"/>
          </p:cNvCxnSpPr>
          <p:nvPr/>
        </p:nvCxnSpPr>
        <p:spPr>
          <a:xfrm>
            <a:off x="10535827" y="2020024"/>
            <a:ext cx="0" cy="1658738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5BB04AD0-ED94-8D55-49C3-FBB92CE344B3}"/>
              </a:ext>
            </a:extLst>
          </p:cNvPr>
          <p:cNvCxnSpPr/>
          <p:nvPr/>
        </p:nvCxnSpPr>
        <p:spPr>
          <a:xfrm>
            <a:off x="8015827" y="3664101"/>
            <a:ext cx="1258541" cy="3107865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E801722B-D97A-87B6-2103-79ED44B15819}"/>
              </a:ext>
            </a:extLst>
          </p:cNvPr>
          <p:cNvCxnSpPr/>
          <p:nvPr/>
        </p:nvCxnSpPr>
        <p:spPr>
          <a:xfrm flipH="1">
            <a:off x="9286396" y="3669125"/>
            <a:ext cx="1245859" cy="3102841"/>
          </a:xfrm>
          <a:prstGeom prst="line">
            <a:avLst/>
          </a:prstGeom>
          <a:ln w="31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e 63">
            <a:extLst>
              <a:ext uri="{FF2B5EF4-FFF2-40B4-BE49-F238E27FC236}">
                <a16:creationId xmlns:a16="http://schemas.microsoft.com/office/drawing/2014/main" id="{9B5FA220-4BC0-D9EA-4FB3-1825CD616A9B}"/>
              </a:ext>
            </a:extLst>
          </p:cNvPr>
          <p:cNvSpPr/>
          <p:nvPr/>
        </p:nvSpPr>
        <p:spPr>
          <a:xfrm>
            <a:off x="4596318" y="1870955"/>
            <a:ext cx="1800000" cy="18000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Ovale 65">
            <a:extLst>
              <a:ext uri="{FF2B5EF4-FFF2-40B4-BE49-F238E27FC236}">
                <a16:creationId xmlns:a16="http://schemas.microsoft.com/office/drawing/2014/main" id="{E01C206C-2E6A-DC7A-AADF-18B71AA929A1}"/>
              </a:ext>
            </a:extLst>
          </p:cNvPr>
          <p:cNvSpPr/>
          <p:nvPr/>
        </p:nvSpPr>
        <p:spPr>
          <a:xfrm>
            <a:off x="4596557" y="4259462"/>
            <a:ext cx="1800000" cy="1800000"/>
          </a:xfrm>
          <a:prstGeom prst="ellipse">
            <a:avLst/>
          </a:prstGeom>
          <a:noFill/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210DED6A-6DE0-9DE8-567E-6674E20303F4}"/>
              </a:ext>
            </a:extLst>
          </p:cNvPr>
          <p:cNvCxnSpPr>
            <a:stCxn id="66" idx="2"/>
            <a:endCxn id="66" idx="6"/>
          </p:cNvCxnSpPr>
          <p:nvPr/>
        </p:nvCxnSpPr>
        <p:spPr>
          <a:xfrm>
            <a:off x="4596557" y="5159462"/>
            <a:ext cx="1800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1C46DDD7-0607-EE63-524A-D6D0886FD684}"/>
              </a:ext>
            </a:extLst>
          </p:cNvPr>
          <p:cNvCxnSpPr/>
          <p:nvPr/>
        </p:nvCxnSpPr>
        <p:spPr>
          <a:xfrm>
            <a:off x="5496519" y="1780233"/>
            <a:ext cx="0" cy="126000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EC1D94F8-E9D8-FF11-C68C-02F93DA2E194}"/>
              </a:ext>
            </a:extLst>
          </p:cNvPr>
          <p:cNvCxnSpPr>
            <a:cxnSpLocks/>
          </p:cNvCxnSpPr>
          <p:nvPr/>
        </p:nvCxnSpPr>
        <p:spPr>
          <a:xfrm>
            <a:off x="5496519" y="5109185"/>
            <a:ext cx="0" cy="132676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E9BFA23C-5978-BCB5-EA9D-B9678DFB6C73}"/>
              </a:ext>
            </a:extLst>
          </p:cNvPr>
          <p:cNvCxnSpPr>
            <a:cxnSpLocks/>
          </p:cNvCxnSpPr>
          <p:nvPr/>
        </p:nvCxnSpPr>
        <p:spPr>
          <a:xfrm>
            <a:off x="4449175" y="5669448"/>
            <a:ext cx="39341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B7CC3F67-AB6C-72B3-B625-CC3F2AA1BB23}"/>
              </a:ext>
            </a:extLst>
          </p:cNvPr>
          <p:cNvCxnSpPr>
            <a:cxnSpLocks/>
          </p:cNvCxnSpPr>
          <p:nvPr/>
        </p:nvCxnSpPr>
        <p:spPr>
          <a:xfrm flipV="1">
            <a:off x="6241207" y="1780097"/>
            <a:ext cx="0" cy="389411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B1BBE772-9FE5-6450-01B2-74C8154E921D}"/>
              </a:ext>
            </a:extLst>
          </p:cNvPr>
          <p:cNvCxnSpPr>
            <a:cxnSpLocks/>
          </p:cNvCxnSpPr>
          <p:nvPr/>
        </p:nvCxnSpPr>
        <p:spPr>
          <a:xfrm flipV="1">
            <a:off x="7669867" y="1780097"/>
            <a:ext cx="0" cy="389411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21FDE46C-76CC-EFEB-B5B5-D4F831131C99}"/>
              </a:ext>
            </a:extLst>
          </p:cNvPr>
          <p:cNvCxnSpPr>
            <a:cxnSpLocks/>
          </p:cNvCxnSpPr>
          <p:nvPr/>
        </p:nvCxnSpPr>
        <p:spPr>
          <a:xfrm>
            <a:off x="6241207" y="1780097"/>
            <a:ext cx="1431476" cy="126286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D96E7A27-1B76-832E-766C-1DE2D97476B8}"/>
              </a:ext>
            </a:extLst>
          </p:cNvPr>
          <p:cNvCxnSpPr/>
          <p:nvPr/>
        </p:nvCxnSpPr>
        <p:spPr>
          <a:xfrm flipV="1">
            <a:off x="6241207" y="1780097"/>
            <a:ext cx="1428660" cy="12601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52D37D42-8978-609B-9F73-32D3F4AA7034}"/>
              </a:ext>
            </a:extLst>
          </p:cNvPr>
          <p:cNvCxnSpPr/>
          <p:nvPr/>
        </p:nvCxnSpPr>
        <p:spPr>
          <a:xfrm>
            <a:off x="6953349" y="1780097"/>
            <a:ext cx="0" cy="126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241F4C94-E12D-02CB-DEB8-DE843AA1658E}"/>
              </a:ext>
            </a:extLst>
          </p:cNvPr>
          <p:cNvCxnSpPr>
            <a:cxnSpLocks/>
            <a:stCxn id="273" idx="2"/>
          </p:cNvCxnSpPr>
          <p:nvPr/>
        </p:nvCxnSpPr>
        <p:spPr>
          <a:xfrm flipV="1">
            <a:off x="5499336" y="2410097"/>
            <a:ext cx="2170531" cy="19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e 81">
            <a:extLst>
              <a:ext uri="{FF2B5EF4-FFF2-40B4-BE49-F238E27FC236}">
                <a16:creationId xmlns:a16="http://schemas.microsoft.com/office/drawing/2014/main" id="{302BA67D-CA26-EE7A-8BCB-9B76F50F2C38}"/>
              </a:ext>
            </a:extLst>
          </p:cNvPr>
          <p:cNvSpPr/>
          <p:nvPr/>
        </p:nvSpPr>
        <p:spPr>
          <a:xfrm>
            <a:off x="6241206" y="1778760"/>
            <a:ext cx="1424813" cy="1260932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1AD166A3-24A0-4CE1-5177-3A753C98B387}"/>
              </a:ext>
            </a:extLst>
          </p:cNvPr>
          <p:cNvCxnSpPr>
            <a:stCxn id="64" idx="2"/>
            <a:endCxn id="64" idx="6"/>
          </p:cNvCxnSpPr>
          <p:nvPr/>
        </p:nvCxnSpPr>
        <p:spPr>
          <a:xfrm>
            <a:off x="4596318" y="2770955"/>
            <a:ext cx="1800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57E6EE85-8B8F-4C8D-DD6B-1526CFA605DA}"/>
              </a:ext>
            </a:extLst>
          </p:cNvPr>
          <p:cNvCxnSpPr>
            <a:cxnSpLocks/>
          </p:cNvCxnSpPr>
          <p:nvPr/>
        </p:nvCxnSpPr>
        <p:spPr>
          <a:xfrm flipV="1">
            <a:off x="4755598" y="2770955"/>
            <a:ext cx="0" cy="18808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Ovale 86">
            <a:extLst>
              <a:ext uri="{FF2B5EF4-FFF2-40B4-BE49-F238E27FC236}">
                <a16:creationId xmlns:a16="http://schemas.microsoft.com/office/drawing/2014/main" id="{668750CF-437A-35D4-FED8-9FF14A472D5E}"/>
              </a:ext>
            </a:extLst>
          </p:cNvPr>
          <p:cNvSpPr/>
          <p:nvPr/>
        </p:nvSpPr>
        <p:spPr>
          <a:xfrm>
            <a:off x="4754075" y="2026665"/>
            <a:ext cx="1486800" cy="14868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74545586-8E95-DE08-DECC-9A1D74C024CB}"/>
              </a:ext>
            </a:extLst>
          </p:cNvPr>
          <p:cNvCxnSpPr>
            <a:cxnSpLocks/>
          </p:cNvCxnSpPr>
          <p:nvPr/>
        </p:nvCxnSpPr>
        <p:spPr>
          <a:xfrm>
            <a:off x="4450812" y="5461603"/>
            <a:ext cx="39341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085D5EDD-5DB2-40B0-D14F-E8A23F1B0291}"/>
              </a:ext>
            </a:extLst>
          </p:cNvPr>
          <p:cNvCxnSpPr>
            <a:cxnSpLocks/>
          </p:cNvCxnSpPr>
          <p:nvPr/>
        </p:nvCxnSpPr>
        <p:spPr>
          <a:xfrm flipV="1">
            <a:off x="4649733" y="2770065"/>
            <a:ext cx="0" cy="20792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Ovale 90">
            <a:extLst>
              <a:ext uri="{FF2B5EF4-FFF2-40B4-BE49-F238E27FC236}">
                <a16:creationId xmlns:a16="http://schemas.microsoft.com/office/drawing/2014/main" id="{E1CCB6BC-4BC0-6D54-2FF5-FAE195829018}"/>
              </a:ext>
            </a:extLst>
          </p:cNvPr>
          <p:cNvSpPr/>
          <p:nvPr/>
        </p:nvSpPr>
        <p:spPr>
          <a:xfrm>
            <a:off x="4648465" y="1925848"/>
            <a:ext cx="1692000" cy="1692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DEA25191-A6CF-42B6-36A5-3D14EC5B5E47}"/>
              </a:ext>
            </a:extLst>
          </p:cNvPr>
          <p:cNvCxnSpPr>
            <a:cxnSpLocks/>
          </p:cNvCxnSpPr>
          <p:nvPr/>
        </p:nvCxnSpPr>
        <p:spPr>
          <a:xfrm flipV="1">
            <a:off x="6128361" y="1774859"/>
            <a:ext cx="0" cy="36867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A72F5289-33FF-265A-4B4F-AB18AE508C77}"/>
              </a:ext>
            </a:extLst>
          </p:cNvPr>
          <p:cNvCxnSpPr>
            <a:cxnSpLocks/>
          </p:cNvCxnSpPr>
          <p:nvPr/>
        </p:nvCxnSpPr>
        <p:spPr>
          <a:xfrm flipV="1">
            <a:off x="7554694" y="1774859"/>
            <a:ext cx="0" cy="368674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D5CBF895-5B65-B08E-FE62-90E033E6A5C1}"/>
              </a:ext>
            </a:extLst>
          </p:cNvPr>
          <p:cNvCxnSpPr>
            <a:cxnSpLocks/>
          </p:cNvCxnSpPr>
          <p:nvPr/>
        </p:nvCxnSpPr>
        <p:spPr>
          <a:xfrm>
            <a:off x="6129522" y="1778760"/>
            <a:ext cx="1425172" cy="12609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ttore diritto 101">
            <a:extLst>
              <a:ext uri="{FF2B5EF4-FFF2-40B4-BE49-F238E27FC236}">
                <a16:creationId xmlns:a16="http://schemas.microsoft.com/office/drawing/2014/main" id="{6601A5D8-54C0-DEDC-6CD4-ADD48C8F7F58}"/>
              </a:ext>
            </a:extLst>
          </p:cNvPr>
          <p:cNvCxnSpPr>
            <a:cxnSpLocks/>
          </p:cNvCxnSpPr>
          <p:nvPr/>
        </p:nvCxnSpPr>
        <p:spPr>
          <a:xfrm flipV="1">
            <a:off x="6132225" y="1778760"/>
            <a:ext cx="1422469" cy="12609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3C941884-1AC6-7565-9E95-407FA9D4092F}"/>
              </a:ext>
            </a:extLst>
          </p:cNvPr>
          <p:cNvCxnSpPr/>
          <p:nvPr/>
        </p:nvCxnSpPr>
        <p:spPr>
          <a:xfrm>
            <a:off x="6842859" y="1780097"/>
            <a:ext cx="0" cy="126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Ovale 105">
            <a:extLst>
              <a:ext uri="{FF2B5EF4-FFF2-40B4-BE49-F238E27FC236}">
                <a16:creationId xmlns:a16="http://schemas.microsoft.com/office/drawing/2014/main" id="{52308AF0-282F-FAC1-E7BA-D39BE9F774C6}"/>
              </a:ext>
            </a:extLst>
          </p:cNvPr>
          <p:cNvSpPr/>
          <p:nvPr/>
        </p:nvSpPr>
        <p:spPr>
          <a:xfrm>
            <a:off x="6129573" y="1781504"/>
            <a:ext cx="1424813" cy="1260932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5" name="Connettore diritto 114">
            <a:extLst>
              <a:ext uri="{FF2B5EF4-FFF2-40B4-BE49-F238E27FC236}">
                <a16:creationId xmlns:a16="http://schemas.microsoft.com/office/drawing/2014/main" id="{272F972E-234F-1277-8ED6-FB67EA1B8F6D}"/>
              </a:ext>
            </a:extLst>
          </p:cNvPr>
          <p:cNvCxnSpPr>
            <a:cxnSpLocks/>
          </p:cNvCxnSpPr>
          <p:nvPr/>
        </p:nvCxnSpPr>
        <p:spPr>
          <a:xfrm flipV="1">
            <a:off x="5971271" y="1774859"/>
            <a:ext cx="0" cy="338460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1CDB655D-E92B-A73E-CF71-1DFA85F8E109}"/>
              </a:ext>
            </a:extLst>
          </p:cNvPr>
          <p:cNvCxnSpPr>
            <a:cxnSpLocks/>
          </p:cNvCxnSpPr>
          <p:nvPr/>
        </p:nvCxnSpPr>
        <p:spPr>
          <a:xfrm flipV="1">
            <a:off x="7391714" y="1781246"/>
            <a:ext cx="0" cy="33782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03CF7C45-5C44-143E-F7ED-90545289A35C}"/>
              </a:ext>
            </a:extLst>
          </p:cNvPr>
          <p:cNvCxnSpPr>
            <a:cxnSpLocks/>
          </p:cNvCxnSpPr>
          <p:nvPr/>
        </p:nvCxnSpPr>
        <p:spPr>
          <a:xfrm>
            <a:off x="5971032" y="1780096"/>
            <a:ext cx="1420682" cy="126193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onnettore diritto 121">
            <a:extLst>
              <a:ext uri="{FF2B5EF4-FFF2-40B4-BE49-F238E27FC236}">
                <a16:creationId xmlns:a16="http://schemas.microsoft.com/office/drawing/2014/main" id="{B1D8ED6D-E88E-9FA9-A042-ACAAA11E1DE7}"/>
              </a:ext>
            </a:extLst>
          </p:cNvPr>
          <p:cNvCxnSpPr>
            <a:cxnSpLocks/>
          </p:cNvCxnSpPr>
          <p:nvPr/>
        </p:nvCxnSpPr>
        <p:spPr>
          <a:xfrm flipH="1">
            <a:off x="5972996" y="1778760"/>
            <a:ext cx="1418718" cy="126327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2DB1B607-2151-B384-E289-157805319720}"/>
              </a:ext>
            </a:extLst>
          </p:cNvPr>
          <p:cNvCxnSpPr/>
          <p:nvPr/>
        </p:nvCxnSpPr>
        <p:spPr>
          <a:xfrm>
            <a:off x="6681472" y="1782031"/>
            <a:ext cx="0" cy="126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Ovale 124">
            <a:extLst>
              <a:ext uri="{FF2B5EF4-FFF2-40B4-BE49-F238E27FC236}">
                <a16:creationId xmlns:a16="http://schemas.microsoft.com/office/drawing/2014/main" id="{B9C3D4CF-DDF2-8D9F-1EEC-5D360F0106C0}"/>
              </a:ext>
            </a:extLst>
          </p:cNvPr>
          <p:cNvSpPr/>
          <p:nvPr/>
        </p:nvSpPr>
        <p:spPr>
          <a:xfrm>
            <a:off x="5974804" y="1777307"/>
            <a:ext cx="1411910" cy="1260932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6" name="Ovale 125">
            <a:extLst>
              <a:ext uri="{FF2B5EF4-FFF2-40B4-BE49-F238E27FC236}">
                <a16:creationId xmlns:a16="http://schemas.microsoft.com/office/drawing/2014/main" id="{5A4E8234-C540-3FC4-260B-D557AEA04A97}"/>
              </a:ext>
            </a:extLst>
          </p:cNvPr>
          <p:cNvSpPr/>
          <p:nvPr/>
        </p:nvSpPr>
        <p:spPr>
          <a:xfrm>
            <a:off x="4595821" y="1870954"/>
            <a:ext cx="1800000" cy="1800000"/>
          </a:xfrm>
          <a:prstGeom prst="ellipse">
            <a:avLst/>
          </a:prstGeom>
          <a:noFill/>
          <a:ln w="31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4760E653-E006-5AED-5ECA-2C855D476985}"/>
              </a:ext>
            </a:extLst>
          </p:cNvPr>
          <p:cNvCxnSpPr>
            <a:cxnSpLocks/>
          </p:cNvCxnSpPr>
          <p:nvPr/>
        </p:nvCxnSpPr>
        <p:spPr>
          <a:xfrm flipV="1">
            <a:off x="4596185" y="2770065"/>
            <a:ext cx="0" cy="23864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9079613D-CD1C-C72C-4C17-E0BC0E6B3957}"/>
              </a:ext>
            </a:extLst>
          </p:cNvPr>
          <p:cNvCxnSpPr>
            <a:cxnSpLocks/>
          </p:cNvCxnSpPr>
          <p:nvPr/>
        </p:nvCxnSpPr>
        <p:spPr>
          <a:xfrm>
            <a:off x="4454168" y="4849281"/>
            <a:ext cx="39341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B49A4865-1FDC-F60C-AADC-FDFC3448A46F}"/>
              </a:ext>
            </a:extLst>
          </p:cNvPr>
          <p:cNvCxnSpPr>
            <a:cxnSpLocks/>
          </p:cNvCxnSpPr>
          <p:nvPr/>
        </p:nvCxnSpPr>
        <p:spPr>
          <a:xfrm flipV="1">
            <a:off x="5805264" y="1774859"/>
            <a:ext cx="0" cy="30744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30CA90E5-AC26-5B0D-4E64-310CF6F45480}"/>
              </a:ext>
            </a:extLst>
          </p:cNvPr>
          <p:cNvCxnSpPr>
            <a:cxnSpLocks/>
          </p:cNvCxnSpPr>
          <p:nvPr/>
        </p:nvCxnSpPr>
        <p:spPr>
          <a:xfrm flipV="1">
            <a:off x="7231293" y="1781246"/>
            <a:ext cx="0" cy="306803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D798E14A-5511-E6E1-A90D-0C82BF0D1575}"/>
              </a:ext>
            </a:extLst>
          </p:cNvPr>
          <p:cNvCxnSpPr/>
          <p:nvPr/>
        </p:nvCxnSpPr>
        <p:spPr>
          <a:xfrm>
            <a:off x="5805264" y="1777307"/>
            <a:ext cx="1426029" cy="126472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0CA5F6E2-ABC6-9B72-BC1D-8BB2554A5426}"/>
              </a:ext>
            </a:extLst>
          </p:cNvPr>
          <p:cNvCxnSpPr>
            <a:cxnSpLocks/>
          </p:cNvCxnSpPr>
          <p:nvPr/>
        </p:nvCxnSpPr>
        <p:spPr>
          <a:xfrm flipV="1">
            <a:off x="5805264" y="1780624"/>
            <a:ext cx="1425327" cy="126140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124DE7F8-1BB9-7D38-CA4E-55ADB8B4BB59}"/>
              </a:ext>
            </a:extLst>
          </p:cNvPr>
          <p:cNvCxnSpPr/>
          <p:nvPr/>
        </p:nvCxnSpPr>
        <p:spPr>
          <a:xfrm>
            <a:off x="6519653" y="1782031"/>
            <a:ext cx="0" cy="126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Ovale 142">
            <a:extLst>
              <a:ext uri="{FF2B5EF4-FFF2-40B4-BE49-F238E27FC236}">
                <a16:creationId xmlns:a16="http://schemas.microsoft.com/office/drawing/2014/main" id="{7D62F4FB-D4F5-BF0D-CA22-A2CF286AD5FF}"/>
              </a:ext>
            </a:extLst>
          </p:cNvPr>
          <p:cNvSpPr/>
          <p:nvPr/>
        </p:nvSpPr>
        <p:spPr>
          <a:xfrm>
            <a:off x="5804987" y="1781246"/>
            <a:ext cx="1427671" cy="1260932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AD9C65EB-B447-D837-A50B-7814FA430475}"/>
              </a:ext>
            </a:extLst>
          </p:cNvPr>
          <p:cNvCxnSpPr>
            <a:cxnSpLocks/>
          </p:cNvCxnSpPr>
          <p:nvPr/>
        </p:nvCxnSpPr>
        <p:spPr>
          <a:xfrm>
            <a:off x="4447625" y="4651848"/>
            <a:ext cx="39341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F69705F3-CB15-4945-95B8-CDBA66B11786}"/>
              </a:ext>
            </a:extLst>
          </p:cNvPr>
          <p:cNvCxnSpPr>
            <a:cxnSpLocks/>
          </p:cNvCxnSpPr>
          <p:nvPr/>
        </p:nvCxnSpPr>
        <p:spPr>
          <a:xfrm flipV="1">
            <a:off x="5702064" y="1781246"/>
            <a:ext cx="0" cy="287853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0698CC16-1537-4612-EABC-83FDCB6AC9BE}"/>
              </a:ext>
            </a:extLst>
          </p:cNvPr>
          <p:cNvCxnSpPr>
            <a:cxnSpLocks/>
          </p:cNvCxnSpPr>
          <p:nvPr/>
        </p:nvCxnSpPr>
        <p:spPr>
          <a:xfrm flipV="1">
            <a:off x="7128093" y="1774859"/>
            <a:ext cx="0" cy="288491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20878DAD-90D2-7C65-138C-46A036CEEA57}"/>
              </a:ext>
            </a:extLst>
          </p:cNvPr>
          <p:cNvCxnSpPr>
            <a:cxnSpLocks/>
          </p:cNvCxnSpPr>
          <p:nvPr/>
        </p:nvCxnSpPr>
        <p:spPr>
          <a:xfrm>
            <a:off x="5702064" y="1777307"/>
            <a:ext cx="1424034" cy="12654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6ED2866D-B3AF-C4B3-9B56-9C9544BF6FC8}"/>
              </a:ext>
            </a:extLst>
          </p:cNvPr>
          <p:cNvCxnSpPr>
            <a:cxnSpLocks/>
          </p:cNvCxnSpPr>
          <p:nvPr/>
        </p:nvCxnSpPr>
        <p:spPr>
          <a:xfrm flipV="1">
            <a:off x="5702064" y="1777307"/>
            <a:ext cx="1432082" cy="12674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E92580E9-48E3-459C-EBC8-E6AA5636124B}"/>
              </a:ext>
            </a:extLst>
          </p:cNvPr>
          <p:cNvCxnSpPr/>
          <p:nvPr/>
        </p:nvCxnSpPr>
        <p:spPr>
          <a:xfrm>
            <a:off x="6418105" y="1784781"/>
            <a:ext cx="0" cy="126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Ovale 155">
            <a:extLst>
              <a:ext uri="{FF2B5EF4-FFF2-40B4-BE49-F238E27FC236}">
                <a16:creationId xmlns:a16="http://schemas.microsoft.com/office/drawing/2014/main" id="{D6F03D7D-F907-452C-7177-3C6071D3CA08}"/>
              </a:ext>
            </a:extLst>
          </p:cNvPr>
          <p:cNvSpPr/>
          <p:nvPr/>
        </p:nvSpPr>
        <p:spPr>
          <a:xfrm>
            <a:off x="5703787" y="1778783"/>
            <a:ext cx="1427671" cy="1260932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43C0810D-1720-376B-3636-E8F96ED787B9}"/>
              </a:ext>
            </a:extLst>
          </p:cNvPr>
          <p:cNvCxnSpPr>
            <a:cxnSpLocks/>
          </p:cNvCxnSpPr>
          <p:nvPr/>
        </p:nvCxnSpPr>
        <p:spPr>
          <a:xfrm>
            <a:off x="4455165" y="4315348"/>
            <a:ext cx="39341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7E287DE2-301A-B5A6-19C4-711DB4D9297A}"/>
              </a:ext>
            </a:extLst>
          </p:cNvPr>
          <p:cNvCxnSpPr>
            <a:cxnSpLocks/>
          </p:cNvCxnSpPr>
          <p:nvPr/>
        </p:nvCxnSpPr>
        <p:spPr>
          <a:xfrm flipV="1">
            <a:off x="5187909" y="2770065"/>
            <a:ext cx="0" cy="154528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0" name="Ovale 159">
            <a:extLst>
              <a:ext uri="{FF2B5EF4-FFF2-40B4-BE49-F238E27FC236}">
                <a16:creationId xmlns:a16="http://schemas.microsoft.com/office/drawing/2014/main" id="{B32968DF-E69B-B75C-C8D3-978D52D5F95F}"/>
              </a:ext>
            </a:extLst>
          </p:cNvPr>
          <p:cNvSpPr/>
          <p:nvPr/>
        </p:nvSpPr>
        <p:spPr>
          <a:xfrm>
            <a:off x="5188451" y="2463912"/>
            <a:ext cx="612000" cy="612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C1AEE761-7F3F-E9C2-9460-4C9694B1C390}"/>
              </a:ext>
            </a:extLst>
          </p:cNvPr>
          <p:cNvCxnSpPr>
            <a:cxnSpLocks/>
          </p:cNvCxnSpPr>
          <p:nvPr/>
        </p:nvCxnSpPr>
        <p:spPr>
          <a:xfrm flipV="1">
            <a:off x="5526999" y="1774859"/>
            <a:ext cx="0" cy="254239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77E838D6-E046-10A9-827F-ED520FD4156E}"/>
              </a:ext>
            </a:extLst>
          </p:cNvPr>
          <p:cNvCxnSpPr>
            <a:cxnSpLocks/>
          </p:cNvCxnSpPr>
          <p:nvPr/>
        </p:nvCxnSpPr>
        <p:spPr>
          <a:xfrm flipV="1">
            <a:off x="6953658" y="1774859"/>
            <a:ext cx="0" cy="254239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4BA0991A-04FD-7393-109F-F809BFBFAA89}"/>
              </a:ext>
            </a:extLst>
          </p:cNvPr>
          <p:cNvCxnSpPr>
            <a:cxnSpLocks/>
          </p:cNvCxnSpPr>
          <p:nvPr/>
        </p:nvCxnSpPr>
        <p:spPr>
          <a:xfrm>
            <a:off x="5523165" y="1776642"/>
            <a:ext cx="1428527" cy="126776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3BF66DC0-B55B-C2C2-B9EA-D431A61AA3A7}"/>
              </a:ext>
            </a:extLst>
          </p:cNvPr>
          <p:cNvCxnSpPr>
            <a:cxnSpLocks/>
          </p:cNvCxnSpPr>
          <p:nvPr/>
        </p:nvCxnSpPr>
        <p:spPr>
          <a:xfrm flipV="1">
            <a:off x="5525909" y="1778346"/>
            <a:ext cx="1424409" cy="126643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Ovale 175">
            <a:extLst>
              <a:ext uri="{FF2B5EF4-FFF2-40B4-BE49-F238E27FC236}">
                <a16:creationId xmlns:a16="http://schemas.microsoft.com/office/drawing/2014/main" id="{E0F98B7E-79F7-4C29-04A3-3053CB460057}"/>
              </a:ext>
            </a:extLst>
          </p:cNvPr>
          <p:cNvSpPr/>
          <p:nvPr/>
        </p:nvSpPr>
        <p:spPr>
          <a:xfrm>
            <a:off x="5526293" y="1781041"/>
            <a:ext cx="1427671" cy="1260932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D31598EE-83B9-031A-49D8-72C9AFE06841}"/>
              </a:ext>
            </a:extLst>
          </p:cNvPr>
          <p:cNvCxnSpPr>
            <a:cxnSpLocks/>
          </p:cNvCxnSpPr>
          <p:nvPr/>
        </p:nvCxnSpPr>
        <p:spPr>
          <a:xfrm>
            <a:off x="4451055" y="4478463"/>
            <a:ext cx="39341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C1AB6977-E649-CC90-D088-A75F98251DEB}"/>
              </a:ext>
            </a:extLst>
          </p:cNvPr>
          <p:cNvCxnSpPr>
            <a:cxnSpLocks/>
          </p:cNvCxnSpPr>
          <p:nvPr/>
        </p:nvCxnSpPr>
        <p:spPr>
          <a:xfrm flipV="1">
            <a:off x="4908112" y="2770065"/>
            <a:ext cx="0" cy="1708398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e 14">
            <a:extLst>
              <a:ext uri="{FF2B5EF4-FFF2-40B4-BE49-F238E27FC236}">
                <a16:creationId xmlns:a16="http://schemas.microsoft.com/office/drawing/2014/main" id="{54E72995-171C-D31D-B1CC-64BD8A4E5D20}"/>
              </a:ext>
            </a:extLst>
          </p:cNvPr>
          <p:cNvSpPr/>
          <p:nvPr/>
        </p:nvSpPr>
        <p:spPr>
          <a:xfrm>
            <a:off x="4908978" y="2181948"/>
            <a:ext cx="1177200" cy="11772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C5B7D978-8BE2-CD97-E46C-339DAAA54468}"/>
              </a:ext>
            </a:extLst>
          </p:cNvPr>
          <p:cNvCxnSpPr>
            <a:cxnSpLocks/>
          </p:cNvCxnSpPr>
          <p:nvPr/>
        </p:nvCxnSpPr>
        <p:spPr>
          <a:xfrm flipV="1">
            <a:off x="5608719" y="1774859"/>
            <a:ext cx="0" cy="270360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E14B16B2-531F-ECDD-B279-E7AE68522DB7}"/>
              </a:ext>
            </a:extLst>
          </p:cNvPr>
          <p:cNvCxnSpPr>
            <a:cxnSpLocks/>
          </p:cNvCxnSpPr>
          <p:nvPr/>
        </p:nvCxnSpPr>
        <p:spPr>
          <a:xfrm flipV="1">
            <a:off x="7034748" y="1781246"/>
            <a:ext cx="0" cy="269721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ED243D77-741E-233C-C4B5-A1D15E3463B6}"/>
              </a:ext>
            </a:extLst>
          </p:cNvPr>
          <p:cNvCxnSpPr>
            <a:cxnSpLocks/>
          </p:cNvCxnSpPr>
          <p:nvPr/>
        </p:nvCxnSpPr>
        <p:spPr>
          <a:xfrm>
            <a:off x="5608719" y="1776642"/>
            <a:ext cx="1431163" cy="12663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5DBCF1D0-DFD7-C66C-7AEE-A1390D78AE8D}"/>
              </a:ext>
            </a:extLst>
          </p:cNvPr>
          <p:cNvCxnSpPr>
            <a:cxnSpLocks/>
          </p:cNvCxnSpPr>
          <p:nvPr/>
        </p:nvCxnSpPr>
        <p:spPr>
          <a:xfrm flipV="1">
            <a:off x="5607805" y="1777974"/>
            <a:ext cx="1434711" cy="126399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e 26">
            <a:extLst>
              <a:ext uri="{FF2B5EF4-FFF2-40B4-BE49-F238E27FC236}">
                <a16:creationId xmlns:a16="http://schemas.microsoft.com/office/drawing/2014/main" id="{4CA30B62-7605-C4F0-EB4D-8016992C05AF}"/>
              </a:ext>
            </a:extLst>
          </p:cNvPr>
          <p:cNvSpPr/>
          <p:nvPr/>
        </p:nvSpPr>
        <p:spPr>
          <a:xfrm>
            <a:off x="5610301" y="1774859"/>
            <a:ext cx="1427671" cy="1260932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3DAF4F16-0EE0-E2F3-915D-71C496B5BDB7}"/>
              </a:ext>
            </a:extLst>
          </p:cNvPr>
          <p:cNvCxnSpPr>
            <a:cxnSpLocks/>
          </p:cNvCxnSpPr>
          <p:nvPr/>
        </p:nvCxnSpPr>
        <p:spPr>
          <a:xfrm>
            <a:off x="4451819" y="4389385"/>
            <a:ext cx="39341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C5B350C2-1FA2-1977-202A-E6A41AF8C550}"/>
              </a:ext>
            </a:extLst>
          </p:cNvPr>
          <p:cNvCxnSpPr>
            <a:cxnSpLocks/>
          </p:cNvCxnSpPr>
          <p:nvPr/>
        </p:nvCxnSpPr>
        <p:spPr>
          <a:xfrm flipV="1">
            <a:off x="5030265" y="2769912"/>
            <a:ext cx="0" cy="1619473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Ovale 38">
            <a:extLst>
              <a:ext uri="{FF2B5EF4-FFF2-40B4-BE49-F238E27FC236}">
                <a16:creationId xmlns:a16="http://schemas.microsoft.com/office/drawing/2014/main" id="{3F47F2CD-768C-6489-145F-A39F4EB3ADB1}"/>
              </a:ext>
            </a:extLst>
          </p:cNvPr>
          <p:cNvSpPr/>
          <p:nvPr/>
        </p:nvSpPr>
        <p:spPr>
          <a:xfrm>
            <a:off x="5031578" y="2306794"/>
            <a:ext cx="925200" cy="9252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11DE7479-188F-038F-CEC3-8B2434AB638B}"/>
              </a:ext>
            </a:extLst>
          </p:cNvPr>
          <p:cNvCxnSpPr>
            <a:cxnSpLocks/>
          </p:cNvCxnSpPr>
          <p:nvPr/>
        </p:nvCxnSpPr>
        <p:spPr>
          <a:xfrm flipV="1">
            <a:off x="5564904" y="1774859"/>
            <a:ext cx="0" cy="26145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30EF5F36-A554-F4DB-A478-912065C62E3F}"/>
              </a:ext>
            </a:extLst>
          </p:cNvPr>
          <p:cNvCxnSpPr>
            <a:cxnSpLocks/>
          </p:cNvCxnSpPr>
          <p:nvPr/>
        </p:nvCxnSpPr>
        <p:spPr>
          <a:xfrm flipV="1">
            <a:off x="6989844" y="1774859"/>
            <a:ext cx="0" cy="26145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FF765F5A-59BE-B9EA-774E-DB4418B216E3}"/>
              </a:ext>
            </a:extLst>
          </p:cNvPr>
          <p:cNvCxnSpPr>
            <a:cxnSpLocks/>
          </p:cNvCxnSpPr>
          <p:nvPr/>
        </p:nvCxnSpPr>
        <p:spPr>
          <a:xfrm>
            <a:off x="5564904" y="1774859"/>
            <a:ext cx="1424940" cy="12681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27C04239-A532-CC44-4F55-F7B6E60DD58E}"/>
              </a:ext>
            </a:extLst>
          </p:cNvPr>
          <p:cNvCxnSpPr>
            <a:cxnSpLocks/>
          </p:cNvCxnSpPr>
          <p:nvPr/>
        </p:nvCxnSpPr>
        <p:spPr>
          <a:xfrm flipV="1">
            <a:off x="5565397" y="1783578"/>
            <a:ext cx="1420758" cy="126190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Connettore diritto 72">
            <a:extLst>
              <a:ext uri="{FF2B5EF4-FFF2-40B4-BE49-F238E27FC236}">
                <a16:creationId xmlns:a16="http://schemas.microsoft.com/office/drawing/2014/main" id="{6B972B29-9737-CE4B-8410-6571577B2E4D}"/>
              </a:ext>
            </a:extLst>
          </p:cNvPr>
          <p:cNvCxnSpPr/>
          <p:nvPr/>
        </p:nvCxnSpPr>
        <p:spPr>
          <a:xfrm>
            <a:off x="6277542" y="1781538"/>
            <a:ext cx="0" cy="126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Ovale 73">
            <a:extLst>
              <a:ext uri="{FF2B5EF4-FFF2-40B4-BE49-F238E27FC236}">
                <a16:creationId xmlns:a16="http://schemas.microsoft.com/office/drawing/2014/main" id="{4DE066B3-93EA-47FC-0AA7-DC792531C47B}"/>
              </a:ext>
            </a:extLst>
          </p:cNvPr>
          <p:cNvSpPr/>
          <p:nvPr/>
        </p:nvSpPr>
        <p:spPr>
          <a:xfrm>
            <a:off x="5564817" y="1780447"/>
            <a:ext cx="1427671" cy="1260932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BF903974-0564-76A3-BCEC-325672DD886F}"/>
              </a:ext>
            </a:extLst>
          </p:cNvPr>
          <p:cNvCxnSpPr>
            <a:cxnSpLocks/>
          </p:cNvCxnSpPr>
          <p:nvPr/>
        </p:nvCxnSpPr>
        <p:spPr>
          <a:xfrm>
            <a:off x="4449175" y="5559400"/>
            <a:ext cx="39341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51720BF5-8FF6-2E27-E084-C3ACD642FF40}"/>
              </a:ext>
            </a:extLst>
          </p:cNvPr>
          <p:cNvCxnSpPr>
            <a:cxnSpLocks/>
          </p:cNvCxnSpPr>
          <p:nvPr/>
        </p:nvCxnSpPr>
        <p:spPr>
          <a:xfrm flipV="1">
            <a:off x="6181742" y="1774859"/>
            <a:ext cx="0" cy="378604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55350CC6-395A-C1EF-246E-ED64068C2044}"/>
              </a:ext>
            </a:extLst>
          </p:cNvPr>
          <p:cNvCxnSpPr>
            <a:cxnSpLocks/>
          </p:cNvCxnSpPr>
          <p:nvPr/>
        </p:nvCxnSpPr>
        <p:spPr>
          <a:xfrm flipV="1">
            <a:off x="4689782" y="2769912"/>
            <a:ext cx="0" cy="27894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FFA5BE2A-2AD7-0E9E-3B78-2EF8E4FD613B}"/>
              </a:ext>
            </a:extLst>
          </p:cNvPr>
          <p:cNvCxnSpPr>
            <a:cxnSpLocks/>
          </p:cNvCxnSpPr>
          <p:nvPr/>
        </p:nvCxnSpPr>
        <p:spPr>
          <a:xfrm flipV="1">
            <a:off x="7603783" y="1781246"/>
            <a:ext cx="0" cy="3778154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88C83CA5-7C53-25DB-0661-8074D90AB831}"/>
              </a:ext>
            </a:extLst>
          </p:cNvPr>
          <p:cNvCxnSpPr>
            <a:cxnSpLocks/>
          </p:cNvCxnSpPr>
          <p:nvPr/>
        </p:nvCxnSpPr>
        <p:spPr>
          <a:xfrm flipH="1">
            <a:off x="6177941" y="1776484"/>
            <a:ext cx="1428048" cy="12697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7B57A429-B386-B9C6-7811-D8EFB847D7CA}"/>
              </a:ext>
            </a:extLst>
          </p:cNvPr>
          <p:cNvCxnSpPr>
            <a:cxnSpLocks/>
          </p:cNvCxnSpPr>
          <p:nvPr/>
        </p:nvCxnSpPr>
        <p:spPr>
          <a:xfrm flipH="1" flipV="1">
            <a:off x="6182763" y="1778611"/>
            <a:ext cx="1418881" cy="126142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E8945119-1885-8DDF-3F2E-63D064893EA0}"/>
              </a:ext>
            </a:extLst>
          </p:cNvPr>
          <p:cNvCxnSpPr/>
          <p:nvPr/>
        </p:nvCxnSpPr>
        <p:spPr>
          <a:xfrm>
            <a:off x="6894507" y="1784532"/>
            <a:ext cx="0" cy="126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Ovale 165">
            <a:extLst>
              <a:ext uri="{FF2B5EF4-FFF2-40B4-BE49-F238E27FC236}">
                <a16:creationId xmlns:a16="http://schemas.microsoft.com/office/drawing/2014/main" id="{67692954-2CC3-A3A6-28EA-183A1C608EF6}"/>
              </a:ext>
            </a:extLst>
          </p:cNvPr>
          <p:cNvSpPr/>
          <p:nvPr/>
        </p:nvSpPr>
        <p:spPr>
          <a:xfrm>
            <a:off x="6182187" y="1780122"/>
            <a:ext cx="1424813" cy="1260932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7" name="Ovale 166">
            <a:extLst>
              <a:ext uri="{FF2B5EF4-FFF2-40B4-BE49-F238E27FC236}">
                <a16:creationId xmlns:a16="http://schemas.microsoft.com/office/drawing/2014/main" id="{FB2E8386-19B9-B52B-F381-E98DEA5BE668}"/>
              </a:ext>
            </a:extLst>
          </p:cNvPr>
          <p:cNvSpPr/>
          <p:nvPr/>
        </p:nvSpPr>
        <p:spPr>
          <a:xfrm>
            <a:off x="4692156" y="1967142"/>
            <a:ext cx="1605600" cy="16056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4B541EC9-204C-0BC5-D84C-3A2D404C4B66}"/>
              </a:ext>
            </a:extLst>
          </p:cNvPr>
          <p:cNvCxnSpPr>
            <a:cxnSpLocks/>
          </p:cNvCxnSpPr>
          <p:nvPr/>
        </p:nvCxnSpPr>
        <p:spPr>
          <a:xfrm>
            <a:off x="5525070" y="2463912"/>
            <a:ext cx="0" cy="18514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649783F9-69D9-F49A-5C85-7141CE28935F}"/>
              </a:ext>
            </a:extLst>
          </p:cNvPr>
          <p:cNvCxnSpPr>
            <a:cxnSpLocks/>
          </p:cNvCxnSpPr>
          <p:nvPr/>
        </p:nvCxnSpPr>
        <p:spPr>
          <a:xfrm>
            <a:off x="5572437" y="2312500"/>
            <a:ext cx="0" cy="207498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507143AA-E351-29BC-F284-943BEC7136D6}"/>
              </a:ext>
            </a:extLst>
          </p:cNvPr>
          <p:cNvCxnSpPr>
            <a:cxnSpLocks/>
          </p:cNvCxnSpPr>
          <p:nvPr/>
        </p:nvCxnSpPr>
        <p:spPr>
          <a:xfrm>
            <a:off x="5652705" y="2194624"/>
            <a:ext cx="0" cy="22838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A04E3107-F70A-3146-01D4-0FA6A966FBF7}"/>
              </a:ext>
            </a:extLst>
          </p:cNvPr>
          <p:cNvCxnSpPr>
            <a:cxnSpLocks/>
          </p:cNvCxnSpPr>
          <p:nvPr/>
        </p:nvCxnSpPr>
        <p:spPr>
          <a:xfrm>
            <a:off x="5800451" y="2090074"/>
            <a:ext cx="0" cy="256177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0A9B8B96-3D3F-52DC-4950-ABA1FDBB279A}"/>
              </a:ext>
            </a:extLst>
          </p:cNvPr>
          <p:cNvCxnSpPr>
            <a:cxnSpLocks/>
          </p:cNvCxnSpPr>
          <p:nvPr/>
        </p:nvCxnSpPr>
        <p:spPr>
          <a:xfrm>
            <a:off x="5933924" y="2050649"/>
            <a:ext cx="0" cy="279863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DA05DB9F-53CE-BCBB-A132-81CAF9D7BDF7}"/>
              </a:ext>
            </a:extLst>
          </p:cNvPr>
          <p:cNvCxnSpPr>
            <a:cxnSpLocks/>
          </p:cNvCxnSpPr>
          <p:nvPr/>
        </p:nvCxnSpPr>
        <p:spPr>
          <a:xfrm>
            <a:off x="6075027" y="2076152"/>
            <a:ext cx="0" cy="308032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903DAB78-D115-2A65-0C6F-C89774AC876F}"/>
              </a:ext>
            </a:extLst>
          </p:cNvPr>
          <p:cNvCxnSpPr>
            <a:cxnSpLocks/>
          </p:cNvCxnSpPr>
          <p:nvPr/>
        </p:nvCxnSpPr>
        <p:spPr>
          <a:xfrm>
            <a:off x="6151191" y="2239821"/>
            <a:ext cx="0" cy="32217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BBF53765-BAD4-F1F4-ECE5-A92F64ADC74A}"/>
              </a:ext>
            </a:extLst>
          </p:cNvPr>
          <p:cNvCxnSpPr>
            <a:cxnSpLocks/>
          </p:cNvCxnSpPr>
          <p:nvPr/>
        </p:nvCxnSpPr>
        <p:spPr>
          <a:xfrm>
            <a:off x="6183397" y="2337618"/>
            <a:ext cx="0" cy="32217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BEB2AF47-76A4-5990-EB5B-E23B4481667D}"/>
              </a:ext>
            </a:extLst>
          </p:cNvPr>
          <p:cNvCxnSpPr>
            <a:cxnSpLocks/>
          </p:cNvCxnSpPr>
          <p:nvPr/>
        </p:nvCxnSpPr>
        <p:spPr>
          <a:xfrm>
            <a:off x="6294451" y="2738770"/>
            <a:ext cx="0" cy="283985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95095248-4969-0DF4-DA05-5EF10A2046B9}"/>
              </a:ext>
            </a:extLst>
          </p:cNvPr>
          <p:cNvCxnSpPr>
            <a:cxnSpLocks/>
          </p:cNvCxnSpPr>
          <p:nvPr/>
        </p:nvCxnSpPr>
        <p:spPr>
          <a:xfrm>
            <a:off x="6339697" y="2860497"/>
            <a:ext cx="0" cy="260110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B28AA312-169A-5C08-F1F2-939F0D3EA5E5}"/>
              </a:ext>
            </a:extLst>
          </p:cNvPr>
          <p:cNvCxnSpPr>
            <a:cxnSpLocks/>
          </p:cNvCxnSpPr>
          <p:nvPr/>
        </p:nvCxnSpPr>
        <p:spPr>
          <a:xfrm>
            <a:off x="6375389" y="2975610"/>
            <a:ext cx="0" cy="218086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F005403B-81B5-F667-64C5-2649D8D7C4B5}"/>
              </a:ext>
            </a:extLst>
          </p:cNvPr>
          <p:cNvCxnSpPr>
            <a:cxnSpLocks/>
          </p:cNvCxnSpPr>
          <p:nvPr/>
        </p:nvCxnSpPr>
        <p:spPr>
          <a:xfrm>
            <a:off x="6304968" y="3007332"/>
            <a:ext cx="0" cy="185487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7EA7B06B-21B2-4590-F120-DED6A57E0449}"/>
              </a:ext>
            </a:extLst>
          </p:cNvPr>
          <p:cNvCxnSpPr>
            <a:cxnSpLocks/>
          </p:cNvCxnSpPr>
          <p:nvPr/>
        </p:nvCxnSpPr>
        <p:spPr>
          <a:xfrm>
            <a:off x="6200763" y="3007332"/>
            <a:ext cx="0" cy="16445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700D4B98-1946-5AF4-EB46-A72661C95500}"/>
              </a:ext>
            </a:extLst>
          </p:cNvPr>
          <p:cNvCxnSpPr>
            <a:cxnSpLocks/>
          </p:cNvCxnSpPr>
          <p:nvPr/>
        </p:nvCxnSpPr>
        <p:spPr>
          <a:xfrm>
            <a:off x="6043328" y="2980145"/>
            <a:ext cx="0" cy="15144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28C7070D-22F8-89C8-39EB-1144D327D219}"/>
              </a:ext>
            </a:extLst>
          </p:cNvPr>
          <p:cNvCxnSpPr>
            <a:cxnSpLocks/>
          </p:cNvCxnSpPr>
          <p:nvPr/>
        </p:nvCxnSpPr>
        <p:spPr>
          <a:xfrm>
            <a:off x="5915822" y="2945643"/>
            <a:ext cx="0" cy="14418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BFAC1881-6E1A-F92A-902F-63634FBBF0D5}"/>
              </a:ext>
            </a:extLst>
          </p:cNvPr>
          <p:cNvCxnSpPr>
            <a:cxnSpLocks/>
          </p:cNvCxnSpPr>
          <p:nvPr/>
        </p:nvCxnSpPr>
        <p:spPr>
          <a:xfrm>
            <a:off x="5775119" y="2885699"/>
            <a:ext cx="0" cy="14418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7" name="Gruppo 196">
            <a:extLst>
              <a:ext uri="{FF2B5EF4-FFF2-40B4-BE49-F238E27FC236}">
                <a16:creationId xmlns:a16="http://schemas.microsoft.com/office/drawing/2014/main" id="{32A7813F-6ED4-247C-A177-D30F5D9A9522}"/>
              </a:ext>
            </a:extLst>
          </p:cNvPr>
          <p:cNvGrpSpPr/>
          <p:nvPr/>
        </p:nvGrpSpPr>
        <p:grpSpPr>
          <a:xfrm>
            <a:off x="5524409" y="2049839"/>
            <a:ext cx="857405" cy="965917"/>
            <a:chOff x="5360579" y="2049839"/>
            <a:chExt cx="857405" cy="965917"/>
          </a:xfrm>
        </p:grpSpPr>
        <p:sp>
          <p:nvSpPr>
            <p:cNvPr id="182" name="Figura a mano libera: forma 181">
              <a:extLst>
                <a:ext uri="{FF2B5EF4-FFF2-40B4-BE49-F238E27FC236}">
                  <a16:creationId xmlns:a16="http://schemas.microsoft.com/office/drawing/2014/main" id="{BBE31595-1189-186F-AE8F-566E62EA50D8}"/>
                </a:ext>
              </a:extLst>
            </p:cNvPr>
            <p:cNvSpPr/>
            <p:nvPr/>
          </p:nvSpPr>
          <p:spPr>
            <a:xfrm>
              <a:off x="5911215" y="2076450"/>
              <a:ext cx="306769" cy="902970"/>
            </a:xfrm>
            <a:custGeom>
              <a:avLst/>
              <a:gdLst>
                <a:gd name="connsiteX0" fmla="*/ 0 w 306769"/>
                <a:gd name="connsiteY0" fmla="*/ 0 h 902970"/>
                <a:gd name="connsiteX1" fmla="*/ 53340 w 306769"/>
                <a:gd name="connsiteY1" fmla="*/ 95250 h 902970"/>
                <a:gd name="connsiteX2" fmla="*/ 81915 w 306769"/>
                <a:gd name="connsiteY2" fmla="*/ 173355 h 902970"/>
                <a:gd name="connsiteX3" fmla="*/ 110490 w 306769"/>
                <a:gd name="connsiteY3" fmla="*/ 287655 h 902970"/>
                <a:gd name="connsiteX4" fmla="*/ 152400 w 306769"/>
                <a:gd name="connsiteY4" fmla="*/ 468630 h 902970"/>
                <a:gd name="connsiteX5" fmla="*/ 217170 w 306769"/>
                <a:gd name="connsiteY5" fmla="*/ 680085 h 902970"/>
                <a:gd name="connsiteX6" fmla="*/ 259080 w 306769"/>
                <a:gd name="connsiteY6" fmla="*/ 777240 h 902970"/>
                <a:gd name="connsiteX7" fmla="*/ 295275 w 306769"/>
                <a:gd name="connsiteY7" fmla="*/ 840105 h 902970"/>
                <a:gd name="connsiteX8" fmla="*/ 306705 w 306769"/>
                <a:gd name="connsiteY8" fmla="*/ 874395 h 902970"/>
                <a:gd name="connsiteX9" fmla="*/ 299085 w 306769"/>
                <a:gd name="connsiteY9" fmla="*/ 902970 h 9029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06769" h="902970">
                  <a:moveTo>
                    <a:pt x="0" y="0"/>
                  </a:moveTo>
                  <a:cubicBezTo>
                    <a:pt x="19844" y="33179"/>
                    <a:pt x="39688" y="66358"/>
                    <a:pt x="53340" y="95250"/>
                  </a:cubicBezTo>
                  <a:cubicBezTo>
                    <a:pt x="66992" y="124142"/>
                    <a:pt x="72390" y="141288"/>
                    <a:pt x="81915" y="173355"/>
                  </a:cubicBezTo>
                  <a:cubicBezTo>
                    <a:pt x="91440" y="205422"/>
                    <a:pt x="98743" y="238443"/>
                    <a:pt x="110490" y="287655"/>
                  </a:cubicBezTo>
                  <a:cubicBezTo>
                    <a:pt x="122237" y="336867"/>
                    <a:pt x="134620" y="403225"/>
                    <a:pt x="152400" y="468630"/>
                  </a:cubicBezTo>
                  <a:cubicBezTo>
                    <a:pt x="170180" y="534035"/>
                    <a:pt x="199390" y="628650"/>
                    <a:pt x="217170" y="680085"/>
                  </a:cubicBezTo>
                  <a:cubicBezTo>
                    <a:pt x="234950" y="731520"/>
                    <a:pt x="246063" y="750570"/>
                    <a:pt x="259080" y="777240"/>
                  </a:cubicBezTo>
                  <a:cubicBezTo>
                    <a:pt x="272097" y="803910"/>
                    <a:pt x="287338" y="823913"/>
                    <a:pt x="295275" y="840105"/>
                  </a:cubicBezTo>
                  <a:cubicBezTo>
                    <a:pt x="303213" y="856298"/>
                    <a:pt x="306070" y="863918"/>
                    <a:pt x="306705" y="874395"/>
                  </a:cubicBezTo>
                  <a:cubicBezTo>
                    <a:pt x="307340" y="884872"/>
                    <a:pt x="303212" y="893921"/>
                    <a:pt x="299085" y="90297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90" name="Figura a mano libera: forma 189">
              <a:extLst>
                <a:ext uri="{FF2B5EF4-FFF2-40B4-BE49-F238E27FC236}">
                  <a16:creationId xmlns:a16="http://schemas.microsoft.com/office/drawing/2014/main" id="{DDA34E0E-F32A-FE2E-466F-FC8590766B5F}"/>
                </a:ext>
              </a:extLst>
            </p:cNvPr>
            <p:cNvSpPr/>
            <p:nvPr/>
          </p:nvSpPr>
          <p:spPr>
            <a:xfrm>
              <a:off x="5360579" y="2049839"/>
              <a:ext cx="853531" cy="965917"/>
            </a:xfrm>
            <a:custGeom>
              <a:avLst/>
              <a:gdLst>
                <a:gd name="connsiteX0" fmla="*/ 556351 w 853531"/>
                <a:gd name="connsiteY0" fmla="*/ 32326 h 965917"/>
                <a:gd name="connsiteX1" fmla="*/ 476341 w 853531"/>
                <a:gd name="connsiteY1" fmla="*/ 1846 h 965917"/>
                <a:gd name="connsiteX2" fmla="*/ 409666 w 853531"/>
                <a:gd name="connsiteY2" fmla="*/ 7561 h 965917"/>
                <a:gd name="connsiteX3" fmla="*/ 282031 w 853531"/>
                <a:gd name="connsiteY3" fmla="*/ 41851 h 965917"/>
                <a:gd name="connsiteX4" fmla="*/ 122011 w 853531"/>
                <a:gd name="connsiteY4" fmla="*/ 150436 h 965917"/>
                <a:gd name="connsiteX5" fmla="*/ 38191 w 853531"/>
                <a:gd name="connsiteY5" fmla="*/ 272356 h 965917"/>
                <a:gd name="connsiteX6" fmla="*/ 91 w 853531"/>
                <a:gd name="connsiteY6" fmla="*/ 419041 h 965917"/>
                <a:gd name="connsiteX7" fmla="*/ 47716 w 853531"/>
                <a:gd name="connsiteY7" fmla="*/ 582871 h 965917"/>
                <a:gd name="connsiteX8" fmla="*/ 129631 w 853531"/>
                <a:gd name="connsiteY8" fmla="*/ 718126 h 965917"/>
                <a:gd name="connsiteX9" fmla="*/ 249646 w 853531"/>
                <a:gd name="connsiteY9" fmla="*/ 847666 h 965917"/>
                <a:gd name="connsiteX10" fmla="*/ 394426 w 853531"/>
                <a:gd name="connsiteY10" fmla="*/ 910531 h 965917"/>
                <a:gd name="connsiteX11" fmla="*/ 674461 w 853531"/>
                <a:gd name="connsiteY11" fmla="*/ 961966 h 965917"/>
                <a:gd name="connsiteX12" fmla="*/ 683986 w 853531"/>
                <a:gd name="connsiteY12" fmla="*/ 961966 h 965917"/>
                <a:gd name="connsiteX13" fmla="*/ 784951 w 853531"/>
                <a:gd name="connsiteY13" fmla="*/ 965776 h 965917"/>
                <a:gd name="connsiteX14" fmla="*/ 828766 w 853531"/>
                <a:gd name="connsiteY14" fmla="*/ 956251 h 965917"/>
                <a:gd name="connsiteX15" fmla="*/ 853531 w 853531"/>
                <a:gd name="connsiteY15" fmla="*/ 925771 h 9659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853531" h="965917">
                  <a:moveTo>
                    <a:pt x="556351" y="32326"/>
                  </a:moveTo>
                  <a:cubicBezTo>
                    <a:pt x="528569" y="19149"/>
                    <a:pt x="500788" y="5973"/>
                    <a:pt x="476341" y="1846"/>
                  </a:cubicBezTo>
                  <a:cubicBezTo>
                    <a:pt x="451894" y="-2281"/>
                    <a:pt x="442051" y="894"/>
                    <a:pt x="409666" y="7561"/>
                  </a:cubicBezTo>
                  <a:cubicBezTo>
                    <a:pt x="377281" y="14228"/>
                    <a:pt x="329973" y="18038"/>
                    <a:pt x="282031" y="41851"/>
                  </a:cubicBezTo>
                  <a:cubicBezTo>
                    <a:pt x="234088" y="65664"/>
                    <a:pt x="162651" y="112019"/>
                    <a:pt x="122011" y="150436"/>
                  </a:cubicBezTo>
                  <a:cubicBezTo>
                    <a:pt x="81371" y="188853"/>
                    <a:pt x="58511" y="227589"/>
                    <a:pt x="38191" y="272356"/>
                  </a:cubicBezTo>
                  <a:cubicBezTo>
                    <a:pt x="17871" y="317124"/>
                    <a:pt x="-1496" y="367289"/>
                    <a:pt x="91" y="419041"/>
                  </a:cubicBezTo>
                  <a:cubicBezTo>
                    <a:pt x="1678" y="470793"/>
                    <a:pt x="26126" y="533024"/>
                    <a:pt x="47716" y="582871"/>
                  </a:cubicBezTo>
                  <a:cubicBezTo>
                    <a:pt x="69306" y="632718"/>
                    <a:pt x="95976" y="673994"/>
                    <a:pt x="129631" y="718126"/>
                  </a:cubicBezTo>
                  <a:cubicBezTo>
                    <a:pt x="163286" y="762258"/>
                    <a:pt x="205514" y="815599"/>
                    <a:pt x="249646" y="847666"/>
                  </a:cubicBezTo>
                  <a:cubicBezTo>
                    <a:pt x="293778" y="879733"/>
                    <a:pt x="323624" y="891481"/>
                    <a:pt x="394426" y="910531"/>
                  </a:cubicBezTo>
                  <a:cubicBezTo>
                    <a:pt x="465228" y="929581"/>
                    <a:pt x="626201" y="953394"/>
                    <a:pt x="674461" y="961966"/>
                  </a:cubicBezTo>
                  <a:cubicBezTo>
                    <a:pt x="722721" y="970538"/>
                    <a:pt x="683986" y="961966"/>
                    <a:pt x="683986" y="961966"/>
                  </a:cubicBezTo>
                  <a:cubicBezTo>
                    <a:pt x="702401" y="962601"/>
                    <a:pt x="760821" y="966728"/>
                    <a:pt x="784951" y="965776"/>
                  </a:cubicBezTo>
                  <a:cubicBezTo>
                    <a:pt x="809081" y="964824"/>
                    <a:pt x="817336" y="962918"/>
                    <a:pt x="828766" y="956251"/>
                  </a:cubicBezTo>
                  <a:cubicBezTo>
                    <a:pt x="840196" y="949584"/>
                    <a:pt x="846863" y="937677"/>
                    <a:pt x="853531" y="925771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95" name="Gruppo 194">
            <a:extLst>
              <a:ext uri="{FF2B5EF4-FFF2-40B4-BE49-F238E27FC236}">
                <a16:creationId xmlns:a16="http://schemas.microsoft.com/office/drawing/2014/main" id="{7AF4143E-E242-9F4D-2529-A9F95096A728}"/>
              </a:ext>
            </a:extLst>
          </p:cNvPr>
          <p:cNvGrpSpPr/>
          <p:nvPr/>
        </p:nvGrpSpPr>
        <p:grpSpPr>
          <a:xfrm>
            <a:off x="5518497" y="4272108"/>
            <a:ext cx="858340" cy="1311890"/>
            <a:chOff x="5518552" y="4272047"/>
            <a:chExt cx="858340" cy="1311890"/>
          </a:xfrm>
        </p:grpSpPr>
        <p:sp>
          <p:nvSpPr>
            <p:cNvPr id="72" name="Figura a mano libera: forma 71">
              <a:extLst>
                <a:ext uri="{FF2B5EF4-FFF2-40B4-BE49-F238E27FC236}">
                  <a16:creationId xmlns:a16="http://schemas.microsoft.com/office/drawing/2014/main" id="{9EC56068-7174-DF6C-E96B-22E54F7CF694}"/>
                </a:ext>
              </a:extLst>
            </p:cNvPr>
            <p:cNvSpPr/>
            <p:nvPr/>
          </p:nvSpPr>
          <p:spPr>
            <a:xfrm>
              <a:off x="5526405" y="4272047"/>
              <a:ext cx="850487" cy="1233404"/>
            </a:xfrm>
            <a:custGeom>
              <a:avLst/>
              <a:gdLst>
                <a:gd name="connsiteX0" fmla="*/ 794385 w 850487"/>
                <a:gd name="connsiteY0" fmla="*/ 1236703 h 1236703"/>
                <a:gd name="connsiteX1" fmla="*/ 822960 w 850487"/>
                <a:gd name="connsiteY1" fmla="*/ 1177648 h 1236703"/>
                <a:gd name="connsiteX2" fmla="*/ 847725 w 850487"/>
                <a:gd name="connsiteY2" fmla="*/ 996673 h 1236703"/>
                <a:gd name="connsiteX3" fmla="*/ 845820 w 850487"/>
                <a:gd name="connsiteY3" fmla="*/ 888088 h 1236703"/>
                <a:gd name="connsiteX4" fmla="*/ 811530 w 850487"/>
                <a:gd name="connsiteY4" fmla="*/ 678538 h 1236703"/>
                <a:gd name="connsiteX5" fmla="*/ 779145 w 850487"/>
                <a:gd name="connsiteY5" fmla="*/ 573763 h 1236703"/>
                <a:gd name="connsiteX6" fmla="*/ 676275 w 850487"/>
                <a:gd name="connsiteY6" fmla="*/ 383263 h 1236703"/>
                <a:gd name="connsiteX7" fmla="*/ 518160 w 850487"/>
                <a:gd name="connsiteY7" fmla="*/ 208003 h 1236703"/>
                <a:gd name="connsiteX8" fmla="*/ 388620 w 850487"/>
                <a:gd name="connsiteY8" fmla="*/ 114658 h 1236703"/>
                <a:gd name="connsiteX9" fmla="*/ 249555 w 850487"/>
                <a:gd name="connsiteY9" fmla="*/ 47983 h 1236703"/>
                <a:gd name="connsiteX10" fmla="*/ 135255 w 850487"/>
                <a:gd name="connsiteY10" fmla="*/ 7978 h 1236703"/>
                <a:gd name="connsiteX11" fmla="*/ 78105 w 850487"/>
                <a:gd name="connsiteY11" fmla="*/ 4168 h 1236703"/>
                <a:gd name="connsiteX12" fmla="*/ 40005 w 850487"/>
                <a:gd name="connsiteY12" fmla="*/ 358 h 1236703"/>
                <a:gd name="connsiteX13" fmla="*/ 0 w 850487"/>
                <a:gd name="connsiteY13" fmla="*/ 13693 h 1236703"/>
                <a:gd name="connsiteX0" fmla="*/ 794385 w 850487"/>
                <a:gd name="connsiteY0" fmla="*/ 1236703 h 1236703"/>
                <a:gd name="connsiteX1" fmla="*/ 822960 w 850487"/>
                <a:gd name="connsiteY1" fmla="*/ 1177648 h 1236703"/>
                <a:gd name="connsiteX2" fmla="*/ 847725 w 850487"/>
                <a:gd name="connsiteY2" fmla="*/ 996673 h 1236703"/>
                <a:gd name="connsiteX3" fmla="*/ 845820 w 850487"/>
                <a:gd name="connsiteY3" fmla="*/ 888088 h 1236703"/>
                <a:gd name="connsiteX4" fmla="*/ 811530 w 850487"/>
                <a:gd name="connsiteY4" fmla="*/ 678538 h 1236703"/>
                <a:gd name="connsiteX5" fmla="*/ 779145 w 850487"/>
                <a:gd name="connsiteY5" fmla="*/ 573763 h 1236703"/>
                <a:gd name="connsiteX6" fmla="*/ 676275 w 850487"/>
                <a:gd name="connsiteY6" fmla="*/ 383263 h 1236703"/>
                <a:gd name="connsiteX7" fmla="*/ 518160 w 850487"/>
                <a:gd name="connsiteY7" fmla="*/ 208003 h 1236703"/>
                <a:gd name="connsiteX8" fmla="*/ 388620 w 850487"/>
                <a:gd name="connsiteY8" fmla="*/ 114658 h 1236703"/>
                <a:gd name="connsiteX9" fmla="*/ 260985 w 850487"/>
                <a:gd name="connsiteY9" fmla="*/ 42268 h 1236703"/>
                <a:gd name="connsiteX10" fmla="*/ 135255 w 850487"/>
                <a:gd name="connsiteY10" fmla="*/ 7978 h 1236703"/>
                <a:gd name="connsiteX11" fmla="*/ 78105 w 850487"/>
                <a:gd name="connsiteY11" fmla="*/ 4168 h 1236703"/>
                <a:gd name="connsiteX12" fmla="*/ 40005 w 850487"/>
                <a:gd name="connsiteY12" fmla="*/ 358 h 1236703"/>
                <a:gd name="connsiteX13" fmla="*/ 0 w 850487"/>
                <a:gd name="connsiteY13" fmla="*/ 13693 h 1236703"/>
                <a:gd name="connsiteX0" fmla="*/ 794385 w 850487"/>
                <a:gd name="connsiteY0" fmla="*/ 1236703 h 1236703"/>
                <a:gd name="connsiteX1" fmla="*/ 822960 w 850487"/>
                <a:gd name="connsiteY1" fmla="*/ 1177648 h 1236703"/>
                <a:gd name="connsiteX2" fmla="*/ 847725 w 850487"/>
                <a:gd name="connsiteY2" fmla="*/ 996673 h 1236703"/>
                <a:gd name="connsiteX3" fmla="*/ 845820 w 850487"/>
                <a:gd name="connsiteY3" fmla="*/ 888088 h 1236703"/>
                <a:gd name="connsiteX4" fmla="*/ 811530 w 850487"/>
                <a:gd name="connsiteY4" fmla="*/ 678538 h 1236703"/>
                <a:gd name="connsiteX5" fmla="*/ 779145 w 850487"/>
                <a:gd name="connsiteY5" fmla="*/ 573763 h 1236703"/>
                <a:gd name="connsiteX6" fmla="*/ 676275 w 850487"/>
                <a:gd name="connsiteY6" fmla="*/ 383263 h 1236703"/>
                <a:gd name="connsiteX7" fmla="*/ 518160 w 850487"/>
                <a:gd name="connsiteY7" fmla="*/ 208003 h 1236703"/>
                <a:gd name="connsiteX8" fmla="*/ 392430 w 850487"/>
                <a:gd name="connsiteY8" fmla="*/ 110848 h 1236703"/>
                <a:gd name="connsiteX9" fmla="*/ 260985 w 850487"/>
                <a:gd name="connsiteY9" fmla="*/ 42268 h 1236703"/>
                <a:gd name="connsiteX10" fmla="*/ 135255 w 850487"/>
                <a:gd name="connsiteY10" fmla="*/ 7978 h 1236703"/>
                <a:gd name="connsiteX11" fmla="*/ 78105 w 850487"/>
                <a:gd name="connsiteY11" fmla="*/ 4168 h 1236703"/>
                <a:gd name="connsiteX12" fmla="*/ 40005 w 850487"/>
                <a:gd name="connsiteY12" fmla="*/ 358 h 1236703"/>
                <a:gd name="connsiteX13" fmla="*/ 0 w 850487"/>
                <a:gd name="connsiteY13" fmla="*/ 13693 h 1236703"/>
                <a:gd name="connsiteX0" fmla="*/ 794385 w 850487"/>
                <a:gd name="connsiteY0" fmla="*/ 1236703 h 1236703"/>
                <a:gd name="connsiteX1" fmla="*/ 822960 w 850487"/>
                <a:gd name="connsiteY1" fmla="*/ 1177648 h 1236703"/>
                <a:gd name="connsiteX2" fmla="*/ 847725 w 850487"/>
                <a:gd name="connsiteY2" fmla="*/ 996673 h 1236703"/>
                <a:gd name="connsiteX3" fmla="*/ 845820 w 850487"/>
                <a:gd name="connsiteY3" fmla="*/ 888088 h 1236703"/>
                <a:gd name="connsiteX4" fmla="*/ 811530 w 850487"/>
                <a:gd name="connsiteY4" fmla="*/ 678538 h 1236703"/>
                <a:gd name="connsiteX5" fmla="*/ 779145 w 850487"/>
                <a:gd name="connsiteY5" fmla="*/ 573763 h 1236703"/>
                <a:gd name="connsiteX6" fmla="*/ 676275 w 850487"/>
                <a:gd name="connsiteY6" fmla="*/ 383263 h 1236703"/>
                <a:gd name="connsiteX7" fmla="*/ 518160 w 850487"/>
                <a:gd name="connsiteY7" fmla="*/ 208003 h 1236703"/>
                <a:gd name="connsiteX8" fmla="*/ 392430 w 850487"/>
                <a:gd name="connsiteY8" fmla="*/ 110848 h 1236703"/>
                <a:gd name="connsiteX9" fmla="*/ 260985 w 850487"/>
                <a:gd name="connsiteY9" fmla="*/ 42268 h 1236703"/>
                <a:gd name="connsiteX10" fmla="*/ 135255 w 850487"/>
                <a:gd name="connsiteY10" fmla="*/ 7978 h 1236703"/>
                <a:gd name="connsiteX11" fmla="*/ 78105 w 850487"/>
                <a:gd name="connsiteY11" fmla="*/ 4168 h 1236703"/>
                <a:gd name="connsiteX12" fmla="*/ 40005 w 850487"/>
                <a:gd name="connsiteY12" fmla="*/ 358 h 1236703"/>
                <a:gd name="connsiteX13" fmla="*/ 0 w 850487"/>
                <a:gd name="connsiteY13" fmla="*/ 13693 h 1236703"/>
                <a:gd name="connsiteX0" fmla="*/ 794385 w 850487"/>
                <a:gd name="connsiteY0" fmla="*/ 1236703 h 1236703"/>
                <a:gd name="connsiteX1" fmla="*/ 822960 w 850487"/>
                <a:gd name="connsiteY1" fmla="*/ 1177648 h 1236703"/>
                <a:gd name="connsiteX2" fmla="*/ 847725 w 850487"/>
                <a:gd name="connsiteY2" fmla="*/ 996673 h 1236703"/>
                <a:gd name="connsiteX3" fmla="*/ 845820 w 850487"/>
                <a:gd name="connsiteY3" fmla="*/ 888088 h 1236703"/>
                <a:gd name="connsiteX4" fmla="*/ 811530 w 850487"/>
                <a:gd name="connsiteY4" fmla="*/ 678538 h 1236703"/>
                <a:gd name="connsiteX5" fmla="*/ 779145 w 850487"/>
                <a:gd name="connsiteY5" fmla="*/ 573763 h 1236703"/>
                <a:gd name="connsiteX6" fmla="*/ 678180 w 850487"/>
                <a:gd name="connsiteY6" fmla="*/ 383263 h 1236703"/>
                <a:gd name="connsiteX7" fmla="*/ 518160 w 850487"/>
                <a:gd name="connsiteY7" fmla="*/ 208003 h 1236703"/>
                <a:gd name="connsiteX8" fmla="*/ 392430 w 850487"/>
                <a:gd name="connsiteY8" fmla="*/ 110848 h 1236703"/>
                <a:gd name="connsiteX9" fmla="*/ 260985 w 850487"/>
                <a:gd name="connsiteY9" fmla="*/ 42268 h 1236703"/>
                <a:gd name="connsiteX10" fmla="*/ 135255 w 850487"/>
                <a:gd name="connsiteY10" fmla="*/ 7978 h 1236703"/>
                <a:gd name="connsiteX11" fmla="*/ 78105 w 850487"/>
                <a:gd name="connsiteY11" fmla="*/ 4168 h 1236703"/>
                <a:gd name="connsiteX12" fmla="*/ 40005 w 850487"/>
                <a:gd name="connsiteY12" fmla="*/ 358 h 1236703"/>
                <a:gd name="connsiteX13" fmla="*/ 0 w 850487"/>
                <a:gd name="connsiteY13" fmla="*/ 13693 h 1236703"/>
                <a:gd name="connsiteX0" fmla="*/ 794385 w 850487"/>
                <a:gd name="connsiteY0" fmla="*/ 1236703 h 1236703"/>
                <a:gd name="connsiteX1" fmla="*/ 822960 w 850487"/>
                <a:gd name="connsiteY1" fmla="*/ 1177648 h 1236703"/>
                <a:gd name="connsiteX2" fmla="*/ 847725 w 850487"/>
                <a:gd name="connsiteY2" fmla="*/ 996673 h 1236703"/>
                <a:gd name="connsiteX3" fmla="*/ 845820 w 850487"/>
                <a:gd name="connsiteY3" fmla="*/ 888088 h 1236703"/>
                <a:gd name="connsiteX4" fmla="*/ 811530 w 850487"/>
                <a:gd name="connsiteY4" fmla="*/ 678538 h 1236703"/>
                <a:gd name="connsiteX5" fmla="*/ 779145 w 850487"/>
                <a:gd name="connsiteY5" fmla="*/ 571858 h 1236703"/>
                <a:gd name="connsiteX6" fmla="*/ 678180 w 850487"/>
                <a:gd name="connsiteY6" fmla="*/ 383263 h 1236703"/>
                <a:gd name="connsiteX7" fmla="*/ 518160 w 850487"/>
                <a:gd name="connsiteY7" fmla="*/ 208003 h 1236703"/>
                <a:gd name="connsiteX8" fmla="*/ 392430 w 850487"/>
                <a:gd name="connsiteY8" fmla="*/ 110848 h 1236703"/>
                <a:gd name="connsiteX9" fmla="*/ 260985 w 850487"/>
                <a:gd name="connsiteY9" fmla="*/ 42268 h 1236703"/>
                <a:gd name="connsiteX10" fmla="*/ 135255 w 850487"/>
                <a:gd name="connsiteY10" fmla="*/ 7978 h 1236703"/>
                <a:gd name="connsiteX11" fmla="*/ 78105 w 850487"/>
                <a:gd name="connsiteY11" fmla="*/ 4168 h 1236703"/>
                <a:gd name="connsiteX12" fmla="*/ 40005 w 850487"/>
                <a:gd name="connsiteY12" fmla="*/ 358 h 1236703"/>
                <a:gd name="connsiteX13" fmla="*/ 0 w 850487"/>
                <a:gd name="connsiteY13" fmla="*/ 13693 h 1236703"/>
                <a:gd name="connsiteX0" fmla="*/ 794385 w 850487"/>
                <a:gd name="connsiteY0" fmla="*/ 1236703 h 1236703"/>
                <a:gd name="connsiteX1" fmla="*/ 822960 w 850487"/>
                <a:gd name="connsiteY1" fmla="*/ 1177648 h 1236703"/>
                <a:gd name="connsiteX2" fmla="*/ 847725 w 850487"/>
                <a:gd name="connsiteY2" fmla="*/ 996673 h 1236703"/>
                <a:gd name="connsiteX3" fmla="*/ 845820 w 850487"/>
                <a:gd name="connsiteY3" fmla="*/ 888088 h 1236703"/>
                <a:gd name="connsiteX4" fmla="*/ 811530 w 850487"/>
                <a:gd name="connsiteY4" fmla="*/ 678538 h 1236703"/>
                <a:gd name="connsiteX5" fmla="*/ 779145 w 850487"/>
                <a:gd name="connsiteY5" fmla="*/ 571858 h 1236703"/>
                <a:gd name="connsiteX6" fmla="*/ 678180 w 850487"/>
                <a:gd name="connsiteY6" fmla="*/ 383263 h 1236703"/>
                <a:gd name="connsiteX7" fmla="*/ 518160 w 850487"/>
                <a:gd name="connsiteY7" fmla="*/ 208003 h 1236703"/>
                <a:gd name="connsiteX8" fmla="*/ 392430 w 850487"/>
                <a:gd name="connsiteY8" fmla="*/ 110848 h 1236703"/>
                <a:gd name="connsiteX9" fmla="*/ 260985 w 850487"/>
                <a:gd name="connsiteY9" fmla="*/ 42268 h 1236703"/>
                <a:gd name="connsiteX10" fmla="*/ 135255 w 850487"/>
                <a:gd name="connsiteY10" fmla="*/ 7978 h 1236703"/>
                <a:gd name="connsiteX11" fmla="*/ 78105 w 850487"/>
                <a:gd name="connsiteY11" fmla="*/ 4168 h 1236703"/>
                <a:gd name="connsiteX12" fmla="*/ 40005 w 850487"/>
                <a:gd name="connsiteY12" fmla="*/ 358 h 1236703"/>
                <a:gd name="connsiteX13" fmla="*/ 0 w 850487"/>
                <a:gd name="connsiteY13" fmla="*/ 13693 h 1236703"/>
                <a:gd name="connsiteX0" fmla="*/ 794385 w 850487"/>
                <a:gd name="connsiteY0" fmla="*/ 1233404 h 1233404"/>
                <a:gd name="connsiteX1" fmla="*/ 822960 w 850487"/>
                <a:gd name="connsiteY1" fmla="*/ 1174349 h 1233404"/>
                <a:gd name="connsiteX2" fmla="*/ 847725 w 850487"/>
                <a:gd name="connsiteY2" fmla="*/ 993374 h 1233404"/>
                <a:gd name="connsiteX3" fmla="*/ 845820 w 850487"/>
                <a:gd name="connsiteY3" fmla="*/ 884789 h 1233404"/>
                <a:gd name="connsiteX4" fmla="*/ 811530 w 850487"/>
                <a:gd name="connsiteY4" fmla="*/ 675239 h 1233404"/>
                <a:gd name="connsiteX5" fmla="*/ 779145 w 850487"/>
                <a:gd name="connsiteY5" fmla="*/ 568559 h 1233404"/>
                <a:gd name="connsiteX6" fmla="*/ 678180 w 850487"/>
                <a:gd name="connsiteY6" fmla="*/ 379964 h 1233404"/>
                <a:gd name="connsiteX7" fmla="*/ 518160 w 850487"/>
                <a:gd name="connsiteY7" fmla="*/ 204704 h 1233404"/>
                <a:gd name="connsiteX8" fmla="*/ 392430 w 850487"/>
                <a:gd name="connsiteY8" fmla="*/ 107549 h 1233404"/>
                <a:gd name="connsiteX9" fmla="*/ 260985 w 850487"/>
                <a:gd name="connsiteY9" fmla="*/ 38969 h 1233404"/>
                <a:gd name="connsiteX10" fmla="*/ 135255 w 850487"/>
                <a:gd name="connsiteY10" fmla="*/ 4679 h 1233404"/>
                <a:gd name="connsiteX11" fmla="*/ 78105 w 850487"/>
                <a:gd name="connsiteY11" fmla="*/ 869 h 1233404"/>
                <a:gd name="connsiteX12" fmla="*/ 41910 w 850487"/>
                <a:gd name="connsiteY12" fmla="*/ 869 h 1233404"/>
                <a:gd name="connsiteX13" fmla="*/ 0 w 850487"/>
                <a:gd name="connsiteY13" fmla="*/ 10394 h 12334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850487" h="1233404">
                  <a:moveTo>
                    <a:pt x="794385" y="1233404"/>
                  </a:moveTo>
                  <a:cubicBezTo>
                    <a:pt x="804227" y="1223879"/>
                    <a:pt x="814070" y="1214354"/>
                    <a:pt x="822960" y="1174349"/>
                  </a:cubicBezTo>
                  <a:cubicBezTo>
                    <a:pt x="831850" y="1134344"/>
                    <a:pt x="843915" y="1041634"/>
                    <a:pt x="847725" y="993374"/>
                  </a:cubicBezTo>
                  <a:cubicBezTo>
                    <a:pt x="851535" y="945114"/>
                    <a:pt x="851853" y="937811"/>
                    <a:pt x="845820" y="884789"/>
                  </a:cubicBezTo>
                  <a:cubicBezTo>
                    <a:pt x="839788" y="831766"/>
                    <a:pt x="822642" y="727944"/>
                    <a:pt x="811530" y="675239"/>
                  </a:cubicBezTo>
                  <a:cubicBezTo>
                    <a:pt x="800418" y="622534"/>
                    <a:pt x="795655" y="625391"/>
                    <a:pt x="779145" y="568559"/>
                  </a:cubicBezTo>
                  <a:cubicBezTo>
                    <a:pt x="762635" y="511727"/>
                    <a:pt x="721677" y="440606"/>
                    <a:pt x="678180" y="379964"/>
                  </a:cubicBezTo>
                  <a:cubicBezTo>
                    <a:pt x="634683" y="319322"/>
                    <a:pt x="565785" y="250106"/>
                    <a:pt x="518160" y="204704"/>
                  </a:cubicBezTo>
                  <a:cubicBezTo>
                    <a:pt x="470535" y="159302"/>
                    <a:pt x="435292" y="135171"/>
                    <a:pt x="392430" y="107549"/>
                  </a:cubicBezTo>
                  <a:cubicBezTo>
                    <a:pt x="349568" y="79927"/>
                    <a:pt x="303848" y="56114"/>
                    <a:pt x="260985" y="38969"/>
                  </a:cubicBezTo>
                  <a:cubicBezTo>
                    <a:pt x="218123" y="21824"/>
                    <a:pt x="165735" y="11029"/>
                    <a:pt x="135255" y="4679"/>
                  </a:cubicBezTo>
                  <a:cubicBezTo>
                    <a:pt x="104775" y="-1671"/>
                    <a:pt x="93663" y="1504"/>
                    <a:pt x="78105" y="869"/>
                  </a:cubicBezTo>
                  <a:cubicBezTo>
                    <a:pt x="62548" y="234"/>
                    <a:pt x="54927" y="-718"/>
                    <a:pt x="41910" y="869"/>
                  </a:cubicBezTo>
                  <a:cubicBezTo>
                    <a:pt x="28893" y="2456"/>
                    <a:pt x="13494" y="4520"/>
                    <a:pt x="0" y="10394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9" name="Figura a mano libera: forma 78">
              <a:extLst>
                <a:ext uri="{FF2B5EF4-FFF2-40B4-BE49-F238E27FC236}">
                  <a16:creationId xmlns:a16="http://schemas.microsoft.com/office/drawing/2014/main" id="{67E54A2F-70CB-4356-80C9-98A8274A541D}"/>
                </a:ext>
              </a:extLst>
            </p:cNvPr>
            <p:cNvSpPr/>
            <p:nvPr/>
          </p:nvSpPr>
          <p:spPr>
            <a:xfrm>
              <a:off x="5518552" y="4281645"/>
              <a:ext cx="773907" cy="1302292"/>
            </a:xfrm>
            <a:custGeom>
              <a:avLst/>
              <a:gdLst>
                <a:gd name="connsiteX0" fmla="*/ 773907 w 773907"/>
                <a:gd name="connsiteY0" fmla="*/ 1278427 h 1302292"/>
                <a:gd name="connsiteX1" fmla="*/ 726237 w 773907"/>
                <a:gd name="connsiteY1" fmla="*/ 1302262 h 1302292"/>
                <a:gd name="connsiteX2" fmla="*/ 663399 w 773907"/>
                <a:gd name="connsiteY2" fmla="*/ 1274093 h 1302292"/>
                <a:gd name="connsiteX3" fmla="*/ 630896 w 773907"/>
                <a:gd name="connsiteY3" fmla="*/ 1176586 h 1302292"/>
                <a:gd name="connsiteX4" fmla="*/ 552891 w 773907"/>
                <a:gd name="connsiteY4" fmla="*/ 873231 h 1302292"/>
                <a:gd name="connsiteX5" fmla="*/ 416381 w 773907"/>
                <a:gd name="connsiteY5" fmla="*/ 565542 h 1302292"/>
                <a:gd name="connsiteX6" fmla="*/ 288538 w 773907"/>
                <a:gd name="connsiteY6" fmla="*/ 372694 h 1302292"/>
                <a:gd name="connsiteX7" fmla="*/ 136860 w 773907"/>
                <a:gd name="connsiteY7" fmla="*/ 192848 h 1302292"/>
                <a:gd name="connsiteX8" fmla="*/ 63188 w 773907"/>
                <a:gd name="connsiteY8" fmla="*/ 106175 h 1302292"/>
                <a:gd name="connsiteX9" fmla="*/ 9018 w 773907"/>
                <a:gd name="connsiteY9" fmla="*/ 39003 h 1302292"/>
                <a:gd name="connsiteX10" fmla="*/ 350 w 773907"/>
                <a:gd name="connsiteY10" fmla="*/ 6501 h 1302292"/>
                <a:gd name="connsiteX11" fmla="*/ 2517 w 773907"/>
                <a:gd name="connsiteY11" fmla="*/ 0 h 1302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773907" h="1302292">
                  <a:moveTo>
                    <a:pt x="773907" y="1278427"/>
                  </a:moveTo>
                  <a:cubicBezTo>
                    <a:pt x="759281" y="1290705"/>
                    <a:pt x="744655" y="1302984"/>
                    <a:pt x="726237" y="1302262"/>
                  </a:cubicBezTo>
                  <a:cubicBezTo>
                    <a:pt x="707819" y="1301540"/>
                    <a:pt x="679289" y="1295039"/>
                    <a:pt x="663399" y="1274093"/>
                  </a:cubicBezTo>
                  <a:cubicBezTo>
                    <a:pt x="647509" y="1253147"/>
                    <a:pt x="649314" y="1243396"/>
                    <a:pt x="630896" y="1176586"/>
                  </a:cubicBezTo>
                  <a:cubicBezTo>
                    <a:pt x="612478" y="1109776"/>
                    <a:pt x="588643" y="975072"/>
                    <a:pt x="552891" y="873231"/>
                  </a:cubicBezTo>
                  <a:cubicBezTo>
                    <a:pt x="517138" y="771390"/>
                    <a:pt x="460440" y="648965"/>
                    <a:pt x="416381" y="565542"/>
                  </a:cubicBezTo>
                  <a:cubicBezTo>
                    <a:pt x="372322" y="482119"/>
                    <a:pt x="335125" y="434810"/>
                    <a:pt x="288538" y="372694"/>
                  </a:cubicBezTo>
                  <a:cubicBezTo>
                    <a:pt x="241951" y="310578"/>
                    <a:pt x="136860" y="192848"/>
                    <a:pt x="136860" y="192848"/>
                  </a:cubicBezTo>
                  <a:cubicBezTo>
                    <a:pt x="99302" y="148428"/>
                    <a:pt x="84495" y="131816"/>
                    <a:pt x="63188" y="106175"/>
                  </a:cubicBezTo>
                  <a:cubicBezTo>
                    <a:pt x="41881" y="80534"/>
                    <a:pt x="19491" y="55615"/>
                    <a:pt x="9018" y="39003"/>
                  </a:cubicBezTo>
                  <a:cubicBezTo>
                    <a:pt x="-1455" y="22391"/>
                    <a:pt x="350" y="6501"/>
                    <a:pt x="350" y="6501"/>
                  </a:cubicBezTo>
                  <a:cubicBezTo>
                    <a:pt x="-733" y="1"/>
                    <a:pt x="892" y="0"/>
                    <a:pt x="2517" y="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9C9FD314-607F-A631-DD0C-D844CB84FF7E}"/>
              </a:ext>
            </a:extLst>
          </p:cNvPr>
          <p:cNvSpPr txBox="1"/>
          <p:nvPr/>
        </p:nvSpPr>
        <p:spPr>
          <a:xfrm>
            <a:off x="17342" y="347738"/>
            <a:ext cx="859630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/>
              <a:t>E per concludere l’indagine prendiamo in esame il </a:t>
            </a:r>
            <a:r>
              <a:rPr lang="it-IT" dirty="0">
                <a:solidFill>
                  <a:srgbClr val="C00000"/>
                </a:solidFill>
              </a:rPr>
              <a:t>cilindro</a:t>
            </a:r>
            <a:r>
              <a:rPr lang="it-IT" dirty="0"/>
              <a:t> e la </a:t>
            </a:r>
            <a:r>
              <a:rPr lang="it-IT" dirty="0">
                <a:solidFill>
                  <a:schemeClr val="bg2">
                    <a:lumMod val="25000"/>
                  </a:schemeClr>
                </a:solidFill>
              </a:rPr>
              <a:t>sfera</a:t>
            </a:r>
          </a:p>
        </p:txBody>
      </p:sp>
      <p:grpSp>
        <p:nvGrpSpPr>
          <p:cNvPr id="179" name="Gruppo 178">
            <a:extLst>
              <a:ext uri="{FF2B5EF4-FFF2-40B4-BE49-F238E27FC236}">
                <a16:creationId xmlns:a16="http://schemas.microsoft.com/office/drawing/2014/main" id="{B39FB64F-5CCB-CD60-A21D-710ADB562B2B}"/>
              </a:ext>
            </a:extLst>
          </p:cNvPr>
          <p:cNvGrpSpPr/>
          <p:nvPr/>
        </p:nvGrpSpPr>
        <p:grpSpPr>
          <a:xfrm>
            <a:off x="0" y="644610"/>
            <a:ext cx="8326162" cy="646331"/>
            <a:chOff x="0" y="680122"/>
            <a:chExt cx="7017406" cy="646331"/>
          </a:xfrm>
        </p:grpSpPr>
        <p:sp>
          <p:nvSpPr>
            <p:cNvPr id="69" name="CasellaDiTesto 68">
              <a:extLst>
                <a:ext uri="{FF2B5EF4-FFF2-40B4-BE49-F238E27FC236}">
                  <a16:creationId xmlns:a16="http://schemas.microsoft.com/office/drawing/2014/main" id="{813968FF-B4B8-21B0-80B7-1D1AA58264DB}"/>
                </a:ext>
              </a:extLst>
            </p:cNvPr>
            <p:cNvSpPr txBox="1"/>
            <p:nvPr/>
          </p:nvSpPr>
          <p:spPr>
            <a:xfrm>
              <a:off x="0" y="680122"/>
              <a:ext cx="701740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/>
                <a:t>Anche in questo caso utilizziamo un piano frontale</a:t>
              </a:r>
            </a:p>
            <a:p>
              <a:r>
                <a:rPr lang="it-IT" dirty="0"/>
                <a:t>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(t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;t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) </a:t>
              </a:r>
              <a:r>
                <a:rPr lang="it-IT" dirty="0"/>
                <a:t>indicato come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</a:rPr>
                <a:t>,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</a:rPr>
                <a:t>,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baseline="-25000" dirty="0">
                  <a:solidFill>
                    <a:srgbClr val="FF0000"/>
                  </a:solidFill>
                </a:rPr>
                <a:t>3</a:t>
              </a:r>
              <a:r>
                <a:rPr lang="it-IT" dirty="0">
                  <a:solidFill>
                    <a:srgbClr val="FF0000"/>
                  </a:solidFill>
                </a:rPr>
                <a:t> …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baseline="-25000" dirty="0">
                  <a:solidFill>
                    <a:srgbClr val="FF0000"/>
                  </a:solidFill>
                </a:rPr>
                <a:t>8</a:t>
              </a:r>
            </a:p>
          </p:txBody>
        </p:sp>
        <p:sp>
          <p:nvSpPr>
            <p:cNvPr id="71" name="CasellaDiTesto 70">
              <a:extLst>
                <a:ext uri="{FF2B5EF4-FFF2-40B4-BE49-F238E27FC236}">
                  <a16:creationId xmlns:a16="http://schemas.microsoft.com/office/drawing/2014/main" id="{0CCE1B97-B756-71D4-904F-EBBF540DB4E8}"/>
                </a:ext>
              </a:extLst>
            </p:cNvPr>
            <p:cNvSpPr txBox="1"/>
            <p:nvPr/>
          </p:nvSpPr>
          <p:spPr>
            <a:xfrm>
              <a:off x="808345" y="829991"/>
              <a:ext cx="258228" cy="396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8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  <a:p>
              <a:endParaRPr lang="it-IT" dirty="0">
                <a:solidFill>
                  <a:srgbClr val="FF0000"/>
                </a:solidFill>
              </a:endParaRPr>
            </a:p>
          </p:txBody>
        </p:sp>
      </p:grp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A4ED053B-7709-335E-DE5C-2880F0E29A82}"/>
              </a:ext>
            </a:extLst>
          </p:cNvPr>
          <p:cNvSpPr txBox="1"/>
          <p:nvPr/>
        </p:nvSpPr>
        <p:spPr>
          <a:xfrm>
            <a:off x="-1" y="1241823"/>
            <a:ext cx="6181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ogni posizione del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/>
              <a:t> si definiranno per la sfera una circonferenza ed una ellisse per il cilindro </a:t>
            </a:r>
          </a:p>
        </p:txBody>
      </p:sp>
      <p:sp>
        <p:nvSpPr>
          <p:cNvPr id="83" name="CasellaDiTesto 82">
            <a:extLst>
              <a:ext uri="{FF2B5EF4-FFF2-40B4-BE49-F238E27FC236}">
                <a16:creationId xmlns:a16="http://schemas.microsoft.com/office/drawing/2014/main" id="{B3C62FF9-E416-2A19-C98C-54331DC654B1}"/>
              </a:ext>
            </a:extLst>
          </p:cNvPr>
          <p:cNvSpPr txBox="1"/>
          <p:nvPr/>
        </p:nvSpPr>
        <p:spPr>
          <a:xfrm>
            <a:off x="0" y="1817154"/>
            <a:ext cx="44334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Queste due figure si intersecheranno in due punti distinti che rappresentano i luoghi delle compenetrazioni come sviluppato di seguito</a:t>
            </a:r>
          </a:p>
        </p:txBody>
      </p:sp>
      <p:sp>
        <p:nvSpPr>
          <p:cNvPr id="90" name="CasellaDiTesto 89">
            <a:extLst>
              <a:ext uri="{FF2B5EF4-FFF2-40B4-BE49-F238E27FC236}">
                <a16:creationId xmlns:a16="http://schemas.microsoft.com/office/drawing/2014/main" id="{DDF03F4C-985E-62FF-1874-36DFE2A9C263}"/>
              </a:ext>
            </a:extLst>
          </p:cNvPr>
          <p:cNvSpPr txBox="1"/>
          <p:nvPr/>
        </p:nvSpPr>
        <p:spPr>
          <a:xfrm>
            <a:off x="4233361" y="4093379"/>
            <a:ext cx="5026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A4C07A59-3CCF-0D1E-98A6-4BD67AF17B74}"/>
              </a:ext>
            </a:extLst>
          </p:cNvPr>
          <p:cNvSpPr txBox="1"/>
          <p:nvPr/>
        </p:nvSpPr>
        <p:spPr>
          <a:xfrm>
            <a:off x="4212138" y="4193536"/>
            <a:ext cx="5026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98" name="CasellaDiTesto 97">
            <a:extLst>
              <a:ext uri="{FF2B5EF4-FFF2-40B4-BE49-F238E27FC236}">
                <a16:creationId xmlns:a16="http://schemas.microsoft.com/office/drawing/2014/main" id="{05F98B89-BDC5-79D3-DACB-D04EFAC8A809}"/>
              </a:ext>
            </a:extLst>
          </p:cNvPr>
          <p:cNvSpPr txBox="1"/>
          <p:nvPr/>
        </p:nvSpPr>
        <p:spPr>
          <a:xfrm>
            <a:off x="4176581" y="4319825"/>
            <a:ext cx="5026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99" name="CasellaDiTesto 98">
            <a:extLst>
              <a:ext uri="{FF2B5EF4-FFF2-40B4-BE49-F238E27FC236}">
                <a16:creationId xmlns:a16="http://schemas.microsoft.com/office/drawing/2014/main" id="{581A2B21-737E-909C-FB12-14BEA72F8A84}"/>
              </a:ext>
            </a:extLst>
          </p:cNvPr>
          <p:cNvSpPr txBox="1"/>
          <p:nvPr/>
        </p:nvSpPr>
        <p:spPr>
          <a:xfrm>
            <a:off x="4194682" y="4478036"/>
            <a:ext cx="5026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00" name="CasellaDiTesto 99">
            <a:extLst>
              <a:ext uri="{FF2B5EF4-FFF2-40B4-BE49-F238E27FC236}">
                <a16:creationId xmlns:a16="http://schemas.microsoft.com/office/drawing/2014/main" id="{E20D954E-5CB4-5B30-F5A6-23D45EC0CF0C}"/>
              </a:ext>
            </a:extLst>
          </p:cNvPr>
          <p:cNvSpPr txBox="1"/>
          <p:nvPr/>
        </p:nvSpPr>
        <p:spPr>
          <a:xfrm>
            <a:off x="4206782" y="4670860"/>
            <a:ext cx="5026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13C1041F-E801-2B82-DC81-F204080C95BF}"/>
              </a:ext>
            </a:extLst>
          </p:cNvPr>
          <p:cNvCxnSpPr>
            <a:cxnSpLocks/>
          </p:cNvCxnSpPr>
          <p:nvPr/>
        </p:nvCxnSpPr>
        <p:spPr>
          <a:xfrm>
            <a:off x="4447031" y="5161478"/>
            <a:ext cx="39341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66DDEE8B-5635-983B-B5BC-01F081F17B01}"/>
              </a:ext>
            </a:extLst>
          </p:cNvPr>
          <p:cNvSpPr txBox="1"/>
          <p:nvPr/>
        </p:nvSpPr>
        <p:spPr>
          <a:xfrm>
            <a:off x="0" y="3002687"/>
            <a:ext cx="234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Piano in posizione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7" name="CasellaDiTesto 126">
            <a:extLst>
              <a:ext uri="{FF2B5EF4-FFF2-40B4-BE49-F238E27FC236}">
                <a16:creationId xmlns:a16="http://schemas.microsoft.com/office/drawing/2014/main" id="{4BDCE05C-F2A5-B48C-4E8E-E7FD660E67FE}"/>
              </a:ext>
            </a:extLst>
          </p:cNvPr>
          <p:cNvSpPr txBox="1"/>
          <p:nvPr/>
        </p:nvSpPr>
        <p:spPr>
          <a:xfrm>
            <a:off x="0" y="3332022"/>
            <a:ext cx="234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Piano in posizione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42" name="CasellaDiTesto 141">
            <a:extLst>
              <a:ext uri="{FF2B5EF4-FFF2-40B4-BE49-F238E27FC236}">
                <a16:creationId xmlns:a16="http://schemas.microsoft.com/office/drawing/2014/main" id="{D4A066AA-1286-DB8D-CD96-E99FE00DFFA0}"/>
              </a:ext>
            </a:extLst>
          </p:cNvPr>
          <p:cNvSpPr txBox="1"/>
          <p:nvPr/>
        </p:nvSpPr>
        <p:spPr>
          <a:xfrm>
            <a:off x="0" y="3661718"/>
            <a:ext cx="234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Piano in posizione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52" name="CasellaDiTesto 151">
            <a:extLst>
              <a:ext uri="{FF2B5EF4-FFF2-40B4-BE49-F238E27FC236}">
                <a16:creationId xmlns:a16="http://schemas.microsoft.com/office/drawing/2014/main" id="{8F3DDC1D-532D-1D22-807E-331CEB301CE5}"/>
              </a:ext>
            </a:extLst>
          </p:cNvPr>
          <p:cNvSpPr txBox="1"/>
          <p:nvPr/>
        </p:nvSpPr>
        <p:spPr>
          <a:xfrm>
            <a:off x="0" y="3986299"/>
            <a:ext cx="234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Piano in posizione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59" name="CasellaDiTesto 158">
            <a:extLst>
              <a:ext uri="{FF2B5EF4-FFF2-40B4-BE49-F238E27FC236}">
                <a16:creationId xmlns:a16="http://schemas.microsoft.com/office/drawing/2014/main" id="{7B694C36-9048-14FF-F53B-6982538AA2EA}"/>
              </a:ext>
            </a:extLst>
          </p:cNvPr>
          <p:cNvSpPr txBox="1"/>
          <p:nvPr/>
        </p:nvSpPr>
        <p:spPr>
          <a:xfrm>
            <a:off x="0" y="4293515"/>
            <a:ext cx="234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Piano in posizione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5</a:t>
            </a:r>
          </a:p>
        </p:txBody>
      </p: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CDB49AA4-5D9E-8C9D-22E1-181AC4925457}"/>
              </a:ext>
            </a:extLst>
          </p:cNvPr>
          <p:cNvCxnSpPr/>
          <p:nvPr/>
        </p:nvCxnSpPr>
        <p:spPr>
          <a:xfrm>
            <a:off x="6329230" y="1777487"/>
            <a:ext cx="0" cy="1260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40F89973-2318-7FA4-AE55-478289178B09}"/>
              </a:ext>
            </a:extLst>
          </p:cNvPr>
          <p:cNvCxnSpPr>
            <a:cxnSpLocks/>
          </p:cNvCxnSpPr>
          <p:nvPr/>
        </p:nvCxnSpPr>
        <p:spPr>
          <a:xfrm flipV="1">
            <a:off x="4756242" y="2770065"/>
            <a:ext cx="0" cy="28993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78DE3666-7C19-2ADB-A8C6-A7C01CBB0845}"/>
              </a:ext>
            </a:extLst>
          </p:cNvPr>
          <p:cNvCxnSpPr>
            <a:cxnSpLocks/>
          </p:cNvCxnSpPr>
          <p:nvPr/>
        </p:nvCxnSpPr>
        <p:spPr>
          <a:xfrm flipV="1">
            <a:off x="4652131" y="2754490"/>
            <a:ext cx="0" cy="271780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CasellaDiTesto 201">
            <a:extLst>
              <a:ext uri="{FF2B5EF4-FFF2-40B4-BE49-F238E27FC236}">
                <a16:creationId xmlns:a16="http://schemas.microsoft.com/office/drawing/2014/main" id="{DE7C03D0-9DAE-04A5-3DF6-9338BCE5D2E9}"/>
              </a:ext>
            </a:extLst>
          </p:cNvPr>
          <p:cNvSpPr txBox="1"/>
          <p:nvPr/>
        </p:nvSpPr>
        <p:spPr>
          <a:xfrm>
            <a:off x="0" y="4603054"/>
            <a:ext cx="2340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Piano in posizione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03" name="CasellaDiTesto 202">
            <a:extLst>
              <a:ext uri="{FF2B5EF4-FFF2-40B4-BE49-F238E27FC236}">
                <a16:creationId xmlns:a16="http://schemas.microsoft.com/office/drawing/2014/main" id="{2E160082-7879-97BD-F980-406C404F76A0}"/>
              </a:ext>
            </a:extLst>
          </p:cNvPr>
          <p:cNvSpPr txBox="1"/>
          <p:nvPr/>
        </p:nvSpPr>
        <p:spPr>
          <a:xfrm>
            <a:off x="0" y="4923109"/>
            <a:ext cx="42009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Piano in posizione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7 </a:t>
            </a:r>
            <a:r>
              <a:rPr lang="it-IT" dirty="0">
                <a:solidFill>
                  <a:srgbClr val="FF0000"/>
                </a:solidFill>
              </a:rPr>
              <a:t>simmetrico di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806ED8F3-CFC8-77AC-E90B-11372B3DE35D}"/>
              </a:ext>
            </a:extLst>
          </p:cNvPr>
          <p:cNvSpPr txBox="1"/>
          <p:nvPr/>
        </p:nvSpPr>
        <p:spPr>
          <a:xfrm>
            <a:off x="0" y="5217695"/>
            <a:ext cx="23280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Piano in posizione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ABA2DB00-A51D-641B-7AD8-CCE6DEEBF5B5}"/>
              </a:ext>
            </a:extLst>
          </p:cNvPr>
          <p:cNvSpPr txBox="1"/>
          <p:nvPr/>
        </p:nvSpPr>
        <p:spPr>
          <a:xfrm>
            <a:off x="0" y="5529279"/>
            <a:ext cx="4448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Piano in posizione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9 </a:t>
            </a:r>
            <a:r>
              <a:rPr lang="it-IT" dirty="0">
                <a:solidFill>
                  <a:srgbClr val="FF0000"/>
                </a:solidFill>
              </a:rPr>
              <a:t>simmetrico di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87" name="CasellaDiTesto 186">
            <a:extLst>
              <a:ext uri="{FF2B5EF4-FFF2-40B4-BE49-F238E27FC236}">
                <a16:creationId xmlns:a16="http://schemas.microsoft.com/office/drawing/2014/main" id="{1DCB2B9C-224D-0AC0-548B-0E2F168769A3}"/>
              </a:ext>
            </a:extLst>
          </p:cNvPr>
          <p:cNvSpPr txBox="1"/>
          <p:nvPr/>
        </p:nvSpPr>
        <p:spPr>
          <a:xfrm>
            <a:off x="4199482" y="4981103"/>
            <a:ext cx="5026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91" name="CasellaDiTesto 190">
            <a:extLst>
              <a:ext uri="{FF2B5EF4-FFF2-40B4-BE49-F238E27FC236}">
                <a16:creationId xmlns:a16="http://schemas.microsoft.com/office/drawing/2014/main" id="{88EA47E7-977C-C0A9-DC86-173B53D781F5}"/>
              </a:ext>
            </a:extLst>
          </p:cNvPr>
          <p:cNvSpPr txBox="1"/>
          <p:nvPr/>
        </p:nvSpPr>
        <p:spPr>
          <a:xfrm>
            <a:off x="4213168" y="5263802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93" name="CasellaDiTesto 192">
            <a:extLst>
              <a:ext uri="{FF2B5EF4-FFF2-40B4-BE49-F238E27FC236}">
                <a16:creationId xmlns:a16="http://schemas.microsoft.com/office/drawing/2014/main" id="{3555A078-E1AB-B3DF-3920-0D90D5D92016}"/>
              </a:ext>
            </a:extLst>
          </p:cNvPr>
          <p:cNvSpPr txBox="1"/>
          <p:nvPr/>
        </p:nvSpPr>
        <p:spPr>
          <a:xfrm>
            <a:off x="4201201" y="5361943"/>
            <a:ext cx="36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94" name="CasellaDiTesto 193">
            <a:extLst>
              <a:ext uri="{FF2B5EF4-FFF2-40B4-BE49-F238E27FC236}">
                <a16:creationId xmlns:a16="http://schemas.microsoft.com/office/drawing/2014/main" id="{71D8EB9D-A5B4-B38A-74F8-6E8762D6F68B}"/>
              </a:ext>
            </a:extLst>
          </p:cNvPr>
          <p:cNvSpPr txBox="1"/>
          <p:nvPr/>
        </p:nvSpPr>
        <p:spPr>
          <a:xfrm>
            <a:off x="4192217" y="5473980"/>
            <a:ext cx="3418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200" baseline="-250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88" name="Ovale 187">
            <a:extLst>
              <a:ext uri="{FF2B5EF4-FFF2-40B4-BE49-F238E27FC236}">
                <a16:creationId xmlns:a16="http://schemas.microsoft.com/office/drawing/2014/main" id="{3B0410AE-7623-5DF4-B073-1285444DD60D}"/>
              </a:ext>
            </a:extLst>
          </p:cNvPr>
          <p:cNvSpPr/>
          <p:nvPr/>
        </p:nvSpPr>
        <p:spPr>
          <a:xfrm>
            <a:off x="4596648" y="1871383"/>
            <a:ext cx="1800000" cy="1800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4" name="CasellaDiTesto 173">
            <a:extLst>
              <a:ext uri="{FF2B5EF4-FFF2-40B4-BE49-F238E27FC236}">
                <a16:creationId xmlns:a16="http://schemas.microsoft.com/office/drawing/2014/main" id="{FEE1CBA4-4A1A-359F-2CEC-970E954A4052}"/>
              </a:ext>
            </a:extLst>
          </p:cNvPr>
          <p:cNvSpPr txBox="1"/>
          <p:nvPr/>
        </p:nvSpPr>
        <p:spPr>
          <a:xfrm>
            <a:off x="17342" y="5845343"/>
            <a:ext cx="6277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 noti come le figure del </a:t>
            </a:r>
            <a:r>
              <a:rPr lang="it-IT" dirty="0">
                <a:solidFill>
                  <a:srgbClr val="FF0000"/>
                </a:solidFill>
              </a:rPr>
              <a:t>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9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/>
              <a:t>siano distinte</a:t>
            </a:r>
          </a:p>
        </p:txBody>
      </p:sp>
      <p:sp>
        <p:nvSpPr>
          <p:cNvPr id="178" name="CasellaDiTesto 177">
            <a:extLst>
              <a:ext uri="{FF2B5EF4-FFF2-40B4-BE49-F238E27FC236}">
                <a16:creationId xmlns:a16="http://schemas.microsoft.com/office/drawing/2014/main" id="{D73CC3F5-5E93-CC4A-0AB2-E32938503937}"/>
              </a:ext>
            </a:extLst>
          </p:cNvPr>
          <p:cNvSpPr txBox="1"/>
          <p:nvPr/>
        </p:nvSpPr>
        <p:spPr>
          <a:xfrm>
            <a:off x="17342" y="6170285"/>
            <a:ext cx="70634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Collegando questi punti sia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che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si otterranno le curve di compenetrazione tra i due solidi di rotazione</a:t>
            </a:r>
          </a:p>
        </p:txBody>
      </p: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599D48BC-CA63-9832-1815-43D6BBD9AA78}"/>
              </a:ext>
            </a:extLst>
          </p:cNvPr>
          <p:cNvCxnSpPr/>
          <p:nvPr/>
        </p:nvCxnSpPr>
        <p:spPr>
          <a:xfrm>
            <a:off x="6613191" y="1782060"/>
            <a:ext cx="0" cy="1894266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39982C0F-1437-0F2B-0C02-C77880983D91}"/>
              </a:ext>
            </a:extLst>
          </p:cNvPr>
          <p:cNvCxnSpPr/>
          <p:nvPr/>
        </p:nvCxnSpPr>
        <p:spPr>
          <a:xfrm>
            <a:off x="6234728" y="1768472"/>
            <a:ext cx="0" cy="126731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e 28">
            <a:extLst>
              <a:ext uri="{FF2B5EF4-FFF2-40B4-BE49-F238E27FC236}">
                <a16:creationId xmlns:a16="http://schemas.microsoft.com/office/drawing/2014/main" id="{979A90A3-0A0A-842B-AA62-D92A5B2613CE}"/>
              </a:ext>
            </a:extLst>
          </p:cNvPr>
          <p:cNvSpPr/>
          <p:nvPr/>
        </p:nvSpPr>
        <p:spPr>
          <a:xfrm>
            <a:off x="4757162" y="2027339"/>
            <a:ext cx="1486800" cy="1486800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B1B087ED-7027-DE91-F5EC-A1E49DAD6F43}"/>
              </a:ext>
            </a:extLst>
          </p:cNvPr>
          <p:cNvCxnSpPr>
            <a:cxnSpLocks/>
          </p:cNvCxnSpPr>
          <p:nvPr/>
        </p:nvCxnSpPr>
        <p:spPr>
          <a:xfrm>
            <a:off x="6096" y="68460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548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9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8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9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1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6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0" fill="hold">
                      <p:stCondLst>
                        <p:cond delay="indefinite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4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9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0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6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9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0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1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2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3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4" fill="hold">
                      <p:stCondLst>
                        <p:cond delay="indefinite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8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3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8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4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2" fill="hold">
                      <p:stCondLst>
                        <p:cond delay="indefinite"/>
                      </p:stCondLst>
                      <p:childTnLst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9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>
                      <p:stCondLst>
                        <p:cond delay="indefinite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4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5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0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1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>
                      <p:stCondLst>
                        <p:cond delay="indefinite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0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1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2" fill="hold">
                      <p:stCondLst>
                        <p:cond delay="indefinite"/>
                      </p:stCondLst>
                      <p:childTnLst>
                        <p:par>
                          <p:cTn id="453" fill="hold">
                            <p:stCondLst>
                              <p:cond delay="0"/>
                            </p:stCondLst>
                            <p:childTnLst>
                              <p:par>
                                <p:cTn id="4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7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8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" fill="hold">
                      <p:stCondLst>
                        <p:cond delay="indefinite"/>
                      </p:stCondLst>
                      <p:childTnLst>
                        <p:par>
                          <p:cTn id="471" fill="hold">
                            <p:stCondLst>
                              <p:cond delay="0"/>
                            </p:stCondLst>
                            <p:childTnLst>
                              <p:par>
                                <p:cTn id="47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8" fill="hold">
                      <p:stCondLst>
                        <p:cond delay="indefinite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2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3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8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9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4" fill="hold">
                      <p:stCondLst>
                        <p:cond delay="indefinite"/>
                      </p:stCondLst>
                      <p:childTnLst>
                        <p:par>
                          <p:cTn id="495" fill="hold">
                            <p:stCondLst>
                              <p:cond delay="0"/>
                            </p:stCondLst>
                            <p:childTnLst>
                              <p:par>
                                <p:cTn id="49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0" fill="hold">
                      <p:stCondLst>
                        <p:cond delay="indefinite"/>
                      </p:stCondLst>
                      <p:childTnLst>
                        <p:par>
                          <p:cTn id="501" fill="hold">
                            <p:stCondLst>
                              <p:cond delay="0"/>
                            </p:stCondLst>
                            <p:childTnLst>
                              <p:par>
                                <p:cTn id="50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4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5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6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7" fill="hold">
                      <p:stCondLst>
                        <p:cond delay="indefinite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8" fill="hold">
                      <p:stCondLst>
                        <p:cond delay="indefinite"/>
                      </p:stCondLst>
                      <p:childTnLst>
                        <p:par>
                          <p:cTn id="529" fill="hold">
                            <p:stCondLst>
                              <p:cond delay="0"/>
                            </p:stCondLst>
                            <p:childTnLst>
                              <p:par>
                                <p:cTn id="5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2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3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5" fill="hold">
                      <p:stCondLst>
                        <p:cond delay="indefinite"/>
                      </p:stCondLst>
                      <p:childTnLst>
                        <p:par>
                          <p:cTn id="536" fill="hold">
                            <p:stCondLst>
                              <p:cond delay="0"/>
                            </p:stCondLst>
                            <p:childTnLst>
                              <p:par>
                                <p:cTn id="5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3" fill="hold">
                      <p:stCondLst>
                        <p:cond delay="indefinite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7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8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9" fill="hold">
                      <p:stCondLst>
                        <p:cond delay="indefinite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3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4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9" fill="hold">
                      <p:stCondLst>
                        <p:cond delay="indefinite"/>
                      </p:stCondLst>
                      <p:childTnLst>
                        <p:par>
                          <p:cTn id="560" fill="hold">
                            <p:stCondLst>
                              <p:cond delay="0"/>
                            </p:stCondLst>
                            <p:childTnLst>
                              <p:par>
                                <p:cTn id="5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3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4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5" fill="hold">
                      <p:stCondLst>
                        <p:cond delay="indefinite"/>
                      </p:stCondLst>
                      <p:childTnLst>
                        <p:par>
                          <p:cTn id="566" fill="hold">
                            <p:stCondLst>
                              <p:cond delay="0"/>
                            </p:stCondLst>
                            <p:childTnLst>
                              <p:par>
                                <p:cTn id="56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2" fill="hold">
                      <p:stCondLst>
                        <p:cond delay="indefinite"/>
                      </p:stCondLst>
                      <p:childTnLst>
                        <p:par>
                          <p:cTn id="573" fill="hold">
                            <p:stCondLst>
                              <p:cond delay="0"/>
                            </p:stCondLst>
                            <p:childTnLst>
                              <p:par>
                                <p:cTn id="5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2" fill="hold">
                      <p:stCondLst>
                        <p:cond delay="indefinite"/>
                      </p:stCondLst>
                      <p:childTnLst>
                        <p:par>
                          <p:cTn id="583" fill="hold">
                            <p:stCondLst>
                              <p:cond delay="0"/>
                            </p:stCondLst>
                            <p:childTnLst>
                              <p:par>
                                <p:cTn id="5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3" fill="hold">
                      <p:stCondLst>
                        <p:cond delay="indefinite"/>
                      </p:stCondLst>
                      <p:childTnLst>
                        <p:par>
                          <p:cTn id="594" fill="hold">
                            <p:stCondLst>
                              <p:cond delay="0"/>
                            </p:stCondLst>
                            <p:childTnLst>
                              <p:par>
                                <p:cTn id="59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0" fill="hold">
                      <p:stCondLst>
                        <p:cond delay="indefinite"/>
                      </p:stCondLst>
                      <p:childTnLst>
                        <p:par>
                          <p:cTn id="601" fill="hold">
                            <p:stCondLst>
                              <p:cond delay="0"/>
                            </p:stCondLst>
                            <p:childTnLst>
                              <p:par>
                                <p:cTn id="6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4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5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6" fill="hold">
                      <p:stCondLst>
                        <p:cond delay="indefinite"/>
                      </p:stCondLst>
                      <p:childTnLst>
                        <p:par>
                          <p:cTn id="607" fill="hold">
                            <p:stCondLst>
                              <p:cond delay="0"/>
                            </p:stCondLst>
                            <p:childTnLst>
                              <p:par>
                                <p:cTn id="6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0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1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2" fill="hold">
                      <p:stCondLst>
                        <p:cond delay="indefinite"/>
                      </p:stCondLst>
                      <p:childTnLst>
                        <p:par>
                          <p:cTn id="613" fill="hold">
                            <p:stCondLst>
                              <p:cond delay="0"/>
                            </p:stCondLst>
                            <p:childTnLst>
                              <p:par>
                                <p:cTn id="61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6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7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9" fill="hold">
                      <p:stCondLst>
                        <p:cond delay="indefinite"/>
                      </p:stCondLst>
                      <p:childTnLst>
                        <p:par>
                          <p:cTn id="620" fill="hold">
                            <p:stCondLst>
                              <p:cond delay="0"/>
                            </p:stCondLst>
                            <p:childTnLst>
                              <p:par>
                                <p:cTn id="6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3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4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5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7" grpId="0" animBg="1"/>
      <p:bldP spid="91" grpId="0" animBg="1"/>
      <p:bldP spid="106" grpId="0" animBg="1"/>
      <p:bldP spid="125" grpId="0" animBg="1"/>
      <p:bldP spid="143" grpId="0" animBg="1"/>
      <p:bldP spid="156" grpId="0" animBg="1"/>
      <p:bldP spid="160" grpId="0" animBg="1"/>
      <p:bldP spid="176" grpId="0" animBg="1"/>
      <p:bldP spid="15" grpId="0" animBg="1"/>
      <p:bldP spid="27" grpId="0" animBg="1"/>
      <p:bldP spid="39" grpId="0" animBg="1"/>
      <p:bldP spid="74" grpId="0" animBg="1"/>
      <p:bldP spid="166" grpId="0" animBg="1"/>
      <p:bldP spid="167" grpId="0" animBg="1"/>
      <p:bldP spid="14" grpId="0"/>
      <p:bldP spid="77" grpId="0"/>
      <p:bldP spid="83" grpId="0"/>
      <p:bldP spid="90" grpId="0"/>
      <p:bldP spid="92" grpId="0"/>
      <p:bldP spid="98" grpId="0"/>
      <p:bldP spid="99" grpId="0"/>
      <p:bldP spid="100" grpId="0"/>
      <p:bldP spid="114" grpId="0"/>
      <p:bldP spid="127" grpId="0"/>
      <p:bldP spid="142" grpId="0"/>
      <p:bldP spid="152" grpId="0"/>
      <p:bldP spid="159" grpId="0"/>
      <p:bldP spid="202" grpId="0"/>
      <p:bldP spid="203" grpId="0"/>
      <p:bldP spid="204" grpId="0"/>
      <p:bldP spid="205" grpId="0"/>
      <p:bldP spid="187" grpId="0"/>
      <p:bldP spid="191" grpId="0"/>
      <p:bldP spid="193" grpId="0"/>
      <p:bldP spid="194" grpId="0"/>
      <p:bldP spid="188" grpId="0" animBg="1"/>
      <p:bldP spid="174" grpId="0"/>
      <p:bldP spid="178" grpId="0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olo 3">
            <a:extLst>
              <a:ext uri="{FF2B5EF4-FFF2-40B4-BE49-F238E27FC236}">
                <a16:creationId xmlns:a16="http://schemas.microsoft.com/office/drawing/2014/main" id="{C724619F-842A-E752-E361-38FD2FEE02D6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COMPENETRAZIONE DI SOLIDI (6)</a:t>
            </a:r>
          </a:p>
        </p:txBody>
      </p:sp>
      <p:sp>
        <p:nvSpPr>
          <p:cNvPr id="52" name="Pulsante di azione: vuoto 5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9BD914E-A7B1-E0F5-5883-188742F38199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CC181AB-9391-210B-D749-55F0B07A335A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C26600B-5063-067F-0F5F-3D5C4782A5CE}"/>
              </a:ext>
            </a:extLst>
          </p:cNvPr>
          <p:cNvCxnSpPr>
            <a:cxnSpLocks/>
          </p:cNvCxnSpPr>
          <p:nvPr/>
        </p:nvCxnSpPr>
        <p:spPr>
          <a:xfrm>
            <a:off x="4474295" y="3673043"/>
            <a:ext cx="7235134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7AE2D2E-4EEE-48C9-EE29-A76630246F13}"/>
              </a:ext>
            </a:extLst>
          </p:cNvPr>
          <p:cNvSpPr txBox="1"/>
          <p:nvPr/>
        </p:nvSpPr>
        <p:spPr>
          <a:xfrm>
            <a:off x="11548448" y="3380868"/>
            <a:ext cx="56917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29C02762-3209-E957-4AA8-8912F7AADDFA}"/>
              </a:ext>
            </a:extLst>
          </p:cNvPr>
          <p:cNvCxnSpPr>
            <a:cxnSpLocks/>
          </p:cNvCxnSpPr>
          <p:nvPr/>
        </p:nvCxnSpPr>
        <p:spPr>
          <a:xfrm>
            <a:off x="2498274" y="67940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ttangolo 37">
            <a:extLst>
              <a:ext uri="{FF2B5EF4-FFF2-40B4-BE49-F238E27FC236}">
                <a16:creationId xmlns:a16="http://schemas.microsoft.com/office/drawing/2014/main" id="{FF38C99D-98D8-BA2A-6DFB-69E91D27EB5D}"/>
              </a:ext>
            </a:extLst>
          </p:cNvPr>
          <p:cNvSpPr/>
          <p:nvPr/>
        </p:nvSpPr>
        <p:spPr>
          <a:xfrm rot="-1800000">
            <a:off x="7788440" y="4768543"/>
            <a:ext cx="2880000" cy="1440000"/>
          </a:xfrm>
          <a:prstGeom prst="rect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2" name="Rettangolo 41">
            <a:extLst>
              <a:ext uri="{FF2B5EF4-FFF2-40B4-BE49-F238E27FC236}">
                <a16:creationId xmlns:a16="http://schemas.microsoft.com/office/drawing/2014/main" id="{02CAC112-C400-05AA-B596-E1A737F5FA32}"/>
              </a:ext>
            </a:extLst>
          </p:cNvPr>
          <p:cNvSpPr/>
          <p:nvPr/>
        </p:nvSpPr>
        <p:spPr>
          <a:xfrm rot="14530128">
            <a:off x="5477863" y="4293134"/>
            <a:ext cx="2160000" cy="1260000"/>
          </a:xfrm>
          <a:prstGeom prst="rect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29E69472-0CD5-33CA-4A50-EAF1C3168450}"/>
              </a:ext>
            </a:extLst>
          </p:cNvPr>
          <p:cNvCxnSpPr>
            <a:cxnSpLocks/>
          </p:cNvCxnSpPr>
          <p:nvPr/>
        </p:nvCxnSpPr>
        <p:spPr>
          <a:xfrm flipV="1">
            <a:off x="8342289" y="3671070"/>
            <a:ext cx="0" cy="3161012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CE9F99CD-6B4D-CFB9-4DD6-3EA9CCA6DC96}"/>
              </a:ext>
            </a:extLst>
          </p:cNvPr>
          <p:cNvCxnSpPr>
            <a:stCxn id="38" idx="1"/>
            <a:endCxn id="38" idx="3"/>
          </p:cNvCxnSpPr>
          <p:nvPr/>
        </p:nvCxnSpPr>
        <p:spPr>
          <a:xfrm flipV="1">
            <a:off x="7981363" y="4768543"/>
            <a:ext cx="2494154" cy="144000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9084178F-2694-F2F3-01DE-50255D707B4D}"/>
              </a:ext>
            </a:extLst>
          </p:cNvPr>
          <p:cNvCxnSpPr>
            <a:cxnSpLocks/>
          </p:cNvCxnSpPr>
          <p:nvPr/>
        </p:nvCxnSpPr>
        <p:spPr>
          <a:xfrm flipV="1">
            <a:off x="7981363" y="2399617"/>
            <a:ext cx="0" cy="3808926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62FAF0E6-04AD-6FB1-5C36-DAE9EBD2B814}"/>
              </a:ext>
            </a:extLst>
          </p:cNvPr>
          <p:cNvCxnSpPr>
            <a:cxnSpLocks/>
          </p:cNvCxnSpPr>
          <p:nvPr/>
        </p:nvCxnSpPr>
        <p:spPr>
          <a:xfrm flipV="1">
            <a:off x="6502876" y="2399616"/>
            <a:ext cx="0" cy="3769264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8F928D82-5734-298C-2F22-39761DAD3F47}"/>
              </a:ext>
            </a:extLst>
          </p:cNvPr>
          <p:cNvCxnSpPr>
            <a:cxnSpLocks/>
          </p:cNvCxnSpPr>
          <p:nvPr/>
        </p:nvCxnSpPr>
        <p:spPr>
          <a:xfrm flipV="1">
            <a:off x="7617807" y="3664101"/>
            <a:ext cx="0" cy="1914519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ttangolo 33">
            <a:extLst>
              <a:ext uri="{FF2B5EF4-FFF2-40B4-BE49-F238E27FC236}">
                <a16:creationId xmlns:a16="http://schemas.microsoft.com/office/drawing/2014/main" id="{9B767FD4-D31A-9EF7-CBDA-BFB2EA508A9B}"/>
              </a:ext>
            </a:extLst>
          </p:cNvPr>
          <p:cNvSpPr/>
          <p:nvPr/>
        </p:nvSpPr>
        <p:spPr>
          <a:xfrm rot="1800000">
            <a:off x="6933460" y="4106755"/>
            <a:ext cx="1980000" cy="1980000"/>
          </a:xfrm>
          <a:prstGeom prst="rect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77CB22F8-A09C-750A-8B12-4F789DF17F71}"/>
              </a:ext>
            </a:extLst>
          </p:cNvPr>
          <p:cNvCxnSpPr>
            <a:cxnSpLocks/>
          </p:cNvCxnSpPr>
          <p:nvPr/>
        </p:nvCxnSpPr>
        <p:spPr>
          <a:xfrm flipV="1">
            <a:off x="10835666" y="3669125"/>
            <a:ext cx="0" cy="172444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3F7F6361-F1A9-A1F9-C612-6DD9BA951A0D}"/>
              </a:ext>
            </a:extLst>
          </p:cNvPr>
          <p:cNvCxnSpPr>
            <a:cxnSpLocks/>
          </p:cNvCxnSpPr>
          <p:nvPr/>
        </p:nvCxnSpPr>
        <p:spPr>
          <a:xfrm flipV="1">
            <a:off x="10115109" y="3673043"/>
            <a:ext cx="0" cy="471961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96792BEA-E6BF-E7E6-699B-2066B50BE0AD}"/>
              </a:ext>
            </a:extLst>
          </p:cNvPr>
          <p:cNvCxnSpPr>
            <a:cxnSpLocks/>
          </p:cNvCxnSpPr>
          <p:nvPr/>
        </p:nvCxnSpPr>
        <p:spPr>
          <a:xfrm flipV="1">
            <a:off x="10475110" y="2399617"/>
            <a:ext cx="0" cy="2368926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6BA02A26-69CD-8CE3-C1C8-448C354EFE06}"/>
              </a:ext>
            </a:extLst>
          </p:cNvPr>
          <p:cNvCxnSpPr>
            <a:cxnSpLocks/>
          </p:cNvCxnSpPr>
          <p:nvPr/>
        </p:nvCxnSpPr>
        <p:spPr>
          <a:xfrm>
            <a:off x="10475359" y="2399617"/>
            <a:ext cx="358423" cy="1271453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id="{1E38ED4E-7DAA-BA5F-2890-EEA9E8E0C3BA}"/>
              </a:ext>
            </a:extLst>
          </p:cNvPr>
          <p:cNvCxnSpPr>
            <a:cxnSpLocks/>
          </p:cNvCxnSpPr>
          <p:nvPr/>
        </p:nvCxnSpPr>
        <p:spPr>
          <a:xfrm flipH="1">
            <a:off x="10113392" y="2401368"/>
            <a:ext cx="361114" cy="1277394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6E147918-7D4A-3E91-7A83-C0C3693BEEEE}"/>
              </a:ext>
            </a:extLst>
          </p:cNvPr>
          <p:cNvCxnSpPr>
            <a:cxnSpLocks/>
          </p:cNvCxnSpPr>
          <p:nvPr/>
        </p:nvCxnSpPr>
        <p:spPr>
          <a:xfrm flipV="1">
            <a:off x="7618263" y="3664101"/>
            <a:ext cx="0" cy="1924304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Connettore diritto 233">
            <a:extLst>
              <a:ext uri="{FF2B5EF4-FFF2-40B4-BE49-F238E27FC236}">
                <a16:creationId xmlns:a16="http://schemas.microsoft.com/office/drawing/2014/main" id="{9FFC93F5-8003-4DE4-A812-2EDA8E3738F0}"/>
              </a:ext>
            </a:extLst>
          </p:cNvPr>
          <p:cNvCxnSpPr>
            <a:cxnSpLocks/>
          </p:cNvCxnSpPr>
          <p:nvPr/>
        </p:nvCxnSpPr>
        <p:spPr>
          <a:xfrm flipH="1">
            <a:off x="7616651" y="2403378"/>
            <a:ext cx="362644" cy="1282806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4046896D-0412-5E98-756C-065D6ABC87CD}"/>
              </a:ext>
            </a:extLst>
          </p:cNvPr>
          <p:cNvCxnSpPr>
            <a:cxnSpLocks/>
          </p:cNvCxnSpPr>
          <p:nvPr/>
        </p:nvCxnSpPr>
        <p:spPr>
          <a:xfrm>
            <a:off x="9795509" y="2401368"/>
            <a:ext cx="678922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AB848AD0-F4EE-805A-D930-DE193823189A}"/>
              </a:ext>
            </a:extLst>
          </p:cNvPr>
          <p:cNvCxnSpPr>
            <a:cxnSpLocks/>
          </p:cNvCxnSpPr>
          <p:nvPr/>
        </p:nvCxnSpPr>
        <p:spPr>
          <a:xfrm>
            <a:off x="8038890" y="2593812"/>
            <a:ext cx="305158" cy="1082504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D0EE9195-D4B5-E69D-CFE0-B1550538DA90}"/>
              </a:ext>
            </a:extLst>
          </p:cNvPr>
          <p:cNvCxnSpPr>
            <a:cxnSpLocks/>
          </p:cNvCxnSpPr>
          <p:nvPr/>
        </p:nvCxnSpPr>
        <p:spPr>
          <a:xfrm flipV="1">
            <a:off x="5496519" y="2743200"/>
            <a:ext cx="0" cy="1535429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F65E6BAF-1412-3458-54E9-8880EE2ECE6C}"/>
              </a:ext>
            </a:extLst>
          </p:cNvPr>
          <p:cNvCxnSpPr>
            <a:cxnSpLocks/>
          </p:cNvCxnSpPr>
          <p:nvPr/>
        </p:nvCxnSpPr>
        <p:spPr>
          <a:xfrm>
            <a:off x="6014434" y="3041058"/>
            <a:ext cx="1039969" cy="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EDAC1BB-84FD-0D5B-8491-CB4450330408}"/>
              </a:ext>
            </a:extLst>
          </p:cNvPr>
          <p:cNvCxnSpPr>
            <a:cxnSpLocks/>
          </p:cNvCxnSpPr>
          <p:nvPr/>
        </p:nvCxnSpPr>
        <p:spPr>
          <a:xfrm flipV="1">
            <a:off x="6571094" y="1690000"/>
            <a:ext cx="0" cy="3771603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F5213CD4-06C5-E4AC-0153-0DCB589F72C1}"/>
              </a:ext>
            </a:extLst>
          </p:cNvPr>
          <p:cNvCxnSpPr>
            <a:cxnSpLocks/>
          </p:cNvCxnSpPr>
          <p:nvPr/>
        </p:nvCxnSpPr>
        <p:spPr>
          <a:xfrm flipV="1">
            <a:off x="9274368" y="1690000"/>
            <a:ext cx="0" cy="5081966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21833C46-C691-CE33-963E-CD5AEBDEDEA4}"/>
              </a:ext>
            </a:extLst>
          </p:cNvPr>
          <p:cNvCxnSpPr>
            <a:cxnSpLocks/>
          </p:cNvCxnSpPr>
          <p:nvPr/>
        </p:nvCxnSpPr>
        <p:spPr>
          <a:xfrm flipV="1">
            <a:off x="8283615" y="3670202"/>
            <a:ext cx="0" cy="2776415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13BA8B17-C4CA-3C7D-0D65-E1A20011D401}"/>
              </a:ext>
            </a:extLst>
          </p:cNvPr>
          <p:cNvCxnSpPr>
            <a:cxnSpLocks/>
          </p:cNvCxnSpPr>
          <p:nvPr/>
        </p:nvCxnSpPr>
        <p:spPr>
          <a:xfrm flipH="1">
            <a:off x="6571094" y="1690000"/>
            <a:ext cx="2258168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uppo 43">
            <a:extLst>
              <a:ext uri="{FF2B5EF4-FFF2-40B4-BE49-F238E27FC236}">
                <a16:creationId xmlns:a16="http://schemas.microsoft.com/office/drawing/2014/main" id="{D87ABF15-71A4-45FF-83F5-BCF607CFF404}"/>
              </a:ext>
            </a:extLst>
          </p:cNvPr>
          <p:cNvGrpSpPr/>
          <p:nvPr/>
        </p:nvGrpSpPr>
        <p:grpSpPr>
          <a:xfrm>
            <a:off x="8013427" y="760024"/>
            <a:ext cx="2520000" cy="2520000"/>
            <a:chOff x="7691836" y="295578"/>
            <a:chExt cx="2520000" cy="2520000"/>
          </a:xfrm>
        </p:grpSpPr>
        <p:grpSp>
          <p:nvGrpSpPr>
            <p:cNvPr id="40" name="Gruppo 39">
              <a:extLst>
                <a:ext uri="{FF2B5EF4-FFF2-40B4-BE49-F238E27FC236}">
                  <a16:creationId xmlns:a16="http://schemas.microsoft.com/office/drawing/2014/main" id="{22DD977D-839B-B921-2F1E-97A3758AE6A4}"/>
                </a:ext>
              </a:extLst>
            </p:cNvPr>
            <p:cNvGrpSpPr/>
            <p:nvPr/>
          </p:nvGrpSpPr>
          <p:grpSpPr>
            <a:xfrm>
              <a:off x="7691836" y="295578"/>
              <a:ext cx="2520000" cy="2520000"/>
              <a:chOff x="7673565" y="1143871"/>
              <a:chExt cx="2520000" cy="2520000"/>
            </a:xfrm>
          </p:grpSpPr>
          <p:sp>
            <p:nvSpPr>
              <p:cNvPr id="93" name="Ovale 92">
                <a:extLst>
                  <a:ext uri="{FF2B5EF4-FFF2-40B4-BE49-F238E27FC236}">
                    <a16:creationId xmlns:a16="http://schemas.microsoft.com/office/drawing/2014/main" id="{5B3CE980-12C7-C3C3-8F89-2949F78CEC39}"/>
                  </a:ext>
                </a:extLst>
              </p:cNvPr>
              <p:cNvSpPr/>
              <p:nvPr/>
            </p:nvSpPr>
            <p:spPr>
              <a:xfrm>
                <a:off x="7673565" y="1143871"/>
                <a:ext cx="2520000" cy="2520000"/>
              </a:xfrm>
              <a:prstGeom prst="ellipse">
                <a:avLst/>
              </a:prstGeom>
              <a:noFill/>
              <a:ln w="31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it-IT"/>
              </a:p>
            </p:txBody>
          </p:sp>
          <p:cxnSp>
            <p:nvCxnSpPr>
              <p:cNvPr id="35" name="Connettore diritto 34">
                <a:extLst>
                  <a:ext uri="{FF2B5EF4-FFF2-40B4-BE49-F238E27FC236}">
                    <a16:creationId xmlns:a16="http://schemas.microsoft.com/office/drawing/2014/main" id="{44FFFE2C-497F-9075-1F77-000DC9C3DFBA}"/>
                  </a:ext>
                </a:extLst>
              </p:cNvPr>
              <p:cNvCxnSpPr>
                <a:cxnSpLocks/>
                <a:endCxn id="93" idx="4"/>
              </p:cNvCxnSpPr>
              <p:nvPr/>
            </p:nvCxnSpPr>
            <p:spPr>
              <a:xfrm>
                <a:off x="8933565" y="2319179"/>
                <a:ext cx="0" cy="134469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3" name="Connettore diritto 42">
              <a:extLst>
                <a:ext uri="{FF2B5EF4-FFF2-40B4-BE49-F238E27FC236}">
                  <a16:creationId xmlns:a16="http://schemas.microsoft.com/office/drawing/2014/main" id="{81EB1A92-78AF-2075-DA66-7FDB6B7B3B09}"/>
                </a:ext>
              </a:extLst>
            </p:cNvPr>
            <p:cNvCxnSpPr>
              <a:cxnSpLocks/>
            </p:cNvCxnSpPr>
            <p:nvPr/>
          </p:nvCxnSpPr>
          <p:spPr>
            <a:xfrm>
              <a:off x="8861412" y="1555578"/>
              <a:ext cx="230236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A6331E2E-EFFD-E9C0-4B33-5492C43E44A0}"/>
              </a:ext>
            </a:extLst>
          </p:cNvPr>
          <p:cNvCxnSpPr>
            <a:cxnSpLocks/>
            <a:stCxn id="93" idx="2"/>
          </p:cNvCxnSpPr>
          <p:nvPr/>
        </p:nvCxnSpPr>
        <p:spPr>
          <a:xfrm>
            <a:off x="8013427" y="2020024"/>
            <a:ext cx="0" cy="1650519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00F2EE7D-4881-70D2-4E6E-A2690CAE91B4}"/>
              </a:ext>
            </a:extLst>
          </p:cNvPr>
          <p:cNvCxnSpPr>
            <a:cxnSpLocks/>
            <a:stCxn id="93" idx="6"/>
          </p:cNvCxnSpPr>
          <p:nvPr/>
        </p:nvCxnSpPr>
        <p:spPr>
          <a:xfrm>
            <a:off x="10533427" y="2020024"/>
            <a:ext cx="0" cy="1656586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5BB04AD0-ED94-8D55-49C3-FBB92CE344B3}"/>
              </a:ext>
            </a:extLst>
          </p:cNvPr>
          <p:cNvCxnSpPr/>
          <p:nvPr/>
        </p:nvCxnSpPr>
        <p:spPr>
          <a:xfrm>
            <a:off x="8015827" y="3664101"/>
            <a:ext cx="1258541" cy="310786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E801722B-D97A-87B6-2103-79ED44B15819}"/>
              </a:ext>
            </a:extLst>
          </p:cNvPr>
          <p:cNvCxnSpPr>
            <a:cxnSpLocks/>
          </p:cNvCxnSpPr>
          <p:nvPr/>
        </p:nvCxnSpPr>
        <p:spPr>
          <a:xfrm flipH="1">
            <a:off x="9272484" y="3669125"/>
            <a:ext cx="1259771" cy="310855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Ovale 63">
            <a:extLst>
              <a:ext uri="{FF2B5EF4-FFF2-40B4-BE49-F238E27FC236}">
                <a16:creationId xmlns:a16="http://schemas.microsoft.com/office/drawing/2014/main" id="{9B5FA220-4BC0-D9EA-4FB3-1825CD616A9B}"/>
              </a:ext>
            </a:extLst>
          </p:cNvPr>
          <p:cNvSpPr/>
          <p:nvPr/>
        </p:nvSpPr>
        <p:spPr>
          <a:xfrm>
            <a:off x="4609653" y="1870955"/>
            <a:ext cx="1800000" cy="18000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6" name="Ovale 65">
            <a:extLst>
              <a:ext uri="{FF2B5EF4-FFF2-40B4-BE49-F238E27FC236}">
                <a16:creationId xmlns:a16="http://schemas.microsoft.com/office/drawing/2014/main" id="{E01C206C-2E6A-DC7A-AADF-18B71AA929A1}"/>
              </a:ext>
            </a:extLst>
          </p:cNvPr>
          <p:cNvSpPr/>
          <p:nvPr/>
        </p:nvSpPr>
        <p:spPr>
          <a:xfrm>
            <a:off x="4597469" y="4265623"/>
            <a:ext cx="1800000" cy="18000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A1D43B1D-D55E-967A-3F38-729120CD615C}"/>
              </a:ext>
            </a:extLst>
          </p:cNvPr>
          <p:cNvCxnSpPr>
            <a:cxnSpLocks/>
          </p:cNvCxnSpPr>
          <p:nvPr/>
        </p:nvCxnSpPr>
        <p:spPr>
          <a:xfrm>
            <a:off x="7185917" y="1792032"/>
            <a:ext cx="0" cy="12348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Arco 26">
            <a:extLst>
              <a:ext uri="{FF2B5EF4-FFF2-40B4-BE49-F238E27FC236}">
                <a16:creationId xmlns:a16="http://schemas.microsoft.com/office/drawing/2014/main" id="{0DF918DF-4D49-9F87-B705-7FC6C1901F8C}"/>
              </a:ext>
            </a:extLst>
          </p:cNvPr>
          <p:cNvSpPr/>
          <p:nvPr/>
        </p:nvSpPr>
        <p:spPr>
          <a:xfrm>
            <a:off x="6506848" y="1780097"/>
            <a:ext cx="1112400" cy="1260000"/>
          </a:xfrm>
          <a:prstGeom prst="arc">
            <a:avLst>
              <a:gd name="adj1" fmla="val 16854870"/>
              <a:gd name="adj2" fmla="val 4732212"/>
            </a:avLst>
          </a:prstGeom>
          <a:ln w="3175">
            <a:solidFill>
              <a:srgbClr val="C0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7CC0C5C2-C068-DE91-7EDB-9094844B148A}"/>
              </a:ext>
            </a:extLst>
          </p:cNvPr>
          <p:cNvGrpSpPr/>
          <p:nvPr/>
        </p:nvGrpSpPr>
        <p:grpSpPr>
          <a:xfrm>
            <a:off x="5499746" y="1778650"/>
            <a:ext cx="1112400" cy="1260591"/>
            <a:chOff x="5446268" y="1781876"/>
            <a:chExt cx="1277007" cy="1262927"/>
          </a:xfrm>
        </p:grpSpPr>
        <p:sp>
          <p:nvSpPr>
            <p:cNvPr id="29" name="Arco 28">
              <a:extLst>
                <a:ext uri="{FF2B5EF4-FFF2-40B4-BE49-F238E27FC236}">
                  <a16:creationId xmlns:a16="http://schemas.microsoft.com/office/drawing/2014/main" id="{93A85E5B-5F5E-7531-33D2-F96D02350BD1}"/>
                </a:ext>
              </a:extLst>
            </p:cNvPr>
            <p:cNvSpPr/>
            <p:nvPr/>
          </p:nvSpPr>
          <p:spPr>
            <a:xfrm>
              <a:off x="5499635" y="1781876"/>
              <a:ext cx="1223640" cy="1262335"/>
            </a:xfrm>
            <a:prstGeom prst="arc">
              <a:avLst>
                <a:gd name="adj1" fmla="val 16111115"/>
                <a:gd name="adj2" fmla="val 5565229"/>
              </a:avLst>
            </a:prstGeom>
            <a:ln w="3175">
              <a:solidFill>
                <a:srgbClr val="C0000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30" name="Arco 29">
              <a:extLst>
                <a:ext uri="{FF2B5EF4-FFF2-40B4-BE49-F238E27FC236}">
                  <a16:creationId xmlns:a16="http://schemas.microsoft.com/office/drawing/2014/main" id="{323CF577-7F0F-D2F5-C532-B3ADBE5FE146}"/>
                </a:ext>
              </a:extLst>
            </p:cNvPr>
            <p:cNvSpPr/>
            <p:nvPr/>
          </p:nvSpPr>
          <p:spPr>
            <a:xfrm>
              <a:off x="5446268" y="1784803"/>
              <a:ext cx="1223640" cy="1260000"/>
            </a:xfrm>
            <a:prstGeom prst="arc">
              <a:avLst>
                <a:gd name="adj1" fmla="val 5334488"/>
                <a:gd name="adj2" fmla="val 16378429"/>
              </a:avLst>
            </a:prstGeom>
            <a:ln w="3175">
              <a:solidFill>
                <a:srgbClr val="C0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 dirty="0"/>
            </a:p>
          </p:txBody>
        </p:sp>
      </p:grpSp>
      <p:sp>
        <p:nvSpPr>
          <p:cNvPr id="41" name="Arco 40">
            <a:extLst>
              <a:ext uri="{FF2B5EF4-FFF2-40B4-BE49-F238E27FC236}">
                <a16:creationId xmlns:a16="http://schemas.microsoft.com/office/drawing/2014/main" id="{D9628644-C425-75E2-CA25-DF564600200F}"/>
              </a:ext>
            </a:extLst>
          </p:cNvPr>
          <p:cNvSpPr/>
          <p:nvPr/>
        </p:nvSpPr>
        <p:spPr>
          <a:xfrm>
            <a:off x="6507100" y="1779183"/>
            <a:ext cx="1112400" cy="1260000"/>
          </a:xfrm>
          <a:prstGeom prst="arc">
            <a:avLst>
              <a:gd name="adj1" fmla="val 4763405"/>
              <a:gd name="adj2" fmla="val 16832202"/>
            </a:avLst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E9296979-94B3-9CFD-BB2B-1F07166A4EF0}"/>
              </a:ext>
            </a:extLst>
          </p:cNvPr>
          <p:cNvCxnSpPr/>
          <p:nvPr/>
        </p:nvCxnSpPr>
        <p:spPr>
          <a:xfrm>
            <a:off x="8037763" y="2582400"/>
            <a:ext cx="245852" cy="449756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9F7D8349-EA33-5DB3-0A1A-D6B2DB415A76}"/>
              </a:ext>
            </a:extLst>
          </p:cNvPr>
          <p:cNvCxnSpPr>
            <a:cxnSpLocks/>
          </p:cNvCxnSpPr>
          <p:nvPr/>
        </p:nvCxnSpPr>
        <p:spPr>
          <a:xfrm flipV="1">
            <a:off x="8281731" y="2399616"/>
            <a:ext cx="357748" cy="632164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FDCECB12-C5C3-A894-3F16-D22537D9EE2F}"/>
              </a:ext>
            </a:extLst>
          </p:cNvPr>
          <p:cNvCxnSpPr/>
          <p:nvPr/>
        </p:nvCxnSpPr>
        <p:spPr>
          <a:xfrm>
            <a:off x="8037763" y="2582400"/>
            <a:ext cx="0" cy="1096362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536D6140-5E5F-EDF0-62DE-3F53177F397A}"/>
              </a:ext>
            </a:extLst>
          </p:cNvPr>
          <p:cNvCxnSpPr/>
          <p:nvPr/>
        </p:nvCxnSpPr>
        <p:spPr>
          <a:xfrm>
            <a:off x="8639479" y="2399616"/>
            <a:ext cx="725537" cy="1270927"/>
          </a:xfrm>
          <a:prstGeom prst="line">
            <a:avLst/>
          </a:prstGeom>
          <a:ln w="63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Ovale 72">
            <a:extLst>
              <a:ext uri="{FF2B5EF4-FFF2-40B4-BE49-F238E27FC236}">
                <a16:creationId xmlns:a16="http://schemas.microsoft.com/office/drawing/2014/main" id="{8C3FC4FE-64D3-8CD1-7939-15EA53DB0FB3}"/>
              </a:ext>
            </a:extLst>
          </p:cNvPr>
          <p:cNvSpPr/>
          <p:nvPr/>
        </p:nvSpPr>
        <p:spPr>
          <a:xfrm>
            <a:off x="8197386" y="1146561"/>
            <a:ext cx="1749138" cy="1746001"/>
          </a:xfrm>
          <a:prstGeom prst="ellipse">
            <a:avLst/>
          </a:prstGeom>
          <a:noFill/>
          <a:ln w="31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5" name="Figura a mano libera: forma 74">
            <a:extLst>
              <a:ext uri="{FF2B5EF4-FFF2-40B4-BE49-F238E27FC236}">
                <a16:creationId xmlns:a16="http://schemas.microsoft.com/office/drawing/2014/main" id="{DB76AC2D-FE5F-6B89-2D57-4DEAAB4A3DD8}"/>
              </a:ext>
            </a:extLst>
          </p:cNvPr>
          <p:cNvSpPr/>
          <p:nvPr/>
        </p:nvSpPr>
        <p:spPr>
          <a:xfrm>
            <a:off x="8785964" y="1690554"/>
            <a:ext cx="89443" cy="710980"/>
          </a:xfrm>
          <a:custGeom>
            <a:avLst/>
            <a:gdLst>
              <a:gd name="connsiteX0" fmla="*/ 53894 w 89443"/>
              <a:gd name="connsiteY0" fmla="*/ 0 h 710980"/>
              <a:gd name="connsiteX1" fmla="*/ 8471 w 89443"/>
              <a:gd name="connsiteY1" fmla="*/ 171820 h 710980"/>
              <a:gd name="connsiteX2" fmla="*/ 571 w 89443"/>
              <a:gd name="connsiteY2" fmla="*/ 333766 h 710980"/>
              <a:gd name="connsiteX3" fmla="*/ 16370 w 89443"/>
              <a:gd name="connsiteY3" fmla="*/ 466087 h 710980"/>
              <a:gd name="connsiteX4" fmla="*/ 42045 w 89443"/>
              <a:gd name="connsiteY4" fmla="*/ 568784 h 710980"/>
              <a:gd name="connsiteX5" fmla="*/ 89443 w 89443"/>
              <a:gd name="connsiteY5" fmla="*/ 710980 h 710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9443" h="710980">
                <a:moveTo>
                  <a:pt x="53894" y="0"/>
                </a:moveTo>
                <a:cubicBezTo>
                  <a:pt x="35626" y="58096"/>
                  <a:pt x="17358" y="116192"/>
                  <a:pt x="8471" y="171820"/>
                </a:cubicBezTo>
                <a:cubicBezTo>
                  <a:pt x="-416" y="227448"/>
                  <a:pt x="-745" y="284722"/>
                  <a:pt x="571" y="333766"/>
                </a:cubicBezTo>
                <a:cubicBezTo>
                  <a:pt x="1887" y="382810"/>
                  <a:pt x="9458" y="426917"/>
                  <a:pt x="16370" y="466087"/>
                </a:cubicBezTo>
                <a:cubicBezTo>
                  <a:pt x="23282" y="505257"/>
                  <a:pt x="29866" y="527969"/>
                  <a:pt x="42045" y="568784"/>
                </a:cubicBezTo>
                <a:cubicBezTo>
                  <a:pt x="54224" y="609599"/>
                  <a:pt x="71833" y="660289"/>
                  <a:pt x="89443" y="710980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D35157A5-881F-1B90-D3F3-0EA5C529EB13}"/>
              </a:ext>
            </a:extLst>
          </p:cNvPr>
          <p:cNvCxnSpPr>
            <a:cxnSpLocks/>
          </p:cNvCxnSpPr>
          <p:nvPr/>
        </p:nvCxnSpPr>
        <p:spPr>
          <a:xfrm flipV="1">
            <a:off x="6608896" y="2399616"/>
            <a:ext cx="0" cy="1270927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Figura a mano libera: forma 218">
            <a:extLst>
              <a:ext uri="{FF2B5EF4-FFF2-40B4-BE49-F238E27FC236}">
                <a16:creationId xmlns:a16="http://schemas.microsoft.com/office/drawing/2014/main" id="{A143EE51-5A34-AEEC-A99E-84A7DC7CCCC1}"/>
              </a:ext>
            </a:extLst>
          </p:cNvPr>
          <p:cNvSpPr/>
          <p:nvPr/>
        </p:nvSpPr>
        <p:spPr>
          <a:xfrm>
            <a:off x="9014460" y="2400300"/>
            <a:ext cx="786765" cy="233860"/>
          </a:xfrm>
          <a:custGeom>
            <a:avLst/>
            <a:gdLst>
              <a:gd name="connsiteX0" fmla="*/ 0 w 786765"/>
              <a:gd name="connsiteY0" fmla="*/ 0 h 233860"/>
              <a:gd name="connsiteX1" fmla="*/ 49530 w 786765"/>
              <a:gd name="connsiteY1" fmla="*/ 72390 h 233860"/>
              <a:gd name="connsiteX2" fmla="*/ 184785 w 786765"/>
              <a:gd name="connsiteY2" fmla="*/ 179070 h 233860"/>
              <a:gd name="connsiteX3" fmla="*/ 424815 w 786765"/>
              <a:gd name="connsiteY3" fmla="*/ 224790 h 233860"/>
              <a:gd name="connsiteX4" fmla="*/ 786765 w 786765"/>
              <a:gd name="connsiteY4" fmla="*/ 1905 h 233860"/>
              <a:gd name="connsiteX0" fmla="*/ 0 w 786765"/>
              <a:gd name="connsiteY0" fmla="*/ 0 h 233860"/>
              <a:gd name="connsiteX1" fmla="*/ 49530 w 786765"/>
              <a:gd name="connsiteY1" fmla="*/ 72390 h 233860"/>
              <a:gd name="connsiteX2" fmla="*/ 184785 w 786765"/>
              <a:gd name="connsiteY2" fmla="*/ 179070 h 233860"/>
              <a:gd name="connsiteX3" fmla="*/ 424815 w 786765"/>
              <a:gd name="connsiteY3" fmla="*/ 224790 h 233860"/>
              <a:gd name="connsiteX4" fmla="*/ 786765 w 786765"/>
              <a:gd name="connsiteY4" fmla="*/ 1905 h 233860"/>
              <a:gd name="connsiteX0" fmla="*/ 0 w 786765"/>
              <a:gd name="connsiteY0" fmla="*/ 0 h 233860"/>
              <a:gd name="connsiteX1" fmla="*/ 49530 w 786765"/>
              <a:gd name="connsiteY1" fmla="*/ 72390 h 233860"/>
              <a:gd name="connsiteX2" fmla="*/ 184785 w 786765"/>
              <a:gd name="connsiteY2" fmla="*/ 179070 h 233860"/>
              <a:gd name="connsiteX3" fmla="*/ 424815 w 786765"/>
              <a:gd name="connsiteY3" fmla="*/ 224790 h 233860"/>
              <a:gd name="connsiteX4" fmla="*/ 786765 w 786765"/>
              <a:gd name="connsiteY4" fmla="*/ 1905 h 233860"/>
              <a:gd name="connsiteX0" fmla="*/ 0 w 786765"/>
              <a:gd name="connsiteY0" fmla="*/ 0 h 233860"/>
              <a:gd name="connsiteX1" fmla="*/ 49530 w 786765"/>
              <a:gd name="connsiteY1" fmla="*/ 72390 h 233860"/>
              <a:gd name="connsiteX2" fmla="*/ 184785 w 786765"/>
              <a:gd name="connsiteY2" fmla="*/ 179070 h 233860"/>
              <a:gd name="connsiteX3" fmla="*/ 424815 w 786765"/>
              <a:gd name="connsiteY3" fmla="*/ 224790 h 233860"/>
              <a:gd name="connsiteX4" fmla="*/ 786765 w 786765"/>
              <a:gd name="connsiteY4" fmla="*/ 1905 h 2338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6765" h="233860">
                <a:moveTo>
                  <a:pt x="0" y="0"/>
                </a:moveTo>
                <a:cubicBezTo>
                  <a:pt x="9366" y="21272"/>
                  <a:pt x="18733" y="42545"/>
                  <a:pt x="49530" y="72390"/>
                </a:cubicBezTo>
                <a:cubicBezTo>
                  <a:pt x="80327" y="102235"/>
                  <a:pt x="122238" y="153670"/>
                  <a:pt x="184785" y="179070"/>
                </a:cubicBezTo>
                <a:cubicBezTo>
                  <a:pt x="247332" y="204470"/>
                  <a:pt x="324485" y="254318"/>
                  <a:pt x="424815" y="224790"/>
                </a:cubicBezTo>
                <a:cubicBezTo>
                  <a:pt x="570038" y="190538"/>
                  <a:pt x="655955" y="98584"/>
                  <a:pt x="786765" y="1905"/>
                </a:cubicBezTo>
              </a:path>
            </a:pathLst>
          </a:cu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1" name="Figura a mano libera: forma 220">
            <a:extLst>
              <a:ext uri="{FF2B5EF4-FFF2-40B4-BE49-F238E27FC236}">
                <a16:creationId xmlns:a16="http://schemas.microsoft.com/office/drawing/2014/main" id="{14ECCEED-F748-82C0-1DBD-C92B844F6259}"/>
              </a:ext>
            </a:extLst>
          </p:cNvPr>
          <p:cNvSpPr/>
          <p:nvPr/>
        </p:nvSpPr>
        <p:spPr>
          <a:xfrm>
            <a:off x="9016365" y="2400708"/>
            <a:ext cx="784860" cy="130322"/>
          </a:xfrm>
          <a:custGeom>
            <a:avLst/>
            <a:gdLst>
              <a:gd name="connsiteX0" fmla="*/ 0 w 784860"/>
              <a:gd name="connsiteY0" fmla="*/ 0 h 134540"/>
              <a:gd name="connsiteX1" fmla="*/ 247650 w 784860"/>
              <a:gd name="connsiteY1" fmla="*/ 120015 h 134540"/>
              <a:gd name="connsiteX2" fmla="*/ 510540 w 784860"/>
              <a:gd name="connsiteY2" fmla="*/ 123825 h 134540"/>
              <a:gd name="connsiteX3" fmla="*/ 723900 w 784860"/>
              <a:gd name="connsiteY3" fmla="*/ 41910 h 134540"/>
              <a:gd name="connsiteX4" fmla="*/ 784860 w 784860"/>
              <a:gd name="connsiteY4" fmla="*/ 1905 h 134540"/>
              <a:gd name="connsiteX0" fmla="*/ 0 w 784860"/>
              <a:gd name="connsiteY0" fmla="*/ 6332 h 140872"/>
              <a:gd name="connsiteX1" fmla="*/ 247650 w 784860"/>
              <a:gd name="connsiteY1" fmla="*/ 126347 h 140872"/>
              <a:gd name="connsiteX2" fmla="*/ 510540 w 784860"/>
              <a:gd name="connsiteY2" fmla="*/ 130157 h 140872"/>
              <a:gd name="connsiteX3" fmla="*/ 723900 w 784860"/>
              <a:gd name="connsiteY3" fmla="*/ 48242 h 140872"/>
              <a:gd name="connsiteX4" fmla="*/ 784860 w 784860"/>
              <a:gd name="connsiteY4" fmla="*/ 0 h 140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4860" h="140872">
                <a:moveTo>
                  <a:pt x="0" y="6332"/>
                </a:moveTo>
                <a:cubicBezTo>
                  <a:pt x="81280" y="56021"/>
                  <a:pt x="162560" y="105710"/>
                  <a:pt x="247650" y="126347"/>
                </a:cubicBezTo>
                <a:cubicBezTo>
                  <a:pt x="332740" y="146984"/>
                  <a:pt x="431165" y="143174"/>
                  <a:pt x="510540" y="130157"/>
                </a:cubicBezTo>
                <a:cubicBezTo>
                  <a:pt x="589915" y="117140"/>
                  <a:pt x="678180" y="68562"/>
                  <a:pt x="723900" y="48242"/>
                </a:cubicBezTo>
                <a:cubicBezTo>
                  <a:pt x="769620" y="27922"/>
                  <a:pt x="776923" y="7303"/>
                  <a:pt x="784860" y="0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5D1CC1FA-D426-9919-C77B-C93FCEE19F07}"/>
              </a:ext>
            </a:extLst>
          </p:cNvPr>
          <p:cNvCxnSpPr>
            <a:cxnSpLocks/>
          </p:cNvCxnSpPr>
          <p:nvPr/>
        </p:nvCxnSpPr>
        <p:spPr>
          <a:xfrm flipH="1">
            <a:off x="9190576" y="772917"/>
            <a:ext cx="301648" cy="17107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id="{2123388E-C8AF-37EE-0E37-07E09763B891}"/>
              </a:ext>
            </a:extLst>
          </p:cNvPr>
          <p:cNvCxnSpPr>
            <a:cxnSpLocks/>
          </p:cNvCxnSpPr>
          <p:nvPr/>
        </p:nvCxnSpPr>
        <p:spPr>
          <a:xfrm flipH="1">
            <a:off x="9114916" y="836333"/>
            <a:ext cx="589473" cy="16195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nettore diritto 265">
            <a:extLst>
              <a:ext uri="{FF2B5EF4-FFF2-40B4-BE49-F238E27FC236}">
                <a16:creationId xmlns:a16="http://schemas.microsoft.com/office/drawing/2014/main" id="{4844A063-0475-C35D-CED6-67A18B5FECA2}"/>
              </a:ext>
            </a:extLst>
          </p:cNvPr>
          <p:cNvCxnSpPr>
            <a:cxnSpLocks/>
          </p:cNvCxnSpPr>
          <p:nvPr/>
        </p:nvCxnSpPr>
        <p:spPr>
          <a:xfrm flipH="1">
            <a:off x="9040477" y="924004"/>
            <a:ext cx="866890" cy="150149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383753E6-B6F3-886C-BDF3-8E894FA9FA8D}"/>
              </a:ext>
            </a:extLst>
          </p:cNvPr>
          <p:cNvCxnSpPr>
            <a:cxnSpLocks/>
          </p:cNvCxnSpPr>
          <p:nvPr/>
        </p:nvCxnSpPr>
        <p:spPr>
          <a:xfrm flipH="1">
            <a:off x="8940277" y="1055130"/>
            <a:ext cx="1144670" cy="136416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8CA31DFA-B8A4-3BDC-EA77-3F0B1A7D28A4}"/>
              </a:ext>
            </a:extLst>
          </p:cNvPr>
          <p:cNvCxnSpPr>
            <a:cxnSpLocks/>
          </p:cNvCxnSpPr>
          <p:nvPr/>
        </p:nvCxnSpPr>
        <p:spPr>
          <a:xfrm flipH="1">
            <a:off x="8863742" y="1204291"/>
            <a:ext cx="1377989" cy="115627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nettore diritto 268">
            <a:extLst>
              <a:ext uri="{FF2B5EF4-FFF2-40B4-BE49-F238E27FC236}">
                <a16:creationId xmlns:a16="http://schemas.microsoft.com/office/drawing/2014/main" id="{B1921AF7-F6B9-7839-94E7-2A0ACEFDD1BA}"/>
              </a:ext>
            </a:extLst>
          </p:cNvPr>
          <p:cNvCxnSpPr>
            <a:cxnSpLocks/>
          </p:cNvCxnSpPr>
          <p:nvPr/>
        </p:nvCxnSpPr>
        <p:spPr>
          <a:xfrm flipH="1">
            <a:off x="8829262" y="1386638"/>
            <a:ext cx="1540259" cy="8892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nettore diritto 269">
            <a:extLst>
              <a:ext uri="{FF2B5EF4-FFF2-40B4-BE49-F238E27FC236}">
                <a16:creationId xmlns:a16="http://schemas.microsoft.com/office/drawing/2014/main" id="{D4C36761-F51E-80E2-E049-6CC1D2838C86}"/>
              </a:ext>
            </a:extLst>
          </p:cNvPr>
          <p:cNvCxnSpPr>
            <a:cxnSpLocks/>
          </p:cNvCxnSpPr>
          <p:nvPr/>
        </p:nvCxnSpPr>
        <p:spPr>
          <a:xfrm flipH="1">
            <a:off x="8803181" y="1590616"/>
            <a:ext cx="1654259" cy="6021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nettore diritto 270">
            <a:extLst>
              <a:ext uri="{FF2B5EF4-FFF2-40B4-BE49-F238E27FC236}">
                <a16:creationId xmlns:a16="http://schemas.microsoft.com/office/drawing/2014/main" id="{5021057D-AA6A-E043-9EB3-8552676995E1}"/>
              </a:ext>
            </a:extLst>
          </p:cNvPr>
          <p:cNvCxnSpPr>
            <a:cxnSpLocks/>
          </p:cNvCxnSpPr>
          <p:nvPr/>
        </p:nvCxnSpPr>
        <p:spPr>
          <a:xfrm flipH="1">
            <a:off x="8776649" y="1804636"/>
            <a:ext cx="1734953" cy="30591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nettore diritto 274">
            <a:extLst>
              <a:ext uri="{FF2B5EF4-FFF2-40B4-BE49-F238E27FC236}">
                <a16:creationId xmlns:a16="http://schemas.microsoft.com/office/drawing/2014/main" id="{60CEE442-854F-F5A7-60B9-5B9A0E49FB1B}"/>
              </a:ext>
            </a:extLst>
          </p:cNvPr>
          <p:cNvCxnSpPr>
            <a:cxnSpLocks/>
          </p:cNvCxnSpPr>
          <p:nvPr/>
        </p:nvCxnSpPr>
        <p:spPr>
          <a:xfrm flipV="1">
            <a:off x="8788399" y="2019598"/>
            <a:ext cx="1744120" cy="47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onnettore diritto 275">
            <a:extLst>
              <a:ext uri="{FF2B5EF4-FFF2-40B4-BE49-F238E27FC236}">
                <a16:creationId xmlns:a16="http://schemas.microsoft.com/office/drawing/2014/main" id="{82A90098-E0F4-FDBD-4363-62AB0089EADB}"/>
              </a:ext>
            </a:extLst>
          </p:cNvPr>
          <p:cNvCxnSpPr>
            <a:cxnSpLocks/>
          </p:cNvCxnSpPr>
          <p:nvPr/>
        </p:nvCxnSpPr>
        <p:spPr>
          <a:xfrm>
            <a:off x="8784627" y="1934671"/>
            <a:ext cx="1722501" cy="30372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nettore diritto 276">
            <a:extLst>
              <a:ext uri="{FF2B5EF4-FFF2-40B4-BE49-F238E27FC236}">
                <a16:creationId xmlns:a16="http://schemas.microsoft.com/office/drawing/2014/main" id="{9FBB84C3-EEEB-D293-B732-EF1EFA9921A8}"/>
              </a:ext>
            </a:extLst>
          </p:cNvPr>
          <p:cNvCxnSpPr>
            <a:cxnSpLocks/>
          </p:cNvCxnSpPr>
          <p:nvPr/>
        </p:nvCxnSpPr>
        <p:spPr>
          <a:xfrm>
            <a:off x="8789645" y="1843712"/>
            <a:ext cx="1531027" cy="5572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nettore diritto 277">
            <a:extLst>
              <a:ext uri="{FF2B5EF4-FFF2-40B4-BE49-F238E27FC236}">
                <a16:creationId xmlns:a16="http://schemas.microsoft.com/office/drawing/2014/main" id="{3E451B6B-492C-42CA-9495-2C7BF8C4E3B2}"/>
              </a:ext>
            </a:extLst>
          </p:cNvPr>
          <p:cNvCxnSpPr>
            <a:cxnSpLocks/>
          </p:cNvCxnSpPr>
          <p:nvPr/>
        </p:nvCxnSpPr>
        <p:spPr>
          <a:xfrm>
            <a:off x="8813747" y="1753573"/>
            <a:ext cx="1118273" cy="64563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id="{D28910C5-F27D-F333-D45B-665BE0853437}"/>
              </a:ext>
            </a:extLst>
          </p:cNvPr>
          <p:cNvCxnSpPr>
            <a:cxnSpLocks/>
          </p:cNvCxnSpPr>
          <p:nvPr/>
        </p:nvCxnSpPr>
        <p:spPr>
          <a:xfrm>
            <a:off x="8307120" y="1207654"/>
            <a:ext cx="1468886" cy="123254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207536BB-DE1E-DC89-2F6E-77111395103B}"/>
              </a:ext>
            </a:extLst>
          </p:cNvPr>
          <p:cNvCxnSpPr>
            <a:cxnSpLocks/>
          </p:cNvCxnSpPr>
          <p:nvPr/>
        </p:nvCxnSpPr>
        <p:spPr>
          <a:xfrm>
            <a:off x="8456786" y="1051294"/>
            <a:ext cx="1200785" cy="143104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id="{03AB6038-5CE9-BD30-C183-9A0EF52E715B}"/>
              </a:ext>
            </a:extLst>
          </p:cNvPr>
          <p:cNvCxnSpPr>
            <a:cxnSpLocks/>
          </p:cNvCxnSpPr>
          <p:nvPr/>
        </p:nvCxnSpPr>
        <p:spPr>
          <a:xfrm>
            <a:off x="8639133" y="923504"/>
            <a:ext cx="936734" cy="162247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nettore diritto 281">
            <a:extLst>
              <a:ext uri="{FF2B5EF4-FFF2-40B4-BE49-F238E27FC236}">
                <a16:creationId xmlns:a16="http://schemas.microsoft.com/office/drawing/2014/main" id="{F84225DD-0098-ED9F-AD9E-62B796765F06}"/>
              </a:ext>
            </a:extLst>
          </p:cNvPr>
          <p:cNvCxnSpPr>
            <a:cxnSpLocks/>
          </p:cNvCxnSpPr>
          <p:nvPr/>
        </p:nvCxnSpPr>
        <p:spPr>
          <a:xfrm>
            <a:off x="8843111" y="835585"/>
            <a:ext cx="618642" cy="169970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nettore diritto 282">
            <a:extLst>
              <a:ext uri="{FF2B5EF4-FFF2-40B4-BE49-F238E27FC236}">
                <a16:creationId xmlns:a16="http://schemas.microsoft.com/office/drawing/2014/main" id="{FD959B37-C876-05CC-647C-7B8626D60D3B}"/>
              </a:ext>
            </a:extLst>
          </p:cNvPr>
          <p:cNvCxnSpPr>
            <a:cxnSpLocks/>
          </p:cNvCxnSpPr>
          <p:nvPr/>
        </p:nvCxnSpPr>
        <p:spPr>
          <a:xfrm>
            <a:off x="9057131" y="781423"/>
            <a:ext cx="309081" cy="175288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nettore diritto 283">
            <a:extLst>
              <a:ext uri="{FF2B5EF4-FFF2-40B4-BE49-F238E27FC236}">
                <a16:creationId xmlns:a16="http://schemas.microsoft.com/office/drawing/2014/main" id="{4EE75398-61CD-50EC-4387-F83DEB9BB85B}"/>
              </a:ext>
            </a:extLst>
          </p:cNvPr>
          <p:cNvCxnSpPr>
            <a:cxnSpLocks/>
          </p:cNvCxnSpPr>
          <p:nvPr/>
        </p:nvCxnSpPr>
        <p:spPr>
          <a:xfrm>
            <a:off x="9273881" y="759631"/>
            <a:ext cx="0" cy="16595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id="{9C79F64B-26B4-36D8-6AA4-73CA7DBFEC74}"/>
              </a:ext>
            </a:extLst>
          </p:cNvPr>
          <p:cNvCxnSpPr>
            <a:cxnSpLocks/>
          </p:cNvCxnSpPr>
          <p:nvPr/>
        </p:nvCxnSpPr>
        <p:spPr>
          <a:xfrm>
            <a:off x="8187374" y="1392882"/>
            <a:ext cx="521712" cy="30121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ttore diritto 310">
            <a:extLst>
              <a:ext uri="{FF2B5EF4-FFF2-40B4-BE49-F238E27FC236}">
                <a16:creationId xmlns:a16="http://schemas.microsoft.com/office/drawing/2014/main" id="{A023C3DD-1B62-B0BC-FBBD-C62E24FF7F07}"/>
              </a:ext>
            </a:extLst>
          </p:cNvPr>
          <p:cNvCxnSpPr>
            <a:cxnSpLocks/>
          </p:cNvCxnSpPr>
          <p:nvPr/>
        </p:nvCxnSpPr>
        <p:spPr>
          <a:xfrm>
            <a:off x="8089513" y="1593278"/>
            <a:ext cx="265558" cy="9665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3" name="Gruppo 312">
            <a:extLst>
              <a:ext uri="{FF2B5EF4-FFF2-40B4-BE49-F238E27FC236}">
                <a16:creationId xmlns:a16="http://schemas.microsoft.com/office/drawing/2014/main" id="{7E6E502B-12B4-72BB-1026-AEDE69CCFA58}"/>
              </a:ext>
            </a:extLst>
          </p:cNvPr>
          <p:cNvGrpSpPr/>
          <p:nvPr/>
        </p:nvGrpSpPr>
        <p:grpSpPr>
          <a:xfrm rot="16200000">
            <a:off x="9145863" y="1301946"/>
            <a:ext cx="1209426" cy="3532015"/>
            <a:chOff x="1221646" y="2649049"/>
            <a:chExt cx="2440075" cy="3263741"/>
          </a:xfrm>
        </p:grpSpPr>
        <p:grpSp>
          <p:nvGrpSpPr>
            <p:cNvPr id="314" name="Gruppo 313">
              <a:extLst>
                <a:ext uri="{FF2B5EF4-FFF2-40B4-BE49-F238E27FC236}">
                  <a16:creationId xmlns:a16="http://schemas.microsoft.com/office/drawing/2014/main" id="{43770C91-460C-E345-D8F3-717BB2FB5838}"/>
                </a:ext>
              </a:extLst>
            </p:cNvPr>
            <p:cNvGrpSpPr/>
            <p:nvPr/>
          </p:nvGrpSpPr>
          <p:grpSpPr>
            <a:xfrm>
              <a:off x="1221646" y="2649049"/>
              <a:ext cx="855240" cy="3263741"/>
              <a:chOff x="1608338" y="2286283"/>
              <a:chExt cx="1067403" cy="3263741"/>
            </a:xfrm>
          </p:grpSpPr>
          <p:cxnSp>
            <p:nvCxnSpPr>
              <p:cNvPr id="348" name="Connettore diritto 347">
                <a:extLst>
                  <a:ext uri="{FF2B5EF4-FFF2-40B4-BE49-F238E27FC236}">
                    <a16:creationId xmlns:a16="http://schemas.microsoft.com/office/drawing/2014/main" id="{F37972A9-692F-98B8-84AA-1E0251830F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08338" y="2286283"/>
                <a:ext cx="0" cy="3263741"/>
              </a:xfrm>
              <a:prstGeom prst="line">
                <a:avLst/>
              </a:prstGeom>
              <a:ln w="31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3" name="Gruppo 332">
                <a:extLst>
                  <a:ext uri="{FF2B5EF4-FFF2-40B4-BE49-F238E27FC236}">
                    <a16:creationId xmlns:a16="http://schemas.microsoft.com/office/drawing/2014/main" id="{0F5F8511-56A7-1355-26B8-55D7D7DA6B8E}"/>
                  </a:ext>
                </a:extLst>
              </p:cNvPr>
              <p:cNvGrpSpPr/>
              <p:nvPr/>
            </p:nvGrpSpPr>
            <p:grpSpPr>
              <a:xfrm>
                <a:off x="1761343" y="2513152"/>
                <a:ext cx="914398" cy="2389956"/>
                <a:chOff x="693938" y="2519811"/>
                <a:chExt cx="914398" cy="2389956"/>
              </a:xfrm>
            </p:grpSpPr>
            <p:cxnSp>
              <p:nvCxnSpPr>
                <p:cNvPr id="334" name="Connettore diritto 333">
                  <a:extLst>
                    <a:ext uri="{FF2B5EF4-FFF2-40B4-BE49-F238E27FC236}">
                      <a16:creationId xmlns:a16="http://schemas.microsoft.com/office/drawing/2014/main" id="{AD4E4109-6A59-33A4-FE93-B9139B09209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-458168" y="3757661"/>
                  <a:ext cx="2304212" cy="0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5" name="Connettore diritto 334">
                  <a:extLst>
                    <a:ext uri="{FF2B5EF4-FFF2-40B4-BE49-F238E27FC236}">
                      <a16:creationId xmlns:a16="http://schemas.microsoft.com/office/drawing/2014/main" id="{013C318D-0099-8CA3-7FA9-1165F0A65AD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-302699" y="3746284"/>
                  <a:ext cx="2298079" cy="0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6" name="Connettore diritto 335">
                  <a:extLst>
                    <a:ext uri="{FF2B5EF4-FFF2-40B4-BE49-F238E27FC236}">
                      <a16:creationId xmlns:a16="http://schemas.microsoft.com/office/drawing/2014/main" id="{0952FCA8-E8CE-62E9-9051-CE295CFF73B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-156680" y="3724694"/>
                  <a:ext cx="2310838" cy="0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7" name="Connettore diritto 336">
                  <a:extLst>
                    <a:ext uri="{FF2B5EF4-FFF2-40B4-BE49-F238E27FC236}">
                      <a16:creationId xmlns:a16="http://schemas.microsoft.com/office/drawing/2014/main" id="{F53C868F-4854-72C8-4DC3-A3E6C393CA8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-1053" y="3714246"/>
                  <a:ext cx="2304383" cy="0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8" name="Connettore diritto 337">
                  <a:extLst>
                    <a:ext uri="{FF2B5EF4-FFF2-40B4-BE49-F238E27FC236}">
                      <a16:creationId xmlns:a16="http://schemas.microsoft.com/office/drawing/2014/main" id="{8CAEE7B3-0507-688C-4C5B-13F53664849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150651" y="3699106"/>
                  <a:ext cx="2305775" cy="0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9" name="Connettore diritto 338">
                  <a:extLst>
                    <a:ext uri="{FF2B5EF4-FFF2-40B4-BE49-F238E27FC236}">
                      <a16:creationId xmlns:a16="http://schemas.microsoft.com/office/drawing/2014/main" id="{1146A7AE-E7CC-3EFA-4494-37CA55A5FE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97808" y="3679419"/>
                  <a:ext cx="2316262" cy="0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0" name="Connettore diritto 339">
                  <a:extLst>
                    <a:ext uri="{FF2B5EF4-FFF2-40B4-BE49-F238E27FC236}">
                      <a16:creationId xmlns:a16="http://schemas.microsoft.com/office/drawing/2014/main" id="{2917C6A3-4B4B-9CFC-051C-A6954D53143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66618" y="3661529"/>
                  <a:ext cx="2283435" cy="0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315" name="Gruppo 314">
              <a:extLst>
                <a:ext uri="{FF2B5EF4-FFF2-40B4-BE49-F238E27FC236}">
                  <a16:creationId xmlns:a16="http://schemas.microsoft.com/office/drawing/2014/main" id="{774E6609-2FE7-B0A3-6C4E-68FBBC6BA8CC}"/>
                </a:ext>
              </a:extLst>
            </p:cNvPr>
            <p:cNvGrpSpPr/>
            <p:nvPr/>
          </p:nvGrpSpPr>
          <p:grpSpPr>
            <a:xfrm>
              <a:off x="2195935" y="2824259"/>
              <a:ext cx="1465786" cy="2335094"/>
              <a:chOff x="693936" y="2471074"/>
              <a:chExt cx="1829408" cy="2335094"/>
            </a:xfrm>
          </p:grpSpPr>
          <p:grpSp>
            <p:nvGrpSpPr>
              <p:cNvPr id="316" name="Gruppo 315">
                <a:extLst>
                  <a:ext uri="{FF2B5EF4-FFF2-40B4-BE49-F238E27FC236}">
                    <a16:creationId xmlns:a16="http://schemas.microsoft.com/office/drawing/2014/main" id="{DCDE43F8-244C-72D4-9F10-AA58577E8836}"/>
                  </a:ext>
                </a:extLst>
              </p:cNvPr>
              <p:cNvGrpSpPr/>
              <p:nvPr/>
            </p:nvGrpSpPr>
            <p:grpSpPr>
              <a:xfrm>
                <a:off x="693936" y="2471074"/>
                <a:ext cx="914401" cy="2335094"/>
                <a:chOff x="693936" y="2471074"/>
                <a:chExt cx="914401" cy="2335094"/>
              </a:xfrm>
            </p:grpSpPr>
            <p:cxnSp>
              <p:nvCxnSpPr>
                <p:cNvPr id="325" name="Connettore diritto 324">
                  <a:extLst>
                    <a:ext uri="{FF2B5EF4-FFF2-40B4-BE49-F238E27FC236}">
                      <a16:creationId xmlns:a16="http://schemas.microsoft.com/office/drawing/2014/main" id="{40272260-979F-A778-55AA-99A5AC0DEEE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-462889" y="3649344"/>
                  <a:ext cx="2313649" cy="0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6" name="Connettore diritto 325">
                  <a:extLst>
                    <a:ext uri="{FF2B5EF4-FFF2-40B4-BE49-F238E27FC236}">
                      <a16:creationId xmlns:a16="http://schemas.microsoft.com/office/drawing/2014/main" id="{E8AF1758-8CBC-1BFD-5E9E-C599B3E6FCB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-313550" y="3636755"/>
                  <a:ext cx="2309941" cy="0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7" name="Connettore diritto 326">
                  <a:extLst>
                    <a:ext uri="{FF2B5EF4-FFF2-40B4-BE49-F238E27FC236}">
                      <a16:creationId xmlns:a16="http://schemas.microsoft.com/office/drawing/2014/main" id="{2346A93B-E594-4D5E-C031-AD0A6FDAA09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-149853" y="3619664"/>
                  <a:ext cx="2297180" cy="0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8" name="Connettore diritto 327">
                  <a:extLst>
                    <a:ext uri="{FF2B5EF4-FFF2-40B4-BE49-F238E27FC236}">
                      <a16:creationId xmlns:a16="http://schemas.microsoft.com/office/drawing/2014/main" id="{A03D5E2D-CF14-C9D6-48AF-6C61050033E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56721" y="3666614"/>
                  <a:ext cx="2188836" cy="0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9" name="Connettore diritto 328">
                  <a:extLst>
                    <a:ext uri="{FF2B5EF4-FFF2-40B4-BE49-F238E27FC236}">
                      <a16:creationId xmlns:a16="http://schemas.microsoft.com/office/drawing/2014/main" id="{B3A653DF-3A0B-C2B0-B64A-815F6837F86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32841" y="3670863"/>
                  <a:ext cx="2141393" cy="0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0" name="Connettore diritto 329">
                  <a:extLst>
                    <a:ext uri="{FF2B5EF4-FFF2-40B4-BE49-F238E27FC236}">
                      <a16:creationId xmlns:a16="http://schemas.microsoft.com/office/drawing/2014/main" id="{F5E4CF50-B4DC-37F9-EF1C-77B5725AA79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415051" y="3670800"/>
                  <a:ext cx="2081778" cy="0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1" name="Connettore diritto 330">
                  <a:extLst>
                    <a:ext uri="{FF2B5EF4-FFF2-40B4-BE49-F238E27FC236}">
                      <a16:creationId xmlns:a16="http://schemas.microsoft.com/office/drawing/2014/main" id="{E818E54B-DFFE-B714-A6FC-18795D8D595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587660" y="3699548"/>
                  <a:ext cx="2041354" cy="0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17" name="Gruppo 316">
                <a:extLst>
                  <a:ext uri="{FF2B5EF4-FFF2-40B4-BE49-F238E27FC236}">
                    <a16:creationId xmlns:a16="http://schemas.microsoft.com/office/drawing/2014/main" id="{775BB79C-D528-8051-E54C-6711273B2568}"/>
                  </a:ext>
                </a:extLst>
              </p:cNvPr>
              <p:cNvGrpSpPr/>
              <p:nvPr/>
            </p:nvGrpSpPr>
            <p:grpSpPr>
              <a:xfrm>
                <a:off x="1761342" y="2687188"/>
                <a:ext cx="762002" cy="2007209"/>
                <a:chOff x="693937" y="2693847"/>
                <a:chExt cx="762002" cy="2007209"/>
              </a:xfrm>
            </p:grpSpPr>
            <p:cxnSp>
              <p:nvCxnSpPr>
                <p:cNvPr id="318" name="Connettore diritto 317">
                  <a:extLst>
                    <a:ext uri="{FF2B5EF4-FFF2-40B4-BE49-F238E27FC236}">
                      <a16:creationId xmlns:a16="http://schemas.microsoft.com/office/drawing/2014/main" id="{62FD0C5B-28CC-AD2C-02C5-7958CD21C85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-309668" y="3697452"/>
                  <a:ext cx="2007209" cy="0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9" name="Connettore diritto 318">
                  <a:extLst>
                    <a:ext uri="{FF2B5EF4-FFF2-40B4-BE49-F238E27FC236}">
                      <a16:creationId xmlns:a16="http://schemas.microsoft.com/office/drawing/2014/main" id="{E8B3C0A0-82CD-5D91-F3FB-897A75D9683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-128590" y="3726131"/>
                  <a:ext cx="1949851" cy="0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0" name="Connettore diritto 319">
                  <a:extLst>
                    <a:ext uri="{FF2B5EF4-FFF2-40B4-BE49-F238E27FC236}">
                      <a16:creationId xmlns:a16="http://schemas.microsoft.com/office/drawing/2014/main" id="{70CDD4CE-4337-B678-D158-B10A2BBA642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51169" y="3709135"/>
                  <a:ext cx="1895137" cy="0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1" name="Connettore diritto 320">
                  <a:extLst>
                    <a:ext uri="{FF2B5EF4-FFF2-40B4-BE49-F238E27FC236}">
                      <a16:creationId xmlns:a16="http://schemas.microsoft.com/office/drawing/2014/main" id="{70D83581-3C4A-D5D6-DDA7-BD8F269AE4B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7068" y="3732634"/>
                  <a:ext cx="1848138" cy="0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2" name="Connettore diritto 321">
                  <a:extLst>
                    <a:ext uri="{FF2B5EF4-FFF2-40B4-BE49-F238E27FC236}">
                      <a16:creationId xmlns:a16="http://schemas.microsoft.com/office/drawing/2014/main" id="{ED24A392-64F1-DB2E-4CBA-6BDF680E78C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384687" y="3732933"/>
                  <a:ext cx="1801104" cy="0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3" name="Connettore diritto 322">
                  <a:extLst>
                    <a:ext uri="{FF2B5EF4-FFF2-40B4-BE49-F238E27FC236}">
                      <a16:creationId xmlns:a16="http://schemas.microsoft.com/office/drawing/2014/main" id="{474725B4-AB71-87C9-C6B1-3BD098E733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1073889" y="4251435"/>
                  <a:ext cx="764099" cy="0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4" name="Connettore diritto 323">
                  <a:extLst>
                    <a:ext uri="{FF2B5EF4-FFF2-40B4-BE49-F238E27FC236}">
                      <a16:creationId xmlns:a16="http://schemas.microsoft.com/office/drawing/2014/main" id="{86D9AF6E-3F37-4497-99FA-DBF1B19535F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1215389" y="3106469"/>
                  <a:ext cx="481098" cy="0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410" name="Connettore diritto 409">
            <a:extLst>
              <a:ext uri="{FF2B5EF4-FFF2-40B4-BE49-F238E27FC236}">
                <a16:creationId xmlns:a16="http://schemas.microsoft.com/office/drawing/2014/main" id="{7339608F-9E79-D14B-A7CE-18ABEE64412D}"/>
              </a:ext>
            </a:extLst>
          </p:cNvPr>
          <p:cNvCxnSpPr>
            <a:cxnSpLocks/>
          </p:cNvCxnSpPr>
          <p:nvPr/>
        </p:nvCxnSpPr>
        <p:spPr>
          <a:xfrm>
            <a:off x="8147990" y="3008189"/>
            <a:ext cx="127813" cy="0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2" name="Connettore diritto 411">
            <a:extLst>
              <a:ext uri="{FF2B5EF4-FFF2-40B4-BE49-F238E27FC236}">
                <a16:creationId xmlns:a16="http://schemas.microsoft.com/office/drawing/2014/main" id="{BA71E227-1DFB-D22D-2B53-CF6806C9AB52}"/>
              </a:ext>
            </a:extLst>
          </p:cNvPr>
          <p:cNvCxnSpPr>
            <a:cxnSpLocks/>
          </p:cNvCxnSpPr>
          <p:nvPr/>
        </p:nvCxnSpPr>
        <p:spPr>
          <a:xfrm>
            <a:off x="8132828" y="2949641"/>
            <a:ext cx="125837" cy="0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Connettore diritto 414">
            <a:extLst>
              <a:ext uri="{FF2B5EF4-FFF2-40B4-BE49-F238E27FC236}">
                <a16:creationId xmlns:a16="http://schemas.microsoft.com/office/drawing/2014/main" id="{26DA1AB6-701E-ABCA-2392-84C1BD8C74EA}"/>
              </a:ext>
            </a:extLst>
          </p:cNvPr>
          <p:cNvCxnSpPr>
            <a:cxnSpLocks/>
          </p:cNvCxnSpPr>
          <p:nvPr/>
        </p:nvCxnSpPr>
        <p:spPr>
          <a:xfrm>
            <a:off x="8089513" y="2827295"/>
            <a:ext cx="84667" cy="0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Connettore diritto 415">
            <a:extLst>
              <a:ext uri="{FF2B5EF4-FFF2-40B4-BE49-F238E27FC236}">
                <a16:creationId xmlns:a16="http://schemas.microsoft.com/office/drawing/2014/main" id="{45D31D17-FAF1-D6C4-8B12-41985E25C21B}"/>
              </a:ext>
            </a:extLst>
          </p:cNvPr>
          <p:cNvCxnSpPr>
            <a:cxnSpLocks/>
          </p:cNvCxnSpPr>
          <p:nvPr/>
        </p:nvCxnSpPr>
        <p:spPr>
          <a:xfrm>
            <a:off x="8117028" y="2888147"/>
            <a:ext cx="94797" cy="0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0" name="Connettore diritto 419">
            <a:extLst>
              <a:ext uri="{FF2B5EF4-FFF2-40B4-BE49-F238E27FC236}">
                <a16:creationId xmlns:a16="http://schemas.microsoft.com/office/drawing/2014/main" id="{B79564E6-9916-DADD-F5A2-2D3626E600D8}"/>
              </a:ext>
            </a:extLst>
          </p:cNvPr>
          <p:cNvCxnSpPr>
            <a:cxnSpLocks/>
          </p:cNvCxnSpPr>
          <p:nvPr/>
        </p:nvCxnSpPr>
        <p:spPr>
          <a:xfrm>
            <a:off x="8051855" y="2644810"/>
            <a:ext cx="17972" cy="0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1" name="Connettore diritto 420">
            <a:extLst>
              <a:ext uri="{FF2B5EF4-FFF2-40B4-BE49-F238E27FC236}">
                <a16:creationId xmlns:a16="http://schemas.microsoft.com/office/drawing/2014/main" id="{EBC476CB-31F2-C579-B778-42A02FF1CA36}"/>
              </a:ext>
            </a:extLst>
          </p:cNvPr>
          <p:cNvCxnSpPr>
            <a:cxnSpLocks/>
          </p:cNvCxnSpPr>
          <p:nvPr/>
        </p:nvCxnSpPr>
        <p:spPr>
          <a:xfrm>
            <a:off x="8089513" y="2765687"/>
            <a:ext cx="58477" cy="0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2" name="Connettore diritto 421">
            <a:extLst>
              <a:ext uri="{FF2B5EF4-FFF2-40B4-BE49-F238E27FC236}">
                <a16:creationId xmlns:a16="http://schemas.microsoft.com/office/drawing/2014/main" id="{342AD624-7852-6D55-82E1-BAB1BC749B80}"/>
              </a:ext>
            </a:extLst>
          </p:cNvPr>
          <p:cNvCxnSpPr>
            <a:cxnSpLocks/>
          </p:cNvCxnSpPr>
          <p:nvPr/>
        </p:nvCxnSpPr>
        <p:spPr>
          <a:xfrm>
            <a:off x="8069827" y="2706085"/>
            <a:ext cx="47201" cy="0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4" name="Gruppo 443">
            <a:extLst>
              <a:ext uri="{FF2B5EF4-FFF2-40B4-BE49-F238E27FC236}">
                <a16:creationId xmlns:a16="http://schemas.microsoft.com/office/drawing/2014/main" id="{91394975-0BD1-3741-82ED-02F84F8DDEB2}"/>
              </a:ext>
            </a:extLst>
          </p:cNvPr>
          <p:cNvGrpSpPr/>
          <p:nvPr/>
        </p:nvGrpSpPr>
        <p:grpSpPr>
          <a:xfrm>
            <a:off x="5749327" y="1780096"/>
            <a:ext cx="1321075" cy="1250800"/>
            <a:chOff x="5749426" y="1775932"/>
            <a:chExt cx="1321075" cy="1250800"/>
          </a:xfrm>
        </p:grpSpPr>
        <p:grpSp>
          <p:nvGrpSpPr>
            <p:cNvPr id="430" name="Gruppo 429">
              <a:extLst>
                <a:ext uri="{FF2B5EF4-FFF2-40B4-BE49-F238E27FC236}">
                  <a16:creationId xmlns:a16="http://schemas.microsoft.com/office/drawing/2014/main" id="{5C9895A6-1E8C-C320-D767-C0CECBE8099B}"/>
                </a:ext>
              </a:extLst>
            </p:cNvPr>
            <p:cNvGrpSpPr/>
            <p:nvPr/>
          </p:nvGrpSpPr>
          <p:grpSpPr>
            <a:xfrm>
              <a:off x="5749426" y="1775932"/>
              <a:ext cx="1321075" cy="527951"/>
              <a:chOff x="5749426" y="1775932"/>
              <a:chExt cx="1321075" cy="527951"/>
            </a:xfrm>
          </p:grpSpPr>
          <p:cxnSp>
            <p:nvCxnSpPr>
              <p:cNvPr id="260" name="Connettore diritto 259">
                <a:extLst>
                  <a:ext uri="{FF2B5EF4-FFF2-40B4-BE49-F238E27FC236}">
                    <a16:creationId xmlns:a16="http://schemas.microsoft.com/office/drawing/2014/main" id="{7D3FE550-4CE3-FC99-0D14-484304EEFC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14434" y="1775932"/>
                <a:ext cx="1056067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Connettore diritto 229">
                <a:extLst>
                  <a:ext uri="{FF2B5EF4-FFF2-40B4-BE49-F238E27FC236}">
                    <a16:creationId xmlns:a16="http://schemas.microsoft.com/office/drawing/2014/main" id="{54FABD76-BC78-555C-660A-D9DF2C93D227}"/>
                  </a:ext>
                </a:extLst>
              </p:cNvPr>
              <p:cNvCxnSpPr/>
              <p:nvPr/>
            </p:nvCxnSpPr>
            <p:spPr>
              <a:xfrm>
                <a:off x="5909809" y="1789949"/>
                <a:ext cx="1080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Connettore diritto 230">
                <a:extLst>
                  <a:ext uri="{FF2B5EF4-FFF2-40B4-BE49-F238E27FC236}">
                    <a16:creationId xmlns:a16="http://schemas.microsoft.com/office/drawing/2014/main" id="{AD6B1E14-0698-57D9-6D02-7739FD5FBB7E}"/>
                  </a:ext>
                </a:extLst>
              </p:cNvPr>
              <p:cNvCxnSpPr/>
              <p:nvPr/>
            </p:nvCxnSpPr>
            <p:spPr>
              <a:xfrm>
                <a:off x="5848131" y="1809042"/>
                <a:ext cx="1044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Connettore diritto 234">
                <a:extLst>
                  <a:ext uri="{FF2B5EF4-FFF2-40B4-BE49-F238E27FC236}">
                    <a16:creationId xmlns:a16="http://schemas.microsoft.com/office/drawing/2014/main" id="{63246BB9-5354-8CEA-E3D7-06DF8D03899A}"/>
                  </a:ext>
                </a:extLst>
              </p:cNvPr>
              <p:cNvCxnSpPr/>
              <p:nvPr/>
            </p:nvCxnSpPr>
            <p:spPr>
              <a:xfrm>
                <a:off x="5800569" y="1834384"/>
                <a:ext cx="1044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Connettore diritto 235">
                <a:extLst>
                  <a:ext uri="{FF2B5EF4-FFF2-40B4-BE49-F238E27FC236}">
                    <a16:creationId xmlns:a16="http://schemas.microsoft.com/office/drawing/2014/main" id="{52AD69B6-80DF-FB2E-7BFF-5C3F3AA34825}"/>
                  </a:ext>
                </a:extLst>
              </p:cNvPr>
              <p:cNvCxnSpPr/>
              <p:nvPr/>
            </p:nvCxnSpPr>
            <p:spPr>
              <a:xfrm>
                <a:off x="5749426" y="1868207"/>
                <a:ext cx="1044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Connettore diritto 237">
                <a:extLst>
                  <a:ext uri="{FF2B5EF4-FFF2-40B4-BE49-F238E27FC236}">
                    <a16:creationId xmlns:a16="http://schemas.microsoft.com/office/drawing/2014/main" id="{F1148A32-0AEC-CB0B-0621-CC474D531B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49426" y="1903964"/>
                <a:ext cx="972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Connettore diritto 238">
                <a:extLst>
                  <a:ext uri="{FF2B5EF4-FFF2-40B4-BE49-F238E27FC236}">
                    <a16:creationId xmlns:a16="http://schemas.microsoft.com/office/drawing/2014/main" id="{16CEE34A-84BA-32D5-0E31-08DD20EC30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84237" y="1951871"/>
                <a:ext cx="792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Connettore diritto 239">
                <a:extLst>
                  <a:ext uri="{FF2B5EF4-FFF2-40B4-BE49-F238E27FC236}">
                    <a16:creationId xmlns:a16="http://schemas.microsoft.com/office/drawing/2014/main" id="{4C7044D0-E20C-0FF6-7976-77794770E8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85510" y="2013775"/>
                <a:ext cx="648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Connettore diritto 240">
                <a:extLst>
                  <a:ext uri="{FF2B5EF4-FFF2-40B4-BE49-F238E27FC236}">
                    <a16:creationId xmlns:a16="http://schemas.microsoft.com/office/drawing/2014/main" id="{7EF50E8C-2B0A-AAC6-8516-86A17D425E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96000" y="2099758"/>
                <a:ext cx="468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Connettore diritto 241">
                <a:extLst>
                  <a:ext uri="{FF2B5EF4-FFF2-40B4-BE49-F238E27FC236}">
                    <a16:creationId xmlns:a16="http://schemas.microsoft.com/office/drawing/2014/main" id="{2369B848-C75E-EBA1-D9BC-C5F10BDB0C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46684" y="2199738"/>
                <a:ext cx="396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Connettore diritto 242">
                <a:extLst>
                  <a:ext uri="{FF2B5EF4-FFF2-40B4-BE49-F238E27FC236}">
                    <a16:creationId xmlns:a16="http://schemas.microsoft.com/office/drawing/2014/main" id="{5FD00914-9109-0D45-37DD-A7CE0DD437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7928" y="2303883"/>
                <a:ext cx="324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1" name="Gruppo 430">
              <a:extLst>
                <a:ext uri="{FF2B5EF4-FFF2-40B4-BE49-F238E27FC236}">
                  <a16:creationId xmlns:a16="http://schemas.microsoft.com/office/drawing/2014/main" id="{A9EE8C07-4EB2-4141-196A-0BC8F2009E86}"/>
                </a:ext>
              </a:extLst>
            </p:cNvPr>
            <p:cNvGrpSpPr/>
            <p:nvPr/>
          </p:nvGrpSpPr>
          <p:grpSpPr>
            <a:xfrm flipV="1">
              <a:off x="6200992" y="2397481"/>
              <a:ext cx="781139" cy="629251"/>
              <a:chOff x="6213463" y="1789949"/>
              <a:chExt cx="781139" cy="629251"/>
            </a:xfrm>
          </p:grpSpPr>
          <p:cxnSp>
            <p:nvCxnSpPr>
              <p:cNvPr id="433" name="Connettore diritto 432">
                <a:extLst>
                  <a:ext uri="{FF2B5EF4-FFF2-40B4-BE49-F238E27FC236}">
                    <a16:creationId xmlns:a16="http://schemas.microsoft.com/office/drawing/2014/main" id="{2C4C7901-27EC-1E25-04FA-9D93498265A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382602" y="1789949"/>
                <a:ext cx="612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Connettore diritto 433">
                <a:extLst>
                  <a:ext uri="{FF2B5EF4-FFF2-40B4-BE49-F238E27FC236}">
                    <a16:creationId xmlns:a16="http://schemas.microsoft.com/office/drawing/2014/main" id="{8EE47790-6D4A-731E-7DC7-84EE622265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394221" y="1809042"/>
                <a:ext cx="536404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5" name="Connettore diritto 434">
                <a:extLst>
                  <a:ext uri="{FF2B5EF4-FFF2-40B4-BE49-F238E27FC236}">
                    <a16:creationId xmlns:a16="http://schemas.microsoft.com/office/drawing/2014/main" id="{8A1B5623-BF5E-A8A9-48CD-5487D181F1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13463" y="2419200"/>
                <a:ext cx="306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6" name="Connettore diritto 435">
                <a:extLst>
                  <a:ext uri="{FF2B5EF4-FFF2-40B4-BE49-F238E27FC236}">
                    <a16:creationId xmlns:a16="http://schemas.microsoft.com/office/drawing/2014/main" id="{30489512-20AB-BEE4-012D-BDDBC4D97616}"/>
                  </a:ext>
                </a:extLst>
              </p:cNvPr>
              <p:cNvCxnSpPr/>
              <p:nvPr/>
            </p:nvCxnSpPr>
            <p:spPr>
              <a:xfrm>
                <a:off x="6394221" y="1834384"/>
                <a:ext cx="468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7" name="Connettore diritto 436">
                <a:extLst>
                  <a:ext uri="{FF2B5EF4-FFF2-40B4-BE49-F238E27FC236}">
                    <a16:creationId xmlns:a16="http://schemas.microsoft.com/office/drawing/2014/main" id="{1F392899-1419-EAEC-6B8E-C56723F0726B}"/>
                  </a:ext>
                </a:extLst>
              </p:cNvPr>
              <p:cNvCxnSpPr/>
              <p:nvPr/>
            </p:nvCxnSpPr>
            <p:spPr>
              <a:xfrm>
                <a:off x="6396077" y="1868207"/>
                <a:ext cx="396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Connettore diritto 437">
                <a:extLst>
                  <a:ext uri="{FF2B5EF4-FFF2-40B4-BE49-F238E27FC236}">
                    <a16:creationId xmlns:a16="http://schemas.microsoft.com/office/drawing/2014/main" id="{A62B07FB-67E8-EF7D-5FC3-495C319F5DF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94221" y="1903964"/>
                <a:ext cx="360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Connettore diritto 438">
                <a:extLst>
                  <a:ext uri="{FF2B5EF4-FFF2-40B4-BE49-F238E27FC236}">
                    <a16:creationId xmlns:a16="http://schemas.microsoft.com/office/drawing/2014/main" id="{118B84A4-89A9-F76F-6016-358439A6AB3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64708" y="1951871"/>
                <a:ext cx="3348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Connettore diritto 439">
                <a:extLst>
                  <a:ext uri="{FF2B5EF4-FFF2-40B4-BE49-F238E27FC236}">
                    <a16:creationId xmlns:a16="http://schemas.microsoft.com/office/drawing/2014/main" id="{6974E76B-1B1A-8F5E-ABD9-F535E43764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27889" y="2013775"/>
                <a:ext cx="324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1" name="Connettore diritto 440">
                <a:extLst>
                  <a:ext uri="{FF2B5EF4-FFF2-40B4-BE49-F238E27FC236}">
                    <a16:creationId xmlns:a16="http://schemas.microsoft.com/office/drawing/2014/main" id="{B88DBE0D-2EFA-B153-A70C-E4EAFBD0AF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92708" y="2099758"/>
                <a:ext cx="3024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2" name="Connettore diritto 441">
                <a:extLst>
                  <a:ext uri="{FF2B5EF4-FFF2-40B4-BE49-F238E27FC236}">
                    <a16:creationId xmlns:a16="http://schemas.microsoft.com/office/drawing/2014/main" id="{9C52B013-D10F-D058-6E2D-92BC79EF31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64280" y="2199738"/>
                <a:ext cx="288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3" name="Connettore diritto 442">
                <a:extLst>
                  <a:ext uri="{FF2B5EF4-FFF2-40B4-BE49-F238E27FC236}">
                    <a16:creationId xmlns:a16="http://schemas.microsoft.com/office/drawing/2014/main" id="{9F6BD7E5-57AE-3DC0-18AD-6315D9462B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36983" y="2303883"/>
                <a:ext cx="2952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449" name="Connettore diritto 448">
            <a:extLst>
              <a:ext uri="{FF2B5EF4-FFF2-40B4-BE49-F238E27FC236}">
                <a16:creationId xmlns:a16="http://schemas.microsoft.com/office/drawing/2014/main" id="{5D617345-AA20-97B9-4CEF-5F96C574CEB8}"/>
              </a:ext>
            </a:extLst>
          </p:cNvPr>
          <p:cNvCxnSpPr>
            <a:cxnSpLocks/>
          </p:cNvCxnSpPr>
          <p:nvPr/>
        </p:nvCxnSpPr>
        <p:spPr>
          <a:xfrm>
            <a:off x="5444022" y="2779777"/>
            <a:ext cx="101608" cy="107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7" name="Gruppo 496">
            <a:extLst>
              <a:ext uri="{FF2B5EF4-FFF2-40B4-BE49-F238E27FC236}">
                <a16:creationId xmlns:a16="http://schemas.microsoft.com/office/drawing/2014/main" id="{B584B282-0696-CA05-5A3E-3D8D2190C198}"/>
              </a:ext>
            </a:extLst>
          </p:cNvPr>
          <p:cNvGrpSpPr/>
          <p:nvPr/>
        </p:nvGrpSpPr>
        <p:grpSpPr>
          <a:xfrm>
            <a:off x="8088769" y="3670267"/>
            <a:ext cx="2414686" cy="3111501"/>
            <a:chOff x="8088769" y="3670267"/>
            <a:chExt cx="2414686" cy="3111501"/>
          </a:xfrm>
        </p:grpSpPr>
        <p:grpSp>
          <p:nvGrpSpPr>
            <p:cNvPr id="485" name="Gruppo 484">
              <a:extLst>
                <a:ext uri="{FF2B5EF4-FFF2-40B4-BE49-F238E27FC236}">
                  <a16:creationId xmlns:a16="http://schemas.microsoft.com/office/drawing/2014/main" id="{89F10419-F56D-E1B8-1539-231B1E3AEC59}"/>
                </a:ext>
              </a:extLst>
            </p:cNvPr>
            <p:cNvGrpSpPr/>
            <p:nvPr/>
          </p:nvGrpSpPr>
          <p:grpSpPr>
            <a:xfrm>
              <a:off x="8088769" y="3670543"/>
              <a:ext cx="1184992" cy="3109988"/>
              <a:chOff x="8088769" y="3670543"/>
              <a:chExt cx="1184992" cy="3109988"/>
            </a:xfrm>
          </p:grpSpPr>
          <p:cxnSp>
            <p:nvCxnSpPr>
              <p:cNvPr id="455" name="Connettore diritto 454">
                <a:extLst>
                  <a:ext uri="{FF2B5EF4-FFF2-40B4-BE49-F238E27FC236}">
                    <a16:creationId xmlns:a16="http://schemas.microsoft.com/office/drawing/2014/main" id="{FB820536-86CB-43DA-A554-56919436776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95530" y="5567118"/>
                <a:ext cx="476954" cy="1204848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8" name="Connettore diritto 457">
                <a:extLst>
                  <a:ext uri="{FF2B5EF4-FFF2-40B4-BE49-F238E27FC236}">
                    <a16:creationId xmlns:a16="http://schemas.microsoft.com/office/drawing/2014/main" id="{46FFD3CD-8818-3CE8-167B-0378400E5F0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088769" y="3673634"/>
                <a:ext cx="376586" cy="98057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1" name="Connettore diritto 460">
                <a:extLst>
                  <a:ext uri="{FF2B5EF4-FFF2-40B4-BE49-F238E27FC236}">
                    <a16:creationId xmlns:a16="http://schemas.microsoft.com/office/drawing/2014/main" id="{82853E77-5878-1D8D-9708-8CE76F05CC8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151627" y="3677886"/>
                <a:ext cx="530616" cy="145982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3" name="Connettore diritto 462">
                <a:extLst>
                  <a:ext uri="{FF2B5EF4-FFF2-40B4-BE49-F238E27FC236}">
                    <a16:creationId xmlns:a16="http://schemas.microsoft.com/office/drawing/2014/main" id="{4E6DE084-860C-FE89-0055-E1D8CDEC661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230088" y="3677886"/>
                <a:ext cx="583103" cy="172938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5" name="Connettore diritto 464">
                <a:extLst>
                  <a:ext uri="{FF2B5EF4-FFF2-40B4-BE49-F238E27FC236}">
                    <a16:creationId xmlns:a16="http://schemas.microsoft.com/office/drawing/2014/main" id="{A1ABD994-82DE-5732-D3A0-1B14DBCA6B87}"/>
                  </a:ext>
                </a:extLst>
              </p:cNvPr>
              <p:cNvCxnSpPr/>
              <p:nvPr/>
            </p:nvCxnSpPr>
            <p:spPr>
              <a:xfrm flipH="1" flipV="1">
                <a:off x="8342289" y="3670543"/>
                <a:ext cx="930195" cy="309892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7" name="Connettore diritto 466">
                <a:extLst>
                  <a:ext uri="{FF2B5EF4-FFF2-40B4-BE49-F238E27FC236}">
                    <a16:creationId xmlns:a16="http://schemas.microsoft.com/office/drawing/2014/main" id="{DED844D1-4BC5-E1EE-8DDC-B9DD5DFBF1D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486244" y="3675385"/>
                <a:ext cx="782899" cy="310514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0" name="Connettore diritto 469">
                <a:extLst>
                  <a:ext uri="{FF2B5EF4-FFF2-40B4-BE49-F238E27FC236}">
                    <a16:creationId xmlns:a16="http://schemas.microsoft.com/office/drawing/2014/main" id="{4037252B-FFB7-491B-8339-3F593FF588A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660293" y="3672631"/>
                <a:ext cx="610983" cy="310790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2" name="Connettore diritto 471">
                <a:extLst>
                  <a:ext uri="{FF2B5EF4-FFF2-40B4-BE49-F238E27FC236}">
                    <a16:creationId xmlns:a16="http://schemas.microsoft.com/office/drawing/2014/main" id="{8F6224FB-5176-BF48-CDDB-2978F7BC490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829262" y="3679108"/>
                <a:ext cx="443826" cy="3088164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5" name="Connettore diritto 474">
                <a:extLst>
                  <a:ext uri="{FF2B5EF4-FFF2-40B4-BE49-F238E27FC236}">
                    <a16:creationId xmlns:a16="http://schemas.microsoft.com/office/drawing/2014/main" id="{ED8422AA-D584-FB4A-CD67-715BAD73E4A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9051018" y="3678762"/>
                <a:ext cx="222374" cy="309495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3" name="Connettore diritto 482">
                <a:extLst>
                  <a:ext uri="{FF2B5EF4-FFF2-40B4-BE49-F238E27FC236}">
                    <a16:creationId xmlns:a16="http://schemas.microsoft.com/office/drawing/2014/main" id="{167B1086-AB8E-AC9B-DD76-107B0FDA67D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9273761" y="3670543"/>
                <a:ext cx="0" cy="309672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6" name="Gruppo 485">
              <a:extLst>
                <a:ext uri="{FF2B5EF4-FFF2-40B4-BE49-F238E27FC236}">
                  <a16:creationId xmlns:a16="http://schemas.microsoft.com/office/drawing/2014/main" id="{DA55756D-BE95-83A1-73A0-6BF021F6BC7A}"/>
                </a:ext>
              </a:extLst>
            </p:cNvPr>
            <p:cNvGrpSpPr/>
            <p:nvPr/>
          </p:nvGrpSpPr>
          <p:grpSpPr>
            <a:xfrm flipH="1">
              <a:off x="9269894" y="3670267"/>
              <a:ext cx="1233561" cy="3111501"/>
              <a:chOff x="8044149" y="3669030"/>
              <a:chExt cx="1233561" cy="3111501"/>
            </a:xfrm>
          </p:grpSpPr>
          <p:cxnSp>
            <p:nvCxnSpPr>
              <p:cNvPr id="487" name="Connettore diritto 486">
                <a:extLst>
                  <a:ext uri="{FF2B5EF4-FFF2-40B4-BE49-F238E27FC236}">
                    <a16:creationId xmlns:a16="http://schemas.microsoft.com/office/drawing/2014/main" id="{DF84A461-399C-3618-BB3F-98AA62E9A70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044149" y="3669030"/>
                <a:ext cx="1228335" cy="310293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8" name="Connettore diritto 487">
                <a:extLst>
                  <a:ext uri="{FF2B5EF4-FFF2-40B4-BE49-F238E27FC236}">
                    <a16:creationId xmlns:a16="http://schemas.microsoft.com/office/drawing/2014/main" id="{A94DE242-FE67-80CB-3FE5-BB5E2F6DBE8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088254" y="3672294"/>
                <a:ext cx="1189456" cy="3097171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9" name="Connettore diritto 488">
                <a:extLst>
                  <a:ext uri="{FF2B5EF4-FFF2-40B4-BE49-F238E27FC236}">
                    <a16:creationId xmlns:a16="http://schemas.microsoft.com/office/drawing/2014/main" id="{FB89CC94-B411-40FA-7074-96D855EDB74E}"/>
                  </a:ext>
                </a:extLst>
              </p:cNvPr>
              <p:cNvCxnSpPr/>
              <p:nvPr/>
            </p:nvCxnSpPr>
            <p:spPr>
              <a:xfrm flipH="1" flipV="1">
                <a:off x="8151627" y="3677886"/>
                <a:ext cx="1126083" cy="309805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0" name="Connettore diritto 489">
                <a:extLst>
                  <a:ext uri="{FF2B5EF4-FFF2-40B4-BE49-F238E27FC236}">
                    <a16:creationId xmlns:a16="http://schemas.microsoft.com/office/drawing/2014/main" id="{A97392A4-A1FF-6373-8884-C973E5456C13}"/>
                  </a:ext>
                </a:extLst>
              </p:cNvPr>
              <p:cNvCxnSpPr/>
              <p:nvPr/>
            </p:nvCxnSpPr>
            <p:spPr>
              <a:xfrm flipH="1" flipV="1">
                <a:off x="8230088" y="3677886"/>
                <a:ext cx="1042396" cy="309157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1" name="Connettore diritto 490">
                <a:extLst>
                  <a:ext uri="{FF2B5EF4-FFF2-40B4-BE49-F238E27FC236}">
                    <a16:creationId xmlns:a16="http://schemas.microsoft.com/office/drawing/2014/main" id="{C1342947-97CC-F02B-F6C8-ED79805FF807}"/>
                  </a:ext>
                </a:extLst>
              </p:cNvPr>
              <p:cNvCxnSpPr/>
              <p:nvPr/>
            </p:nvCxnSpPr>
            <p:spPr>
              <a:xfrm flipH="1" flipV="1">
                <a:off x="8342289" y="3670543"/>
                <a:ext cx="930195" cy="309892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2" name="Connettore diritto 491">
                <a:extLst>
                  <a:ext uri="{FF2B5EF4-FFF2-40B4-BE49-F238E27FC236}">
                    <a16:creationId xmlns:a16="http://schemas.microsoft.com/office/drawing/2014/main" id="{D0B22EAF-1EEC-F95F-A20A-680260785B5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486244" y="3675385"/>
                <a:ext cx="782899" cy="310514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3" name="Connettore diritto 492">
                <a:extLst>
                  <a:ext uri="{FF2B5EF4-FFF2-40B4-BE49-F238E27FC236}">
                    <a16:creationId xmlns:a16="http://schemas.microsoft.com/office/drawing/2014/main" id="{1B01834C-52FC-67F9-6DB4-205E2EF3210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660293" y="3672631"/>
                <a:ext cx="610983" cy="310790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4" name="Connettore diritto 493">
                <a:extLst>
                  <a:ext uri="{FF2B5EF4-FFF2-40B4-BE49-F238E27FC236}">
                    <a16:creationId xmlns:a16="http://schemas.microsoft.com/office/drawing/2014/main" id="{BE7C4DEE-0AE7-6B25-6D14-B39D4A876A8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829262" y="3679108"/>
                <a:ext cx="443826" cy="3088164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5" name="Connettore diritto 494">
                <a:extLst>
                  <a:ext uri="{FF2B5EF4-FFF2-40B4-BE49-F238E27FC236}">
                    <a16:creationId xmlns:a16="http://schemas.microsoft.com/office/drawing/2014/main" id="{D0099F58-8D24-8257-28DA-EB72C85160E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9051018" y="3678762"/>
                <a:ext cx="222374" cy="309495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99" name="Gruppo 498">
            <a:extLst>
              <a:ext uri="{FF2B5EF4-FFF2-40B4-BE49-F238E27FC236}">
                <a16:creationId xmlns:a16="http://schemas.microsoft.com/office/drawing/2014/main" id="{F3EC89B3-EC42-DC86-867E-2F1ED4D52102}"/>
              </a:ext>
            </a:extLst>
          </p:cNvPr>
          <p:cNvGrpSpPr/>
          <p:nvPr/>
        </p:nvGrpSpPr>
        <p:grpSpPr>
          <a:xfrm>
            <a:off x="9011182" y="5160937"/>
            <a:ext cx="789843" cy="450618"/>
            <a:chOff x="9011182" y="5160937"/>
            <a:chExt cx="789843" cy="450618"/>
          </a:xfrm>
        </p:grpSpPr>
        <p:sp>
          <p:nvSpPr>
            <p:cNvPr id="500" name="Figura a mano libera: forma 499">
              <a:extLst>
                <a:ext uri="{FF2B5EF4-FFF2-40B4-BE49-F238E27FC236}">
                  <a16:creationId xmlns:a16="http://schemas.microsoft.com/office/drawing/2014/main" id="{6B5E74B1-F960-38CB-4AD3-6CFA2DABED08}"/>
                </a:ext>
              </a:extLst>
            </p:cNvPr>
            <p:cNvSpPr/>
            <p:nvPr/>
          </p:nvSpPr>
          <p:spPr>
            <a:xfrm>
              <a:off x="9011182" y="5166799"/>
              <a:ext cx="784327" cy="444756"/>
            </a:xfrm>
            <a:custGeom>
              <a:avLst/>
              <a:gdLst>
                <a:gd name="connsiteX0" fmla="*/ 791799 w 791799"/>
                <a:gd name="connsiteY0" fmla="*/ 0 h 449537"/>
                <a:gd name="connsiteX1" fmla="*/ 730498 w 791799"/>
                <a:gd name="connsiteY1" fmla="*/ 66409 h 449537"/>
                <a:gd name="connsiteX2" fmla="*/ 518501 w 791799"/>
                <a:gd name="connsiteY2" fmla="*/ 234985 h 449537"/>
                <a:gd name="connsiteX3" fmla="*/ 252865 w 791799"/>
                <a:gd name="connsiteY3" fmla="*/ 380574 h 449537"/>
                <a:gd name="connsiteX4" fmla="*/ 0 w 791799"/>
                <a:gd name="connsiteY4" fmla="*/ 449537 h 449537"/>
                <a:gd name="connsiteX0" fmla="*/ 783983 w 783983"/>
                <a:gd name="connsiteY0" fmla="*/ 0 h 455398"/>
                <a:gd name="connsiteX1" fmla="*/ 730498 w 783983"/>
                <a:gd name="connsiteY1" fmla="*/ 72270 h 455398"/>
                <a:gd name="connsiteX2" fmla="*/ 518501 w 783983"/>
                <a:gd name="connsiteY2" fmla="*/ 240846 h 455398"/>
                <a:gd name="connsiteX3" fmla="*/ 252865 w 783983"/>
                <a:gd name="connsiteY3" fmla="*/ 386435 h 455398"/>
                <a:gd name="connsiteX4" fmla="*/ 0 w 783983"/>
                <a:gd name="connsiteY4" fmla="*/ 455398 h 4553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3983" h="455398">
                  <a:moveTo>
                    <a:pt x="783983" y="0"/>
                  </a:moveTo>
                  <a:cubicBezTo>
                    <a:pt x="776107" y="13622"/>
                    <a:pt x="774745" y="32129"/>
                    <a:pt x="730498" y="72270"/>
                  </a:cubicBezTo>
                  <a:cubicBezTo>
                    <a:pt x="686251" y="112411"/>
                    <a:pt x="598106" y="188485"/>
                    <a:pt x="518501" y="240846"/>
                  </a:cubicBezTo>
                  <a:cubicBezTo>
                    <a:pt x="438896" y="293207"/>
                    <a:pt x="339282" y="350676"/>
                    <a:pt x="252865" y="386435"/>
                  </a:cubicBezTo>
                  <a:cubicBezTo>
                    <a:pt x="166448" y="422194"/>
                    <a:pt x="83224" y="438796"/>
                    <a:pt x="0" y="455398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01" name="Figura a mano libera: forma 500">
              <a:extLst>
                <a:ext uri="{FF2B5EF4-FFF2-40B4-BE49-F238E27FC236}">
                  <a16:creationId xmlns:a16="http://schemas.microsoft.com/office/drawing/2014/main" id="{C17134DD-6472-44C4-7A55-D47311563DEE}"/>
                </a:ext>
              </a:extLst>
            </p:cNvPr>
            <p:cNvSpPr/>
            <p:nvPr/>
          </p:nvSpPr>
          <p:spPr>
            <a:xfrm>
              <a:off x="9016291" y="5160937"/>
              <a:ext cx="784734" cy="450617"/>
            </a:xfrm>
            <a:custGeom>
              <a:avLst/>
              <a:gdLst>
                <a:gd name="connsiteX0" fmla="*/ 786690 w 786690"/>
                <a:gd name="connsiteY0" fmla="*/ 0 h 457200"/>
                <a:gd name="connsiteX1" fmla="*/ 418887 w 786690"/>
                <a:gd name="connsiteY1" fmla="*/ 71518 h 457200"/>
                <a:gd name="connsiteX2" fmla="*/ 183901 w 786690"/>
                <a:gd name="connsiteY2" fmla="*/ 237540 h 457200"/>
                <a:gd name="connsiteX3" fmla="*/ 40867 w 786690"/>
                <a:gd name="connsiteY3" fmla="*/ 380575 h 457200"/>
                <a:gd name="connsiteX4" fmla="*/ 0 w 786690"/>
                <a:gd name="connsiteY4" fmla="*/ 457200 h 457200"/>
                <a:gd name="connsiteX0" fmla="*/ 786690 w 786690"/>
                <a:gd name="connsiteY0" fmla="*/ 0 h 457200"/>
                <a:gd name="connsiteX1" fmla="*/ 423995 w 786690"/>
                <a:gd name="connsiteY1" fmla="*/ 63640 h 457200"/>
                <a:gd name="connsiteX2" fmla="*/ 183901 w 786690"/>
                <a:gd name="connsiteY2" fmla="*/ 237540 h 457200"/>
                <a:gd name="connsiteX3" fmla="*/ 40867 w 786690"/>
                <a:gd name="connsiteY3" fmla="*/ 380575 h 457200"/>
                <a:gd name="connsiteX4" fmla="*/ 0 w 786690"/>
                <a:gd name="connsiteY4" fmla="*/ 457200 h 457200"/>
                <a:gd name="connsiteX0" fmla="*/ 786690 w 786690"/>
                <a:gd name="connsiteY0" fmla="*/ 0 h 457200"/>
                <a:gd name="connsiteX1" fmla="*/ 423995 w 786690"/>
                <a:gd name="connsiteY1" fmla="*/ 63640 h 457200"/>
                <a:gd name="connsiteX2" fmla="*/ 183901 w 786690"/>
                <a:gd name="connsiteY2" fmla="*/ 237540 h 457200"/>
                <a:gd name="connsiteX3" fmla="*/ 40867 w 786690"/>
                <a:gd name="connsiteY3" fmla="*/ 380575 h 457200"/>
                <a:gd name="connsiteX4" fmla="*/ 0 w 786690"/>
                <a:gd name="connsiteY4" fmla="*/ 457200 h 457200"/>
                <a:gd name="connsiteX0" fmla="*/ 786690 w 786690"/>
                <a:gd name="connsiteY0" fmla="*/ 0 h 457200"/>
                <a:gd name="connsiteX1" fmla="*/ 423995 w 786690"/>
                <a:gd name="connsiteY1" fmla="*/ 63640 h 457200"/>
                <a:gd name="connsiteX2" fmla="*/ 183901 w 786690"/>
                <a:gd name="connsiteY2" fmla="*/ 237540 h 457200"/>
                <a:gd name="connsiteX3" fmla="*/ 40867 w 786690"/>
                <a:gd name="connsiteY3" fmla="*/ 380575 h 457200"/>
                <a:gd name="connsiteX4" fmla="*/ 0 w 786690"/>
                <a:gd name="connsiteY4" fmla="*/ 457200 h 457200"/>
                <a:gd name="connsiteX0" fmla="*/ 784736 w 784736"/>
                <a:gd name="connsiteY0" fmla="*/ 0 h 463225"/>
                <a:gd name="connsiteX1" fmla="*/ 423995 w 784736"/>
                <a:gd name="connsiteY1" fmla="*/ 69665 h 463225"/>
                <a:gd name="connsiteX2" fmla="*/ 183901 w 784736"/>
                <a:gd name="connsiteY2" fmla="*/ 243565 h 463225"/>
                <a:gd name="connsiteX3" fmla="*/ 40867 w 784736"/>
                <a:gd name="connsiteY3" fmla="*/ 386600 h 463225"/>
                <a:gd name="connsiteX4" fmla="*/ 0 w 784736"/>
                <a:gd name="connsiteY4" fmla="*/ 463225 h 463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4736" h="463225">
                  <a:moveTo>
                    <a:pt x="784736" y="0"/>
                  </a:moveTo>
                  <a:cubicBezTo>
                    <a:pt x="651067" y="15964"/>
                    <a:pt x="524134" y="29071"/>
                    <a:pt x="423995" y="69665"/>
                  </a:cubicBezTo>
                  <a:cubicBezTo>
                    <a:pt x="323856" y="110259"/>
                    <a:pt x="247755" y="190743"/>
                    <a:pt x="183901" y="243565"/>
                  </a:cubicBezTo>
                  <a:cubicBezTo>
                    <a:pt x="120047" y="296387"/>
                    <a:pt x="71517" y="349990"/>
                    <a:pt x="40867" y="386600"/>
                  </a:cubicBezTo>
                  <a:cubicBezTo>
                    <a:pt x="16078" y="433252"/>
                    <a:pt x="5108" y="443217"/>
                    <a:pt x="0" y="463225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160" name="Gruppo 159">
            <a:extLst>
              <a:ext uri="{FF2B5EF4-FFF2-40B4-BE49-F238E27FC236}">
                <a16:creationId xmlns:a16="http://schemas.microsoft.com/office/drawing/2014/main" id="{5E8B6FD3-C02B-E0FE-8138-1E4334E87887}"/>
              </a:ext>
            </a:extLst>
          </p:cNvPr>
          <p:cNvGrpSpPr/>
          <p:nvPr/>
        </p:nvGrpSpPr>
        <p:grpSpPr>
          <a:xfrm>
            <a:off x="8041620" y="4467400"/>
            <a:ext cx="2759242" cy="2344140"/>
            <a:chOff x="8041620" y="4467400"/>
            <a:chExt cx="2759242" cy="2344140"/>
          </a:xfrm>
        </p:grpSpPr>
        <p:grpSp>
          <p:nvGrpSpPr>
            <p:cNvPr id="16" name="Gruppo 15">
              <a:extLst>
                <a:ext uri="{FF2B5EF4-FFF2-40B4-BE49-F238E27FC236}">
                  <a16:creationId xmlns:a16="http://schemas.microsoft.com/office/drawing/2014/main" id="{E3443E68-A960-3BC0-07E1-1BA178E54ED8}"/>
                </a:ext>
              </a:extLst>
            </p:cNvPr>
            <p:cNvGrpSpPr/>
            <p:nvPr/>
          </p:nvGrpSpPr>
          <p:grpSpPr>
            <a:xfrm>
              <a:off x="9424012" y="4935085"/>
              <a:ext cx="1376850" cy="1192555"/>
              <a:chOff x="9424012" y="4935085"/>
              <a:chExt cx="1376850" cy="1192555"/>
            </a:xfrm>
          </p:grpSpPr>
          <p:grpSp>
            <p:nvGrpSpPr>
              <p:cNvPr id="9" name="Gruppo 8">
                <a:extLst>
                  <a:ext uri="{FF2B5EF4-FFF2-40B4-BE49-F238E27FC236}">
                    <a16:creationId xmlns:a16="http://schemas.microsoft.com/office/drawing/2014/main" id="{ED5C3C33-0730-FBFD-6399-6ACD59E241C0}"/>
                  </a:ext>
                </a:extLst>
              </p:cNvPr>
              <p:cNvGrpSpPr/>
              <p:nvPr/>
            </p:nvGrpSpPr>
            <p:grpSpPr>
              <a:xfrm rot="3599256">
                <a:off x="9500630" y="4858467"/>
                <a:ext cx="1192555" cy="1345792"/>
                <a:chOff x="878011" y="3129231"/>
                <a:chExt cx="3345274" cy="838499"/>
              </a:xfrm>
            </p:grpSpPr>
            <p:grpSp>
              <p:nvGrpSpPr>
                <p:cNvPr id="452" name="Gruppo 451">
                  <a:extLst>
                    <a:ext uri="{FF2B5EF4-FFF2-40B4-BE49-F238E27FC236}">
                      <a16:creationId xmlns:a16="http://schemas.microsoft.com/office/drawing/2014/main" id="{2C675F26-08A6-54A8-CEA0-038D8123E8BB}"/>
                    </a:ext>
                  </a:extLst>
                </p:cNvPr>
                <p:cNvGrpSpPr/>
                <p:nvPr/>
              </p:nvGrpSpPr>
              <p:grpSpPr>
                <a:xfrm>
                  <a:off x="878011" y="3129231"/>
                  <a:ext cx="1894043" cy="547971"/>
                  <a:chOff x="112052" y="2773124"/>
                  <a:chExt cx="2363905" cy="547971"/>
                </a:xfrm>
              </p:grpSpPr>
              <p:cxnSp>
                <p:nvCxnSpPr>
                  <p:cNvPr id="453" name="Connettore diritto 452">
                    <a:extLst>
                      <a:ext uri="{FF2B5EF4-FFF2-40B4-BE49-F238E27FC236}">
                        <a16:creationId xmlns:a16="http://schemas.microsoft.com/office/drawing/2014/main" id="{D8480575-E3CE-FAE0-D6CC-13582703BE7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514668" y="2370508"/>
                    <a:ext cx="358544" cy="1163775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4" name="Connettore diritto 453">
                    <a:extLst>
                      <a:ext uri="{FF2B5EF4-FFF2-40B4-BE49-F238E27FC236}">
                        <a16:creationId xmlns:a16="http://schemas.microsoft.com/office/drawing/2014/main" id="{06B7C9DD-FA10-319E-0F40-4F6308B7BCC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660767" y="2360538"/>
                    <a:ext cx="371139" cy="1204655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6" name="Connettore diritto 455">
                    <a:extLst>
                      <a:ext uri="{FF2B5EF4-FFF2-40B4-BE49-F238E27FC236}">
                        <a16:creationId xmlns:a16="http://schemas.microsoft.com/office/drawing/2014/main" id="{F912C1F1-12C7-5A8F-E20A-66D4793C258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795560" y="2322350"/>
                    <a:ext cx="406356" cy="1318963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7" name="Connettore diritto 456">
                    <a:extLst>
                      <a:ext uri="{FF2B5EF4-FFF2-40B4-BE49-F238E27FC236}">
                        <a16:creationId xmlns:a16="http://schemas.microsoft.com/office/drawing/2014/main" id="{22D2751D-04FC-CD63-6601-7A4AE49DED2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934242" y="2297230"/>
                    <a:ext cx="433795" cy="1408026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9" name="Connettore diritto 458">
                    <a:extLst>
                      <a:ext uri="{FF2B5EF4-FFF2-40B4-BE49-F238E27FC236}">
                        <a16:creationId xmlns:a16="http://schemas.microsoft.com/office/drawing/2014/main" id="{125B6A7E-A364-FB01-289A-08FAC1E453D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1068100" y="2257947"/>
                    <a:ext cx="470877" cy="1528383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0" name="Connettore diritto 459">
                    <a:extLst>
                      <a:ext uri="{FF2B5EF4-FFF2-40B4-BE49-F238E27FC236}">
                        <a16:creationId xmlns:a16="http://schemas.microsoft.com/office/drawing/2014/main" id="{0A485B5B-A014-EFCF-DBC3-9FC85D40CD4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1208259" y="2227193"/>
                    <a:ext cx="495368" cy="1607878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2" name="Connettore diritto 461">
                    <a:extLst>
                      <a:ext uri="{FF2B5EF4-FFF2-40B4-BE49-F238E27FC236}">
                        <a16:creationId xmlns:a16="http://schemas.microsoft.com/office/drawing/2014/main" id="{100224B3-F9FF-746D-C6F8-182399F70A2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1341033" y="2186171"/>
                    <a:ext cx="534607" cy="1735241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" name="Gruppo 10">
                  <a:extLst>
                    <a:ext uri="{FF2B5EF4-FFF2-40B4-BE49-F238E27FC236}">
                      <a16:creationId xmlns:a16="http://schemas.microsoft.com/office/drawing/2014/main" id="{E77D48AD-964F-0080-EDC4-2AEE79A99B5B}"/>
                    </a:ext>
                  </a:extLst>
                </p:cNvPr>
                <p:cNvGrpSpPr/>
                <p:nvPr/>
              </p:nvGrpSpPr>
              <p:grpSpPr>
                <a:xfrm>
                  <a:off x="1480615" y="3145694"/>
                  <a:ext cx="2742670" cy="822036"/>
                  <a:chOff x="-198834" y="2792509"/>
                  <a:chExt cx="3423051" cy="822036"/>
                </a:xfrm>
              </p:grpSpPr>
              <p:grpSp>
                <p:nvGrpSpPr>
                  <p:cNvPr id="14" name="Gruppo 13">
                    <a:extLst>
                      <a:ext uri="{FF2B5EF4-FFF2-40B4-BE49-F238E27FC236}">
                        <a16:creationId xmlns:a16="http://schemas.microsoft.com/office/drawing/2014/main" id="{7FD4D396-6398-85AF-4D23-ADB640EB1A50}"/>
                      </a:ext>
                    </a:extLst>
                  </p:cNvPr>
                  <p:cNvGrpSpPr/>
                  <p:nvPr/>
                </p:nvGrpSpPr>
                <p:grpSpPr>
                  <a:xfrm>
                    <a:off x="-198834" y="2792509"/>
                    <a:ext cx="3008432" cy="751945"/>
                    <a:chOff x="-198834" y="2792509"/>
                    <a:chExt cx="3008432" cy="751945"/>
                  </a:xfrm>
                </p:grpSpPr>
                <p:cxnSp>
                  <p:nvCxnSpPr>
                    <p:cNvPr id="26" name="Connettore diritto 25">
                      <a:extLst>
                        <a:ext uri="{FF2B5EF4-FFF2-40B4-BE49-F238E27FC236}">
                          <a16:creationId xmlns:a16="http://schemas.microsoft.com/office/drawing/2014/main" id="{60E887CE-721B-3556-2642-0F035668166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418884" y="2178552"/>
                      <a:ext cx="550102" cy="1785538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Connettore diritto 27">
                      <a:extLst>
                        <a:ext uri="{FF2B5EF4-FFF2-40B4-BE49-F238E27FC236}">
                          <a16:creationId xmlns:a16="http://schemas.microsoft.com/office/drawing/2014/main" id="{B8D8EE68-7D85-4171-178D-CDF073ED790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549002" y="2135795"/>
                      <a:ext cx="584831" cy="1898260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Connettore diritto 30">
                      <a:extLst>
                        <a:ext uri="{FF2B5EF4-FFF2-40B4-BE49-F238E27FC236}">
                          <a16:creationId xmlns:a16="http://schemas.microsoft.com/office/drawing/2014/main" id="{7A3AC12C-0607-D1F7-AC02-072323597E8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691553" y="2111734"/>
                      <a:ext cx="614366" cy="1994124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Connettore diritto 32">
                      <a:extLst>
                        <a:ext uri="{FF2B5EF4-FFF2-40B4-BE49-F238E27FC236}">
                          <a16:creationId xmlns:a16="http://schemas.microsoft.com/office/drawing/2014/main" id="{BFAC9377-E74F-DF30-70DF-0BDC0ADA4CA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829295" y="2073588"/>
                      <a:ext cx="643690" cy="2089306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" name="Connettore diritto 36">
                      <a:extLst>
                        <a:ext uri="{FF2B5EF4-FFF2-40B4-BE49-F238E27FC236}">
                          <a16:creationId xmlns:a16="http://schemas.microsoft.com/office/drawing/2014/main" id="{9BD9685F-A9DD-840E-A864-E8DF5E4E001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967060" y="2047840"/>
                      <a:ext cx="672954" cy="2184292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8" name="Connettore diritto 447">
                      <a:extLst>
                        <a:ext uri="{FF2B5EF4-FFF2-40B4-BE49-F238E27FC236}">
                          <a16:creationId xmlns:a16="http://schemas.microsoft.com/office/drawing/2014/main" id="{B1FE7F57-D394-FC4F-3440-0D3A7EAA604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1100587" y="2011396"/>
                      <a:ext cx="710704" cy="2306821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0" name="Connettore diritto 449">
                      <a:extLst>
                        <a:ext uri="{FF2B5EF4-FFF2-40B4-BE49-F238E27FC236}">
                          <a16:creationId xmlns:a16="http://schemas.microsoft.com/office/drawing/2014/main" id="{22E0733D-5BD2-BF77-DD62-7FF9E3C0BE5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1238245" y="1973101"/>
                      <a:ext cx="740188" cy="2402518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7" name="Connettore diritto 16">
                    <a:extLst>
                      <a:ext uri="{FF2B5EF4-FFF2-40B4-BE49-F238E27FC236}">
                        <a16:creationId xmlns:a16="http://schemas.microsoft.com/office/drawing/2014/main" id="{8CDA143C-4E3A-A840-1908-02B9E757376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1510002" y="1900331"/>
                    <a:ext cx="807483" cy="2620946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0" name="Connettore diritto 9">
                <a:extLst>
                  <a:ext uri="{FF2B5EF4-FFF2-40B4-BE49-F238E27FC236}">
                    <a16:creationId xmlns:a16="http://schemas.microsoft.com/office/drawing/2014/main" id="{68DF193A-6702-1DB2-ACAB-587CA4690B4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569686" y="5331838"/>
                <a:ext cx="1231176" cy="711174"/>
              </a:xfrm>
              <a:prstGeom prst="line">
                <a:avLst/>
              </a:prstGeom>
              <a:ln w="31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5" name="Gruppo 194">
              <a:extLst>
                <a:ext uri="{FF2B5EF4-FFF2-40B4-BE49-F238E27FC236}">
                  <a16:creationId xmlns:a16="http://schemas.microsoft.com/office/drawing/2014/main" id="{74BCE406-6FE9-C67A-1C03-6C263B3A1ABE}"/>
                </a:ext>
              </a:extLst>
            </p:cNvPr>
            <p:cNvGrpSpPr/>
            <p:nvPr/>
          </p:nvGrpSpPr>
          <p:grpSpPr>
            <a:xfrm>
              <a:off x="8041620" y="5861315"/>
              <a:ext cx="1060297" cy="950225"/>
              <a:chOff x="8041620" y="5861315"/>
              <a:chExt cx="1060297" cy="950225"/>
            </a:xfrm>
          </p:grpSpPr>
          <p:grpSp>
            <p:nvGrpSpPr>
              <p:cNvPr id="21" name="Gruppo 20">
                <a:extLst>
                  <a:ext uri="{FF2B5EF4-FFF2-40B4-BE49-F238E27FC236}">
                    <a16:creationId xmlns:a16="http://schemas.microsoft.com/office/drawing/2014/main" id="{7B1C2058-B7BF-1E7F-85D9-5D40BCDBB123}"/>
                  </a:ext>
                </a:extLst>
              </p:cNvPr>
              <p:cNvGrpSpPr/>
              <p:nvPr/>
            </p:nvGrpSpPr>
            <p:grpSpPr>
              <a:xfrm>
                <a:off x="8187394" y="5861315"/>
                <a:ext cx="914523" cy="950225"/>
                <a:chOff x="9798857" y="4929004"/>
                <a:chExt cx="914523" cy="950225"/>
              </a:xfrm>
            </p:grpSpPr>
            <p:grpSp>
              <p:nvGrpSpPr>
                <p:cNvPr id="22" name="Gruppo 21">
                  <a:extLst>
                    <a:ext uri="{FF2B5EF4-FFF2-40B4-BE49-F238E27FC236}">
                      <a16:creationId xmlns:a16="http://schemas.microsoft.com/office/drawing/2014/main" id="{F1B9747D-E27C-9402-EDD3-954AD639CF33}"/>
                    </a:ext>
                  </a:extLst>
                </p:cNvPr>
                <p:cNvGrpSpPr/>
                <p:nvPr/>
              </p:nvGrpSpPr>
              <p:grpSpPr>
                <a:xfrm rot="3599256">
                  <a:off x="9781006" y="4946855"/>
                  <a:ext cx="950225" cy="914523"/>
                  <a:chOff x="1132200" y="3138033"/>
                  <a:chExt cx="2665507" cy="569796"/>
                </a:xfrm>
              </p:grpSpPr>
              <p:grpSp>
                <p:nvGrpSpPr>
                  <p:cNvPr id="451" name="Gruppo 450">
                    <a:extLst>
                      <a:ext uri="{FF2B5EF4-FFF2-40B4-BE49-F238E27FC236}">
                        <a16:creationId xmlns:a16="http://schemas.microsoft.com/office/drawing/2014/main" id="{6CAF7083-FB10-AE64-4D58-F6134C618E55}"/>
                      </a:ext>
                    </a:extLst>
                  </p:cNvPr>
                  <p:cNvGrpSpPr/>
                  <p:nvPr/>
                </p:nvGrpSpPr>
                <p:grpSpPr>
                  <a:xfrm>
                    <a:off x="1132200" y="3138033"/>
                    <a:ext cx="1452010" cy="424866"/>
                    <a:chOff x="429299" y="2781926"/>
                    <a:chExt cx="1812216" cy="424866"/>
                  </a:xfrm>
                </p:grpSpPr>
                <p:cxnSp>
                  <p:nvCxnSpPr>
                    <p:cNvPr id="479" name="Connettore diritto 478">
                      <a:extLst>
                        <a:ext uri="{FF2B5EF4-FFF2-40B4-BE49-F238E27FC236}">
                          <a16:creationId xmlns:a16="http://schemas.microsoft.com/office/drawing/2014/main" id="{34F0B0B4-1DDA-B2A7-F7DD-0C4FBEA105B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612405" y="2598820"/>
                      <a:ext cx="163061" cy="529273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0" name="Connettore diritto 479">
                      <a:extLst>
                        <a:ext uri="{FF2B5EF4-FFF2-40B4-BE49-F238E27FC236}">
                          <a16:creationId xmlns:a16="http://schemas.microsoft.com/office/drawing/2014/main" id="{5411BCE9-14A5-81A0-F236-9DCE4F20D0D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742942" y="2555368"/>
                      <a:ext cx="206787" cy="671193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1" name="Connettore diritto 480">
                      <a:extLst>
                        <a:ext uri="{FF2B5EF4-FFF2-40B4-BE49-F238E27FC236}">
                          <a16:creationId xmlns:a16="http://schemas.microsoft.com/office/drawing/2014/main" id="{CF3DC899-9434-C785-C9ED-336F9F6494D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878732" y="2520604"/>
                      <a:ext cx="240012" cy="779039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2" name="Connettore diritto 481">
                      <a:extLst>
                        <a:ext uri="{FF2B5EF4-FFF2-40B4-BE49-F238E27FC236}">
                          <a16:creationId xmlns:a16="http://schemas.microsoft.com/office/drawing/2014/main" id="{296DFAA0-D07E-824D-CEC6-B3D06D814CD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1013403" y="2489837"/>
                      <a:ext cx="275472" cy="894138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4" name="Connettore diritto 483">
                      <a:extLst>
                        <a:ext uri="{FF2B5EF4-FFF2-40B4-BE49-F238E27FC236}">
                          <a16:creationId xmlns:a16="http://schemas.microsoft.com/office/drawing/2014/main" id="{94A1004E-CBDA-C8F3-FCFC-19C1210C9BD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1147694" y="2456548"/>
                      <a:ext cx="311690" cy="1011688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6" name="Connettore diritto 495">
                      <a:extLst>
                        <a:ext uri="{FF2B5EF4-FFF2-40B4-BE49-F238E27FC236}">
                          <a16:creationId xmlns:a16="http://schemas.microsoft.com/office/drawing/2014/main" id="{4D2A8FC5-2316-805F-0BA3-D1C115F2E01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1281672" y="2421686"/>
                      <a:ext cx="348542" cy="1131307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8" name="Connettore diritto 497">
                      <a:extLst>
                        <a:ext uri="{FF2B5EF4-FFF2-40B4-BE49-F238E27FC236}">
                          <a16:creationId xmlns:a16="http://schemas.microsoft.com/office/drawing/2014/main" id="{E32CE207-3D4B-D033-7153-51301A6B398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1413263" y="2378540"/>
                      <a:ext cx="390149" cy="1266355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64" name="Gruppo 463">
                    <a:extLst>
                      <a:ext uri="{FF2B5EF4-FFF2-40B4-BE49-F238E27FC236}">
                        <a16:creationId xmlns:a16="http://schemas.microsoft.com/office/drawing/2014/main" id="{30B679D0-B0D6-8556-AD55-0518E193FC10}"/>
                      </a:ext>
                    </a:extLst>
                  </p:cNvPr>
                  <p:cNvGrpSpPr/>
                  <p:nvPr/>
                </p:nvGrpSpPr>
                <p:grpSpPr>
                  <a:xfrm>
                    <a:off x="1645651" y="3179280"/>
                    <a:ext cx="2152056" cy="528549"/>
                    <a:chOff x="7143" y="2826095"/>
                    <a:chExt cx="2685922" cy="528549"/>
                  </a:xfrm>
                </p:grpSpPr>
                <p:grpSp>
                  <p:nvGrpSpPr>
                    <p:cNvPr id="466" name="Gruppo 465">
                      <a:extLst>
                        <a:ext uri="{FF2B5EF4-FFF2-40B4-BE49-F238E27FC236}">
                          <a16:creationId xmlns:a16="http://schemas.microsoft.com/office/drawing/2014/main" id="{C228FC5E-6ADE-C4E3-D251-7FFEC452FD0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143" y="2826095"/>
                      <a:ext cx="2396123" cy="528549"/>
                      <a:chOff x="7143" y="2826095"/>
                      <a:chExt cx="2396123" cy="528549"/>
                    </a:xfrm>
                  </p:grpSpPr>
                  <p:cxnSp>
                    <p:nvCxnSpPr>
                      <p:cNvPr id="469" name="Connettore diritto 468">
                        <a:extLst>
                          <a:ext uri="{FF2B5EF4-FFF2-40B4-BE49-F238E27FC236}">
                            <a16:creationId xmlns:a16="http://schemas.microsoft.com/office/drawing/2014/main" id="{2D9502EE-4AFF-26D6-F0A4-BE71A1809285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8000744" flipH="1">
                        <a:off x="484182" y="2355027"/>
                        <a:ext cx="419504" cy="1361639"/>
                      </a:xfrm>
                      <a:prstGeom prst="line">
                        <a:avLst/>
                      </a:prstGeom>
                      <a:ln w="3175">
                        <a:solidFill>
                          <a:schemeClr val="accent4">
                            <a:lumMod val="50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71" name="Connettore diritto 470">
                        <a:extLst>
                          <a:ext uri="{FF2B5EF4-FFF2-40B4-BE49-F238E27FC236}">
                            <a16:creationId xmlns:a16="http://schemas.microsoft.com/office/drawing/2014/main" id="{58F8AEB4-9D30-231D-C8C2-82E826D02B32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8000744" flipH="1">
                        <a:off x="584389" y="2260115"/>
                        <a:ext cx="514060" cy="1668552"/>
                      </a:xfrm>
                      <a:prstGeom prst="line">
                        <a:avLst/>
                      </a:prstGeom>
                      <a:ln w="3175">
                        <a:solidFill>
                          <a:schemeClr val="accent4">
                            <a:lumMod val="50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73" name="Connettore diritto 472">
                        <a:extLst>
                          <a:ext uri="{FF2B5EF4-FFF2-40B4-BE49-F238E27FC236}">
                            <a16:creationId xmlns:a16="http://schemas.microsoft.com/office/drawing/2014/main" id="{C69E3048-8FF1-7AD3-A23D-AC16A3B267CC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8000744" flipH="1">
                        <a:off x="743994" y="2271700"/>
                        <a:ext cx="509481" cy="1653687"/>
                      </a:xfrm>
                      <a:prstGeom prst="line">
                        <a:avLst/>
                      </a:prstGeom>
                      <a:ln w="3175">
                        <a:solidFill>
                          <a:schemeClr val="accent4">
                            <a:lumMod val="50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74" name="Connettore diritto 473">
                        <a:extLst>
                          <a:ext uri="{FF2B5EF4-FFF2-40B4-BE49-F238E27FC236}">
                            <a16:creationId xmlns:a16="http://schemas.microsoft.com/office/drawing/2014/main" id="{5B90BEF6-448E-99BD-F31A-EE9D018AB33F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8000744" flipH="1">
                        <a:off x="898716" y="2279797"/>
                        <a:ext cx="504846" cy="1638643"/>
                      </a:xfrm>
                      <a:prstGeom prst="line">
                        <a:avLst/>
                      </a:prstGeom>
                      <a:ln w="3175">
                        <a:solidFill>
                          <a:schemeClr val="accent4">
                            <a:lumMod val="50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76" name="Connettore diritto 475">
                        <a:extLst>
                          <a:ext uri="{FF2B5EF4-FFF2-40B4-BE49-F238E27FC236}">
                            <a16:creationId xmlns:a16="http://schemas.microsoft.com/office/drawing/2014/main" id="{D2BA154F-C696-29CB-BC85-2047383A87A2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8000744" flipH="1">
                        <a:off x="1050776" y="2281459"/>
                        <a:ext cx="505524" cy="1640845"/>
                      </a:xfrm>
                      <a:prstGeom prst="line">
                        <a:avLst/>
                      </a:prstGeom>
                      <a:ln w="3175">
                        <a:solidFill>
                          <a:schemeClr val="accent4">
                            <a:lumMod val="50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77" name="Connettore diritto 476">
                        <a:extLst>
                          <a:ext uri="{FF2B5EF4-FFF2-40B4-BE49-F238E27FC236}">
                            <a16:creationId xmlns:a16="http://schemas.microsoft.com/office/drawing/2014/main" id="{D72D5E22-5F6A-F762-160E-EDEBE3A6730C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8000744" flipH="1">
                        <a:off x="1206854" y="2291205"/>
                        <a:ext cx="498162" cy="1616949"/>
                      </a:xfrm>
                      <a:prstGeom prst="line">
                        <a:avLst/>
                      </a:prstGeom>
                      <a:ln w="3175">
                        <a:solidFill>
                          <a:schemeClr val="accent4">
                            <a:lumMod val="50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78" name="Connettore diritto 477">
                        <a:extLst>
                          <a:ext uri="{FF2B5EF4-FFF2-40B4-BE49-F238E27FC236}">
                            <a16:creationId xmlns:a16="http://schemas.microsoft.com/office/drawing/2014/main" id="{3ED79F3D-9729-2A89-4D0F-8C6B27AAD8D5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8000744" flipH="1">
                        <a:off x="1363429" y="2313534"/>
                        <a:ext cx="489817" cy="1589856"/>
                      </a:xfrm>
                      <a:prstGeom prst="line">
                        <a:avLst/>
                      </a:prstGeom>
                      <a:ln w="3175">
                        <a:solidFill>
                          <a:schemeClr val="accent4">
                            <a:lumMod val="50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468" name="Connettore diritto 467">
                      <a:extLst>
                        <a:ext uri="{FF2B5EF4-FFF2-40B4-BE49-F238E27FC236}">
                          <a16:creationId xmlns:a16="http://schemas.microsoft.com/office/drawing/2014/main" id="{9A5233BD-B8DA-ED31-0D03-18B73E2FD05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1673643" y="2324849"/>
                      <a:ext cx="480200" cy="1558645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25" name="Connettore diritto 24">
                  <a:extLst>
                    <a:ext uri="{FF2B5EF4-FFF2-40B4-BE49-F238E27FC236}">
                      <a16:creationId xmlns:a16="http://schemas.microsoft.com/office/drawing/2014/main" id="{B1100188-CC62-BDE3-1621-1158A46C63A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9920219" y="5386453"/>
                  <a:ext cx="786094" cy="454078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3" name="Connettore diritto 162">
                <a:extLst>
                  <a:ext uri="{FF2B5EF4-FFF2-40B4-BE49-F238E27FC236}">
                    <a16:creationId xmlns:a16="http://schemas.microsoft.com/office/drawing/2014/main" id="{59055625-EECF-341F-2674-DD5F9A682F3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157942" y="6440499"/>
                <a:ext cx="111843" cy="64605"/>
              </a:xfrm>
              <a:prstGeom prst="line">
                <a:avLst/>
              </a:prstGeom>
              <a:ln w="31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Connettore diritto 163">
                <a:extLst>
                  <a:ext uri="{FF2B5EF4-FFF2-40B4-BE49-F238E27FC236}">
                    <a16:creationId xmlns:a16="http://schemas.microsoft.com/office/drawing/2014/main" id="{B563DF82-460D-AEE9-2EA2-0DBF933FDF9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128462" y="6418762"/>
                <a:ext cx="97090" cy="56083"/>
              </a:xfrm>
              <a:prstGeom prst="line">
                <a:avLst/>
              </a:prstGeom>
              <a:ln w="31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Connettore diritto 164">
                <a:extLst>
                  <a:ext uri="{FF2B5EF4-FFF2-40B4-BE49-F238E27FC236}">
                    <a16:creationId xmlns:a16="http://schemas.microsoft.com/office/drawing/2014/main" id="{D939E2A7-91F9-08B3-6367-50ADD4D1BB1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115411" y="6390582"/>
                <a:ext cx="72599" cy="41936"/>
              </a:xfrm>
              <a:prstGeom prst="line">
                <a:avLst/>
              </a:prstGeom>
              <a:ln w="31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Connettore diritto 175">
                <a:extLst>
                  <a:ext uri="{FF2B5EF4-FFF2-40B4-BE49-F238E27FC236}">
                    <a16:creationId xmlns:a16="http://schemas.microsoft.com/office/drawing/2014/main" id="{6077AC4F-D636-1C7F-2241-800889A5008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89030" y="6365557"/>
                <a:ext cx="55533" cy="32078"/>
              </a:xfrm>
              <a:prstGeom prst="line">
                <a:avLst/>
              </a:prstGeom>
              <a:ln w="31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Connettore diritto 177">
                <a:extLst>
                  <a:ext uri="{FF2B5EF4-FFF2-40B4-BE49-F238E27FC236}">
                    <a16:creationId xmlns:a16="http://schemas.microsoft.com/office/drawing/2014/main" id="{C6D1754A-B7A2-E625-3109-A300E5F896B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70466" y="6340137"/>
                <a:ext cx="31229" cy="18039"/>
              </a:xfrm>
              <a:prstGeom prst="line">
                <a:avLst/>
              </a:prstGeom>
              <a:ln w="31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Connettore diritto 178">
                <a:extLst>
                  <a:ext uri="{FF2B5EF4-FFF2-40B4-BE49-F238E27FC236}">
                    <a16:creationId xmlns:a16="http://schemas.microsoft.com/office/drawing/2014/main" id="{D8DF0706-B7C3-72C2-16E0-7E95133BF57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41620" y="6315903"/>
                <a:ext cx="11889" cy="6868"/>
              </a:xfrm>
              <a:prstGeom prst="line">
                <a:avLst/>
              </a:prstGeom>
              <a:ln w="31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7" name="Gruppo 196">
              <a:extLst>
                <a:ext uri="{FF2B5EF4-FFF2-40B4-BE49-F238E27FC236}">
                  <a16:creationId xmlns:a16="http://schemas.microsoft.com/office/drawing/2014/main" id="{9DD9EB3B-7F33-F977-4D34-E5E12DB8C18F}"/>
                </a:ext>
              </a:extLst>
            </p:cNvPr>
            <p:cNvGrpSpPr/>
            <p:nvPr/>
          </p:nvGrpSpPr>
          <p:grpSpPr>
            <a:xfrm>
              <a:off x="9961543" y="4467400"/>
              <a:ext cx="492287" cy="536439"/>
              <a:chOff x="10202671" y="5126034"/>
              <a:chExt cx="492287" cy="536439"/>
            </a:xfrm>
          </p:grpSpPr>
          <p:grpSp>
            <p:nvGrpSpPr>
              <p:cNvPr id="207" name="Gruppo 206">
                <a:extLst>
                  <a:ext uri="{FF2B5EF4-FFF2-40B4-BE49-F238E27FC236}">
                    <a16:creationId xmlns:a16="http://schemas.microsoft.com/office/drawing/2014/main" id="{86F49FA2-DE19-05FA-65B0-C1BCCE6E728A}"/>
                  </a:ext>
                </a:extLst>
              </p:cNvPr>
              <p:cNvGrpSpPr/>
              <p:nvPr/>
            </p:nvGrpSpPr>
            <p:grpSpPr>
              <a:xfrm rot="3599256">
                <a:off x="10184667" y="5144038"/>
                <a:ext cx="472753" cy="436745"/>
                <a:chOff x="1931985" y="3184884"/>
                <a:chExt cx="1326136" cy="272114"/>
              </a:xfrm>
            </p:grpSpPr>
            <p:grpSp>
              <p:nvGrpSpPr>
                <p:cNvPr id="209" name="Gruppo 208">
                  <a:extLst>
                    <a:ext uri="{FF2B5EF4-FFF2-40B4-BE49-F238E27FC236}">
                      <a16:creationId xmlns:a16="http://schemas.microsoft.com/office/drawing/2014/main" id="{5B071BCF-96DE-EAAE-CF22-E50527C6E711}"/>
                    </a:ext>
                  </a:extLst>
                </p:cNvPr>
                <p:cNvGrpSpPr/>
                <p:nvPr/>
              </p:nvGrpSpPr>
              <p:grpSpPr>
                <a:xfrm>
                  <a:off x="1931985" y="3185766"/>
                  <a:ext cx="204498" cy="50267"/>
                  <a:chOff x="1427493" y="2829659"/>
                  <a:chExt cx="255229" cy="50267"/>
                </a:xfrm>
              </p:grpSpPr>
              <p:cxnSp>
                <p:nvCxnSpPr>
                  <p:cNvPr id="232" name="Connettore diritto 231">
                    <a:extLst>
                      <a:ext uri="{FF2B5EF4-FFF2-40B4-BE49-F238E27FC236}">
                        <a16:creationId xmlns:a16="http://schemas.microsoft.com/office/drawing/2014/main" id="{C986357E-EEAF-3958-8BA6-04A8EDBB534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1447178" y="2809974"/>
                    <a:ext cx="17530" cy="56899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3" name="Connettore diritto 232">
                    <a:extLst>
                      <a:ext uri="{FF2B5EF4-FFF2-40B4-BE49-F238E27FC236}">
                        <a16:creationId xmlns:a16="http://schemas.microsoft.com/office/drawing/2014/main" id="{2E626E18-BB26-C049-6F06-EABB749AE7D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1585423" y="2782627"/>
                    <a:ext cx="45833" cy="148765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1" name="Gruppo 210">
                  <a:extLst>
                    <a:ext uri="{FF2B5EF4-FFF2-40B4-BE49-F238E27FC236}">
                      <a16:creationId xmlns:a16="http://schemas.microsoft.com/office/drawing/2014/main" id="{00790A43-F65F-A8A4-1F4B-306B54A29568}"/>
                    </a:ext>
                  </a:extLst>
                </p:cNvPr>
                <p:cNvGrpSpPr/>
                <p:nvPr/>
              </p:nvGrpSpPr>
              <p:grpSpPr>
                <a:xfrm>
                  <a:off x="2096858" y="3184884"/>
                  <a:ext cx="1161263" cy="272114"/>
                  <a:chOff x="570281" y="2831699"/>
                  <a:chExt cx="1449340" cy="272114"/>
                </a:xfrm>
              </p:grpSpPr>
              <p:cxnSp>
                <p:nvCxnSpPr>
                  <p:cNvPr id="213" name="Connettore diritto 212">
                    <a:extLst>
                      <a:ext uri="{FF2B5EF4-FFF2-40B4-BE49-F238E27FC236}">
                        <a16:creationId xmlns:a16="http://schemas.microsoft.com/office/drawing/2014/main" id="{51856460-EB0F-46C0-4CB2-4C046DA4B67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655838" y="2746142"/>
                    <a:ext cx="76193" cy="247308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5" name="Connettore diritto 214">
                    <a:extLst>
                      <a:ext uri="{FF2B5EF4-FFF2-40B4-BE49-F238E27FC236}">
                        <a16:creationId xmlns:a16="http://schemas.microsoft.com/office/drawing/2014/main" id="{11F8C180-0A8D-D491-E608-F5CC85B08C2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789939" y="2719808"/>
                    <a:ext cx="102959" cy="334185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7" name="Connettore diritto 216">
                    <a:extLst>
                      <a:ext uri="{FF2B5EF4-FFF2-40B4-BE49-F238E27FC236}">
                        <a16:creationId xmlns:a16="http://schemas.microsoft.com/office/drawing/2014/main" id="{91FE783B-7149-6EDF-F4C2-B3731C43CAD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932015" y="2694349"/>
                    <a:ext cx="133434" cy="433106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8" name="Connettore diritto 217">
                    <a:extLst>
                      <a:ext uri="{FF2B5EF4-FFF2-40B4-BE49-F238E27FC236}">
                        <a16:creationId xmlns:a16="http://schemas.microsoft.com/office/drawing/2014/main" id="{A10787CE-42E9-E998-D134-513F106570E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1067269" y="2655182"/>
                    <a:ext cx="167746" cy="544474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2" name="Connettore diritto 221">
                    <a:extLst>
                      <a:ext uri="{FF2B5EF4-FFF2-40B4-BE49-F238E27FC236}">
                        <a16:creationId xmlns:a16="http://schemas.microsoft.com/office/drawing/2014/main" id="{CECF079E-B622-4652-00F0-EF9D68B1E47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1205257" y="2624099"/>
                    <a:ext cx="196566" cy="638020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3" name="Connettore diritto 222">
                    <a:extLst>
                      <a:ext uri="{FF2B5EF4-FFF2-40B4-BE49-F238E27FC236}">
                        <a16:creationId xmlns:a16="http://schemas.microsoft.com/office/drawing/2014/main" id="{30BD217D-B1DE-222B-95BF-22126719E4F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1344461" y="2600312"/>
                    <a:ext cx="222951" cy="723662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4" name="Connettore diritto 223">
                    <a:extLst>
                      <a:ext uri="{FF2B5EF4-FFF2-40B4-BE49-F238E27FC236}">
                        <a16:creationId xmlns:a16="http://schemas.microsoft.com/office/drawing/2014/main" id="{7AD21354-0F6D-03E8-B3F0-5096A94F3A7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1481629" y="2565821"/>
                    <a:ext cx="253423" cy="822561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08" name="Connettore diritto 207">
                <a:extLst>
                  <a:ext uri="{FF2B5EF4-FFF2-40B4-BE49-F238E27FC236}">
                    <a16:creationId xmlns:a16="http://schemas.microsoft.com/office/drawing/2014/main" id="{D7988184-3340-A4B8-3CA8-38B2BFC68F8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228471" y="5393012"/>
                <a:ext cx="466487" cy="269461"/>
              </a:xfrm>
              <a:prstGeom prst="line">
                <a:avLst/>
              </a:prstGeom>
              <a:ln w="31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87" name="Gruppo 286">
              <a:extLst>
                <a:ext uri="{FF2B5EF4-FFF2-40B4-BE49-F238E27FC236}">
                  <a16:creationId xmlns:a16="http://schemas.microsoft.com/office/drawing/2014/main" id="{568523A0-E89A-D000-B112-7AAF50C364F5}"/>
                </a:ext>
              </a:extLst>
            </p:cNvPr>
            <p:cNvGrpSpPr/>
            <p:nvPr/>
          </p:nvGrpSpPr>
          <p:grpSpPr>
            <a:xfrm>
              <a:off x="8400688" y="5611948"/>
              <a:ext cx="466487" cy="353350"/>
              <a:chOff x="10228471" y="5309123"/>
              <a:chExt cx="466487" cy="353350"/>
            </a:xfrm>
          </p:grpSpPr>
          <p:grpSp>
            <p:nvGrpSpPr>
              <p:cNvPr id="291" name="Gruppo 290">
                <a:extLst>
                  <a:ext uri="{FF2B5EF4-FFF2-40B4-BE49-F238E27FC236}">
                    <a16:creationId xmlns:a16="http://schemas.microsoft.com/office/drawing/2014/main" id="{30CA177C-FC17-7A8B-D0DA-FFA8B25CBCFC}"/>
                  </a:ext>
                </a:extLst>
              </p:cNvPr>
              <p:cNvGrpSpPr/>
              <p:nvPr/>
            </p:nvGrpSpPr>
            <p:grpSpPr>
              <a:xfrm rot="3599256">
                <a:off x="10518878" y="5296488"/>
                <a:ext cx="130161" cy="155431"/>
                <a:chOff x="1285267" y="2835107"/>
                <a:chExt cx="455696" cy="96841"/>
              </a:xfrm>
            </p:grpSpPr>
            <p:cxnSp>
              <p:nvCxnSpPr>
                <p:cNvPr id="296" name="Connettore diritto 295">
                  <a:extLst>
                    <a:ext uri="{FF2B5EF4-FFF2-40B4-BE49-F238E27FC236}">
                      <a16:creationId xmlns:a16="http://schemas.microsoft.com/office/drawing/2014/main" id="{EA3E5BF0-C502-859B-AD93-14257DC4226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000744" flipH="1">
                  <a:off x="1297909" y="2822465"/>
                  <a:ext cx="11259" cy="36544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7" name="Connettore diritto 296">
                  <a:extLst>
                    <a:ext uri="{FF2B5EF4-FFF2-40B4-BE49-F238E27FC236}">
                      <a16:creationId xmlns:a16="http://schemas.microsoft.com/office/drawing/2014/main" id="{9D5C48FE-1C00-63E7-301F-CCAE2BF95F0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000744" flipH="1">
                  <a:off x="1431014" y="2787027"/>
                  <a:ext cx="49842" cy="161778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Connettore diritto 297">
                  <a:extLst>
                    <a:ext uri="{FF2B5EF4-FFF2-40B4-BE49-F238E27FC236}">
                      <a16:creationId xmlns:a16="http://schemas.microsoft.com/office/drawing/2014/main" id="{3454227E-CDC1-FB4C-93BF-7064D90F84C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8000744" flipH="1">
                  <a:off x="1567487" y="2758471"/>
                  <a:ext cx="81716" cy="265237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89" name="Connettore diritto 288">
                <a:extLst>
                  <a:ext uri="{FF2B5EF4-FFF2-40B4-BE49-F238E27FC236}">
                    <a16:creationId xmlns:a16="http://schemas.microsoft.com/office/drawing/2014/main" id="{EA0B67A0-34A3-AEB0-DF28-568A595E58D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228471" y="5393012"/>
                <a:ext cx="466487" cy="269461"/>
              </a:xfrm>
              <a:prstGeom prst="line">
                <a:avLst/>
              </a:prstGeom>
              <a:ln w="31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2" name="Gruppo 331">
            <a:extLst>
              <a:ext uri="{FF2B5EF4-FFF2-40B4-BE49-F238E27FC236}">
                <a16:creationId xmlns:a16="http://schemas.microsoft.com/office/drawing/2014/main" id="{441D68F5-BABF-6D51-C87C-BE4D9184C6E0}"/>
              </a:ext>
            </a:extLst>
          </p:cNvPr>
          <p:cNvGrpSpPr/>
          <p:nvPr/>
        </p:nvGrpSpPr>
        <p:grpSpPr>
          <a:xfrm rot="1800000">
            <a:off x="6924384" y="4138057"/>
            <a:ext cx="2143983" cy="2001036"/>
            <a:chOff x="1954782" y="2639470"/>
            <a:chExt cx="1985761" cy="3277055"/>
          </a:xfrm>
        </p:grpSpPr>
        <p:grpSp>
          <p:nvGrpSpPr>
            <p:cNvPr id="361" name="Gruppo 360">
              <a:extLst>
                <a:ext uri="{FF2B5EF4-FFF2-40B4-BE49-F238E27FC236}">
                  <a16:creationId xmlns:a16="http://schemas.microsoft.com/office/drawing/2014/main" id="{794C5A65-3E0A-F4D8-82CF-AA3AE190B151}"/>
                </a:ext>
              </a:extLst>
            </p:cNvPr>
            <p:cNvGrpSpPr/>
            <p:nvPr/>
          </p:nvGrpSpPr>
          <p:grpSpPr>
            <a:xfrm>
              <a:off x="1954782" y="2642390"/>
              <a:ext cx="122109" cy="3271133"/>
              <a:chOff x="1455938" y="2286283"/>
              <a:chExt cx="152400" cy="3271134"/>
            </a:xfrm>
          </p:grpSpPr>
          <p:cxnSp>
            <p:nvCxnSpPr>
              <p:cNvPr id="367" name="Connettore diritto 366">
                <a:extLst>
                  <a:ext uri="{FF2B5EF4-FFF2-40B4-BE49-F238E27FC236}">
                    <a16:creationId xmlns:a16="http://schemas.microsoft.com/office/drawing/2014/main" id="{AA743888-6AC5-D93E-932C-2A8884B87E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55938" y="2293677"/>
                <a:ext cx="0" cy="3263740"/>
              </a:xfrm>
              <a:prstGeom prst="line">
                <a:avLst/>
              </a:prstGeom>
              <a:ln w="31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Connettore diritto 367">
                <a:extLst>
                  <a:ext uri="{FF2B5EF4-FFF2-40B4-BE49-F238E27FC236}">
                    <a16:creationId xmlns:a16="http://schemas.microsoft.com/office/drawing/2014/main" id="{3FD40C3F-2803-D7F1-7551-A4ED1741445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08338" y="2286283"/>
                <a:ext cx="0" cy="3263740"/>
              </a:xfrm>
              <a:prstGeom prst="line">
                <a:avLst/>
              </a:prstGeom>
              <a:ln w="31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2" name="Gruppo 341">
              <a:extLst>
                <a:ext uri="{FF2B5EF4-FFF2-40B4-BE49-F238E27FC236}">
                  <a16:creationId xmlns:a16="http://schemas.microsoft.com/office/drawing/2014/main" id="{BB1C3BC8-4BA4-69A4-0A40-2A4646A67815}"/>
                </a:ext>
              </a:extLst>
            </p:cNvPr>
            <p:cNvGrpSpPr/>
            <p:nvPr/>
          </p:nvGrpSpPr>
          <p:grpSpPr>
            <a:xfrm>
              <a:off x="2195936" y="2639470"/>
              <a:ext cx="1744607" cy="3277055"/>
              <a:chOff x="693938" y="2286285"/>
              <a:chExt cx="2177397" cy="3277055"/>
            </a:xfrm>
          </p:grpSpPr>
          <p:grpSp>
            <p:nvGrpSpPr>
              <p:cNvPr id="343" name="Gruppo 342">
                <a:extLst>
                  <a:ext uri="{FF2B5EF4-FFF2-40B4-BE49-F238E27FC236}">
                    <a16:creationId xmlns:a16="http://schemas.microsoft.com/office/drawing/2014/main" id="{CF3BB90A-31DC-004C-1E3C-163EE2BF24DD}"/>
                  </a:ext>
                </a:extLst>
              </p:cNvPr>
              <p:cNvGrpSpPr/>
              <p:nvPr/>
            </p:nvGrpSpPr>
            <p:grpSpPr>
              <a:xfrm>
                <a:off x="693938" y="2286285"/>
                <a:ext cx="1430192" cy="3277055"/>
                <a:chOff x="693938" y="2286285"/>
                <a:chExt cx="1430192" cy="3277055"/>
              </a:xfrm>
            </p:grpSpPr>
            <p:cxnSp>
              <p:nvCxnSpPr>
                <p:cNvPr id="353" name="Connettore diritto 352">
                  <a:extLst>
                    <a:ext uri="{FF2B5EF4-FFF2-40B4-BE49-F238E27FC236}">
                      <a16:creationId xmlns:a16="http://schemas.microsoft.com/office/drawing/2014/main" id="{9BE2F4C1-8B5B-5BAE-64ED-AFC977C3B9B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93938" y="2286285"/>
                  <a:ext cx="0" cy="3263740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4" name="Connettore diritto 353">
                  <a:extLst>
                    <a:ext uri="{FF2B5EF4-FFF2-40B4-BE49-F238E27FC236}">
                      <a16:creationId xmlns:a16="http://schemas.microsoft.com/office/drawing/2014/main" id="{560ABDC5-7887-1FBC-B656-6BFD326004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46338" y="2287767"/>
                  <a:ext cx="0" cy="3263740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5" name="Connettore diritto 354">
                  <a:extLst>
                    <a:ext uri="{FF2B5EF4-FFF2-40B4-BE49-F238E27FC236}">
                      <a16:creationId xmlns:a16="http://schemas.microsoft.com/office/drawing/2014/main" id="{8A2B38FD-20B7-9F17-BD48-5CF3D398E6F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98738" y="2298126"/>
                  <a:ext cx="0" cy="3263740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6" name="Connettore diritto 355">
                  <a:extLst>
                    <a:ext uri="{FF2B5EF4-FFF2-40B4-BE49-F238E27FC236}">
                      <a16:creationId xmlns:a16="http://schemas.microsoft.com/office/drawing/2014/main" id="{B6E1D282-F049-64ED-A7FB-B346AD0150B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51138" y="2299600"/>
                  <a:ext cx="0" cy="3263740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Connettore diritto 356">
                  <a:extLst>
                    <a:ext uri="{FF2B5EF4-FFF2-40B4-BE49-F238E27FC236}">
                      <a16:creationId xmlns:a16="http://schemas.microsoft.com/office/drawing/2014/main" id="{5CE07E9D-F275-593F-A0E8-8CCF1E122BC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303538" y="2292200"/>
                  <a:ext cx="0" cy="3263740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8" name="Connettore diritto 357">
                  <a:extLst>
                    <a:ext uri="{FF2B5EF4-FFF2-40B4-BE49-F238E27FC236}">
                      <a16:creationId xmlns:a16="http://schemas.microsoft.com/office/drawing/2014/main" id="{83E6C263-B3FC-57FD-3936-5BEBA762693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455938" y="2293677"/>
                  <a:ext cx="0" cy="3263740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9" name="Connettore diritto 358">
                  <a:extLst>
                    <a:ext uri="{FF2B5EF4-FFF2-40B4-BE49-F238E27FC236}">
                      <a16:creationId xmlns:a16="http://schemas.microsoft.com/office/drawing/2014/main" id="{D56E44A0-1EBE-C764-6545-A35EAD5316E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1092548" y="2822898"/>
                  <a:ext cx="1031582" cy="2531324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4" name="Gruppo 343">
                <a:extLst>
                  <a:ext uri="{FF2B5EF4-FFF2-40B4-BE49-F238E27FC236}">
                    <a16:creationId xmlns:a16="http://schemas.microsoft.com/office/drawing/2014/main" id="{E4002CA5-722B-9C3D-9564-DB3F80723555}"/>
                  </a:ext>
                </a:extLst>
              </p:cNvPr>
              <p:cNvGrpSpPr/>
              <p:nvPr/>
            </p:nvGrpSpPr>
            <p:grpSpPr>
              <a:xfrm>
                <a:off x="1271459" y="2953219"/>
                <a:ext cx="1599876" cy="2465438"/>
                <a:chOff x="204054" y="2959878"/>
                <a:chExt cx="1599876" cy="2465438"/>
              </a:xfrm>
            </p:grpSpPr>
            <p:cxnSp>
              <p:nvCxnSpPr>
                <p:cNvPr id="345" name="Connettore diritto 344">
                  <a:extLst>
                    <a:ext uri="{FF2B5EF4-FFF2-40B4-BE49-F238E27FC236}">
                      <a16:creationId xmlns:a16="http://schemas.microsoft.com/office/drawing/2014/main" id="{0391637A-3408-44CF-C1F2-07D0E3E3537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204054" y="2959878"/>
                  <a:ext cx="979768" cy="2404182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6" name="Connettore diritto 345">
                  <a:extLst>
                    <a:ext uri="{FF2B5EF4-FFF2-40B4-BE49-F238E27FC236}">
                      <a16:creationId xmlns:a16="http://schemas.microsoft.com/office/drawing/2014/main" id="{42F0CD32-3659-98A7-7284-F0A0A80D62B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388665" y="3131669"/>
                  <a:ext cx="915346" cy="2246102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7" name="Connettore diritto 346">
                  <a:extLst>
                    <a:ext uri="{FF2B5EF4-FFF2-40B4-BE49-F238E27FC236}">
                      <a16:creationId xmlns:a16="http://schemas.microsoft.com/office/drawing/2014/main" id="{3C447D8B-A829-43A9-622B-E6C73534C80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567534" y="3281975"/>
                  <a:ext cx="862409" cy="2116201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9" name="Connettore diritto 348">
                  <a:extLst>
                    <a:ext uri="{FF2B5EF4-FFF2-40B4-BE49-F238E27FC236}">
                      <a16:creationId xmlns:a16="http://schemas.microsoft.com/office/drawing/2014/main" id="{F75408B0-3ED2-6B19-B604-657997CA13F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749485" y="3439695"/>
                  <a:ext cx="803307" cy="1971175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0" name="Connettore diritto 349">
                  <a:extLst>
                    <a:ext uri="{FF2B5EF4-FFF2-40B4-BE49-F238E27FC236}">
                      <a16:creationId xmlns:a16="http://schemas.microsoft.com/office/drawing/2014/main" id="{D6AEC9E5-9960-40C5-49CD-DEC5F0AFF84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927282" y="3566572"/>
                  <a:ext cx="752513" cy="1846538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1" name="Connettore diritto 350">
                  <a:extLst>
                    <a:ext uri="{FF2B5EF4-FFF2-40B4-BE49-F238E27FC236}">
                      <a16:creationId xmlns:a16="http://schemas.microsoft.com/office/drawing/2014/main" id="{65B494C9-FE8F-55E7-784A-A77CB4DD5BF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1107947" y="3717495"/>
                  <a:ext cx="695983" cy="1707821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377" name="Figura a mano libera: forma 376">
            <a:extLst>
              <a:ext uri="{FF2B5EF4-FFF2-40B4-BE49-F238E27FC236}">
                <a16:creationId xmlns:a16="http://schemas.microsoft.com/office/drawing/2014/main" id="{BEEC9A56-A383-C7DD-2711-C1FDFB825887}"/>
              </a:ext>
            </a:extLst>
          </p:cNvPr>
          <p:cNvSpPr/>
          <p:nvPr/>
        </p:nvSpPr>
        <p:spPr>
          <a:xfrm>
            <a:off x="8062369" y="3663651"/>
            <a:ext cx="2427987" cy="2293973"/>
          </a:xfrm>
          <a:custGeom>
            <a:avLst/>
            <a:gdLst>
              <a:gd name="connsiteX0" fmla="*/ 0 w 2440270"/>
              <a:gd name="connsiteY0" fmla="*/ 11219 h 2294417"/>
              <a:gd name="connsiteX1" fmla="*/ 1222940 w 2440270"/>
              <a:gd name="connsiteY1" fmla="*/ 2294415 h 2294417"/>
              <a:gd name="connsiteX2" fmla="*/ 2440270 w 2440270"/>
              <a:gd name="connsiteY2" fmla="*/ 0 h 2294417"/>
              <a:gd name="connsiteX0" fmla="*/ 0 w 2438178"/>
              <a:gd name="connsiteY0" fmla="*/ 0 h 2299904"/>
              <a:gd name="connsiteX1" fmla="*/ 1220848 w 2438178"/>
              <a:gd name="connsiteY1" fmla="*/ 2299902 h 2299904"/>
              <a:gd name="connsiteX2" fmla="*/ 2438178 w 2438178"/>
              <a:gd name="connsiteY2" fmla="*/ 5487 h 2299904"/>
              <a:gd name="connsiteX0" fmla="*/ 0 w 2438178"/>
              <a:gd name="connsiteY0" fmla="*/ 0 h 2299904"/>
              <a:gd name="connsiteX1" fmla="*/ 1220848 w 2438178"/>
              <a:gd name="connsiteY1" fmla="*/ 2299902 h 2299904"/>
              <a:gd name="connsiteX2" fmla="*/ 2438178 w 2438178"/>
              <a:gd name="connsiteY2" fmla="*/ 5487 h 2299904"/>
              <a:gd name="connsiteX0" fmla="*/ 0 w 2438178"/>
              <a:gd name="connsiteY0" fmla="*/ 0 h 2299904"/>
              <a:gd name="connsiteX1" fmla="*/ 1220848 w 2438178"/>
              <a:gd name="connsiteY1" fmla="*/ 2299902 h 2299904"/>
              <a:gd name="connsiteX2" fmla="*/ 2438178 w 2438178"/>
              <a:gd name="connsiteY2" fmla="*/ 5487 h 2299904"/>
              <a:gd name="connsiteX0" fmla="*/ 0 w 2438178"/>
              <a:gd name="connsiteY0" fmla="*/ 0 h 2299904"/>
              <a:gd name="connsiteX1" fmla="*/ 1220848 w 2438178"/>
              <a:gd name="connsiteY1" fmla="*/ 2299902 h 2299904"/>
              <a:gd name="connsiteX2" fmla="*/ 2438178 w 2438178"/>
              <a:gd name="connsiteY2" fmla="*/ 5487 h 2299904"/>
              <a:gd name="connsiteX0" fmla="*/ 0 w 2438178"/>
              <a:gd name="connsiteY0" fmla="*/ 0 h 2299904"/>
              <a:gd name="connsiteX1" fmla="*/ 1220848 w 2438178"/>
              <a:gd name="connsiteY1" fmla="*/ 2299902 h 2299904"/>
              <a:gd name="connsiteX2" fmla="*/ 2438178 w 2438178"/>
              <a:gd name="connsiteY2" fmla="*/ 5487 h 2299904"/>
              <a:gd name="connsiteX0" fmla="*/ 0 w 2438178"/>
              <a:gd name="connsiteY0" fmla="*/ 0 h 2299904"/>
              <a:gd name="connsiteX1" fmla="*/ 1220848 w 2438178"/>
              <a:gd name="connsiteY1" fmla="*/ 2299902 h 2299904"/>
              <a:gd name="connsiteX2" fmla="*/ 2438178 w 2438178"/>
              <a:gd name="connsiteY2" fmla="*/ 5487 h 2299904"/>
              <a:gd name="connsiteX0" fmla="*/ 0 w 2438178"/>
              <a:gd name="connsiteY0" fmla="*/ 0 h 2299904"/>
              <a:gd name="connsiteX1" fmla="*/ 1220848 w 2438178"/>
              <a:gd name="connsiteY1" fmla="*/ 2299902 h 2299904"/>
              <a:gd name="connsiteX2" fmla="*/ 2438178 w 2438178"/>
              <a:gd name="connsiteY2" fmla="*/ 5487 h 2299904"/>
              <a:gd name="connsiteX0" fmla="*/ 0 w 2438178"/>
              <a:gd name="connsiteY0" fmla="*/ 0 h 2299902"/>
              <a:gd name="connsiteX1" fmla="*/ 1220848 w 2438178"/>
              <a:gd name="connsiteY1" fmla="*/ 2299902 h 2299902"/>
              <a:gd name="connsiteX2" fmla="*/ 2438178 w 2438178"/>
              <a:gd name="connsiteY2" fmla="*/ 5487 h 2299902"/>
              <a:gd name="connsiteX0" fmla="*/ 0 w 2438178"/>
              <a:gd name="connsiteY0" fmla="*/ 0 h 2299902"/>
              <a:gd name="connsiteX1" fmla="*/ 1220848 w 2438178"/>
              <a:gd name="connsiteY1" fmla="*/ 2299902 h 2299902"/>
              <a:gd name="connsiteX2" fmla="*/ 2438178 w 2438178"/>
              <a:gd name="connsiteY2" fmla="*/ 5487 h 22999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38178" h="2299902">
                <a:moveTo>
                  <a:pt x="0" y="0"/>
                </a:moveTo>
                <a:cubicBezTo>
                  <a:pt x="470157" y="1140056"/>
                  <a:pt x="890747" y="2291860"/>
                  <a:pt x="1220848" y="2299902"/>
                </a:cubicBezTo>
                <a:cubicBezTo>
                  <a:pt x="1545986" y="2298032"/>
                  <a:pt x="1962244" y="1159192"/>
                  <a:pt x="2438178" y="5487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89" name="Connettore diritto 388">
            <a:extLst>
              <a:ext uri="{FF2B5EF4-FFF2-40B4-BE49-F238E27FC236}">
                <a16:creationId xmlns:a16="http://schemas.microsoft.com/office/drawing/2014/main" id="{67A44324-470B-CB36-DB16-D7AA02F27140}"/>
              </a:ext>
            </a:extLst>
          </p:cNvPr>
          <p:cNvCxnSpPr>
            <a:cxnSpLocks/>
          </p:cNvCxnSpPr>
          <p:nvPr/>
        </p:nvCxnSpPr>
        <p:spPr>
          <a:xfrm flipH="1" flipV="1">
            <a:off x="8047885" y="3678762"/>
            <a:ext cx="179317" cy="45297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Connettore diritto 398">
            <a:extLst>
              <a:ext uri="{FF2B5EF4-FFF2-40B4-BE49-F238E27FC236}">
                <a16:creationId xmlns:a16="http://schemas.microsoft.com/office/drawing/2014/main" id="{7807D2A7-160E-B683-17FD-B78AB45B9704}"/>
              </a:ext>
            </a:extLst>
          </p:cNvPr>
          <p:cNvCxnSpPr>
            <a:cxnSpLocks/>
          </p:cNvCxnSpPr>
          <p:nvPr/>
        </p:nvCxnSpPr>
        <p:spPr>
          <a:xfrm flipH="1" flipV="1">
            <a:off x="8804947" y="5539555"/>
            <a:ext cx="476075" cy="12396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7" name="Connettore diritto 416">
            <a:extLst>
              <a:ext uri="{FF2B5EF4-FFF2-40B4-BE49-F238E27FC236}">
                <a16:creationId xmlns:a16="http://schemas.microsoft.com/office/drawing/2014/main" id="{F3F40F28-3DB7-2726-0E29-E8DBD5684612}"/>
              </a:ext>
            </a:extLst>
          </p:cNvPr>
          <p:cNvCxnSpPr>
            <a:cxnSpLocks/>
          </p:cNvCxnSpPr>
          <p:nvPr/>
        </p:nvCxnSpPr>
        <p:spPr>
          <a:xfrm flipH="1" flipV="1">
            <a:off x="8819483" y="5512796"/>
            <a:ext cx="460307" cy="12663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6" name="Connettore diritto 425">
            <a:extLst>
              <a:ext uri="{FF2B5EF4-FFF2-40B4-BE49-F238E27FC236}">
                <a16:creationId xmlns:a16="http://schemas.microsoft.com/office/drawing/2014/main" id="{896C8BFA-22BB-41A7-DB9F-291E57BBDC78}"/>
              </a:ext>
            </a:extLst>
          </p:cNvPr>
          <p:cNvCxnSpPr>
            <a:cxnSpLocks/>
          </p:cNvCxnSpPr>
          <p:nvPr/>
        </p:nvCxnSpPr>
        <p:spPr>
          <a:xfrm flipH="1" flipV="1">
            <a:off x="8839293" y="5488543"/>
            <a:ext cx="437342" cy="129708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E842C834-A826-7874-95C8-5807D0CB4D70}"/>
              </a:ext>
            </a:extLst>
          </p:cNvPr>
          <p:cNvGrpSpPr/>
          <p:nvPr/>
        </p:nvGrpSpPr>
        <p:grpSpPr>
          <a:xfrm>
            <a:off x="5524500" y="4278629"/>
            <a:ext cx="850321" cy="1305003"/>
            <a:chOff x="5524500" y="4278629"/>
            <a:chExt cx="850321" cy="1305003"/>
          </a:xfrm>
        </p:grpSpPr>
        <p:sp>
          <p:nvSpPr>
            <p:cNvPr id="19" name="Figura a mano libera: forma 18">
              <a:extLst>
                <a:ext uri="{FF2B5EF4-FFF2-40B4-BE49-F238E27FC236}">
                  <a16:creationId xmlns:a16="http://schemas.microsoft.com/office/drawing/2014/main" id="{FCD7B82A-BBDC-0CB2-DB65-9DBFAB7FDD06}"/>
                </a:ext>
              </a:extLst>
            </p:cNvPr>
            <p:cNvSpPr/>
            <p:nvPr/>
          </p:nvSpPr>
          <p:spPr>
            <a:xfrm>
              <a:off x="5524500" y="4278629"/>
              <a:ext cx="850321" cy="1305003"/>
            </a:xfrm>
            <a:custGeom>
              <a:avLst/>
              <a:gdLst>
                <a:gd name="connsiteX0" fmla="*/ 657225 w 850321"/>
                <a:gd name="connsiteY0" fmla="*/ 1276538 h 1303286"/>
                <a:gd name="connsiteX1" fmla="*/ 718185 w 850321"/>
                <a:gd name="connsiteY1" fmla="*/ 1303208 h 1303286"/>
                <a:gd name="connsiteX2" fmla="*/ 769620 w 850321"/>
                <a:gd name="connsiteY2" fmla="*/ 1280348 h 1303286"/>
                <a:gd name="connsiteX3" fmla="*/ 817245 w 850321"/>
                <a:gd name="connsiteY3" fmla="*/ 1179383 h 1303286"/>
                <a:gd name="connsiteX4" fmla="*/ 849630 w 850321"/>
                <a:gd name="connsiteY4" fmla="*/ 868868 h 1303286"/>
                <a:gd name="connsiteX5" fmla="*/ 786765 w 850321"/>
                <a:gd name="connsiteY5" fmla="*/ 569783 h 1303286"/>
                <a:gd name="connsiteX6" fmla="*/ 672465 w 850321"/>
                <a:gd name="connsiteY6" fmla="*/ 367853 h 1303286"/>
                <a:gd name="connsiteX7" fmla="*/ 516255 w 850321"/>
                <a:gd name="connsiteY7" fmla="*/ 196403 h 1303286"/>
                <a:gd name="connsiteX8" fmla="*/ 388620 w 850321"/>
                <a:gd name="connsiteY8" fmla="*/ 103058 h 1303286"/>
                <a:gd name="connsiteX9" fmla="*/ 247650 w 850321"/>
                <a:gd name="connsiteY9" fmla="*/ 36383 h 1303286"/>
                <a:gd name="connsiteX10" fmla="*/ 127635 w 850321"/>
                <a:gd name="connsiteY10" fmla="*/ 5903 h 1303286"/>
                <a:gd name="connsiteX11" fmla="*/ 47625 w 850321"/>
                <a:gd name="connsiteY11" fmla="*/ 3998 h 1303286"/>
                <a:gd name="connsiteX12" fmla="*/ 22860 w 850321"/>
                <a:gd name="connsiteY12" fmla="*/ 2093 h 1303286"/>
                <a:gd name="connsiteX13" fmla="*/ 0 w 850321"/>
                <a:gd name="connsiteY13" fmla="*/ 36383 h 1303286"/>
                <a:gd name="connsiteX0" fmla="*/ 657225 w 850321"/>
                <a:gd name="connsiteY0" fmla="*/ 1273652 h 1300400"/>
                <a:gd name="connsiteX1" fmla="*/ 718185 w 850321"/>
                <a:gd name="connsiteY1" fmla="*/ 1300322 h 1300400"/>
                <a:gd name="connsiteX2" fmla="*/ 769620 w 850321"/>
                <a:gd name="connsiteY2" fmla="*/ 1277462 h 1300400"/>
                <a:gd name="connsiteX3" fmla="*/ 817245 w 850321"/>
                <a:gd name="connsiteY3" fmla="*/ 1176497 h 1300400"/>
                <a:gd name="connsiteX4" fmla="*/ 849630 w 850321"/>
                <a:gd name="connsiteY4" fmla="*/ 865982 h 1300400"/>
                <a:gd name="connsiteX5" fmla="*/ 786765 w 850321"/>
                <a:gd name="connsiteY5" fmla="*/ 566897 h 1300400"/>
                <a:gd name="connsiteX6" fmla="*/ 672465 w 850321"/>
                <a:gd name="connsiteY6" fmla="*/ 364967 h 1300400"/>
                <a:gd name="connsiteX7" fmla="*/ 516255 w 850321"/>
                <a:gd name="connsiteY7" fmla="*/ 193517 h 1300400"/>
                <a:gd name="connsiteX8" fmla="*/ 388620 w 850321"/>
                <a:gd name="connsiteY8" fmla="*/ 100172 h 1300400"/>
                <a:gd name="connsiteX9" fmla="*/ 247650 w 850321"/>
                <a:gd name="connsiteY9" fmla="*/ 33497 h 1300400"/>
                <a:gd name="connsiteX10" fmla="*/ 127635 w 850321"/>
                <a:gd name="connsiteY10" fmla="*/ 3017 h 1300400"/>
                <a:gd name="connsiteX11" fmla="*/ 47625 w 850321"/>
                <a:gd name="connsiteY11" fmla="*/ 1112 h 1300400"/>
                <a:gd name="connsiteX12" fmla="*/ 24765 w 850321"/>
                <a:gd name="connsiteY12" fmla="*/ 3017 h 1300400"/>
                <a:gd name="connsiteX13" fmla="*/ 0 w 850321"/>
                <a:gd name="connsiteY13" fmla="*/ 33497 h 1300400"/>
                <a:gd name="connsiteX0" fmla="*/ 657225 w 850321"/>
                <a:gd name="connsiteY0" fmla="*/ 1278255 h 1305003"/>
                <a:gd name="connsiteX1" fmla="*/ 718185 w 850321"/>
                <a:gd name="connsiteY1" fmla="*/ 1304925 h 1305003"/>
                <a:gd name="connsiteX2" fmla="*/ 769620 w 850321"/>
                <a:gd name="connsiteY2" fmla="*/ 1282065 h 1305003"/>
                <a:gd name="connsiteX3" fmla="*/ 817245 w 850321"/>
                <a:gd name="connsiteY3" fmla="*/ 1181100 h 1305003"/>
                <a:gd name="connsiteX4" fmla="*/ 849630 w 850321"/>
                <a:gd name="connsiteY4" fmla="*/ 870585 h 1305003"/>
                <a:gd name="connsiteX5" fmla="*/ 786765 w 850321"/>
                <a:gd name="connsiteY5" fmla="*/ 571500 h 1305003"/>
                <a:gd name="connsiteX6" fmla="*/ 672465 w 850321"/>
                <a:gd name="connsiteY6" fmla="*/ 369570 h 1305003"/>
                <a:gd name="connsiteX7" fmla="*/ 516255 w 850321"/>
                <a:gd name="connsiteY7" fmla="*/ 198120 h 1305003"/>
                <a:gd name="connsiteX8" fmla="*/ 388620 w 850321"/>
                <a:gd name="connsiteY8" fmla="*/ 104775 h 1305003"/>
                <a:gd name="connsiteX9" fmla="*/ 247650 w 850321"/>
                <a:gd name="connsiteY9" fmla="*/ 38100 h 1305003"/>
                <a:gd name="connsiteX10" fmla="*/ 127635 w 850321"/>
                <a:gd name="connsiteY10" fmla="*/ 7620 h 1305003"/>
                <a:gd name="connsiteX11" fmla="*/ 68580 w 850321"/>
                <a:gd name="connsiteY11" fmla="*/ 0 h 1305003"/>
                <a:gd name="connsiteX12" fmla="*/ 24765 w 850321"/>
                <a:gd name="connsiteY12" fmla="*/ 7620 h 1305003"/>
                <a:gd name="connsiteX13" fmla="*/ 0 w 850321"/>
                <a:gd name="connsiteY13" fmla="*/ 38100 h 1305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850321" h="1305003">
                  <a:moveTo>
                    <a:pt x="657225" y="1278255"/>
                  </a:moveTo>
                  <a:cubicBezTo>
                    <a:pt x="678339" y="1291272"/>
                    <a:pt x="699453" y="1304290"/>
                    <a:pt x="718185" y="1304925"/>
                  </a:cubicBezTo>
                  <a:cubicBezTo>
                    <a:pt x="736917" y="1305560"/>
                    <a:pt x="753110" y="1302702"/>
                    <a:pt x="769620" y="1282065"/>
                  </a:cubicBezTo>
                  <a:cubicBezTo>
                    <a:pt x="786130" y="1261428"/>
                    <a:pt x="803910" y="1249680"/>
                    <a:pt x="817245" y="1181100"/>
                  </a:cubicBezTo>
                  <a:cubicBezTo>
                    <a:pt x="830580" y="1112520"/>
                    <a:pt x="854710" y="972185"/>
                    <a:pt x="849630" y="870585"/>
                  </a:cubicBezTo>
                  <a:cubicBezTo>
                    <a:pt x="844550" y="768985"/>
                    <a:pt x="816292" y="655002"/>
                    <a:pt x="786765" y="571500"/>
                  </a:cubicBezTo>
                  <a:cubicBezTo>
                    <a:pt x="757238" y="487998"/>
                    <a:pt x="717550" y="431800"/>
                    <a:pt x="672465" y="369570"/>
                  </a:cubicBezTo>
                  <a:cubicBezTo>
                    <a:pt x="627380" y="307340"/>
                    <a:pt x="563563" y="242253"/>
                    <a:pt x="516255" y="198120"/>
                  </a:cubicBezTo>
                  <a:cubicBezTo>
                    <a:pt x="468947" y="153987"/>
                    <a:pt x="433387" y="131445"/>
                    <a:pt x="388620" y="104775"/>
                  </a:cubicBezTo>
                  <a:cubicBezTo>
                    <a:pt x="343852" y="78105"/>
                    <a:pt x="291147" y="54292"/>
                    <a:pt x="247650" y="38100"/>
                  </a:cubicBezTo>
                  <a:cubicBezTo>
                    <a:pt x="204152" y="21907"/>
                    <a:pt x="157480" y="13970"/>
                    <a:pt x="127635" y="7620"/>
                  </a:cubicBezTo>
                  <a:cubicBezTo>
                    <a:pt x="97790" y="1270"/>
                    <a:pt x="85725" y="0"/>
                    <a:pt x="68580" y="0"/>
                  </a:cubicBezTo>
                  <a:cubicBezTo>
                    <a:pt x="51435" y="0"/>
                    <a:pt x="32702" y="2223"/>
                    <a:pt x="24765" y="7620"/>
                  </a:cubicBezTo>
                  <a:cubicBezTo>
                    <a:pt x="16828" y="13017"/>
                    <a:pt x="7461" y="23653"/>
                    <a:pt x="0" y="3810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" name="Figura a mano libera: forma 19">
              <a:extLst>
                <a:ext uri="{FF2B5EF4-FFF2-40B4-BE49-F238E27FC236}">
                  <a16:creationId xmlns:a16="http://schemas.microsoft.com/office/drawing/2014/main" id="{03583015-9D0D-A468-0129-3D93AADF9282}"/>
                </a:ext>
              </a:extLst>
            </p:cNvPr>
            <p:cNvSpPr/>
            <p:nvPr/>
          </p:nvSpPr>
          <p:spPr>
            <a:xfrm>
              <a:off x="5524500" y="4312920"/>
              <a:ext cx="664845" cy="1247775"/>
            </a:xfrm>
            <a:custGeom>
              <a:avLst/>
              <a:gdLst>
                <a:gd name="connsiteX0" fmla="*/ 0 w 664845"/>
                <a:gd name="connsiteY0" fmla="*/ 0 h 1247775"/>
                <a:gd name="connsiteX1" fmla="*/ 49530 w 664845"/>
                <a:gd name="connsiteY1" fmla="*/ 76200 h 1247775"/>
                <a:gd name="connsiteX2" fmla="*/ 123825 w 664845"/>
                <a:gd name="connsiteY2" fmla="*/ 163830 h 1247775"/>
                <a:gd name="connsiteX3" fmla="*/ 278130 w 664845"/>
                <a:gd name="connsiteY3" fmla="*/ 344805 h 1247775"/>
                <a:gd name="connsiteX4" fmla="*/ 409575 w 664845"/>
                <a:gd name="connsiteY4" fmla="*/ 537210 h 1247775"/>
                <a:gd name="connsiteX5" fmla="*/ 552450 w 664845"/>
                <a:gd name="connsiteY5" fmla="*/ 845820 h 1247775"/>
                <a:gd name="connsiteX6" fmla="*/ 630555 w 664845"/>
                <a:gd name="connsiteY6" fmla="*/ 1148715 h 1247775"/>
                <a:gd name="connsiteX7" fmla="*/ 664845 w 664845"/>
                <a:gd name="connsiteY7" fmla="*/ 1247775 h 1247775"/>
                <a:gd name="connsiteX0" fmla="*/ 0 w 664845"/>
                <a:gd name="connsiteY0" fmla="*/ 0 h 1247775"/>
                <a:gd name="connsiteX1" fmla="*/ 49530 w 664845"/>
                <a:gd name="connsiteY1" fmla="*/ 76200 h 1247775"/>
                <a:gd name="connsiteX2" fmla="*/ 123825 w 664845"/>
                <a:gd name="connsiteY2" fmla="*/ 163830 h 1247775"/>
                <a:gd name="connsiteX3" fmla="*/ 278130 w 664845"/>
                <a:gd name="connsiteY3" fmla="*/ 344805 h 1247775"/>
                <a:gd name="connsiteX4" fmla="*/ 409575 w 664845"/>
                <a:gd name="connsiteY4" fmla="*/ 537210 h 1247775"/>
                <a:gd name="connsiteX5" fmla="*/ 552450 w 664845"/>
                <a:gd name="connsiteY5" fmla="*/ 845820 h 1247775"/>
                <a:gd name="connsiteX6" fmla="*/ 630555 w 664845"/>
                <a:gd name="connsiteY6" fmla="*/ 1148715 h 1247775"/>
                <a:gd name="connsiteX7" fmla="*/ 664845 w 664845"/>
                <a:gd name="connsiteY7" fmla="*/ 1247775 h 1247775"/>
                <a:gd name="connsiteX0" fmla="*/ 0 w 664845"/>
                <a:gd name="connsiteY0" fmla="*/ 0 h 1247775"/>
                <a:gd name="connsiteX1" fmla="*/ 49530 w 664845"/>
                <a:gd name="connsiteY1" fmla="*/ 76200 h 1247775"/>
                <a:gd name="connsiteX2" fmla="*/ 123825 w 664845"/>
                <a:gd name="connsiteY2" fmla="*/ 163830 h 1247775"/>
                <a:gd name="connsiteX3" fmla="*/ 278130 w 664845"/>
                <a:gd name="connsiteY3" fmla="*/ 344805 h 1247775"/>
                <a:gd name="connsiteX4" fmla="*/ 409575 w 664845"/>
                <a:gd name="connsiteY4" fmla="*/ 537210 h 1247775"/>
                <a:gd name="connsiteX5" fmla="*/ 552450 w 664845"/>
                <a:gd name="connsiteY5" fmla="*/ 845820 h 1247775"/>
                <a:gd name="connsiteX6" fmla="*/ 630555 w 664845"/>
                <a:gd name="connsiteY6" fmla="*/ 1148715 h 1247775"/>
                <a:gd name="connsiteX7" fmla="*/ 664845 w 664845"/>
                <a:gd name="connsiteY7" fmla="*/ 1247775 h 1247775"/>
                <a:gd name="connsiteX0" fmla="*/ 0 w 664845"/>
                <a:gd name="connsiteY0" fmla="*/ 0 h 1247775"/>
                <a:gd name="connsiteX1" fmla="*/ 49530 w 664845"/>
                <a:gd name="connsiteY1" fmla="*/ 76200 h 1247775"/>
                <a:gd name="connsiteX2" fmla="*/ 123825 w 664845"/>
                <a:gd name="connsiteY2" fmla="*/ 163830 h 1247775"/>
                <a:gd name="connsiteX3" fmla="*/ 278130 w 664845"/>
                <a:gd name="connsiteY3" fmla="*/ 344805 h 1247775"/>
                <a:gd name="connsiteX4" fmla="*/ 409575 w 664845"/>
                <a:gd name="connsiteY4" fmla="*/ 537210 h 1247775"/>
                <a:gd name="connsiteX5" fmla="*/ 552450 w 664845"/>
                <a:gd name="connsiteY5" fmla="*/ 845820 h 1247775"/>
                <a:gd name="connsiteX6" fmla="*/ 630555 w 664845"/>
                <a:gd name="connsiteY6" fmla="*/ 1148715 h 1247775"/>
                <a:gd name="connsiteX7" fmla="*/ 664845 w 664845"/>
                <a:gd name="connsiteY7" fmla="*/ 1247775 h 1247775"/>
                <a:gd name="connsiteX0" fmla="*/ 0 w 664845"/>
                <a:gd name="connsiteY0" fmla="*/ 0 h 1247775"/>
                <a:gd name="connsiteX1" fmla="*/ 49530 w 664845"/>
                <a:gd name="connsiteY1" fmla="*/ 76200 h 1247775"/>
                <a:gd name="connsiteX2" fmla="*/ 123825 w 664845"/>
                <a:gd name="connsiteY2" fmla="*/ 163830 h 1247775"/>
                <a:gd name="connsiteX3" fmla="*/ 278130 w 664845"/>
                <a:gd name="connsiteY3" fmla="*/ 344805 h 1247775"/>
                <a:gd name="connsiteX4" fmla="*/ 409575 w 664845"/>
                <a:gd name="connsiteY4" fmla="*/ 537210 h 1247775"/>
                <a:gd name="connsiteX5" fmla="*/ 552450 w 664845"/>
                <a:gd name="connsiteY5" fmla="*/ 845820 h 1247775"/>
                <a:gd name="connsiteX6" fmla="*/ 630555 w 664845"/>
                <a:gd name="connsiteY6" fmla="*/ 1148715 h 1247775"/>
                <a:gd name="connsiteX7" fmla="*/ 664845 w 664845"/>
                <a:gd name="connsiteY7" fmla="*/ 1247775 h 124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64845" h="1247775">
                  <a:moveTo>
                    <a:pt x="0" y="0"/>
                  </a:moveTo>
                  <a:cubicBezTo>
                    <a:pt x="14446" y="24447"/>
                    <a:pt x="28893" y="48895"/>
                    <a:pt x="49530" y="76200"/>
                  </a:cubicBezTo>
                  <a:cubicBezTo>
                    <a:pt x="70168" y="103505"/>
                    <a:pt x="123825" y="163830"/>
                    <a:pt x="123825" y="163830"/>
                  </a:cubicBezTo>
                  <a:cubicBezTo>
                    <a:pt x="161925" y="208598"/>
                    <a:pt x="230505" y="282575"/>
                    <a:pt x="278130" y="344805"/>
                  </a:cubicBezTo>
                  <a:cubicBezTo>
                    <a:pt x="325755" y="407035"/>
                    <a:pt x="363855" y="453708"/>
                    <a:pt x="409575" y="537210"/>
                  </a:cubicBezTo>
                  <a:cubicBezTo>
                    <a:pt x="455295" y="620712"/>
                    <a:pt x="523240" y="741998"/>
                    <a:pt x="552450" y="845820"/>
                  </a:cubicBezTo>
                  <a:cubicBezTo>
                    <a:pt x="581660" y="949642"/>
                    <a:pt x="615633" y="1083628"/>
                    <a:pt x="630555" y="1148715"/>
                  </a:cubicBezTo>
                  <a:cubicBezTo>
                    <a:pt x="653098" y="1215708"/>
                    <a:pt x="642937" y="1224597"/>
                    <a:pt x="664845" y="1247775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538" name="Connettore diritto 537">
            <a:extLst>
              <a:ext uri="{FF2B5EF4-FFF2-40B4-BE49-F238E27FC236}">
                <a16:creationId xmlns:a16="http://schemas.microsoft.com/office/drawing/2014/main" id="{AAD99B99-78AF-968F-ED0C-379199577F43}"/>
              </a:ext>
            </a:extLst>
          </p:cNvPr>
          <p:cNvCxnSpPr>
            <a:cxnSpLocks/>
          </p:cNvCxnSpPr>
          <p:nvPr/>
        </p:nvCxnSpPr>
        <p:spPr>
          <a:xfrm flipH="1" flipV="1">
            <a:off x="5587153" y="4217262"/>
            <a:ext cx="258478" cy="489601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1" name="Connettore diritto 540">
            <a:extLst>
              <a:ext uri="{FF2B5EF4-FFF2-40B4-BE49-F238E27FC236}">
                <a16:creationId xmlns:a16="http://schemas.microsoft.com/office/drawing/2014/main" id="{35195319-EC29-58AD-071E-C31E37F5EF29}"/>
              </a:ext>
            </a:extLst>
          </p:cNvPr>
          <p:cNvCxnSpPr>
            <a:cxnSpLocks/>
          </p:cNvCxnSpPr>
          <p:nvPr/>
        </p:nvCxnSpPr>
        <p:spPr>
          <a:xfrm flipH="1" flipV="1">
            <a:off x="5552928" y="4236150"/>
            <a:ext cx="169783" cy="32159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Connettore diritto 543">
            <a:extLst>
              <a:ext uri="{FF2B5EF4-FFF2-40B4-BE49-F238E27FC236}">
                <a16:creationId xmlns:a16="http://schemas.microsoft.com/office/drawing/2014/main" id="{6F0B22EF-218E-D364-67F6-E5A8187C4986}"/>
              </a:ext>
            </a:extLst>
          </p:cNvPr>
          <p:cNvCxnSpPr>
            <a:cxnSpLocks/>
          </p:cNvCxnSpPr>
          <p:nvPr/>
        </p:nvCxnSpPr>
        <p:spPr>
          <a:xfrm flipH="1" flipV="1">
            <a:off x="5503428" y="4249085"/>
            <a:ext cx="78001" cy="147747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7" name="Connettore diritto 546">
            <a:extLst>
              <a:ext uri="{FF2B5EF4-FFF2-40B4-BE49-F238E27FC236}">
                <a16:creationId xmlns:a16="http://schemas.microsoft.com/office/drawing/2014/main" id="{50D55E31-EA2A-6932-FABD-6A72381047A4}"/>
              </a:ext>
            </a:extLst>
          </p:cNvPr>
          <p:cNvCxnSpPr>
            <a:cxnSpLocks/>
          </p:cNvCxnSpPr>
          <p:nvPr/>
        </p:nvCxnSpPr>
        <p:spPr>
          <a:xfrm flipH="1" flipV="1">
            <a:off x="5525985" y="4242508"/>
            <a:ext cx="131472" cy="24903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Connettore diritto 553">
            <a:extLst>
              <a:ext uri="{FF2B5EF4-FFF2-40B4-BE49-F238E27FC236}">
                <a16:creationId xmlns:a16="http://schemas.microsoft.com/office/drawing/2014/main" id="{08281CEE-A2B6-557A-28FB-99060EE44B2F}"/>
              </a:ext>
            </a:extLst>
          </p:cNvPr>
          <p:cNvCxnSpPr/>
          <p:nvPr/>
        </p:nvCxnSpPr>
        <p:spPr>
          <a:xfrm>
            <a:off x="5496519" y="5072014"/>
            <a:ext cx="0" cy="157055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1" name="Connettore diritto 550">
            <a:extLst>
              <a:ext uri="{FF2B5EF4-FFF2-40B4-BE49-F238E27FC236}">
                <a16:creationId xmlns:a16="http://schemas.microsoft.com/office/drawing/2014/main" id="{B17CA81E-FA0A-4396-F175-FFC07A56FF08}"/>
              </a:ext>
            </a:extLst>
          </p:cNvPr>
          <p:cNvCxnSpPr>
            <a:cxnSpLocks/>
            <a:stCxn id="66" idx="2"/>
          </p:cNvCxnSpPr>
          <p:nvPr/>
        </p:nvCxnSpPr>
        <p:spPr>
          <a:xfrm>
            <a:off x="4597469" y="5165623"/>
            <a:ext cx="1484565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1" name="Connettore diritto 560">
            <a:extLst>
              <a:ext uri="{FF2B5EF4-FFF2-40B4-BE49-F238E27FC236}">
                <a16:creationId xmlns:a16="http://schemas.microsoft.com/office/drawing/2014/main" id="{05701720-8856-CC6A-1FF3-91239C808381}"/>
              </a:ext>
            </a:extLst>
          </p:cNvPr>
          <p:cNvCxnSpPr>
            <a:cxnSpLocks/>
          </p:cNvCxnSpPr>
          <p:nvPr/>
        </p:nvCxnSpPr>
        <p:spPr>
          <a:xfrm>
            <a:off x="4608499" y="5010391"/>
            <a:ext cx="1495118" cy="263629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2" name="Connettore diritto 561">
            <a:extLst>
              <a:ext uri="{FF2B5EF4-FFF2-40B4-BE49-F238E27FC236}">
                <a16:creationId xmlns:a16="http://schemas.microsoft.com/office/drawing/2014/main" id="{8377C54C-AA11-87DB-F8EE-EFE90305D270}"/>
              </a:ext>
            </a:extLst>
          </p:cNvPr>
          <p:cNvCxnSpPr>
            <a:cxnSpLocks/>
          </p:cNvCxnSpPr>
          <p:nvPr/>
        </p:nvCxnSpPr>
        <p:spPr>
          <a:xfrm>
            <a:off x="4654599" y="4860510"/>
            <a:ext cx="1471979" cy="535757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3" name="Connettore diritto 562">
            <a:extLst>
              <a:ext uri="{FF2B5EF4-FFF2-40B4-BE49-F238E27FC236}">
                <a16:creationId xmlns:a16="http://schemas.microsoft.com/office/drawing/2014/main" id="{7A138F7F-E74A-7325-B8D6-96E29FF5ED94}"/>
              </a:ext>
            </a:extLst>
          </p:cNvPr>
          <p:cNvCxnSpPr>
            <a:cxnSpLocks/>
          </p:cNvCxnSpPr>
          <p:nvPr/>
        </p:nvCxnSpPr>
        <p:spPr>
          <a:xfrm rot="1800000">
            <a:off x="4594605" y="5166630"/>
            <a:ext cx="1800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4" name="Connettore diritto 563">
            <a:extLst>
              <a:ext uri="{FF2B5EF4-FFF2-40B4-BE49-F238E27FC236}">
                <a16:creationId xmlns:a16="http://schemas.microsoft.com/office/drawing/2014/main" id="{B5BB3F1F-CD24-766B-3733-A0339AAD70AC}"/>
              </a:ext>
            </a:extLst>
          </p:cNvPr>
          <p:cNvCxnSpPr>
            <a:cxnSpLocks/>
          </p:cNvCxnSpPr>
          <p:nvPr/>
        </p:nvCxnSpPr>
        <p:spPr>
          <a:xfrm rot="2400000">
            <a:off x="4593200" y="5164337"/>
            <a:ext cx="1800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5" name="Connettore diritto 564">
            <a:extLst>
              <a:ext uri="{FF2B5EF4-FFF2-40B4-BE49-F238E27FC236}">
                <a16:creationId xmlns:a16="http://schemas.microsoft.com/office/drawing/2014/main" id="{AF4F45EE-FA8D-BC27-0009-3EAED29BB231}"/>
              </a:ext>
            </a:extLst>
          </p:cNvPr>
          <p:cNvCxnSpPr>
            <a:cxnSpLocks/>
          </p:cNvCxnSpPr>
          <p:nvPr/>
        </p:nvCxnSpPr>
        <p:spPr>
          <a:xfrm rot="3000000">
            <a:off x="4603525" y="5170290"/>
            <a:ext cx="1800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Connettore diritto 565">
            <a:extLst>
              <a:ext uri="{FF2B5EF4-FFF2-40B4-BE49-F238E27FC236}">
                <a16:creationId xmlns:a16="http://schemas.microsoft.com/office/drawing/2014/main" id="{46C6F070-257F-F850-3B61-8BC444EF341A}"/>
              </a:ext>
            </a:extLst>
          </p:cNvPr>
          <p:cNvCxnSpPr>
            <a:cxnSpLocks/>
          </p:cNvCxnSpPr>
          <p:nvPr/>
        </p:nvCxnSpPr>
        <p:spPr>
          <a:xfrm rot="3600000">
            <a:off x="4602284" y="5168328"/>
            <a:ext cx="1800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7" name="Connettore diritto 566">
            <a:extLst>
              <a:ext uri="{FF2B5EF4-FFF2-40B4-BE49-F238E27FC236}">
                <a16:creationId xmlns:a16="http://schemas.microsoft.com/office/drawing/2014/main" id="{AE4D1A2B-DFEC-0B9B-34D2-9B85450FC7C2}"/>
              </a:ext>
            </a:extLst>
          </p:cNvPr>
          <p:cNvCxnSpPr>
            <a:cxnSpLocks/>
          </p:cNvCxnSpPr>
          <p:nvPr/>
        </p:nvCxnSpPr>
        <p:spPr>
          <a:xfrm rot="4200000">
            <a:off x="4599865" y="5166577"/>
            <a:ext cx="1800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Connettore diritto 567">
            <a:extLst>
              <a:ext uri="{FF2B5EF4-FFF2-40B4-BE49-F238E27FC236}">
                <a16:creationId xmlns:a16="http://schemas.microsoft.com/office/drawing/2014/main" id="{893E1B13-D894-F37F-5831-80A333140914}"/>
              </a:ext>
            </a:extLst>
          </p:cNvPr>
          <p:cNvCxnSpPr>
            <a:cxnSpLocks/>
          </p:cNvCxnSpPr>
          <p:nvPr/>
        </p:nvCxnSpPr>
        <p:spPr>
          <a:xfrm rot="4800000">
            <a:off x="4602210" y="5167468"/>
            <a:ext cx="1800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Connettore diritto 568">
            <a:extLst>
              <a:ext uri="{FF2B5EF4-FFF2-40B4-BE49-F238E27FC236}">
                <a16:creationId xmlns:a16="http://schemas.microsoft.com/office/drawing/2014/main" id="{10E3D7F5-A368-7B6D-DC9A-BA726CCC05DB}"/>
              </a:ext>
            </a:extLst>
          </p:cNvPr>
          <p:cNvCxnSpPr>
            <a:cxnSpLocks/>
          </p:cNvCxnSpPr>
          <p:nvPr/>
        </p:nvCxnSpPr>
        <p:spPr>
          <a:xfrm rot="5400000">
            <a:off x="4599814" y="5162555"/>
            <a:ext cx="1800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Connettore diritto 572">
            <a:extLst>
              <a:ext uri="{FF2B5EF4-FFF2-40B4-BE49-F238E27FC236}">
                <a16:creationId xmlns:a16="http://schemas.microsoft.com/office/drawing/2014/main" id="{B8083C9C-6931-961A-3C55-C0BA687F34A8}"/>
              </a:ext>
            </a:extLst>
          </p:cNvPr>
          <p:cNvCxnSpPr>
            <a:cxnSpLocks/>
          </p:cNvCxnSpPr>
          <p:nvPr/>
        </p:nvCxnSpPr>
        <p:spPr>
          <a:xfrm flipH="1">
            <a:off x="5342211" y="4451446"/>
            <a:ext cx="281564" cy="1596829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Connettore diritto 573">
            <a:extLst>
              <a:ext uri="{FF2B5EF4-FFF2-40B4-BE49-F238E27FC236}">
                <a16:creationId xmlns:a16="http://schemas.microsoft.com/office/drawing/2014/main" id="{96568DBD-6748-9D27-D965-3B06FDC8672A}"/>
              </a:ext>
            </a:extLst>
          </p:cNvPr>
          <p:cNvCxnSpPr>
            <a:cxnSpLocks/>
          </p:cNvCxnSpPr>
          <p:nvPr/>
        </p:nvCxnSpPr>
        <p:spPr>
          <a:xfrm flipH="1">
            <a:off x="5189022" y="4562845"/>
            <a:ext cx="527874" cy="1450322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Connettore diritto 574">
            <a:extLst>
              <a:ext uri="{FF2B5EF4-FFF2-40B4-BE49-F238E27FC236}">
                <a16:creationId xmlns:a16="http://schemas.microsoft.com/office/drawing/2014/main" id="{A7A39858-E933-BC4B-4CF7-B2E53779C91B}"/>
              </a:ext>
            </a:extLst>
          </p:cNvPr>
          <p:cNvCxnSpPr>
            <a:cxnSpLocks/>
          </p:cNvCxnSpPr>
          <p:nvPr/>
        </p:nvCxnSpPr>
        <p:spPr>
          <a:xfrm flipH="1">
            <a:off x="5048538" y="4650097"/>
            <a:ext cx="745390" cy="1291053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75A1B695-6A05-C18E-51BE-30383EBC670F}"/>
              </a:ext>
            </a:extLst>
          </p:cNvPr>
          <p:cNvCxnSpPr>
            <a:cxnSpLocks/>
          </p:cNvCxnSpPr>
          <p:nvPr/>
        </p:nvCxnSpPr>
        <p:spPr>
          <a:xfrm flipH="1">
            <a:off x="4922322" y="4728971"/>
            <a:ext cx="940456" cy="1120791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6F7A915C-6D02-F698-393D-46ABA5F086E9}"/>
              </a:ext>
            </a:extLst>
          </p:cNvPr>
          <p:cNvCxnSpPr>
            <a:cxnSpLocks/>
          </p:cNvCxnSpPr>
          <p:nvPr/>
        </p:nvCxnSpPr>
        <p:spPr>
          <a:xfrm flipH="1">
            <a:off x="4805438" y="4820174"/>
            <a:ext cx="1107117" cy="928982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1A04FB0B-858F-B65D-88B3-718434564175}"/>
              </a:ext>
            </a:extLst>
          </p:cNvPr>
          <p:cNvCxnSpPr>
            <a:cxnSpLocks/>
          </p:cNvCxnSpPr>
          <p:nvPr/>
        </p:nvCxnSpPr>
        <p:spPr>
          <a:xfrm flipH="1">
            <a:off x="4717417" y="4908182"/>
            <a:ext cx="1231877" cy="711224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27EB97DC-B098-8DCB-4E12-CB496736B6BA}"/>
              </a:ext>
            </a:extLst>
          </p:cNvPr>
          <p:cNvCxnSpPr>
            <a:cxnSpLocks/>
          </p:cNvCxnSpPr>
          <p:nvPr/>
        </p:nvCxnSpPr>
        <p:spPr>
          <a:xfrm flipH="1">
            <a:off x="4632050" y="4994045"/>
            <a:ext cx="1344069" cy="489201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69FB9A92-598D-F095-A61B-4AE9282EF3A6}"/>
              </a:ext>
            </a:extLst>
          </p:cNvPr>
          <p:cNvCxnSpPr>
            <a:cxnSpLocks/>
          </p:cNvCxnSpPr>
          <p:nvPr/>
        </p:nvCxnSpPr>
        <p:spPr>
          <a:xfrm flipH="1">
            <a:off x="4611373" y="5072119"/>
            <a:ext cx="1437651" cy="253496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Arco 147">
            <a:extLst>
              <a:ext uri="{FF2B5EF4-FFF2-40B4-BE49-F238E27FC236}">
                <a16:creationId xmlns:a16="http://schemas.microsoft.com/office/drawing/2014/main" id="{21AA2CDE-F20B-317D-3848-4B0D9972AE54}"/>
              </a:ext>
            </a:extLst>
          </p:cNvPr>
          <p:cNvSpPr/>
          <p:nvPr/>
        </p:nvSpPr>
        <p:spPr>
          <a:xfrm>
            <a:off x="4637925" y="1868629"/>
            <a:ext cx="1728000" cy="1800000"/>
          </a:xfrm>
          <a:prstGeom prst="arc">
            <a:avLst>
              <a:gd name="adj1" fmla="val 1126611"/>
              <a:gd name="adj2" fmla="val 18343331"/>
            </a:avLst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9" name="Arco 148">
            <a:extLst>
              <a:ext uri="{FF2B5EF4-FFF2-40B4-BE49-F238E27FC236}">
                <a16:creationId xmlns:a16="http://schemas.microsoft.com/office/drawing/2014/main" id="{98727123-B31D-2D5C-A830-E9AC43906E1A}"/>
              </a:ext>
            </a:extLst>
          </p:cNvPr>
          <p:cNvSpPr/>
          <p:nvPr/>
        </p:nvSpPr>
        <p:spPr>
          <a:xfrm>
            <a:off x="4671446" y="1871401"/>
            <a:ext cx="1656000" cy="1800000"/>
          </a:xfrm>
          <a:prstGeom prst="arc">
            <a:avLst>
              <a:gd name="adj1" fmla="val 1126611"/>
              <a:gd name="adj2" fmla="val 19078984"/>
            </a:avLst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0" name="Arco 149">
            <a:extLst>
              <a:ext uri="{FF2B5EF4-FFF2-40B4-BE49-F238E27FC236}">
                <a16:creationId xmlns:a16="http://schemas.microsoft.com/office/drawing/2014/main" id="{00880882-4A2C-C5C3-89AA-89A0A3B0C1AD}"/>
              </a:ext>
            </a:extLst>
          </p:cNvPr>
          <p:cNvSpPr/>
          <p:nvPr/>
        </p:nvSpPr>
        <p:spPr>
          <a:xfrm>
            <a:off x="4726298" y="1870202"/>
            <a:ext cx="1548000" cy="1800000"/>
          </a:xfrm>
          <a:prstGeom prst="arc">
            <a:avLst>
              <a:gd name="adj1" fmla="val 1163387"/>
              <a:gd name="adj2" fmla="val 19737317"/>
            </a:avLst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1" name="Arco 150">
            <a:extLst>
              <a:ext uri="{FF2B5EF4-FFF2-40B4-BE49-F238E27FC236}">
                <a16:creationId xmlns:a16="http://schemas.microsoft.com/office/drawing/2014/main" id="{DF502B85-0D68-03A2-3368-60ACEF468FE7}"/>
              </a:ext>
            </a:extLst>
          </p:cNvPr>
          <p:cNvSpPr/>
          <p:nvPr/>
        </p:nvSpPr>
        <p:spPr>
          <a:xfrm>
            <a:off x="4815335" y="1868810"/>
            <a:ext cx="1368000" cy="1800000"/>
          </a:xfrm>
          <a:prstGeom prst="arc">
            <a:avLst>
              <a:gd name="adj1" fmla="val 1287508"/>
              <a:gd name="adj2" fmla="val 1279661"/>
            </a:avLst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2" name="Ovale 151">
            <a:extLst>
              <a:ext uri="{FF2B5EF4-FFF2-40B4-BE49-F238E27FC236}">
                <a16:creationId xmlns:a16="http://schemas.microsoft.com/office/drawing/2014/main" id="{4326DD7B-A7DD-3A1A-7BED-D7CC63713724}"/>
              </a:ext>
            </a:extLst>
          </p:cNvPr>
          <p:cNvSpPr/>
          <p:nvPr/>
        </p:nvSpPr>
        <p:spPr>
          <a:xfrm>
            <a:off x="4956923" y="1866722"/>
            <a:ext cx="1080000" cy="18000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4" name="Ovale 153">
            <a:extLst>
              <a:ext uri="{FF2B5EF4-FFF2-40B4-BE49-F238E27FC236}">
                <a16:creationId xmlns:a16="http://schemas.microsoft.com/office/drawing/2014/main" id="{1FB3F582-46AF-7EB2-4295-1847C103F8AB}"/>
              </a:ext>
            </a:extLst>
          </p:cNvPr>
          <p:cNvSpPr/>
          <p:nvPr/>
        </p:nvSpPr>
        <p:spPr>
          <a:xfrm>
            <a:off x="5149183" y="1871776"/>
            <a:ext cx="684000" cy="18000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5" name="Ovale 154">
            <a:extLst>
              <a:ext uri="{FF2B5EF4-FFF2-40B4-BE49-F238E27FC236}">
                <a16:creationId xmlns:a16="http://schemas.microsoft.com/office/drawing/2014/main" id="{C9F5CB40-2C42-DA2E-6402-1B46202E824F}"/>
              </a:ext>
            </a:extLst>
          </p:cNvPr>
          <p:cNvSpPr/>
          <p:nvPr/>
        </p:nvSpPr>
        <p:spPr>
          <a:xfrm>
            <a:off x="5371902" y="1869297"/>
            <a:ext cx="252000" cy="1800000"/>
          </a:xfrm>
          <a:prstGeom prst="ellipse">
            <a:avLst/>
          </a:prstGeom>
          <a:noFill/>
          <a:ln w="3175"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E76F8F6C-4623-0CF6-845C-20A55B16E493}"/>
              </a:ext>
            </a:extLst>
          </p:cNvPr>
          <p:cNvCxnSpPr>
            <a:cxnSpLocks/>
          </p:cNvCxnSpPr>
          <p:nvPr/>
        </p:nvCxnSpPr>
        <p:spPr>
          <a:xfrm>
            <a:off x="5497902" y="1881231"/>
            <a:ext cx="0" cy="1795391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1" name="Gruppo 190">
            <a:extLst>
              <a:ext uri="{FF2B5EF4-FFF2-40B4-BE49-F238E27FC236}">
                <a16:creationId xmlns:a16="http://schemas.microsoft.com/office/drawing/2014/main" id="{D18AC212-94F3-AD1D-F6BB-C84100B54109}"/>
              </a:ext>
            </a:extLst>
          </p:cNvPr>
          <p:cNvGrpSpPr/>
          <p:nvPr/>
        </p:nvGrpSpPr>
        <p:grpSpPr>
          <a:xfrm>
            <a:off x="6570886" y="1674590"/>
            <a:ext cx="2271925" cy="2071886"/>
            <a:chOff x="6570886" y="1674590"/>
            <a:chExt cx="2271925" cy="2071886"/>
          </a:xfrm>
        </p:grpSpPr>
        <p:grpSp>
          <p:nvGrpSpPr>
            <p:cNvPr id="159" name="Gruppo 158">
              <a:extLst>
                <a:ext uri="{FF2B5EF4-FFF2-40B4-BE49-F238E27FC236}">
                  <a16:creationId xmlns:a16="http://schemas.microsoft.com/office/drawing/2014/main" id="{8E12E6BE-2FF6-F466-3387-F802FF6B6772}"/>
                </a:ext>
              </a:extLst>
            </p:cNvPr>
            <p:cNvGrpSpPr/>
            <p:nvPr/>
          </p:nvGrpSpPr>
          <p:grpSpPr>
            <a:xfrm>
              <a:off x="6570886" y="1674590"/>
              <a:ext cx="2271925" cy="2071886"/>
              <a:chOff x="6570886" y="1674590"/>
              <a:chExt cx="2271925" cy="2071886"/>
            </a:xfrm>
          </p:grpSpPr>
          <p:grpSp>
            <p:nvGrpSpPr>
              <p:cNvPr id="39" name="Gruppo 38">
                <a:extLst>
                  <a:ext uri="{FF2B5EF4-FFF2-40B4-BE49-F238E27FC236}">
                    <a16:creationId xmlns:a16="http://schemas.microsoft.com/office/drawing/2014/main" id="{1EB8C83B-0161-0CA8-A902-502F2CB5F312}"/>
                  </a:ext>
                </a:extLst>
              </p:cNvPr>
              <p:cNvGrpSpPr/>
              <p:nvPr/>
            </p:nvGrpSpPr>
            <p:grpSpPr>
              <a:xfrm>
                <a:off x="6570886" y="1681457"/>
                <a:ext cx="1603294" cy="2065019"/>
                <a:chOff x="366890" y="2639470"/>
                <a:chExt cx="1829046" cy="3280721"/>
              </a:xfrm>
            </p:grpSpPr>
            <p:grpSp>
              <p:nvGrpSpPr>
                <p:cNvPr id="109" name="Gruppo 108">
                  <a:extLst>
                    <a:ext uri="{FF2B5EF4-FFF2-40B4-BE49-F238E27FC236}">
                      <a16:creationId xmlns:a16="http://schemas.microsoft.com/office/drawing/2014/main" id="{840C4993-7D41-83A3-C413-EEF15F483265}"/>
                    </a:ext>
                  </a:extLst>
                </p:cNvPr>
                <p:cNvGrpSpPr/>
                <p:nvPr/>
              </p:nvGrpSpPr>
              <p:grpSpPr>
                <a:xfrm>
                  <a:off x="366890" y="2642390"/>
                  <a:ext cx="1710000" cy="3277801"/>
                  <a:chOff x="541538" y="2279624"/>
                  <a:chExt cx="2134205" cy="3277801"/>
                </a:xfrm>
              </p:grpSpPr>
              <p:grpSp>
                <p:nvGrpSpPr>
                  <p:cNvPr id="99" name="Gruppo 98">
                    <a:extLst>
                      <a:ext uri="{FF2B5EF4-FFF2-40B4-BE49-F238E27FC236}">
                        <a16:creationId xmlns:a16="http://schemas.microsoft.com/office/drawing/2014/main" id="{868E9F40-9113-3D38-DD35-887ED59DDB8D}"/>
                      </a:ext>
                    </a:extLst>
                  </p:cNvPr>
                  <p:cNvGrpSpPr/>
                  <p:nvPr/>
                </p:nvGrpSpPr>
                <p:grpSpPr>
                  <a:xfrm>
                    <a:off x="541538" y="2286283"/>
                    <a:ext cx="1066800" cy="3271142"/>
                    <a:chOff x="541538" y="2286283"/>
                    <a:chExt cx="1066800" cy="3271142"/>
                  </a:xfrm>
                </p:grpSpPr>
                <p:cxnSp>
                  <p:nvCxnSpPr>
                    <p:cNvPr id="86" name="Connettore diritto 85">
                      <a:extLst>
                        <a:ext uri="{FF2B5EF4-FFF2-40B4-BE49-F238E27FC236}">
                          <a16:creationId xmlns:a16="http://schemas.microsoft.com/office/drawing/2014/main" id="{A66D0428-224E-C00D-0868-CA7F0F1A68C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541538" y="2293685"/>
                      <a:ext cx="0" cy="3263740"/>
                    </a:xfrm>
                    <a:prstGeom prst="line">
                      <a:avLst/>
                    </a:prstGeom>
                    <a:ln w="3175">
                      <a:solidFill>
                        <a:srgbClr val="7030A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8" name="Connettore diritto 87">
                      <a:extLst>
                        <a:ext uri="{FF2B5EF4-FFF2-40B4-BE49-F238E27FC236}">
                          <a16:creationId xmlns:a16="http://schemas.microsoft.com/office/drawing/2014/main" id="{3499ABA5-C589-248E-1300-5FA949A8C09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93938" y="4432892"/>
                      <a:ext cx="0" cy="1016955"/>
                    </a:xfrm>
                    <a:prstGeom prst="line">
                      <a:avLst/>
                    </a:prstGeom>
                    <a:ln w="3175">
                      <a:solidFill>
                        <a:srgbClr val="7030A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89" name="Connettore diritto 88">
                      <a:extLst>
                        <a:ext uri="{FF2B5EF4-FFF2-40B4-BE49-F238E27FC236}">
                          <a16:creationId xmlns:a16="http://schemas.microsoft.com/office/drawing/2014/main" id="{D78E5FB7-A854-624D-9125-52BABFAE6B7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846338" y="4432892"/>
                      <a:ext cx="0" cy="1016955"/>
                    </a:xfrm>
                    <a:prstGeom prst="line">
                      <a:avLst/>
                    </a:prstGeom>
                    <a:ln w="3175">
                      <a:solidFill>
                        <a:srgbClr val="7030A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0" name="Connettore diritto 89">
                      <a:extLst>
                        <a:ext uri="{FF2B5EF4-FFF2-40B4-BE49-F238E27FC236}">
                          <a16:creationId xmlns:a16="http://schemas.microsoft.com/office/drawing/2014/main" id="{755B568C-B8D3-3720-974C-7384FF5EF54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998738" y="4432892"/>
                      <a:ext cx="0" cy="1016955"/>
                    </a:xfrm>
                    <a:prstGeom prst="line">
                      <a:avLst/>
                    </a:prstGeom>
                    <a:ln w="3175">
                      <a:solidFill>
                        <a:srgbClr val="7030A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1" name="Connettore diritto 90">
                      <a:extLst>
                        <a:ext uri="{FF2B5EF4-FFF2-40B4-BE49-F238E27FC236}">
                          <a16:creationId xmlns:a16="http://schemas.microsoft.com/office/drawing/2014/main" id="{FA2858CC-0F16-536B-F757-28992C424F8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151138" y="4432892"/>
                      <a:ext cx="0" cy="1016955"/>
                    </a:xfrm>
                    <a:prstGeom prst="line">
                      <a:avLst/>
                    </a:prstGeom>
                    <a:ln w="3175">
                      <a:solidFill>
                        <a:srgbClr val="7030A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4" name="Connettore diritto 93">
                      <a:extLst>
                        <a:ext uri="{FF2B5EF4-FFF2-40B4-BE49-F238E27FC236}">
                          <a16:creationId xmlns:a16="http://schemas.microsoft.com/office/drawing/2014/main" id="{48EA765B-5A3C-1EDB-A74F-A8B25C885A2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303538" y="4432892"/>
                      <a:ext cx="0" cy="1003898"/>
                    </a:xfrm>
                    <a:prstGeom prst="line">
                      <a:avLst/>
                    </a:prstGeom>
                    <a:ln w="3175">
                      <a:solidFill>
                        <a:srgbClr val="7030A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5" name="Connettore diritto 94">
                      <a:extLst>
                        <a:ext uri="{FF2B5EF4-FFF2-40B4-BE49-F238E27FC236}">
                          <a16:creationId xmlns:a16="http://schemas.microsoft.com/office/drawing/2014/main" id="{2F78872A-B4BA-7502-5F67-6DEB3649B67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455938" y="2293677"/>
                      <a:ext cx="0" cy="3143112"/>
                    </a:xfrm>
                    <a:prstGeom prst="line">
                      <a:avLst/>
                    </a:prstGeom>
                    <a:ln w="3175">
                      <a:solidFill>
                        <a:srgbClr val="7030A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96" name="Connettore diritto 95">
                      <a:extLst>
                        <a:ext uri="{FF2B5EF4-FFF2-40B4-BE49-F238E27FC236}">
                          <a16:creationId xmlns:a16="http://schemas.microsoft.com/office/drawing/2014/main" id="{A6DDDAF8-00A5-378F-B753-82387D18A0A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608338" y="2286283"/>
                      <a:ext cx="0" cy="3163564"/>
                    </a:xfrm>
                    <a:prstGeom prst="line">
                      <a:avLst/>
                    </a:prstGeom>
                    <a:ln w="3175">
                      <a:solidFill>
                        <a:srgbClr val="7030A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00" name="Gruppo 99">
                    <a:extLst>
                      <a:ext uri="{FF2B5EF4-FFF2-40B4-BE49-F238E27FC236}">
                        <a16:creationId xmlns:a16="http://schemas.microsoft.com/office/drawing/2014/main" id="{05D8F57F-E0CF-E50A-B4EB-1BFCDD3FE4AB}"/>
                      </a:ext>
                    </a:extLst>
                  </p:cNvPr>
                  <p:cNvGrpSpPr/>
                  <p:nvPr/>
                </p:nvGrpSpPr>
                <p:grpSpPr>
                  <a:xfrm>
                    <a:off x="1761343" y="2279624"/>
                    <a:ext cx="914400" cy="3182014"/>
                    <a:chOff x="693938" y="2286283"/>
                    <a:chExt cx="914400" cy="3182014"/>
                  </a:xfrm>
                </p:grpSpPr>
                <p:cxnSp>
                  <p:nvCxnSpPr>
                    <p:cNvPr id="102" name="Connettore diritto 101">
                      <a:extLst>
                        <a:ext uri="{FF2B5EF4-FFF2-40B4-BE49-F238E27FC236}">
                          <a16:creationId xmlns:a16="http://schemas.microsoft.com/office/drawing/2014/main" id="{5A57CEED-B645-099C-32F8-A5AF86CD92F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693938" y="2286285"/>
                      <a:ext cx="0" cy="3170221"/>
                    </a:xfrm>
                    <a:prstGeom prst="line">
                      <a:avLst/>
                    </a:prstGeom>
                    <a:ln w="3175">
                      <a:solidFill>
                        <a:srgbClr val="7030A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3" name="Connettore diritto 102">
                      <a:extLst>
                        <a:ext uri="{FF2B5EF4-FFF2-40B4-BE49-F238E27FC236}">
                          <a16:creationId xmlns:a16="http://schemas.microsoft.com/office/drawing/2014/main" id="{9CDC350E-E6B4-EB93-D727-513FCE3653C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846338" y="2287767"/>
                      <a:ext cx="0" cy="3168739"/>
                    </a:xfrm>
                    <a:prstGeom prst="line">
                      <a:avLst/>
                    </a:prstGeom>
                    <a:ln w="3175">
                      <a:solidFill>
                        <a:srgbClr val="7030A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4" name="Connettore diritto 103">
                      <a:extLst>
                        <a:ext uri="{FF2B5EF4-FFF2-40B4-BE49-F238E27FC236}">
                          <a16:creationId xmlns:a16="http://schemas.microsoft.com/office/drawing/2014/main" id="{217F7CA3-63F3-4D94-7C2A-D85001CA3DF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998738" y="2298125"/>
                      <a:ext cx="0" cy="3145323"/>
                    </a:xfrm>
                    <a:prstGeom prst="line">
                      <a:avLst/>
                    </a:prstGeom>
                    <a:ln w="3175">
                      <a:solidFill>
                        <a:srgbClr val="7030A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5" name="Connettore diritto 104">
                      <a:extLst>
                        <a:ext uri="{FF2B5EF4-FFF2-40B4-BE49-F238E27FC236}">
                          <a16:creationId xmlns:a16="http://schemas.microsoft.com/office/drawing/2014/main" id="{26583362-C051-53BA-0050-7F7B0094953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151138" y="2299600"/>
                      <a:ext cx="0" cy="3156906"/>
                    </a:xfrm>
                    <a:prstGeom prst="line">
                      <a:avLst/>
                    </a:prstGeom>
                    <a:ln w="3175">
                      <a:solidFill>
                        <a:srgbClr val="7030A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6" name="Connettore diritto 105">
                      <a:extLst>
                        <a:ext uri="{FF2B5EF4-FFF2-40B4-BE49-F238E27FC236}">
                          <a16:creationId xmlns:a16="http://schemas.microsoft.com/office/drawing/2014/main" id="{64DE7C86-798A-75AC-EE0E-FDB6EA611D5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303538" y="2292199"/>
                      <a:ext cx="0" cy="3151248"/>
                    </a:xfrm>
                    <a:prstGeom prst="line">
                      <a:avLst/>
                    </a:prstGeom>
                    <a:ln w="3175">
                      <a:solidFill>
                        <a:srgbClr val="7030A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7" name="Connettore diritto 106">
                      <a:extLst>
                        <a:ext uri="{FF2B5EF4-FFF2-40B4-BE49-F238E27FC236}">
                          <a16:creationId xmlns:a16="http://schemas.microsoft.com/office/drawing/2014/main" id="{90383F9B-A33E-54AF-842E-4C34972295EF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455938" y="2293677"/>
                      <a:ext cx="0" cy="3174620"/>
                    </a:xfrm>
                    <a:prstGeom prst="line">
                      <a:avLst/>
                    </a:prstGeom>
                    <a:ln w="3175">
                      <a:solidFill>
                        <a:srgbClr val="7030A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08" name="Connettore diritto 107">
                      <a:extLst>
                        <a:ext uri="{FF2B5EF4-FFF2-40B4-BE49-F238E27FC236}">
                          <a16:creationId xmlns:a16="http://schemas.microsoft.com/office/drawing/2014/main" id="{7FD08366-760C-BA24-6D51-4312D3546C0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1608338" y="2286283"/>
                      <a:ext cx="0" cy="1512157"/>
                    </a:xfrm>
                    <a:prstGeom prst="line">
                      <a:avLst/>
                    </a:prstGeom>
                    <a:ln w="3175">
                      <a:solidFill>
                        <a:srgbClr val="7030A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24" name="Connettore diritto 23">
                  <a:extLst>
                    <a:ext uri="{FF2B5EF4-FFF2-40B4-BE49-F238E27FC236}">
                      <a16:creationId xmlns:a16="http://schemas.microsoft.com/office/drawing/2014/main" id="{EC8D9BCB-4085-CA4D-FF73-3EFFA9DE5A0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2195936" y="2639470"/>
                  <a:ext cx="0" cy="1826042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3" name="Gruppo 152">
                <a:extLst>
                  <a:ext uri="{FF2B5EF4-FFF2-40B4-BE49-F238E27FC236}">
                    <a16:creationId xmlns:a16="http://schemas.microsoft.com/office/drawing/2014/main" id="{2A784118-1804-8F8B-8EFD-5F50EA8BD402}"/>
                  </a:ext>
                </a:extLst>
              </p:cNvPr>
              <p:cNvGrpSpPr/>
              <p:nvPr/>
            </p:nvGrpSpPr>
            <p:grpSpPr>
              <a:xfrm>
                <a:off x="8345982" y="1674590"/>
                <a:ext cx="496829" cy="1246115"/>
                <a:chOff x="693938" y="2279626"/>
                <a:chExt cx="1219806" cy="2016351"/>
              </a:xfrm>
            </p:grpSpPr>
            <p:grpSp>
              <p:nvGrpSpPr>
                <p:cNvPr id="171" name="Gruppo 170">
                  <a:extLst>
                    <a:ext uri="{FF2B5EF4-FFF2-40B4-BE49-F238E27FC236}">
                      <a16:creationId xmlns:a16="http://schemas.microsoft.com/office/drawing/2014/main" id="{ADB1EE6A-D64B-1F78-8858-B74318D27BE4}"/>
                    </a:ext>
                  </a:extLst>
                </p:cNvPr>
                <p:cNvGrpSpPr/>
                <p:nvPr/>
              </p:nvGrpSpPr>
              <p:grpSpPr>
                <a:xfrm>
                  <a:off x="693938" y="2286283"/>
                  <a:ext cx="914400" cy="2009694"/>
                  <a:chOff x="693938" y="2286283"/>
                  <a:chExt cx="914400" cy="2009694"/>
                </a:xfrm>
              </p:grpSpPr>
              <p:cxnSp>
                <p:nvCxnSpPr>
                  <p:cNvPr id="183" name="Connettore diritto 182">
                    <a:extLst>
                      <a:ext uri="{FF2B5EF4-FFF2-40B4-BE49-F238E27FC236}">
                        <a16:creationId xmlns:a16="http://schemas.microsoft.com/office/drawing/2014/main" id="{895334C6-5AA9-9953-F63D-1F0CA43DE4A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93938" y="2286285"/>
                    <a:ext cx="0" cy="2009692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Connettore diritto 183">
                    <a:extLst>
                      <a:ext uri="{FF2B5EF4-FFF2-40B4-BE49-F238E27FC236}">
                        <a16:creationId xmlns:a16="http://schemas.microsoft.com/office/drawing/2014/main" id="{7B8E87C4-60A0-917C-2FB2-65B760BB6D9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46339" y="2287767"/>
                    <a:ext cx="0" cy="1862802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Connettore diritto 184">
                    <a:extLst>
                      <a:ext uri="{FF2B5EF4-FFF2-40B4-BE49-F238E27FC236}">
                        <a16:creationId xmlns:a16="http://schemas.microsoft.com/office/drawing/2014/main" id="{A31F00C6-0F19-2C3D-B728-22D75ADF753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98737" y="2298126"/>
                    <a:ext cx="0" cy="1640726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6" name="Connettore diritto 185">
                    <a:extLst>
                      <a:ext uri="{FF2B5EF4-FFF2-40B4-BE49-F238E27FC236}">
                        <a16:creationId xmlns:a16="http://schemas.microsoft.com/office/drawing/2014/main" id="{BA7990C3-5933-A415-B07E-1BBD6836892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51138" y="2299600"/>
                    <a:ext cx="0" cy="1448962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7" name="Connettore diritto 186">
                    <a:extLst>
                      <a:ext uri="{FF2B5EF4-FFF2-40B4-BE49-F238E27FC236}">
                        <a16:creationId xmlns:a16="http://schemas.microsoft.com/office/drawing/2014/main" id="{7DFCE1D2-F5F7-1363-9698-A32C64A209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303539" y="2292200"/>
                    <a:ext cx="0" cy="1308790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Connettore diritto 187">
                    <a:extLst>
                      <a:ext uri="{FF2B5EF4-FFF2-40B4-BE49-F238E27FC236}">
                        <a16:creationId xmlns:a16="http://schemas.microsoft.com/office/drawing/2014/main" id="{50E4F9FD-93B1-F783-9A84-D362342070B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455937" y="2293678"/>
                    <a:ext cx="0" cy="1190809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9" name="Connettore diritto 188">
                    <a:extLst>
                      <a:ext uri="{FF2B5EF4-FFF2-40B4-BE49-F238E27FC236}">
                        <a16:creationId xmlns:a16="http://schemas.microsoft.com/office/drawing/2014/main" id="{357E44DB-096E-D7CB-90FB-FAF6A54DB9D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608338" y="2286283"/>
                    <a:ext cx="0" cy="1198204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72" name="Gruppo 171">
                  <a:extLst>
                    <a:ext uri="{FF2B5EF4-FFF2-40B4-BE49-F238E27FC236}">
                      <a16:creationId xmlns:a16="http://schemas.microsoft.com/office/drawing/2014/main" id="{EDC3CCFC-1DF0-8CC5-92DF-CAFD43E87FBC}"/>
                    </a:ext>
                  </a:extLst>
                </p:cNvPr>
                <p:cNvGrpSpPr/>
                <p:nvPr/>
              </p:nvGrpSpPr>
              <p:grpSpPr>
                <a:xfrm>
                  <a:off x="1761343" y="2279626"/>
                  <a:ext cx="152401" cy="1204860"/>
                  <a:chOff x="693938" y="2286285"/>
                  <a:chExt cx="152401" cy="1204860"/>
                </a:xfrm>
              </p:grpSpPr>
              <p:cxnSp>
                <p:nvCxnSpPr>
                  <p:cNvPr id="173" name="Connettore diritto 172">
                    <a:extLst>
                      <a:ext uri="{FF2B5EF4-FFF2-40B4-BE49-F238E27FC236}">
                        <a16:creationId xmlns:a16="http://schemas.microsoft.com/office/drawing/2014/main" id="{36B3C189-1DE0-4F3E-8793-D985E6108A5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93938" y="2286285"/>
                    <a:ext cx="0" cy="1173172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4" name="Connettore diritto 173">
                    <a:extLst>
                      <a:ext uri="{FF2B5EF4-FFF2-40B4-BE49-F238E27FC236}">
                        <a16:creationId xmlns:a16="http://schemas.microsoft.com/office/drawing/2014/main" id="{6947D3C3-09D7-B20F-E8A5-866AFF6B1ED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46339" y="3297619"/>
                    <a:ext cx="0" cy="193526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cxnSp>
          <p:nvCxnSpPr>
            <p:cNvPr id="161" name="Connettore diritto 160">
              <a:extLst>
                <a:ext uri="{FF2B5EF4-FFF2-40B4-BE49-F238E27FC236}">
                  <a16:creationId xmlns:a16="http://schemas.microsoft.com/office/drawing/2014/main" id="{6509CA7C-0A17-E2ED-A023-52CCD55D29BB}"/>
                </a:ext>
              </a:extLst>
            </p:cNvPr>
            <p:cNvCxnSpPr>
              <a:cxnSpLocks/>
            </p:cNvCxnSpPr>
            <p:nvPr/>
          </p:nvCxnSpPr>
          <p:spPr>
            <a:xfrm>
              <a:off x="7106070" y="1687949"/>
              <a:ext cx="0" cy="104083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nettore diritto 166">
              <a:extLst>
                <a:ext uri="{FF2B5EF4-FFF2-40B4-BE49-F238E27FC236}">
                  <a16:creationId xmlns:a16="http://schemas.microsoft.com/office/drawing/2014/main" id="{CDD189B1-0F5E-AA0B-99DA-96A0376840B3}"/>
                </a:ext>
              </a:extLst>
            </p:cNvPr>
            <p:cNvCxnSpPr>
              <a:cxnSpLocks/>
            </p:cNvCxnSpPr>
            <p:nvPr/>
          </p:nvCxnSpPr>
          <p:spPr>
            <a:xfrm>
              <a:off x="6999236" y="1687949"/>
              <a:ext cx="0" cy="104083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nettore diritto 168">
              <a:extLst>
                <a:ext uri="{FF2B5EF4-FFF2-40B4-BE49-F238E27FC236}">
                  <a16:creationId xmlns:a16="http://schemas.microsoft.com/office/drawing/2014/main" id="{1C8E81CC-72B2-A215-3C39-1396ABE4692C}"/>
                </a:ext>
              </a:extLst>
            </p:cNvPr>
            <p:cNvCxnSpPr>
              <a:cxnSpLocks/>
            </p:cNvCxnSpPr>
            <p:nvPr/>
          </p:nvCxnSpPr>
          <p:spPr>
            <a:xfrm>
              <a:off x="6889916" y="1681728"/>
              <a:ext cx="0" cy="110304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nettore diritto 179">
              <a:extLst>
                <a:ext uri="{FF2B5EF4-FFF2-40B4-BE49-F238E27FC236}">
                  <a16:creationId xmlns:a16="http://schemas.microsoft.com/office/drawing/2014/main" id="{C023E6ED-35AB-8627-7FEA-C8D05CC7E8AF}"/>
                </a:ext>
              </a:extLst>
            </p:cNvPr>
            <p:cNvCxnSpPr>
              <a:cxnSpLocks/>
            </p:cNvCxnSpPr>
            <p:nvPr/>
          </p:nvCxnSpPr>
          <p:spPr>
            <a:xfrm>
              <a:off x="6786484" y="1683186"/>
              <a:ext cx="0" cy="95464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Connettore diritto 181">
              <a:extLst>
                <a:ext uri="{FF2B5EF4-FFF2-40B4-BE49-F238E27FC236}">
                  <a16:creationId xmlns:a16="http://schemas.microsoft.com/office/drawing/2014/main" id="{35F7FB40-2EFC-794F-C4C2-7B6CFD5A0560}"/>
                </a:ext>
              </a:extLst>
            </p:cNvPr>
            <p:cNvCxnSpPr>
              <a:cxnSpLocks/>
            </p:cNvCxnSpPr>
            <p:nvPr/>
          </p:nvCxnSpPr>
          <p:spPr>
            <a:xfrm>
              <a:off x="6676032" y="1694039"/>
              <a:ext cx="0" cy="84611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32" name="Gruppo 531">
            <a:extLst>
              <a:ext uri="{FF2B5EF4-FFF2-40B4-BE49-F238E27FC236}">
                <a16:creationId xmlns:a16="http://schemas.microsoft.com/office/drawing/2014/main" id="{370996E9-52DE-9461-5C35-A5FDB81DB91A}"/>
              </a:ext>
            </a:extLst>
          </p:cNvPr>
          <p:cNvGrpSpPr/>
          <p:nvPr/>
        </p:nvGrpSpPr>
        <p:grpSpPr>
          <a:xfrm>
            <a:off x="5633786" y="3686346"/>
            <a:ext cx="1536752" cy="2464909"/>
            <a:chOff x="5633786" y="3686346"/>
            <a:chExt cx="1536752" cy="2464909"/>
          </a:xfrm>
        </p:grpSpPr>
        <p:grpSp>
          <p:nvGrpSpPr>
            <p:cNvPr id="523" name="Gruppo 522">
              <a:extLst>
                <a:ext uri="{FF2B5EF4-FFF2-40B4-BE49-F238E27FC236}">
                  <a16:creationId xmlns:a16="http://schemas.microsoft.com/office/drawing/2014/main" id="{AA57DA3D-80F8-C5E7-A3BB-F3FC54A8A213}"/>
                </a:ext>
              </a:extLst>
            </p:cNvPr>
            <p:cNvGrpSpPr/>
            <p:nvPr/>
          </p:nvGrpSpPr>
          <p:grpSpPr>
            <a:xfrm>
              <a:off x="5633786" y="3686346"/>
              <a:ext cx="1446945" cy="2464909"/>
              <a:chOff x="5633786" y="3686346"/>
              <a:chExt cx="1446945" cy="2464909"/>
            </a:xfrm>
          </p:grpSpPr>
          <p:grpSp>
            <p:nvGrpSpPr>
              <p:cNvPr id="502" name="Gruppo 501">
                <a:extLst>
                  <a:ext uri="{FF2B5EF4-FFF2-40B4-BE49-F238E27FC236}">
                    <a16:creationId xmlns:a16="http://schemas.microsoft.com/office/drawing/2014/main" id="{09377860-0605-8DCE-F6EC-EBEC5851ED1B}"/>
                  </a:ext>
                </a:extLst>
              </p:cNvPr>
              <p:cNvGrpSpPr/>
              <p:nvPr/>
            </p:nvGrpSpPr>
            <p:grpSpPr>
              <a:xfrm>
                <a:off x="6053645" y="3686346"/>
                <a:ext cx="1027086" cy="1537829"/>
                <a:chOff x="6053645" y="3686346"/>
                <a:chExt cx="1027086" cy="1537829"/>
              </a:xfrm>
            </p:grpSpPr>
            <p:cxnSp>
              <p:nvCxnSpPr>
                <p:cNvPr id="447" name="Connettore diritto 446">
                  <a:extLst>
                    <a:ext uri="{FF2B5EF4-FFF2-40B4-BE49-F238E27FC236}">
                      <a16:creationId xmlns:a16="http://schemas.microsoft.com/office/drawing/2014/main" id="{2D77C9FB-5089-3FAA-B113-20EE6504AB0F}"/>
                    </a:ext>
                  </a:extLst>
                </p:cNvPr>
                <p:cNvCxnSpPr>
                  <a:cxnSpLocks/>
                  <a:stCxn id="42" idx="3"/>
                </p:cNvCxnSpPr>
                <p:nvPr/>
              </p:nvCxnSpPr>
              <p:spPr>
                <a:xfrm>
                  <a:off x="6053645" y="3968061"/>
                  <a:ext cx="663149" cy="1256114"/>
                </a:xfrm>
                <a:prstGeom prst="line">
                  <a:avLst/>
                </a:prstGeom>
                <a:ln w="31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3" name="Connettore diritto 512">
                  <a:extLst>
                    <a:ext uri="{FF2B5EF4-FFF2-40B4-BE49-F238E27FC236}">
                      <a16:creationId xmlns:a16="http://schemas.microsoft.com/office/drawing/2014/main" id="{2E495A23-6462-B4DC-6239-AF9675F9637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601805" y="3686346"/>
                  <a:ext cx="478926" cy="907166"/>
                </a:xfrm>
                <a:prstGeom prst="line">
                  <a:avLst/>
                </a:prstGeom>
                <a:ln w="31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4" name="Connettore diritto 513">
                  <a:extLst>
                    <a:ext uri="{FF2B5EF4-FFF2-40B4-BE49-F238E27FC236}">
                      <a16:creationId xmlns:a16="http://schemas.microsoft.com/office/drawing/2014/main" id="{4F891D56-F595-BE6E-6DDA-70BD3F2858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582472" y="3700572"/>
                  <a:ext cx="479454" cy="908166"/>
                </a:xfrm>
                <a:prstGeom prst="line">
                  <a:avLst/>
                </a:prstGeom>
                <a:ln w="31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5" name="Connettore diritto 514">
                  <a:extLst>
                    <a:ext uri="{FF2B5EF4-FFF2-40B4-BE49-F238E27FC236}">
                      <a16:creationId xmlns:a16="http://schemas.microsoft.com/office/drawing/2014/main" id="{F3D0EF37-4B47-5D5F-9147-3DA3C470837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556449" y="3705539"/>
                  <a:ext cx="490571" cy="929224"/>
                </a:xfrm>
                <a:prstGeom prst="line">
                  <a:avLst/>
                </a:prstGeom>
                <a:ln w="31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6" name="Connettore diritto 515">
                  <a:extLst>
                    <a:ext uri="{FF2B5EF4-FFF2-40B4-BE49-F238E27FC236}">
                      <a16:creationId xmlns:a16="http://schemas.microsoft.com/office/drawing/2014/main" id="{52614030-E1CC-BBE1-6320-183CAF71F57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521351" y="3726633"/>
                  <a:ext cx="504990" cy="956536"/>
                </a:xfrm>
                <a:prstGeom prst="line">
                  <a:avLst/>
                </a:prstGeom>
                <a:ln w="31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7" name="Connettore diritto 516">
                  <a:extLst>
                    <a:ext uri="{FF2B5EF4-FFF2-40B4-BE49-F238E27FC236}">
                      <a16:creationId xmlns:a16="http://schemas.microsoft.com/office/drawing/2014/main" id="{0C2EF6E5-DFFA-4D90-196A-DF581F4FD40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68618" y="3747727"/>
                  <a:ext cx="518449" cy="982028"/>
                </a:xfrm>
                <a:prstGeom prst="line">
                  <a:avLst/>
                </a:prstGeom>
                <a:ln w="31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8" name="Connettore diritto 517">
                  <a:extLst>
                    <a:ext uri="{FF2B5EF4-FFF2-40B4-BE49-F238E27FC236}">
                      <a16:creationId xmlns:a16="http://schemas.microsoft.com/office/drawing/2014/main" id="{CDAF20E5-C257-6912-6F2E-31D041D1E67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405541" y="3775285"/>
                  <a:ext cx="545037" cy="1032391"/>
                </a:xfrm>
                <a:prstGeom prst="line">
                  <a:avLst/>
                </a:prstGeom>
                <a:ln w="31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9" name="Connettore diritto 518">
                  <a:extLst>
                    <a:ext uri="{FF2B5EF4-FFF2-40B4-BE49-F238E27FC236}">
                      <a16:creationId xmlns:a16="http://schemas.microsoft.com/office/drawing/2014/main" id="{A78915C0-A5C9-3AAD-7014-F7919793400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339111" y="3811058"/>
                  <a:ext cx="568680" cy="1077174"/>
                </a:xfrm>
                <a:prstGeom prst="line">
                  <a:avLst/>
                </a:prstGeom>
                <a:ln w="31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0" name="Connettore diritto 519">
                  <a:extLst>
                    <a:ext uri="{FF2B5EF4-FFF2-40B4-BE49-F238E27FC236}">
                      <a16:creationId xmlns:a16="http://schemas.microsoft.com/office/drawing/2014/main" id="{5D9F9F04-1B16-A822-CD12-2A6420DF488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59831" y="3852753"/>
                  <a:ext cx="583575" cy="1105389"/>
                </a:xfrm>
                <a:prstGeom prst="line">
                  <a:avLst/>
                </a:prstGeom>
                <a:ln w="31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1" name="Connettore diritto 520">
                  <a:extLst>
                    <a:ext uri="{FF2B5EF4-FFF2-40B4-BE49-F238E27FC236}">
                      <a16:creationId xmlns:a16="http://schemas.microsoft.com/office/drawing/2014/main" id="{BC5AF2AA-9A8C-CA12-58B3-A40F139F0BC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160482" y="3905898"/>
                  <a:ext cx="616373" cy="1167514"/>
                </a:xfrm>
                <a:prstGeom prst="line">
                  <a:avLst/>
                </a:prstGeom>
                <a:ln w="31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03" name="Gruppo 502">
                <a:extLst>
                  <a:ext uri="{FF2B5EF4-FFF2-40B4-BE49-F238E27FC236}">
                    <a16:creationId xmlns:a16="http://schemas.microsoft.com/office/drawing/2014/main" id="{D0BC4D18-AC9A-0314-382A-ABE3F8E34345}"/>
                  </a:ext>
                </a:extLst>
              </p:cNvPr>
              <p:cNvGrpSpPr/>
              <p:nvPr/>
            </p:nvGrpSpPr>
            <p:grpSpPr>
              <a:xfrm rot="10800000">
                <a:off x="5633786" y="4017816"/>
                <a:ext cx="1214411" cy="2133439"/>
                <a:chOff x="6259830" y="3686346"/>
                <a:chExt cx="1214411" cy="2133439"/>
              </a:xfrm>
            </p:grpSpPr>
            <p:cxnSp>
              <p:nvCxnSpPr>
                <p:cNvPr id="505" name="Connettore diritto 504">
                  <a:extLst>
                    <a:ext uri="{FF2B5EF4-FFF2-40B4-BE49-F238E27FC236}">
                      <a16:creationId xmlns:a16="http://schemas.microsoft.com/office/drawing/2014/main" id="{CDC74416-3A71-CD37-5077-CB4FFD3399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 flipV="1">
                  <a:off x="6601805" y="3686346"/>
                  <a:ext cx="317872" cy="602102"/>
                </a:xfrm>
                <a:prstGeom prst="line">
                  <a:avLst/>
                </a:prstGeom>
                <a:ln w="31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6" name="Connettore diritto 505">
                  <a:extLst>
                    <a:ext uri="{FF2B5EF4-FFF2-40B4-BE49-F238E27FC236}">
                      <a16:creationId xmlns:a16="http://schemas.microsoft.com/office/drawing/2014/main" id="{281E7046-5EA4-789B-A303-F0937AC27FF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 flipV="1">
                  <a:off x="6582472" y="3700572"/>
                  <a:ext cx="379409" cy="718664"/>
                </a:xfrm>
                <a:prstGeom prst="line">
                  <a:avLst/>
                </a:prstGeom>
                <a:ln w="31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7" name="Connettore diritto 506">
                  <a:extLst>
                    <a:ext uri="{FF2B5EF4-FFF2-40B4-BE49-F238E27FC236}">
                      <a16:creationId xmlns:a16="http://schemas.microsoft.com/office/drawing/2014/main" id="{D3231200-9B2F-64E3-B44D-5F8DABE4521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 flipV="1">
                  <a:off x="6556448" y="3705539"/>
                  <a:ext cx="435850" cy="825571"/>
                </a:xfrm>
                <a:prstGeom prst="line">
                  <a:avLst/>
                </a:prstGeom>
                <a:ln w="31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8" name="Connettore diritto 507">
                  <a:extLst>
                    <a:ext uri="{FF2B5EF4-FFF2-40B4-BE49-F238E27FC236}">
                      <a16:creationId xmlns:a16="http://schemas.microsoft.com/office/drawing/2014/main" id="{792A5F8B-F6CC-9AA5-D0B3-F7B83B2DB61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 flipV="1">
                  <a:off x="6521351" y="3726633"/>
                  <a:ext cx="511562" cy="968984"/>
                </a:xfrm>
                <a:prstGeom prst="line">
                  <a:avLst/>
                </a:prstGeom>
                <a:ln w="31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9" name="Connettore diritto 508">
                  <a:extLst>
                    <a:ext uri="{FF2B5EF4-FFF2-40B4-BE49-F238E27FC236}">
                      <a16:creationId xmlns:a16="http://schemas.microsoft.com/office/drawing/2014/main" id="{A8B638F3-2F6B-AA72-F545-BE288263B67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 flipV="1">
                  <a:off x="6468617" y="3747727"/>
                  <a:ext cx="1005624" cy="1904816"/>
                </a:xfrm>
                <a:prstGeom prst="line">
                  <a:avLst/>
                </a:prstGeom>
                <a:ln w="31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0" name="Connettore diritto 509">
                  <a:extLst>
                    <a:ext uri="{FF2B5EF4-FFF2-40B4-BE49-F238E27FC236}">
                      <a16:creationId xmlns:a16="http://schemas.microsoft.com/office/drawing/2014/main" id="{6812AD58-5E9A-E393-E890-37C35C038FC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 flipV="1">
                  <a:off x="6405540" y="3775284"/>
                  <a:ext cx="1008171" cy="1909643"/>
                </a:xfrm>
                <a:prstGeom prst="line">
                  <a:avLst/>
                </a:prstGeom>
                <a:ln w="31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1" name="Connettore diritto 510">
                  <a:extLst>
                    <a:ext uri="{FF2B5EF4-FFF2-40B4-BE49-F238E27FC236}">
                      <a16:creationId xmlns:a16="http://schemas.microsoft.com/office/drawing/2014/main" id="{D5DB2811-4C8E-3963-6E6F-52981410CA2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 flipV="1">
                  <a:off x="6339111" y="3811058"/>
                  <a:ext cx="1006541" cy="1906555"/>
                </a:xfrm>
                <a:prstGeom prst="line">
                  <a:avLst/>
                </a:prstGeom>
                <a:ln w="31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12" name="Connettore diritto 511">
                  <a:extLst>
                    <a:ext uri="{FF2B5EF4-FFF2-40B4-BE49-F238E27FC236}">
                      <a16:creationId xmlns:a16="http://schemas.microsoft.com/office/drawing/2014/main" id="{8262090D-BC6A-7FC3-6C75-B76938776C0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 flipV="1">
                  <a:off x="6259830" y="3852752"/>
                  <a:ext cx="1005510" cy="1904603"/>
                </a:xfrm>
                <a:prstGeom prst="line">
                  <a:avLst/>
                </a:prstGeom>
                <a:ln w="31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2" name="Connettore diritto 521">
                  <a:extLst>
                    <a:ext uri="{FF2B5EF4-FFF2-40B4-BE49-F238E27FC236}">
                      <a16:creationId xmlns:a16="http://schemas.microsoft.com/office/drawing/2014/main" id="{DEE9AA8E-B8AA-7DD9-EA8B-E84B0D2BEE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 flipH="1" flipV="1">
                  <a:off x="6472726" y="4497342"/>
                  <a:ext cx="698166" cy="1322443"/>
                </a:xfrm>
                <a:prstGeom prst="line">
                  <a:avLst/>
                </a:prstGeom>
                <a:ln w="3175"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504" name="Connettore diritto 503">
              <a:extLst>
                <a:ext uri="{FF2B5EF4-FFF2-40B4-BE49-F238E27FC236}">
                  <a16:creationId xmlns:a16="http://schemas.microsoft.com/office/drawing/2014/main" id="{5A6B8966-70C0-83AC-E795-B69060BFA43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748598" y="5559554"/>
              <a:ext cx="199347" cy="377596"/>
            </a:xfrm>
            <a:prstGeom prst="line">
              <a:avLst/>
            </a:prstGeom>
            <a:ln w="31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6" name="Connettore diritto 525">
              <a:extLst>
                <a:ext uri="{FF2B5EF4-FFF2-40B4-BE49-F238E27FC236}">
                  <a16:creationId xmlns:a16="http://schemas.microsoft.com/office/drawing/2014/main" id="{83B703CB-01AA-5279-EB06-F4EFA8421A6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959967" y="5679703"/>
              <a:ext cx="106296" cy="201342"/>
            </a:xfrm>
            <a:prstGeom prst="line">
              <a:avLst/>
            </a:prstGeom>
            <a:ln w="31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9" name="Connettore diritto 528">
              <a:extLst>
                <a:ext uri="{FF2B5EF4-FFF2-40B4-BE49-F238E27FC236}">
                  <a16:creationId xmlns:a16="http://schemas.microsoft.com/office/drawing/2014/main" id="{0AD8944D-4A0D-F2A8-55E0-5AFDD8EFF59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156078" y="5791714"/>
              <a:ext cx="14460" cy="27389"/>
            </a:xfrm>
            <a:prstGeom prst="line">
              <a:avLst/>
            </a:prstGeom>
            <a:ln w="31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36" name="Connettore diritto 535">
            <a:extLst>
              <a:ext uri="{FF2B5EF4-FFF2-40B4-BE49-F238E27FC236}">
                <a16:creationId xmlns:a16="http://schemas.microsoft.com/office/drawing/2014/main" id="{449364F1-4B1B-C717-991F-572C339A9B33}"/>
              </a:ext>
            </a:extLst>
          </p:cNvPr>
          <p:cNvCxnSpPr>
            <a:cxnSpLocks/>
          </p:cNvCxnSpPr>
          <p:nvPr/>
        </p:nvCxnSpPr>
        <p:spPr>
          <a:xfrm>
            <a:off x="7981787" y="2392780"/>
            <a:ext cx="55723" cy="197671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2" name="Connettore diritto 541">
            <a:extLst>
              <a:ext uri="{FF2B5EF4-FFF2-40B4-BE49-F238E27FC236}">
                <a16:creationId xmlns:a16="http://schemas.microsoft.com/office/drawing/2014/main" id="{AF704B01-002C-034C-F55F-2CD3867E796F}"/>
              </a:ext>
            </a:extLst>
          </p:cNvPr>
          <p:cNvCxnSpPr>
            <a:cxnSpLocks/>
          </p:cNvCxnSpPr>
          <p:nvPr/>
        </p:nvCxnSpPr>
        <p:spPr>
          <a:xfrm>
            <a:off x="7979295" y="2400816"/>
            <a:ext cx="659823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9" name="Connettore diritto 548">
            <a:extLst>
              <a:ext uri="{FF2B5EF4-FFF2-40B4-BE49-F238E27FC236}">
                <a16:creationId xmlns:a16="http://schemas.microsoft.com/office/drawing/2014/main" id="{A519826A-5B8B-C0C0-01D3-AF0F158F7DF7}"/>
              </a:ext>
            </a:extLst>
          </p:cNvPr>
          <p:cNvCxnSpPr>
            <a:cxnSpLocks/>
          </p:cNvCxnSpPr>
          <p:nvPr/>
        </p:nvCxnSpPr>
        <p:spPr>
          <a:xfrm>
            <a:off x="9026325" y="2402057"/>
            <a:ext cx="801272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5" name="Connettore diritto 554">
            <a:extLst>
              <a:ext uri="{FF2B5EF4-FFF2-40B4-BE49-F238E27FC236}">
                <a16:creationId xmlns:a16="http://schemas.microsoft.com/office/drawing/2014/main" id="{36385AD3-C30B-6EC2-2E25-F2C25F96E2FA}"/>
              </a:ext>
            </a:extLst>
          </p:cNvPr>
          <p:cNvCxnSpPr>
            <a:cxnSpLocks/>
            <a:endCxn id="219" idx="0"/>
          </p:cNvCxnSpPr>
          <p:nvPr/>
        </p:nvCxnSpPr>
        <p:spPr>
          <a:xfrm flipV="1">
            <a:off x="8634407" y="2400300"/>
            <a:ext cx="380053" cy="1942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0" name="Connettore diritto 559">
            <a:extLst>
              <a:ext uri="{FF2B5EF4-FFF2-40B4-BE49-F238E27FC236}">
                <a16:creationId xmlns:a16="http://schemas.microsoft.com/office/drawing/2014/main" id="{4B098D21-5E2C-673F-2413-DF4FC801E1E1}"/>
              </a:ext>
            </a:extLst>
          </p:cNvPr>
          <p:cNvCxnSpPr>
            <a:cxnSpLocks/>
          </p:cNvCxnSpPr>
          <p:nvPr/>
        </p:nvCxnSpPr>
        <p:spPr>
          <a:xfrm flipV="1">
            <a:off x="8283615" y="1687949"/>
            <a:ext cx="0" cy="1342947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2947741E-AEFE-FC2E-16CF-04B2EF68A37A}"/>
              </a:ext>
            </a:extLst>
          </p:cNvPr>
          <p:cNvCxnSpPr>
            <a:cxnSpLocks/>
          </p:cNvCxnSpPr>
          <p:nvPr/>
        </p:nvCxnSpPr>
        <p:spPr>
          <a:xfrm flipV="1">
            <a:off x="8283615" y="3030896"/>
            <a:ext cx="0" cy="645714"/>
          </a:xfrm>
          <a:prstGeom prst="line">
            <a:avLst/>
          </a:prstGeom>
          <a:ln w="3175">
            <a:solidFill>
              <a:srgbClr val="00206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5A676BF5-DED3-A98D-999A-689AC6197152}"/>
              </a:ext>
            </a:extLst>
          </p:cNvPr>
          <p:cNvCxnSpPr>
            <a:cxnSpLocks/>
          </p:cNvCxnSpPr>
          <p:nvPr/>
        </p:nvCxnSpPr>
        <p:spPr>
          <a:xfrm flipH="1">
            <a:off x="8794740" y="1690085"/>
            <a:ext cx="481086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AFEE81F6-F06D-467E-FA93-BD189FC3B4D9}"/>
              </a:ext>
            </a:extLst>
          </p:cNvPr>
          <p:cNvCxnSpPr>
            <a:cxnSpLocks/>
          </p:cNvCxnSpPr>
          <p:nvPr/>
        </p:nvCxnSpPr>
        <p:spPr>
          <a:xfrm>
            <a:off x="9273690" y="1687949"/>
            <a:ext cx="0" cy="1982253"/>
          </a:xfrm>
          <a:prstGeom prst="line">
            <a:avLst/>
          </a:prstGeom>
          <a:ln w="3175">
            <a:solidFill>
              <a:srgbClr val="0070C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4" name="Connettore diritto 523">
            <a:extLst>
              <a:ext uri="{FF2B5EF4-FFF2-40B4-BE49-F238E27FC236}">
                <a16:creationId xmlns:a16="http://schemas.microsoft.com/office/drawing/2014/main" id="{A7243FA1-528E-A452-4B5C-AB07E0A0CF39}"/>
              </a:ext>
            </a:extLst>
          </p:cNvPr>
          <p:cNvCxnSpPr/>
          <p:nvPr/>
        </p:nvCxnSpPr>
        <p:spPr>
          <a:xfrm flipV="1">
            <a:off x="7557677" y="1690000"/>
            <a:ext cx="0" cy="2054389"/>
          </a:xfrm>
          <a:prstGeom prst="line">
            <a:avLst/>
          </a:prstGeom>
          <a:ln w="31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7" name="Figura a mano libera: forma 526">
            <a:extLst>
              <a:ext uri="{FF2B5EF4-FFF2-40B4-BE49-F238E27FC236}">
                <a16:creationId xmlns:a16="http://schemas.microsoft.com/office/drawing/2014/main" id="{1EEEF717-6421-42E4-0ECE-B5DB0F30E2CA}"/>
              </a:ext>
            </a:extLst>
          </p:cNvPr>
          <p:cNvSpPr/>
          <p:nvPr/>
        </p:nvSpPr>
        <p:spPr>
          <a:xfrm>
            <a:off x="6078855" y="2076450"/>
            <a:ext cx="306769" cy="902970"/>
          </a:xfrm>
          <a:custGeom>
            <a:avLst/>
            <a:gdLst>
              <a:gd name="connsiteX0" fmla="*/ 0 w 306769"/>
              <a:gd name="connsiteY0" fmla="*/ 0 h 902970"/>
              <a:gd name="connsiteX1" fmla="*/ 53340 w 306769"/>
              <a:gd name="connsiteY1" fmla="*/ 95250 h 902970"/>
              <a:gd name="connsiteX2" fmla="*/ 81915 w 306769"/>
              <a:gd name="connsiteY2" fmla="*/ 173355 h 902970"/>
              <a:gd name="connsiteX3" fmla="*/ 110490 w 306769"/>
              <a:gd name="connsiteY3" fmla="*/ 287655 h 902970"/>
              <a:gd name="connsiteX4" fmla="*/ 152400 w 306769"/>
              <a:gd name="connsiteY4" fmla="*/ 468630 h 902970"/>
              <a:gd name="connsiteX5" fmla="*/ 217170 w 306769"/>
              <a:gd name="connsiteY5" fmla="*/ 680085 h 902970"/>
              <a:gd name="connsiteX6" fmla="*/ 259080 w 306769"/>
              <a:gd name="connsiteY6" fmla="*/ 777240 h 902970"/>
              <a:gd name="connsiteX7" fmla="*/ 295275 w 306769"/>
              <a:gd name="connsiteY7" fmla="*/ 840105 h 902970"/>
              <a:gd name="connsiteX8" fmla="*/ 306705 w 306769"/>
              <a:gd name="connsiteY8" fmla="*/ 874395 h 902970"/>
              <a:gd name="connsiteX9" fmla="*/ 299085 w 306769"/>
              <a:gd name="connsiteY9" fmla="*/ 902970 h 902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6769" h="902970">
                <a:moveTo>
                  <a:pt x="0" y="0"/>
                </a:moveTo>
                <a:cubicBezTo>
                  <a:pt x="19844" y="33179"/>
                  <a:pt x="39688" y="66358"/>
                  <a:pt x="53340" y="95250"/>
                </a:cubicBezTo>
                <a:cubicBezTo>
                  <a:pt x="66992" y="124142"/>
                  <a:pt x="72390" y="141288"/>
                  <a:pt x="81915" y="173355"/>
                </a:cubicBezTo>
                <a:cubicBezTo>
                  <a:pt x="91440" y="205422"/>
                  <a:pt x="98743" y="238443"/>
                  <a:pt x="110490" y="287655"/>
                </a:cubicBezTo>
                <a:cubicBezTo>
                  <a:pt x="122237" y="336867"/>
                  <a:pt x="134620" y="403225"/>
                  <a:pt x="152400" y="468630"/>
                </a:cubicBezTo>
                <a:cubicBezTo>
                  <a:pt x="170180" y="534035"/>
                  <a:pt x="199390" y="628650"/>
                  <a:pt x="217170" y="680085"/>
                </a:cubicBezTo>
                <a:cubicBezTo>
                  <a:pt x="234950" y="731520"/>
                  <a:pt x="246063" y="750570"/>
                  <a:pt x="259080" y="777240"/>
                </a:cubicBezTo>
                <a:cubicBezTo>
                  <a:pt x="272097" y="803910"/>
                  <a:pt x="287338" y="823913"/>
                  <a:pt x="295275" y="840105"/>
                </a:cubicBezTo>
                <a:cubicBezTo>
                  <a:pt x="303213" y="856298"/>
                  <a:pt x="306070" y="863918"/>
                  <a:pt x="306705" y="874395"/>
                </a:cubicBezTo>
                <a:cubicBezTo>
                  <a:pt x="307340" y="884872"/>
                  <a:pt x="303212" y="893921"/>
                  <a:pt x="299085" y="902970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sp>
        <p:nvSpPr>
          <p:cNvPr id="530" name="Figura a mano libera: forma 529">
            <a:extLst>
              <a:ext uri="{FF2B5EF4-FFF2-40B4-BE49-F238E27FC236}">
                <a16:creationId xmlns:a16="http://schemas.microsoft.com/office/drawing/2014/main" id="{38E93684-CC71-09A7-C9B8-7C74FF104DF0}"/>
              </a:ext>
            </a:extLst>
          </p:cNvPr>
          <p:cNvSpPr/>
          <p:nvPr/>
        </p:nvSpPr>
        <p:spPr>
          <a:xfrm>
            <a:off x="5522504" y="2052734"/>
            <a:ext cx="861151" cy="963023"/>
          </a:xfrm>
          <a:custGeom>
            <a:avLst/>
            <a:gdLst>
              <a:gd name="connsiteX0" fmla="*/ 556351 w 853531"/>
              <a:gd name="connsiteY0" fmla="*/ 32326 h 965917"/>
              <a:gd name="connsiteX1" fmla="*/ 476341 w 853531"/>
              <a:gd name="connsiteY1" fmla="*/ 1846 h 965917"/>
              <a:gd name="connsiteX2" fmla="*/ 409666 w 853531"/>
              <a:gd name="connsiteY2" fmla="*/ 7561 h 965917"/>
              <a:gd name="connsiteX3" fmla="*/ 282031 w 853531"/>
              <a:gd name="connsiteY3" fmla="*/ 41851 h 965917"/>
              <a:gd name="connsiteX4" fmla="*/ 122011 w 853531"/>
              <a:gd name="connsiteY4" fmla="*/ 150436 h 965917"/>
              <a:gd name="connsiteX5" fmla="*/ 38191 w 853531"/>
              <a:gd name="connsiteY5" fmla="*/ 272356 h 965917"/>
              <a:gd name="connsiteX6" fmla="*/ 91 w 853531"/>
              <a:gd name="connsiteY6" fmla="*/ 419041 h 965917"/>
              <a:gd name="connsiteX7" fmla="*/ 47716 w 853531"/>
              <a:gd name="connsiteY7" fmla="*/ 582871 h 965917"/>
              <a:gd name="connsiteX8" fmla="*/ 129631 w 853531"/>
              <a:gd name="connsiteY8" fmla="*/ 718126 h 965917"/>
              <a:gd name="connsiteX9" fmla="*/ 249646 w 853531"/>
              <a:gd name="connsiteY9" fmla="*/ 847666 h 965917"/>
              <a:gd name="connsiteX10" fmla="*/ 394426 w 853531"/>
              <a:gd name="connsiteY10" fmla="*/ 910531 h 965917"/>
              <a:gd name="connsiteX11" fmla="*/ 674461 w 853531"/>
              <a:gd name="connsiteY11" fmla="*/ 961966 h 965917"/>
              <a:gd name="connsiteX12" fmla="*/ 683986 w 853531"/>
              <a:gd name="connsiteY12" fmla="*/ 961966 h 965917"/>
              <a:gd name="connsiteX13" fmla="*/ 784951 w 853531"/>
              <a:gd name="connsiteY13" fmla="*/ 965776 h 965917"/>
              <a:gd name="connsiteX14" fmla="*/ 828766 w 853531"/>
              <a:gd name="connsiteY14" fmla="*/ 956251 h 965917"/>
              <a:gd name="connsiteX15" fmla="*/ 853531 w 853531"/>
              <a:gd name="connsiteY15" fmla="*/ 925771 h 965917"/>
              <a:gd name="connsiteX0" fmla="*/ 556351 w 853531"/>
              <a:gd name="connsiteY0" fmla="*/ 31753 h 965344"/>
              <a:gd name="connsiteX1" fmla="*/ 476341 w 853531"/>
              <a:gd name="connsiteY1" fmla="*/ 1273 h 965344"/>
              <a:gd name="connsiteX2" fmla="*/ 409666 w 853531"/>
              <a:gd name="connsiteY2" fmla="*/ 6988 h 965344"/>
              <a:gd name="connsiteX3" fmla="*/ 282031 w 853531"/>
              <a:gd name="connsiteY3" fmla="*/ 41278 h 965344"/>
              <a:gd name="connsiteX4" fmla="*/ 122011 w 853531"/>
              <a:gd name="connsiteY4" fmla="*/ 149863 h 965344"/>
              <a:gd name="connsiteX5" fmla="*/ 38191 w 853531"/>
              <a:gd name="connsiteY5" fmla="*/ 271783 h 965344"/>
              <a:gd name="connsiteX6" fmla="*/ 91 w 853531"/>
              <a:gd name="connsiteY6" fmla="*/ 418468 h 965344"/>
              <a:gd name="connsiteX7" fmla="*/ 47716 w 853531"/>
              <a:gd name="connsiteY7" fmla="*/ 582298 h 965344"/>
              <a:gd name="connsiteX8" fmla="*/ 129631 w 853531"/>
              <a:gd name="connsiteY8" fmla="*/ 717553 h 965344"/>
              <a:gd name="connsiteX9" fmla="*/ 249646 w 853531"/>
              <a:gd name="connsiteY9" fmla="*/ 847093 h 965344"/>
              <a:gd name="connsiteX10" fmla="*/ 394426 w 853531"/>
              <a:gd name="connsiteY10" fmla="*/ 909958 h 965344"/>
              <a:gd name="connsiteX11" fmla="*/ 674461 w 853531"/>
              <a:gd name="connsiteY11" fmla="*/ 961393 h 965344"/>
              <a:gd name="connsiteX12" fmla="*/ 683986 w 853531"/>
              <a:gd name="connsiteY12" fmla="*/ 961393 h 965344"/>
              <a:gd name="connsiteX13" fmla="*/ 784951 w 853531"/>
              <a:gd name="connsiteY13" fmla="*/ 965203 h 965344"/>
              <a:gd name="connsiteX14" fmla="*/ 828766 w 853531"/>
              <a:gd name="connsiteY14" fmla="*/ 955678 h 965344"/>
              <a:gd name="connsiteX15" fmla="*/ 853531 w 853531"/>
              <a:gd name="connsiteY15" fmla="*/ 925198 h 965344"/>
              <a:gd name="connsiteX0" fmla="*/ 556351 w 853531"/>
              <a:gd name="connsiteY0" fmla="*/ 29561 h 963152"/>
              <a:gd name="connsiteX1" fmla="*/ 476341 w 853531"/>
              <a:gd name="connsiteY1" fmla="*/ 2891 h 963152"/>
              <a:gd name="connsiteX2" fmla="*/ 409666 w 853531"/>
              <a:gd name="connsiteY2" fmla="*/ 4796 h 963152"/>
              <a:gd name="connsiteX3" fmla="*/ 282031 w 853531"/>
              <a:gd name="connsiteY3" fmla="*/ 39086 h 963152"/>
              <a:gd name="connsiteX4" fmla="*/ 122011 w 853531"/>
              <a:gd name="connsiteY4" fmla="*/ 147671 h 963152"/>
              <a:gd name="connsiteX5" fmla="*/ 38191 w 853531"/>
              <a:gd name="connsiteY5" fmla="*/ 269591 h 963152"/>
              <a:gd name="connsiteX6" fmla="*/ 91 w 853531"/>
              <a:gd name="connsiteY6" fmla="*/ 416276 h 963152"/>
              <a:gd name="connsiteX7" fmla="*/ 47716 w 853531"/>
              <a:gd name="connsiteY7" fmla="*/ 580106 h 963152"/>
              <a:gd name="connsiteX8" fmla="*/ 129631 w 853531"/>
              <a:gd name="connsiteY8" fmla="*/ 715361 h 963152"/>
              <a:gd name="connsiteX9" fmla="*/ 249646 w 853531"/>
              <a:gd name="connsiteY9" fmla="*/ 844901 h 963152"/>
              <a:gd name="connsiteX10" fmla="*/ 394426 w 853531"/>
              <a:gd name="connsiteY10" fmla="*/ 907766 h 963152"/>
              <a:gd name="connsiteX11" fmla="*/ 674461 w 853531"/>
              <a:gd name="connsiteY11" fmla="*/ 959201 h 963152"/>
              <a:gd name="connsiteX12" fmla="*/ 683986 w 853531"/>
              <a:gd name="connsiteY12" fmla="*/ 959201 h 963152"/>
              <a:gd name="connsiteX13" fmla="*/ 784951 w 853531"/>
              <a:gd name="connsiteY13" fmla="*/ 963011 h 963152"/>
              <a:gd name="connsiteX14" fmla="*/ 828766 w 853531"/>
              <a:gd name="connsiteY14" fmla="*/ 953486 h 963152"/>
              <a:gd name="connsiteX15" fmla="*/ 853531 w 853531"/>
              <a:gd name="connsiteY15" fmla="*/ 923006 h 963152"/>
              <a:gd name="connsiteX0" fmla="*/ 567781 w 853531"/>
              <a:gd name="connsiteY0" fmla="*/ 23465 h 962771"/>
              <a:gd name="connsiteX1" fmla="*/ 476341 w 853531"/>
              <a:gd name="connsiteY1" fmla="*/ 2510 h 962771"/>
              <a:gd name="connsiteX2" fmla="*/ 409666 w 853531"/>
              <a:gd name="connsiteY2" fmla="*/ 4415 h 962771"/>
              <a:gd name="connsiteX3" fmla="*/ 282031 w 853531"/>
              <a:gd name="connsiteY3" fmla="*/ 38705 h 962771"/>
              <a:gd name="connsiteX4" fmla="*/ 122011 w 853531"/>
              <a:gd name="connsiteY4" fmla="*/ 147290 h 962771"/>
              <a:gd name="connsiteX5" fmla="*/ 38191 w 853531"/>
              <a:gd name="connsiteY5" fmla="*/ 269210 h 962771"/>
              <a:gd name="connsiteX6" fmla="*/ 91 w 853531"/>
              <a:gd name="connsiteY6" fmla="*/ 415895 h 962771"/>
              <a:gd name="connsiteX7" fmla="*/ 47716 w 853531"/>
              <a:gd name="connsiteY7" fmla="*/ 579725 h 962771"/>
              <a:gd name="connsiteX8" fmla="*/ 129631 w 853531"/>
              <a:gd name="connsiteY8" fmla="*/ 714980 h 962771"/>
              <a:gd name="connsiteX9" fmla="*/ 249646 w 853531"/>
              <a:gd name="connsiteY9" fmla="*/ 844520 h 962771"/>
              <a:gd name="connsiteX10" fmla="*/ 394426 w 853531"/>
              <a:gd name="connsiteY10" fmla="*/ 907385 h 962771"/>
              <a:gd name="connsiteX11" fmla="*/ 674461 w 853531"/>
              <a:gd name="connsiteY11" fmla="*/ 958820 h 962771"/>
              <a:gd name="connsiteX12" fmla="*/ 683986 w 853531"/>
              <a:gd name="connsiteY12" fmla="*/ 958820 h 962771"/>
              <a:gd name="connsiteX13" fmla="*/ 784951 w 853531"/>
              <a:gd name="connsiteY13" fmla="*/ 962630 h 962771"/>
              <a:gd name="connsiteX14" fmla="*/ 828766 w 853531"/>
              <a:gd name="connsiteY14" fmla="*/ 953105 h 962771"/>
              <a:gd name="connsiteX15" fmla="*/ 853531 w 853531"/>
              <a:gd name="connsiteY15" fmla="*/ 922625 h 962771"/>
              <a:gd name="connsiteX0" fmla="*/ 567781 w 853531"/>
              <a:gd name="connsiteY0" fmla="*/ 23465 h 962771"/>
              <a:gd name="connsiteX1" fmla="*/ 476341 w 853531"/>
              <a:gd name="connsiteY1" fmla="*/ 2510 h 962771"/>
              <a:gd name="connsiteX2" fmla="*/ 409666 w 853531"/>
              <a:gd name="connsiteY2" fmla="*/ 4415 h 962771"/>
              <a:gd name="connsiteX3" fmla="*/ 282031 w 853531"/>
              <a:gd name="connsiteY3" fmla="*/ 38705 h 962771"/>
              <a:gd name="connsiteX4" fmla="*/ 122011 w 853531"/>
              <a:gd name="connsiteY4" fmla="*/ 147290 h 962771"/>
              <a:gd name="connsiteX5" fmla="*/ 38191 w 853531"/>
              <a:gd name="connsiteY5" fmla="*/ 269210 h 962771"/>
              <a:gd name="connsiteX6" fmla="*/ 91 w 853531"/>
              <a:gd name="connsiteY6" fmla="*/ 415895 h 962771"/>
              <a:gd name="connsiteX7" fmla="*/ 47716 w 853531"/>
              <a:gd name="connsiteY7" fmla="*/ 579725 h 962771"/>
              <a:gd name="connsiteX8" fmla="*/ 129631 w 853531"/>
              <a:gd name="connsiteY8" fmla="*/ 714980 h 962771"/>
              <a:gd name="connsiteX9" fmla="*/ 249646 w 853531"/>
              <a:gd name="connsiteY9" fmla="*/ 844520 h 962771"/>
              <a:gd name="connsiteX10" fmla="*/ 394426 w 853531"/>
              <a:gd name="connsiteY10" fmla="*/ 907385 h 962771"/>
              <a:gd name="connsiteX11" fmla="*/ 674461 w 853531"/>
              <a:gd name="connsiteY11" fmla="*/ 958820 h 962771"/>
              <a:gd name="connsiteX12" fmla="*/ 683986 w 853531"/>
              <a:gd name="connsiteY12" fmla="*/ 958820 h 962771"/>
              <a:gd name="connsiteX13" fmla="*/ 784951 w 853531"/>
              <a:gd name="connsiteY13" fmla="*/ 962630 h 962771"/>
              <a:gd name="connsiteX14" fmla="*/ 828766 w 853531"/>
              <a:gd name="connsiteY14" fmla="*/ 953105 h 962771"/>
              <a:gd name="connsiteX15" fmla="*/ 853531 w 853531"/>
              <a:gd name="connsiteY15" fmla="*/ 922625 h 962771"/>
              <a:gd name="connsiteX0" fmla="*/ 558256 w 853531"/>
              <a:gd name="connsiteY0" fmla="*/ 27527 h 963023"/>
              <a:gd name="connsiteX1" fmla="*/ 476341 w 853531"/>
              <a:gd name="connsiteY1" fmla="*/ 2762 h 963023"/>
              <a:gd name="connsiteX2" fmla="*/ 409666 w 853531"/>
              <a:gd name="connsiteY2" fmla="*/ 4667 h 963023"/>
              <a:gd name="connsiteX3" fmla="*/ 282031 w 853531"/>
              <a:gd name="connsiteY3" fmla="*/ 38957 h 963023"/>
              <a:gd name="connsiteX4" fmla="*/ 122011 w 853531"/>
              <a:gd name="connsiteY4" fmla="*/ 147542 h 963023"/>
              <a:gd name="connsiteX5" fmla="*/ 38191 w 853531"/>
              <a:gd name="connsiteY5" fmla="*/ 269462 h 963023"/>
              <a:gd name="connsiteX6" fmla="*/ 91 w 853531"/>
              <a:gd name="connsiteY6" fmla="*/ 416147 h 963023"/>
              <a:gd name="connsiteX7" fmla="*/ 47716 w 853531"/>
              <a:gd name="connsiteY7" fmla="*/ 579977 h 963023"/>
              <a:gd name="connsiteX8" fmla="*/ 129631 w 853531"/>
              <a:gd name="connsiteY8" fmla="*/ 715232 h 963023"/>
              <a:gd name="connsiteX9" fmla="*/ 249646 w 853531"/>
              <a:gd name="connsiteY9" fmla="*/ 844772 h 963023"/>
              <a:gd name="connsiteX10" fmla="*/ 394426 w 853531"/>
              <a:gd name="connsiteY10" fmla="*/ 907637 h 963023"/>
              <a:gd name="connsiteX11" fmla="*/ 674461 w 853531"/>
              <a:gd name="connsiteY11" fmla="*/ 959072 h 963023"/>
              <a:gd name="connsiteX12" fmla="*/ 683986 w 853531"/>
              <a:gd name="connsiteY12" fmla="*/ 959072 h 963023"/>
              <a:gd name="connsiteX13" fmla="*/ 784951 w 853531"/>
              <a:gd name="connsiteY13" fmla="*/ 962882 h 963023"/>
              <a:gd name="connsiteX14" fmla="*/ 828766 w 853531"/>
              <a:gd name="connsiteY14" fmla="*/ 953357 h 963023"/>
              <a:gd name="connsiteX15" fmla="*/ 853531 w 853531"/>
              <a:gd name="connsiteY15" fmla="*/ 922877 h 963023"/>
              <a:gd name="connsiteX0" fmla="*/ 558256 w 861151"/>
              <a:gd name="connsiteY0" fmla="*/ 27527 h 963023"/>
              <a:gd name="connsiteX1" fmla="*/ 476341 w 861151"/>
              <a:gd name="connsiteY1" fmla="*/ 2762 h 963023"/>
              <a:gd name="connsiteX2" fmla="*/ 409666 w 861151"/>
              <a:gd name="connsiteY2" fmla="*/ 4667 h 963023"/>
              <a:gd name="connsiteX3" fmla="*/ 282031 w 861151"/>
              <a:gd name="connsiteY3" fmla="*/ 38957 h 963023"/>
              <a:gd name="connsiteX4" fmla="*/ 122011 w 861151"/>
              <a:gd name="connsiteY4" fmla="*/ 147542 h 963023"/>
              <a:gd name="connsiteX5" fmla="*/ 38191 w 861151"/>
              <a:gd name="connsiteY5" fmla="*/ 269462 h 963023"/>
              <a:gd name="connsiteX6" fmla="*/ 91 w 861151"/>
              <a:gd name="connsiteY6" fmla="*/ 416147 h 963023"/>
              <a:gd name="connsiteX7" fmla="*/ 47716 w 861151"/>
              <a:gd name="connsiteY7" fmla="*/ 579977 h 963023"/>
              <a:gd name="connsiteX8" fmla="*/ 129631 w 861151"/>
              <a:gd name="connsiteY8" fmla="*/ 715232 h 963023"/>
              <a:gd name="connsiteX9" fmla="*/ 249646 w 861151"/>
              <a:gd name="connsiteY9" fmla="*/ 844772 h 963023"/>
              <a:gd name="connsiteX10" fmla="*/ 394426 w 861151"/>
              <a:gd name="connsiteY10" fmla="*/ 907637 h 963023"/>
              <a:gd name="connsiteX11" fmla="*/ 674461 w 861151"/>
              <a:gd name="connsiteY11" fmla="*/ 959072 h 963023"/>
              <a:gd name="connsiteX12" fmla="*/ 683986 w 861151"/>
              <a:gd name="connsiteY12" fmla="*/ 959072 h 963023"/>
              <a:gd name="connsiteX13" fmla="*/ 784951 w 861151"/>
              <a:gd name="connsiteY13" fmla="*/ 962882 h 963023"/>
              <a:gd name="connsiteX14" fmla="*/ 828766 w 861151"/>
              <a:gd name="connsiteY14" fmla="*/ 953357 h 963023"/>
              <a:gd name="connsiteX15" fmla="*/ 861151 w 861151"/>
              <a:gd name="connsiteY15" fmla="*/ 924782 h 963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61151" h="963023">
                <a:moveTo>
                  <a:pt x="558256" y="27527"/>
                </a:moveTo>
                <a:cubicBezTo>
                  <a:pt x="532379" y="6730"/>
                  <a:pt x="501106" y="6572"/>
                  <a:pt x="476341" y="2762"/>
                </a:cubicBezTo>
                <a:cubicBezTo>
                  <a:pt x="451576" y="-1048"/>
                  <a:pt x="442051" y="-1365"/>
                  <a:pt x="409666" y="4667"/>
                </a:cubicBezTo>
                <a:cubicBezTo>
                  <a:pt x="377281" y="10699"/>
                  <a:pt x="329973" y="15144"/>
                  <a:pt x="282031" y="38957"/>
                </a:cubicBezTo>
                <a:cubicBezTo>
                  <a:pt x="234088" y="62770"/>
                  <a:pt x="162651" y="109125"/>
                  <a:pt x="122011" y="147542"/>
                </a:cubicBezTo>
                <a:cubicBezTo>
                  <a:pt x="81371" y="185959"/>
                  <a:pt x="58511" y="224695"/>
                  <a:pt x="38191" y="269462"/>
                </a:cubicBezTo>
                <a:cubicBezTo>
                  <a:pt x="17871" y="314230"/>
                  <a:pt x="-1496" y="364395"/>
                  <a:pt x="91" y="416147"/>
                </a:cubicBezTo>
                <a:cubicBezTo>
                  <a:pt x="1678" y="467899"/>
                  <a:pt x="26126" y="530130"/>
                  <a:pt x="47716" y="579977"/>
                </a:cubicBezTo>
                <a:cubicBezTo>
                  <a:pt x="69306" y="629824"/>
                  <a:pt x="95976" y="671100"/>
                  <a:pt x="129631" y="715232"/>
                </a:cubicBezTo>
                <a:cubicBezTo>
                  <a:pt x="163286" y="759364"/>
                  <a:pt x="205514" y="812705"/>
                  <a:pt x="249646" y="844772"/>
                </a:cubicBezTo>
                <a:cubicBezTo>
                  <a:pt x="293778" y="876839"/>
                  <a:pt x="323624" y="888587"/>
                  <a:pt x="394426" y="907637"/>
                </a:cubicBezTo>
                <a:cubicBezTo>
                  <a:pt x="465228" y="926687"/>
                  <a:pt x="626201" y="950500"/>
                  <a:pt x="674461" y="959072"/>
                </a:cubicBezTo>
                <a:cubicBezTo>
                  <a:pt x="722721" y="967644"/>
                  <a:pt x="683986" y="959072"/>
                  <a:pt x="683986" y="959072"/>
                </a:cubicBezTo>
                <a:cubicBezTo>
                  <a:pt x="702401" y="959707"/>
                  <a:pt x="760821" y="963834"/>
                  <a:pt x="784951" y="962882"/>
                </a:cubicBezTo>
                <a:cubicBezTo>
                  <a:pt x="809081" y="961930"/>
                  <a:pt x="817336" y="960024"/>
                  <a:pt x="828766" y="953357"/>
                </a:cubicBezTo>
                <a:cubicBezTo>
                  <a:pt x="840196" y="946690"/>
                  <a:pt x="854483" y="936688"/>
                  <a:pt x="861151" y="924782"/>
                </a:cubicBezTo>
              </a:path>
            </a:pathLst>
          </a:cu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36" name="Gruppo 35">
            <a:extLst>
              <a:ext uri="{FF2B5EF4-FFF2-40B4-BE49-F238E27FC236}">
                <a16:creationId xmlns:a16="http://schemas.microsoft.com/office/drawing/2014/main" id="{90A6861C-41B0-8B83-BB86-41CEFE833A64}"/>
              </a:ext>
            </a:extLst>
          </p:cNvPr>
          <p:cNvGrpSpPr/>
          <p:nvPr/>
        </p:nvGrpSpPr>
        <p:grpSpPr>
          <a:xfrm>
            <a:off x="5527815" y="4283284"/>
            <a:ext cx="850321" cy="1305003"/>
            <a:chOff x="5524500" y="4278629"/>
            <a:chExt cx="850321" cy="1305003"/>
          </a:xfrm>
        </p:grpSpPr>
        <p:sp>
          <p:nvSpPr>
            <p:cNvPr id="48" name="Figura a mano libera: forma 47">
              <a:extLst>
                <a:ext uri="{FF2B5EF4-FFF2-40B4-BE49-F238E27FC236}">
                  <a16:creationId xmlns:a16="http://schemas.microsoft.com/office/drawing/2014/main" id="{E4C55EAB-9379-8FED-088E-6F6E10128126}"/>
                </a:ext>
              </a:extLst>
            </p:cNvPr>
            <p:cNvSpPr/>
            <p:nvPr/>
          </p:nvSpPr>
          <p:spPr>
            <a:xfrm>
              <a:off x="5524500" y="4278629"/>
              <a:ext cx="850321" cy="1305003"/>
            </a:xfrm>
            <a:custGeom>
              <a:avLst/>
              <a:gdLst>
                <a:gd name="connsiteX0" fmla="*/ 657225 w 850321"/>
                <a:gd name="connsiteY0" fmla="*/ 1276538 h 1303286"/>
                <a:gd name="connsiteX1" fmla="*/ 718185 w 850321"/>
                <a:gd name="connsiteY1" fmla="*/ 1303208 h 1303286"/>
                <a:gd name="connsiteX2" fmla="*/ 769620 w 850321"/>
                <a:gd name="connsiteY2" fmla="*/ 1280348 h 1303286"/>
                <a:gd name="connsiteX3" fmla="*/ 817245 w 850321"/>
                <a:gd name="connsiteY3" fmla="*/ 1179383 h 1303286"/>
                <a:gd name="connsiteX4" fmla="*/ 849630 w 850321"/>
                <a:gd name="connsiteY4" fmla="*/ 868868 h 1303286"/>
                <a:gd name="connsiteX5" fmla="*/ 786765 w 850321"/>
                <a:gd name="connsiteY5" fmla="*/ 569783 h 1303286"/>
                <a:gd name="connsiteX6" fmla="*/ 672465 w 850321"/>
                <a:gd name="connsiteY6" fmla="*/ 367853 h 1303286"/>
                <a:gd name="connsiteX7" fmla="*/ 516255 w 850321"/>
                <a:gd name="connsiteY7" fmla="*/ 196403 h 1303286"/>
                <a:gd name="connsiteX8" fmla="*/ 388620 w 850321"/>
                <a:gd name="connsiteY8" fmla="*/ 103058 h 1303286"/>
                <a:gd name="connsiteX9" fmla="*/ 247650 w 850321"/>
                <a:gd name="connsiteY9" fmla="*/ 36383 h 1303286"/>
                <a:gd name="connsiteX10" fmla="*/ 127635 w 850321"/>
                <a:gd name="connsiteY10" fmla="*/ 5903 h 1303286"/>
                <a:gd name="connsiteX11" fmla="*/ 47625 w 850321"/>
                <a:gd name="connsiteY11" fmla="*/ 3998 h 1303286"/>
                <a:gd name="connsiteX12" fmla="*/ 22860 w 850321"/>
                <a:gd name="connsiteY12" fmla="*/ 2093 h 1303286"/>
                <a:gd name="connsiteX13" fmla="*/ 0 w 850321"/>
                <a:gd name="connsiteY13" fmla="*/ 36383 h 1303286"/>
                <a:gd name="connsiteX0" fmla="*/ 657225 w 850321"/>
                <a:gd name="connsiteY0" fmla="*/ 1273652 h 1300400"/>
                <a:gd name="connsiteX1" fmla="*/ 718185 w 850321"/>
                <a:gd name="connsiteY1" fmla="*/ 1300322 h 1300400"/>
                <a:gd name="connsiteX2" fmla="*/ 769620 w 850321"/>
                <a:gd name="connsiteY2" fmla="*/ 1277462 h 1300400"/>
                <a:gd name="connsiteX3" fmla="*/ 817245 w 850321"/>
                <a:gd name="connsiteY3" fmla="*/ 1176497 h 1300400"/>
                <a:gd name="connsiteX4" fmla="*/ 849630 w 850321"/>
                <a:gd name="connsiteY4" fmla="*/ 865982 h 1300400"/>
                <a:gd name="connsiteX5" fmla="*/ 786765 w 850321"/>
                <a:gd name="connsiteY5" fmla="*/ 566897 h 1300400"/>
                <a:gd name="connsiteX6" fmla="*/ 672465 w 850321"/>
                <a:gd name="connsiteY6" fmla="*/ 364967 h 1300400"/>
                <a:gd name="connsiteX7" fmla="*/ 516255 w 850321"/>
                <a:gd name="connsiteY7" fmla="*/ 193517 h 1300400"/>
                <a:gd name="connsiteX8" fmla="*/ 388620 w 850321"/>
                <a:gd name="connsiteY8" fmla="*/ 100172 h 1300400"/>
                <a:gd name="connsiteX9" fmla="*/ 247650 w 850321"/>
                <a:gd name="connsiteY9" fmla="*/ 33497 h 1300400"/>
                <a:gd name="connsiteX10" fmla="*/ 127635 w 850321"/>
                <a:gd name="connsiteY10" fmla="*/ 3017 h 1300400"/>
                <a:gd name="connsiteX11" fmla="*/ 47625 w 850321"/>
                <a:gd name="connsiteY11" fmla="*/ 1112 h 1300400"/>
                <a:gd name="connsiteX12" fmla="*/ 24765 w 850321"/>
                <a:gd name="connsiteY12" fmla="*/ 3017 h 1300400"/>
                <a:gd name="connsiteX13" fmla="*/ 0 w 850321"/>
                <a:gd name="connsiteY13" fmla="*/ 33497 h 1300400"/>
                <a:gd name="connsiteX0" fmla="*/ 657225 w 850321"/>
                <a:gd name="connsiteY0" fmla="*/ 1278255 h 1305003"/>
                <a:gd name="connsiteX1" fmla="*/ 718185 w 850321"/>
                <a:gd name="connsiteY1" fmla="*/ 1304925 h 1305003"/>
                <a:gd name="connsiteX2" fmla="*/ 769620 w 850321"/>
                <a:gd name="connsiteY2" fmla="*/ 1282065 h 1305003"/>
                <a:gd name="connsiteX3" fmla="*/ 817245 w 850321"/>
                <a:gd name="connsiteY3" fmla="*/ 1181100 h 1305003"/>
                <a:gd name="connsiteX4" fmla="*/ 849630 w 850321"/>
                <a:gd name="connsiteY4" fmla="*/ 870585 h 1305003"/>
                <a:gd name="connsiteX5" fmla="*/ 786765 w 850321"/>
                <a:gd name="connsiteY5" fmla="*/ 571500 h 1305003"/>
                <a:gd name="connsiteX6" fmla="*/ 672465 w 850321"/>
                <a:gd name="connsiteY6" fmla="*/ 369570 h 1305003"/>
                <a:gd name="connsiteX7" fmla="*/ 516255 w 850321"/>
                <a:gd name="connsiteY7" fmla="*/ 198120 h 1305003"/>
                <a:gd name="connsiteX8" fmla="*/ 388620 w 850321"/>
                <a:gd name="connsiteY8" fmla="*/ 104775 h 1305003"/>
                <a:gd name="connsiteX9" fmla="*/ 247650 w 850321"/>
                <a:gd name="connsiteY9" fmla="*/ 38100 h 1305003"/>
                <a:gd name="connsiteX10" fmla="*/ 127635 w 850321"/>
                <a:gd name="connsiteY10" fmla="*/ 7620 h 1305003"/>
                <a:gd name="connsiteX11" fmla="*/ 68580 w 850321"/>
                <a:gd name="connsiteY11" fmla="*/ 0 h 1305003"/>
                <a:gd name="connsiteX12" fmla="*/ 24765 w 850321"/>
                <a:gd name="connsiteY12" fmla="*/ 7620 h 1305003"/>
                <a:gd name="connsiteX13" fmla="*/ 0 w 850321"/>
                <a:gd name="connsiteY13" fmla="*/ 38100 h 13050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850321" h="1305003">
                  <a:moveTo>
                    <a:pt x="657225" y="1278255"/>
                  </a:moveTo>
                  <a:cubicBezTo>
                    <a:pt x="678339" y="1291272"/>
                    <a:pt x="699453" y="1304290"/>
                    <a:pt x="718185" y="1304925"/>
                  </a:cubicBezTo>
                  <a:cubicBezTo>
                    <a:pt x="736917" y="1305560"/>
                    <a:pt x="753110" y="1302702"/>
                    <a:pt x="769620" y="1282065"/>
                  </a:cubicBezTo>
                  <a:cubicBezTo>
                    <a:pt x="786130" y="1261428"/>
                    <a:pt x="803910" y="1249680"/>
                    <a:pt x="817245" y="1181100"/>
                  </a:cubicBezTo>
                  <a:cubicBezTo>
                    <a:pt x="830580" y="1112520"/>
                    <a:pt x="854710" y="972185"/>
                    <a:pt x="849630" y="870585"/>
                  </a:cubicBezTo>
                  <a:cubicBezTo>
                    <a:pt x="844550" y="768985"/>
                    <a:pt x="816292" y="655002"/>
                    <a:pt x="786765" y="571500"/>
                  </a:cubicBezTo>
                  <a:cubicBezTo>
                    <a:pt x="757238" y="487998"/>
                    <a:pt x="717550" y="431800"/>
                    <a:pt x="672465" y="369570"/>
                  </a:cubicBezTo>
                  <a:cubicBezTo>
                    <a:pt x="627380" y="307340"/>
                    <a:pt x="563563" y="242253"/>
                    <a:pt x="516255" y="198120"/>
                  </a:cubicBezTo>
                  <a:cubicBezTo>
                    <a:pt x="468947" y="153987"/>
                    <a:pt x="433387" y="131445"/>
                    <a:pt x="388620" y="104775"/>
                  </a:cubicBezTo>
                  <a:cubicBezTo>
                    <a:pt x="343852" y="78105"/>
                    <a:pt x="291147" y="54292"/>
                    <a:pt x="247650" y="38100"/>
                  </a:cubicBezTo>
                  <a:cubicBezTo>
                    <a:pt x="204152" y="21907"/>
                    <a:pt x="157480" y="13970"/>
                    <a:pt x="127635" y="7620"/>
                  </a:cubicBezTo>
                  <a:cubicBezTo>
                    <a:pt x="97790" y="1270"/>
                    <a:pt x="85725" y="0"/>
                    <a:pt x="68580" y="0"/>
                  </a:cubicBezTo>
                  <a:cubicBezTo>
                    <a:pt x="51435" y="0"/>
                    <a:pt x="32702" y="2223"/>
                    <a:pt x="24765" y="7620"/>
                  </a:cubicBezTo>
                  <a:cubicBezTo>
                    <a:pt x="16828" y="13017"/>
                    <a:pt x="7461" y="23653"/>
                    <a:pt x="0" y="3810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49" name="Figura a mano libera: forma 48">
              <a:extLst>
                <a:ext uri="{FF2B5EF4-FFF2-40B4-BE49-F238E27FC236}">
                  <a16:creationId xmlns:a16="http://schemas.microsoft.com/office/drawing/2014/main" id="{88BDE5CB-175D-36CB-ADC6-998A269A4075}"/>
                </a:ext>
              </a:extLst>
            </p:cNvPr>
            <p:cNvSpPr/>
            <p:nvPr/>
          </p:nvSpPr>
          <p:spPr>
            <a:xfrm>
              <a:off x="5524500" y="4312920"/>
              <a:ext cx="664845" cy="1247775"/>
            </a:xfrm>
            <a:custGeom>
              <a:avLst/>
              <a:gdLst>
                <a:gd name="connsiteX0" fmla="*/ 0 w 664845"/>
                <a:gd name="connsiteY0" fmla="*/ 0 h 1247775"/>
                <a:gd name="connsiteX1" fmla="*/ 49530 w 664845"/>
                <a:gd name="connsiteY1" fmla="*/ 76200 h 1247775"/>
                <a:gd name="connsiteX2" fmla="*/ 123825 w 664845"/>
                <a:gd name="connsiteY2" fmla="*/ 163830 h 1247775"/>
                <a:gd name="connsiteX3" fmla="*/ 278130 w 664845"/>
                <a:gd name="connsiteY3" fmla="*/ 344805 h 1247775"/>
                <a:gd name="connsiteX4" fmla="*/ 409575 w 664845"/>
                <a:gd name="connsiteY4" fmla="*/ 537210 h 1247775"/>
                <a:gd name="connsiteX5" fmla="*/ 552450 w 664845"/>
                <a:gd name="connsiteY5" fmla="*/ 845820 h 1247775"/>
                <a:gd name="connsiteX6" fmla="*/ 630555 w 664845"/>
                <a:gd name="connsiteY6" fmla="*/ 1148715 h 1247775"/>
                <a:gd name="connsiteX7" fmla="*/ 664845 w 664845"/>
                <a:gd name="connsiteY7" fmla="*/ 1247775 h 1247775"/>
                <a:gd name="connsiteX0" fmla="*/ 0 w 664845"/>
                <a:gd name="connsiteY0" fmla="*/ 0 h 1247775"/>
                <a:gd name="connsiteX1" fmla="*/ 49530 w 664845"/>
                <a:gd name="connsiteY1" fmla="*/ 76200 h 1247775"/>
                <a:gd name="connsiteX2" fmla="*/ 123825 w 664845"/>
                <a:gd name="connsiteY2" fmla="*/ 163830 h 1247775"/>
                <a:gd name="connsiteX3" fmla="*/ 278130 w 664845"/>
                <a:gd name="connsiteY3" fmla="*/ 344805 h 1247775"/>
                <a:gd name="connsiteX4" fmla="*/ 409575 w 664845"/>
                <a:gd name="connsiteY4" fmla="*/ 537210 h 1247775"/>
                <a:gd name="connsiteX5" fmla="*/ 552450 w 664845"/>
                <a:gd name="connsiteY5" fmla="*/ 845820 h 1247775"/>
                <a:gd name="connsiteX6" fmla="*/ 630555 w 664845"/>
                <a:gd name="connsiteY6" fmla="*/ 1148715 h 1247775"/>
                <a:gd name="connsiteX7" fmla="*/ 664845 w 664845"/>
                <a:gd name="connsiteY7" fmla="*/ 1247775 h 1247775"/>
                <a:gd name="connsiteX0" fmla="*/ 0 w 664845"/>
                <a:gd name="connsiteY0" fmla="*/ 0 h 1247775"/>
                <a:gd name="connsiteX1" fmla="*/ 49530 w 664845"/>
                <a:gd name="connsiteY1" fmla="*/ 76200 h 1247775"/>
                <a:gd name="connsiteX2" fmla="*/ 123825 w 664845"/>
                <a:gd name="connsiteY2" fmla="*/ 163830 h 1247775"/>
                <a:gd name="connsiteX3" fmla="*/ 278130 w 664845"/>
                <a:gd name="connsiteY3" fmla="*/ 344805 h 1247775"/>
                <a:gd name="connsiteX4" fmla="*/ 409575 w 664845"/>
                <a:gd name="connsiteY4" fmla="*/ 537210 h 1247775"/>
                <a:gd name="connsiteX5" fmla="*/ 552450 w 664845"/>
                <a:gd name="connsiteY5" fmla="*/ 845820 h 1247775"/>
                <a:gd name="connsiteX6" fmla="*/ 630555 w 664845"/>
                <a:gd name="connsiteY6" fmla="*/ 1148715 h 1247775"/>
                <a:gd name="connsiteX7" fmla="*/ 664845 w 664845"/>
                <a:gd name="connsiteY7" fmla="*/ 1247775 h 1247775"/>
                <a:gd name="connsiteX0" fmla="*/ 0 w 664845"/>
                <a:gd name="connsiteY0" fmla="*/ 0 h 1247775"/>
                <a:gd name="connsiteX1" fmla="*/ 49530 w 664845"/>
                <a:gd name="connsiteY1" fmla="*/ 76200 h 1247775"/>
                <a:gd name="connsiteX2" fmla="*/ 123825 w 664845"/>
                <a:gd name="connsiteY2" fmla="*/ 163830 h 1247775"/>
                <a:gd name="connsiteX3" fmla="*/ 278130 w 664845"/>
                <a:gd name="connsiteY3" fmla="*/ 344805 h 1247775"/>
                <a:gd name="connsiteX4" fmla="*/ 409575 w 664845"/>
                <a:gd name="connsiteY4" fmla="*/ 537210 h 1247775"/>
                <a:gd name="connsiteX5" fmla="*/ 552450 w 664845"/>
                <a:gd name="connsiteY5" fmla="*/ 845820 h 1247775"/>
                <a:gd name="connsiteX6" fmla="*/ 630555 w 664845"/>
                <a:gd name="connsiteY6" fmla="*/ 1148715 h 1247775"/>
                <a:gd name="connsiteX7" fmla="*/ 664845 w 664845"/>
                <a:gd name="connsiteY7" fmla="*/ 1247775 h 1247775"/>
                <a:gd name="connsiteX0" fmla="*/ 0 w 664845"/>
                <a:gd name="connsiteY0" fmla="*/ 0 h 1247775"/>
                <a:gd name="connsiteX1" fmla="*/ 49530 w 664845"/>
                <a:gd name="connsiteY1" fmla="*/ 76200 h 1247775"/>
                <a:gd name="connsiteX2" fmla="*/ 123825 w 664845"/>
                <a:gd name="connsiteY2" fmla="*/ 163830 h 1247775"/>
                <a:gd name="connsiteX3" fmla="*/ 278130 w 664845"/>
                <a:gd name="connsiteY3" fmla="*/ 344805 h 1247775"/>
                <a:gd name="connsiteX4" fmla="*/ 409575 w 664845"/>
                <a:gd name="connsiteY4" fmla="*/ 537210 h 1247775"/>
                <a:gd name="connsiteX5" fmla="*/ 552450 w 664845"/>
                <a:gd name="connsiteY5" fmla="*/ 845820 h 1247775"/>
                <a:gd name="connsiteX6" fmla="*/ 630555 w 664845"/>
                <a:gd name="connsiteY6" fmla="*/ 1148715 h 1247775"/>
                <a:gd name="connsiteX7" fmla="*/ 664845 w 664845"/>
                <a:gd name="connsiteY7" fmla="*/ 1247775 h 124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64845" h="1247775">
                  <a:moveTo>
                    <a:pt x="0" y="0"/>
                  </a:moveTo>
                  <a:cubicBezTo>
                    <a:pt x="14446" y="24447"/>
                    <a:pt x="28893" y="48895"/>
                    <a:pt x="49530" y="76200"/>
                  </a:cubicBezTo>
                  <a:cubicBezTo>
                    <a:pt x="70168" y="103505"/>
                    <a:pt x="123825" y="163830"/>
                    <a:pt x="123825" y="163830"/>
                  </a:cubicBezTo>
                  <a:cubicBezTo>
                    <a:pt x="161925" y="208598"/>
                    <a:pt x="230505" y="282575"/>
                    <a:pt x="278130" y="344805"/>
                  </a:cubicBezTo>
                  <a:cubicBezTo>
                    <a:pt x="325755" y="407035"/>
                    <a:pt x="363855" y="453708"/>
                    <a:pt x="409575" y="537210"/>
                  </a:cubicBezTo>
                  <a:cubicBezTo>
                    <a:pt x="455295" y="620712"/>
                    <a:pt x="523240" y="741998"/>
                    <a:pt x="552450" y="845820"/>
                  </a:cubicBezTo>
                  <a:cubicBezTo>
                    <a:pt x="581660" y="949642"/>
                    <a:pt x="615633" y="1083628"/>
                    <a:pt x="630555" y="1148715"/>
                  </a:cubicBezTo>
                  <a:cubicBezTo>
                    <a:pt x="653098" y="1215708"/>
                    <a:pt x="642937" y="1224597"/>
                    <a:pt x="664845" y="1247775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E8BC991C-2754-3379-6E45-ED3203A14228}"/>
              </a:ext>
            </a:extLst>
          </p:cNvPr>
          <p:cNvCxnSpPr>
            <a:cxnSpLocks/>
          </p:cNvCxnSpPr>
          <p:nvPr/>
        </p:nvCxnSpPr>
        <p:spPr>
          <a:xfrm flipV="1">
            <a:off x="9183197" y="2403467"/>
            <a:ext cx="718145" cy="1266735"/>
          </a:xfrm>
          <a:prstGeom prst="line">
            <a:avLst/>
          </a:prstGeom>
          <a:ln w="6350">
            <a:solidFill>
              <a:srgbClr val="FF000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Figura a mano libera: forma 68">
            <a:extLst>
              <a:ext uri="{FF2B5EF4-FFF2-40B4-BE49-F238E27FC236}">
                <a16:creationId xmlns:a16="http://schemas.microsoft.com/office/drawing/2014/main" id="{A26B0DE0-5EC6-ED94-7BD4-D130BA9218BA}"/>
              </a:ext>
            </a:extLst>
          </p:cNvPr>
          <p:cNvSpPr/>
          <p:nvPr/>
        </p:nvSpPr>
        <p:spPr>
          <a:xfrm>
            <a:off x="8787234" y="1115432"/>
            <a:ext cx="626006" cy="1823348"/>
          </a:xfrm>
          <a:custGeom>
            <a:avLst/>
            <a:gdLst>
              <a:gd name="connsiteX0" fmla="*/ 625991 w 625991"/>
              <a:gd name="connsiteY0" fmla="*/ 0 h 1838960"/>
              <a:gd name="connsiteX1" fmla="*/ 420251 w 625991"/>
              <a:gd name="connsiteY1" fmla="*/ 190500 h 1838960"/>
              <a:gd name="connsiteX2" fmla="*/ 303411 w 625991"/>
              <a:gd name="connsiteY2" fmla="*/ 266700 h 1838960"/>
              <a:gd name="connsiteX3" fmla="*/ 201811 w 625991"/>
              <a:gd name="connsiteY3" fmla="*/ 375920 h 1838960"/>
              <a:gd name="connsiteX4" fmla="*/ 120531 w 625991"/>
              <a:gd name="connsiteY4" fmla="*/ 505460 h 1838960"/>
              <a:gd name="connsiteX5" fmla="*/ 57031 w 625991"/>
              <a:gd name="connsiteY5" fmla="*/ 591820 h 1838960"/>
              <a:gd name="connsiteX6" fmla="*/ 1151 w 625991"/>
              <a:gd name="connsiteY6" fmla="*/ 924560 h 1838960"/>
              <a:gd name="connsiteX7" fmla="*/ 110371 w 625991"/>
              <a:gd name="connsiteY7" fmla="*/ 1348740 h 1838960"/>
              <a:gd name="connsiteX8" fmla="*/ 191651 w 625991"/>
              <a:gd name="connsiteY8" fmla="*/ 1488440 h 1838960"/>
              <a:gd name="connsiteX9" fmla="*/ 308491 w 625991"/>
              <a:gd name="connsiteY9" fmla="*/ 1587500 h 1838960"/>
              <a:gd name="connsiteX10" fmla="*/ 430411 w 625991"/>
              <a:gd name="connsiteY10" fmla="*/ 1694180 h 1838960"/>
              <a:gd name="connsiteX11" fmla="*/ 620911 w 625991"/>
              <a:gd name="connsiteY11" fmla="*/ 1838960 h 1838960"/>
              <a:gd name="connsiteX0" fmla="*/ 625991 w 625991"/>
              <a:gd name="connsiteY0" fmla="*/ 0 h 1838960"/>
              <a:gd name="connsiteX1" fmla="*/ 424712 w 625991"/>
              <a:gd name="connsiteY1" fmla="*/ 177118 h 1838960"/>
              <a:gd name="connsiteX2" fmla="*/ 303411 w 625991"/>
              <a:gd name="connsiteY2" fmla="*/ 266700 h 1838960"/>
              <a:gd name="connsiteX3" fmla="*/ 201811 w 625991"/>
              <a:gd name="connsiteY3" fmla="*/ 375920 h 1838960"/>
              <a:gd name="connsiteX4" fmla="*/ 120531 w 625991"/>
              <a:gd name="connsiteY4" fmla="*/ 505460 h 1838960"/>
              <a:gd name="connsiteX5" fmla="*/ 57031 w 625991"/>
              <a:gd name="connsiteY5" fmla="*/ 591820 h 1838960"/>
              <a:gd name="connsiteX6" fmla="*/ 1151 w 625991"/>
              <a:gd name="connsiteY6" fmla="*/ 924560 h 1838960"/>
              <a:gd name="connsiteX7" fmla="*/ 110371 w 625991"/>
              <a:gd name="connsiteY7" fmla="*/ 1348740 h 1838960"/>
              <a:gd name="connsiteX8" fmla="*/ 191651 w 625991"/>
              <a:gd name="connsiteY8" fmla="*/ 1488440 h 1838960"/>
              <a:gd name="connsiteX9" fmla="*/ 308491 w 625991"/>
              <a:gd name="connsiteY9" fmla="*/ 1587500 h 1838960"/>
              <a:gd name="connsiteX10" fmla="*/ 430411 w 625991"/>
              <a:gd name="connsiteY10" fmla="*/ 1694180 h 1838960"/>
              <a:gd name="connsiteX11" fmla="*/ 620911 w 625991"/>
              <a:gd name="connsiteY11" fmla="*/ 1838960 h 1838960"/>
              <a:gd name="connsiteX0" fmla="*/ 626448 w 626448"/>
              <a:gd name="connsiteY0" fmla="*/ 0 h 1838960"/>
              <a:gd name="connsiteX1" fmla="*/ 425169 w 626448"/>
              <a:gd name="connsiteY1" fmla="*/ 177118 h 1838960"/>
              <a:gd name="connsiteX2" fmla="*/ 303868 w 626448"/>
              <a:gd name="connsiteY2" fmla="*/ 266700 h 1838960"/>
              <a:gd name="connsiteX3" fmla="*/ 202268 w 626448"/>
              <a:gd name="connsiteY3" fmla="*/ 375920 h 1838960"/>
              <a:gd name="connsiteX4" fmla="*/ 120988 w 626448"/>
              <a:gd name="connsiteY4" fmla="*/ 505460 h 1838960"/>
              <a:gd name="connsiteX5" fmla="*/ 57488 w 626448"/>
              <a:gd name="connsiteY5" fmla="*/ 591820 h 1838960"/>
              <a:gd name="connsiteX6" fmla="*/ 1608 w 626448"/>
              <a:gd name="connsiteY6" fmla="*/ 924560 h 1838960"/>
              <a:gd name="connsiteX7" fmla="*/ 110828 w 626448"/>
              <a:gd name="connsiteY7" fmla="*/ 1348740 h 1838960"/>
              <a:gd name="connsiteX8" fmla="*/ 192108 w 626448"/>
              <a:gd name="connsiteY8" fmla="*/ 1488440 h 1838960"/>
              <a:gd name="connsiteX9" fmla="*/ 308948 w 626448"/>
              <a:gd name="connsiteY9" fmla="*/ 1587500 h 1838960"/>
              <a:gd name="connsiteX10" fmla="*/ 430868 w 626448"/>
              <a:gd name="connsiteY10" fmla="*/ 1694180 h 1838960"/>
              <a:gd name="connsiteX11" fmla="*/ 621368 w 626448"/>
              <a:gd name="connsiteY11" fmla="*/ 1838960 h 1838960"/>
              <a:gd name="connsiteX0" fmla="*/ 625992 w 625992"/>
              <a:gd name="connsiteY0" fmla="*/ 0 h 1838960"/>
              <a:gd name="connsiteX1" fmla="*/ 424713 w 625992"/>
              <a:gd name="connsiteY1" fmla="*/ 177118 h 1838960"/>
              <a:gd name="connsiteX2" fmla="*/ 303412 w 625992"/>
              <a:gd name="connsiteY2" fmla="*/ 266700 h 1838960"/>
              <a:gd name="connsiteX3" fmla="*/ 201812 w 625992"/>
              <a:gd name="connsiteY3" fmla="*/ 375920 h 1838960"/>
              <a:gd name="connsiteX4" fmla="*/ 120532 w 625992"/>
              <a:gd name="connsiteY4" fmla="*/ 494308 h 1838960"/>
              <a:gd name="connsiteX5" fmla="*/ 57032 w 625992"/>
              <a:gd name="connsiteY5" fmla="*/ 591820 h 1838960"/>
              <a:gd name="connsiteX6" fmla="*/ 1152 w 625992"/>
              <a:gd name="connsiteY6" fmla="*/ 924560 h 1838960"/>
              <a:gd name="connsiteX7" fmla="*/ 110372 w 625992"/>
              <a:gd name="connsiteY7" fmla="*/ 1348740 h 1838960"/>
              <a:gd name="connsiteX8" fmla="*/ 191652 w 625992"/>
              <a:gd name="connsiteY8" fmla="*/ 1488440 h 1838960"/>
              <a:gd name="connsiteX9" fmla="*/ 308492 w 625992"/>
              <a:gd name="connsiteY9" fmla="*/ 1587500 h 1838960"/>
              <a:gd name="connsiteX10" fmla="*/ 430412 w 625992"/>
              <a:gd name="connsiteY10" fmla="*/ 1694180 h 1838960"/>
              <a:gd name="connsiteX11" fmla="*/ 620912 w 625992"/>
              <a:gd name="connsiteY11" fmla="*/ 1838960 h 1838960"/>
              <a:gd name="connsiteX0" fmla="*/ 626217 w 626217"/>
              <a:gd name="connsiteY0" fmla="*/ 0 h 1838960"/>
              <a:gd name="connsiteX1" fmla="*/ 424938 w 626217"/>
              <a:gd name="connsiteY1" fmla="*/ 177118 h 1838960"/>
              <a:gd name="connsiteX2" fmla="*/ 303637 w 626217"/>
              <a:gd name="connsiteY2" fmla="*/ 266700 h 1838960"/>
              <a:gd name="connsiteX3" fmla="*/ 202037 w 626217"/>
              <a:gd name="connsiteY3" fmla="*/ 375920 h 1838960"/>
              <a:gd name="connsiteX4" fmla="*/ 120757 w 626217"/>
              <a:gd name="connsiteY4" fmla="*/ 494308 h 1838960"/>
              <a:gd name="connsiteX5" fmla="*/ 57257 w 626217"/>
              <a:gd name="connsiteY5" fmla="*/ 591820 h 1838960"/>
              <a:gd name="connsiteX6" fmla="*/ 1377 w 626217"/>
              <a:gd name="connsiteY6" fmla="*/ 924560 h 1838960"/>
              <a:gd name="connsiteX7" fmla="*/ 110597 w 626217"/>
              <a:gd name="connsiteY7" fmla="*/ 1348740 h 1838960"/>
              <a:gd name="connsiteX8" fmla="*/ 191877 w 626217"/>
              <a:gd name="connsiteY8" fmla="*/ 1488440 h 1838960"/>
              <a:gd name="connsiteX9" fmla="*/ 308717 w 626217"/>
              <a:gd name="connsiteY9" fmla="*/ 1587500 h 1838960"/>
              <a:gd name="connsiteX10" fmla="*/ 430637 w 626217"/>
              <a:gd name="connsiteY10" fmla="*/ 1694180 h 1838960"/>
              <a:gd name="connsiteX11" fmla="*/ 621137 w 626217"/>
              <a:gd name="connsiteY11" fmla="*/ 1838960 h 1838960"/>
              <a:gd name="connsiteX0" fmla="*/ 626541 w 626541"/>
              <a:gd name="connsiteY0" fmla="*/ 0 h 1838960"/>
              <a:gd name="connsiteX1" fmla="*/ 425262 w 626541"/>
              <a:gd name="connsiteY1" fmla="*/ 177118 h 1838960"/>
              <a:gd name="connsiteX2" fmla="*/ 303961 w 626541"/>
              <a:gd name="connsiteY2" fmla="*/ 266700 h 1838960"/>
              <a:gd name="connsiteX3" fmla="*/ 202361 w 626541"/>
              <a:gd name="connsiteY3" fmla="*/ 375920 h 1838960"/>
              <a:gd name="connsiteX4" fmla="*/ 121081 w 626541"/>
              <a:gd name="connsiteY4" fmla="*/ 494308 h 1838960"/>
              <a:gd name="connsiteX5" fmla="*/ 57581 w 626541"/>
              <a:gd name="connsiteY5" fmla="*/ 591820 h 1838960"/>
              <a:gd name="connsiteX6" fmla="*/ 1701 w 626541"/>
              <a:gd name="connsiteY6" fmla="*/ 924560 h 1838960"/>
              <a:gd name="connsiteX7" fmla="*/ 110921 w 626541"/>
              <a:gd name="connsiteY7" fmla="*/ 1348740 h 1838960"/>
              <a:gd name="connsiteX8" fmla="*/ 192201 w 626541"/>
              <a:gd name="connsiteY8" fmla="*/ 1488440 h 1838960"/>
              <a:gd name="connsiteX9" fmla="*/ 309041 w 626541"/>
              <a:gd name="connsiteY9" fmla="*/ 1587500 h 1838960"/>
              <a:gd name="connsiteX10" fmla="*/ 430961 w 626541"/>
              <a:gd name="connsiteY10" fmla="*/ 1694180 h 1838960"/>
              <a:gd name="connsiteX11" fmla="*/ 621461 w 626541"/>
              <a:gd name="connsiteY11" fmla="*/ 1838960 h 1838960"/>
              <a:gd name="connsiteX0" fmla="*/ 626541 w 626541"/>
              <a:gd name="connsiteY0" fmla="*/ 0 h 1838960"/>
              <a:gd name="connsiteX1" fmla="*/ 425262 w 626541"/>
              <a:gd name="connsiteY1" fmla="*/ 177118 h 1838960"/>
              <a:gd name="connsiteX2" fmla="*/ 303961 w 626541"/>
              <a:gd name="connsiteY2" fmla="*/ 266700 h 1838960"/>
              <a:gd name="connsiteX3" fmla="*/ 202361 w 626541"/>
              <a:gd name="connsiteY3" fmla="*/ 375920 h 1838960"/>
              <a:gd name="connsiteX4" fmla="*/ 121081 w 626541"/>
              <a:gd name="connsiteY4" fmla="*/ 494308 h 1838960"/>
              <a:gd name="connsiteX5" fmla="*/ 57581 w 626541"/>
              <a:gd name="connsiteY5" fmla="*/ 591820 h 1838960"/>
              <a:gd name="connsiteX6" fmla="*/ 1701 w 626541"/>
              <a:gd name="connsiteY6" fmla="*/ 924560 h 1838960"/>
              <a:gd name="connsiteX7" fmla="*/ 110921 w 626541"/>
              <a:gd name="connsiteY7" fmla="*/ 1348740 h 1838960"/>
              <a:gd name="connsiteX8" fmla="*/ 192201 w 626541"/>
              <a:gd name="connsiteY8" fmla="*/ 1488440 h 1838960"/>
              <a:gd name="connsiteX9" fmla="*/ 309041 w 626541"/>
              <a:gd name="connsiteY9" fmla="*/ 1587500 h 1838960"/>
              <a:gd name="connsiteX10" fmla="*/ 430961 w 626541"/>
              <a:gd name="connsiteY10" fmla="*/ 1694180 h 1838960"/>
              <a:gd name="connsiteX11" fmla="*/ 621461 w 626541"/>
              <a:gd name="connsiteY11" fmla="*/ 1838960 h 1838960"/>
              <a:gd name="connsiteX0" fmla="*/ 626541 w 626541"/>
              <a:gd name="connsiteY0" fmla="*/ 0 h 1838960"/>
              <a:gd name="connsiteX1" fmla="*/ 425262 w 626541"/>
              <a:gd name="connsiteY1" fmla="*/ 177118 h 1838960"/>
              <a:gd name="connsiteX2" fmla="*/ 303961 w 626541"/>
              <a:gd name="connsiteY2" fmla="*/ 266700 h 1838960"/>
              <a:gd name="connsiteX3" fmla="*/ 202361 w 626541"/>
              <a:gd name="connsiteY3" fmla="*/ 375920 h 1838960"/>
              <a:gd name="connsiteX4" fmla="*/ 121081 w 626541"/>
              <a:gd name="connsiteY4" fmla="*/ 494308 h 1838960"/>
              <a:gd name="connsiteX5" fmla="*/ 57581 w 626541"/>
              <a:gd name="connsiteY5" fmla="*/ 591820 h 1838960"/>
              <a:gd name="connsiteX6" fmla="*/ 1701 w 626541"/>
              <a:gd name="connsiteY6" fmla="*/ 924560 h 1838960"/>
              <a:gd name="connsiteX7" fmla="*/ 110921 w 626541"/>
              <a:gd name="connsiteY7" fmla="*/ 1348740 h 1838960"/>
              <a:gd name="connsiteX8" fmla="*/ 192201 w 626541"/>
              <a:gd name="connsiteY8" fmla="*/ 1488440 h 1838960"/>
              <a:gd name="connsiteX9" fmla="*/ 309041 w 626541"/>
              <a:gd name="connsiteY9" fmla="*/ 1587500 h 1838960"/>
              <a:gd name="connsiteX10" fmla="*/ 430961 w 626541"/>
              <a:gd name="connsiteY10" fmla="*/ 1694180 h 1838960"/>
              <a:gd name="connsiteX11" fmla="*/ 621461 w 626541"/>
              <a:gd name="connsiteY11" fmla="*/ 1838960 h 1838960"/>
              <a:gd name="connsiteX0" fmla="*/ 626541 w 626541"/>
              <a:gd name="connsiteY0" fmla="*/ 0 h 1838960"/>
              <a:gd name="connsiteX1" fmla="*/ 425262 w 626541"/>
              <a:gd name="connsiteY1" fmla="*/ 177118 h 1838960"/>
              <a:gd name="connsiteX2" fmla="*/ 303961 w 626541"/>
              <a:gd name="connsiteY2" fmla="*/ 266700 h 1838960"/>
              <a:gd name="connsiteX3" fmla="*/ 202361 w 626541"/>
              <a:gd name="connsiteY3" fmla="*/ 375920 h 1838960"/>
              <a:gd name="connsiteX4" fmla="*/ 121081 w 626541"/>
              <a:gd name="connsiteY4" fmla="*/ 494308 h 1838960"/>
              <a:gd name="connsiteX5" fmla="*/ 57581 w 626541"/>
              <a:gd name="connsiteY5" fmla="*/ 591820 h 1838960"/>
              <a:gd name="connsiteX6" fmla="*/ 1701 w 626541"/>
              <a:gd name="connsiteY6" fmla="*/ 924560 h 1838960"/>
              <a:gd name="connsiteX7" fmla="*/ 110921 w 626541"/>
              <a:gd name="connsiteY7" fmla="*/ 1348740 h 1838960"/>
              <a:gd name="connsiteX8" fmla="*/ 192201 w 626541"/>
              <a:gd name="connsiteY8" fmla="*/ 1488440 h 1838960"/>
              <a:gd name="connsiteX9" fmla="*/ 309041 w 626541"/>
              <a:gd name="connsiteY9" fmla="*/ 1587500 h 1838960"/>
              <a:gd name="connsiteX10" fmla="*/ 430961 w 626541"/>
              <a:gd name="connsiteY10" fmla="*/ 1705331 h 1838960"/>
              <a:gd name="connsiteX11" fmla="*/ 621461 w 626541"/>
              <a:gd name="connsiteY11" fmla="*/ 1838960 h 1838960"/>
              <a:gd name="connsiteX0" fmla="*/ 626541 w 626541"/>
              <a:gd name="connsiteY0" fmla="*/ 0 h 1838960"/>
              <a:gd name="connsiteX1" fmla="*/ 425262 w 626541"/>
              <a:gd name="connsiteY1" fmla="*/ 177118 h 1838960"/>
              <a:gd name="connsiteX2" fmla="*/ 303961 w 626541"/>
              <a:gd name="connsiteY2" fmla="*/ 266700 h 1838960"/>
              <a:gd name="connsiteX3" fmla="*/ 202361 w 626541"/>
              <a:gd name="connsiteY3" fmla="*/ 375920 h 1838960"/>
              <a:gd name="connsiteX4" fmla="*/ 121081 w 626541"/>
              <a:gd name="connsiteY4" fmla="*/ 494308 h 1838960"/>
              <a:gd name="connsiteX5" fmla="*/ 57581 w 626541"/>
              <a:gd name="connsiteY5" fmla="*/ 591820 h 1838960"/>
              <a:gd name="connsiteX6" fmla="*/ 1701 w 626541"/>
              <a:gd name="connsiteY6" fmla="*/ 924560 h 1838960"/>
              <a:gd name="connsiteX7" fmla="*/ 110921 w 626541"/>
              <a:gd name="connsiteY7" fmla="*/ 1348740 h 1838960"/>
              <a:gd name="connsiteX8" fmla="*/ 192201 w 626541"/>
              <a:gd name="connsiteY8" fmla="*/ 1488440 h 1838960"/>
              <a:gd name="connsiteX9" fmla="*/ 302350 w 626541"/>
              <a:gd name="connsiteY9" fmla="*/ 1594190 h 1838960"/>
              <a:gd name="connsiteX10" fmla="*/ 430961 w 626541"/>
              <a:gd name="connsiteY10" fmla="*/ 1705331 h 1838960"/>
              <a:gd name="connsiteX11" fmla="*/ 621461 w 626541"/>
              <a:gd name="connsiteY11" fmla="*/ 1838960 h 1838960"/>
              <a:gd name="connsiteX0" fmla="*/ 626541 w 626541"/>
              <a:gd name="connsiteY0" fmla="*/ 0 h 1838960"/>
              <a:gd name="connsiteX1" fmla="*/ 425262 w 626541"/>
              <a:gd name="connsiteY1" fmla="*/ 177118 h 1838960"/>
              <a:gd name="connsiteX2" fmla="*/ 303961 w 626541"/>
              <a:gd name="connsiteY2" fmla="*/ 266700 h 1838960"/>
              <a:gd name="connsiteX3" fmla="*/ 202361 w 626541"/>
              <a:gd name="connsiteY3" fmla="*/ 375920 h 1838960"/>
              <a:gd name="connsiteX4" fmla="*/ 121081 w 626541"/>
              <a:gd name="connsiteY4" fmla="*/ 494308 h 1838960"/>
              <a:gd name="connsiteX5" fmla="*/ 57581 w 626541"/>
              <a:gd name="connsiteY5" fmla="*/ 591820 h 1838960"/>
              <a:gd name="connsiteX6" fmla="*/ 1701 w 626541"/>
              <a:gd name="connsiteY6" fmla="*/ 924560 h 1838960"/>
              <a:gd name="connsiteX7" fmla="*/ 110921 w 626541"/>
              <a:gd name="connsiteY7" fmla="*/ 1348740 h 1838960"/>
              <a:gd name="connsiteX8" fmla="*/ 192201 w 626541"/>
              <a:gd name="connsiteY8" fmla="*/ 1488440 h 1838960"/>
              <a:gd name="connsiteX9" fmla="*/ 302350 w 626541"/>
              <a:gd name="connsiteY9" fmla="*/ 1594190 h 1838960"/>
              <a:gd name="connsiteX10" fmla="*/ 430961 w 626541"/>
              <a:gd name="connsiteY10" fmla="*/ 1705331 h 1838960"/>
              <a:gd name="connsiteX11" fmla="*/ 621461 w 626541"/>
              <a:gd name="connsiteY11" fmla="*/ 1838960 h 1838960"/>
              <a:gd name="connsiteX0" fmla="*/ 626541 w 626541"/>
              <a:gd name="connsiteY0" fmla="*/ 0 h 1838960"/>
              <a:gd name="connsiteX1" fmla="*/ 425262 w 626541"/>
              <a:gd name="connsiteY1" fmla="*/ 177118 h 1838960"/>
              <a:gd name="connsiteX2" fmla="*/ 303961 w 626541"/>
              <a:gd name="connsiteY2" fmla="*/ 266700 h 1838960"/>
              <a:gd name="connsiteX3" fmla="*/ 202361 w 626541"/>
              <a:gd name="connsiteY3" fmla="*/ 369230 h 1838960"/>
              <a:gd name="connsiteX4" fmla="*/ 121081 w 626541"/>
              <a:gd name="connsiteY4" fmla="*/ 494308 h 1838960"/>
              <a:gd name="connsiteX5" fmla="*/ 57581 w 626541"/>
              <a:gd name="connsiteY5" fmla="*/ 591820 h 1838960"/>
              <a:gd name="connsiteX6" fmla="*/ 1701 w 626541"/>
              <a:gd name="connsiteY6" fmla="*/ 924560 h 1838960"/>
              <a:gd name="connsiteX7" fmla="*/ 110921 w 626541"/>
              <a:gd name="connsiteY7" fmla="*/ 1348740 h 1838960"/>
              <a:gd name="connsiteX8" fmla="*/ 192201 w 626541"/>
              <a:gd name="connsiteY8" fmla="*/ 1488440 h 1838960"/>
              <a:gd name="connsiteX9" fmla="*/ 302350 w 626541"/>
              <a:gd name="connsiteY9" fmla="*/ 1594190 h 1838960"/>
              <a:gd name="connsiteX10" fmla="*/ 430961 w 626541"/>
              <a:gd name="connsiteY10" fmla="*/ 1705331 h 1838960"/>
              <a:gd name="connsiteX11" fmla="*/ 621461 w 626541"/>
              <a:gd name="connsiteY11" fmla="*/ 1838960 h 1838960"/>
              <a:gd name="connsiteX0" fmla="*/ 626541 w 626541"/>
              <a:gd name="connsiteY0" fmla="*/ 0 h 1838960"/>
              <a:gd name="connsiteX1" fmla="*/ 425262 w 626541"/>
              <a:gd name="connsiteY1" fmla="*/ 177118 h 1838960"/>
              <a:gd name="connsiteX2" fmla="*/ 303961 w 626541"/>
              <a:gd name="connsiteY2" fmla="*/ 266700 h 1838960"/>
              <a:gd name="connsiteX3" fmla="*/ 202361 w 626541"/>
              <a:gd name="connsiteY3" fmla="*/ 371460 h 1838960"/>
              <a:gd name="connsiteX4" fmla="*/ 121081 w 626541"/>
              <a:gd name="connsiteY4" fmla="*/ 494308 h 1838960"/>
              <a:gd name="connsiteX5" fmla="*/ 57581 w 626541"/>
              <a:gd name="connsiteY5" fmla="*/ 591820 h 1838960"/>
              <a:gd name="connsiteX6" fmla="*/ 1701 w 626541"/>
              <a:gd name="connsiteY6" fmla="*/ 924560 h 1838960"/>
              <a:gd name="connsiteX7" fmla="*/ 110921 w 626541"/>
              <a:gd name="connsiteY7" fmla="*/ 1348740 h 1838960"/>
              <a:gd name="connsiteX8" fmla="*/ 192201 w 626541"/>
              <a:gd name="connsiteY8" fmla="*/ 1488440 h 1838960"/>
              <a:gd name="connsiteX9" fmla="*/ 302350 w 626541"/>
              <a:gd name="connsiteY9" fmla="*/ 1594190 h 1838960"/>
              <a:gd name="connsiteX10" fmla="*/ 430961 w 626541"/>
              <a:gd name="connsiteY10" fmla="*/ 1705331 h 1838960"/>
              <a:gd name="connsiteX11" fmla="*/ 621461 w 626541"/>
              <a:gd name="connsiteY11" fmla="*/ 1838960 h 1838960"/>
              <a:gd name="connsiteX0" fmla="*/ 626541 w 626541"/>
              <a:gd name="connsiteY0" fmla="*/ 0 h 1823348"/>
              <a:gd name="connsiteX1" fmla="*/ 425262 w 626541"/>
              <a:gd name="connsiteY1" fmla="*/ 16150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2201 w 626541"/>
              <a:gd name="connsiteY8" fmla="*/ 1472828 h 1823348"/>
              <a:gd name="connsiteX9" fmla="*/ 302350 w 626541"/>
              <a:gd name="connsiteY9" fmla="*/ 1578578 h 1823348"/>
              <a:gd name="connsiteX10" fmla="*/ 430961 w 626541"/>
              <a:gd name="connsiteY10" fmla="*/ 1689719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5262 w 626541"/>
              <a:gd name="connsiteY1" fmla="*/ 16150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2201 w 626541"/>
              <a:gd name="connsiteY8" fmla="*/ 1472828 h 1823348"/>
              <a:gd name="connsiteX9" fmla="*/ 302350 w 626541"/>
              <a:gd name="connsiteY9" fmla="*/ 1578578 h 1823348"/>
              <a:gd name="connsiteX10" fmla="*/ 430961 w 626541"/>
              <a:gd name="connsiteY10" fmla="*/ 1689719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2 w 626541"/>
              <a:gd name="connsiteY1" fmla="*/ 15481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2201 w 626541"/>
              <a:gd name="connsiteY8" fmla="*/ 1472828 h 1823348"/>
              <a:gd name="connsiteX9" fmla="*/ 302350 w 626541"/>
              <a:gd name="connsiteY9" fmla="*/ 1578578 h 1823348"/>
              <a:gd name="connsiteX10" fmla="*/ 430961 w 626541"/>
              <a:gd name="connsiteY10" fmla="*/ 1689719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2 w 626541"/>
              <a:gd name="connsiteY1" fmla="*/ 15481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201122 w 626541"/>
              <a:gd name="connsiteY8" fmla="*/ 1466137 h 1823348"/>
              <a:gd name="connsiteX9" fmla="*/ 302350 w 626541"/>
              <a:gd name="connsiteY9" fmla="*/ 1578578 h 1823348"/>
              <a:gd name="connsiteX10" fmla="*/ 430961 w 626541"/>
              <a:gd name="connsiteY10" fmla="*/ 1689719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2 w 626541"/>
              <a:gd name="connsiteY1" fmla="*/ 15481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201122 w 626541"/>
              <a:gd name="connsiteY8" fmla="*/ 1466137 h 1823348"/>
              <a:gd name="connsiteX9" fmla="*/ 302350 w 626541"/>
              <a:gd name="connsiteY9" fmla="*/ 1578578 h 1823348"/>
              <a:gd name="connsiteX10" fmla="*/ 430961 w 626541"/>
              <a:gd name="connsiteY10" fmla="*/ 1689719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2 w 626541"/>
              <a:gd name="connsiteY1" fmla="*/ 15481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201122 w 626541"/>
              <a:gd name="connsiteY8" fmla="*/ 1466137 h 1823348"/>
              <a:gd name="connsiteX9" fmla="*/ 311271 w 626541"/>
              <a:gd name="connsiteY9" fmla="*/ 1569657 h 1823348"/>
              <a:gd name="connsiteX10" fmla="*/ 430961 w 626541"/>
              <a:gd name="connsiteY10" fmla="*/ 1689719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2 w 626541"/>
              <a:gd name="connsiteY1" fmla="*/ 15481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11271 w 626541"/>
              <a:gd name="connsiteY9" fmla="*/ 1569657 h 1823348"/>
              <a:gd name="connsiteX10" fmla="*/ 430961 w 626541"/>
              <a:gd name="connsiteY10" fmla="*/ 1689719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2 w 626541"/>
              <a:gd name="connsiteY1" fmla="*/ 15481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11271 w 626541"/>
              <a:gd name="connsiteY9" fmla="*/ 1569657 h 1823348"/>
              <a:gd name="connsiteX10" fmla="*/ 430961 w 626541"/>
              <a:gd name="connsiteY10" fmla="*/ 1689719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2 w 626541"/>
              <a:gd name="connsiteY1" fmla="*/ 15481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11271 w 626541"/>
              <a:gd name="connsiteY9" fmla="*/ 1569657 h 1823348"/>
              <a:gd name="connsiteX10" fmla="*/ 430961 w 626541"/>
              <a:gd name="connsiteY10" fmla="*/ 1689719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2 w 626541"/>
              <a:gd name="connsiteY1" fmla="*/ 15481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30961 w 626541"/>
              <a:gd name="connsiteY10" fmla="*/ 1689719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2 w 626541"/>
              <a:gd name="connsiteY1" fmla="*/ 15481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30961 w 626541"/>
              <a:gd name="connsiteY10" fmla="*/ 1689719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2 w 626541"/>
              <a:gd name="connsiteY1" fmla="*/ 15481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24271 w 626541"/>
              <a:gd name="connsiteY10" fmla="*/ 1696410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2 w 626541"/>
              <a:gd name="connsiteY1" fmla="*/ 15481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24271 w 626541"/>
              <a:gd name="connsiteY10" fmla="*/ 1696410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2 w 626541"/>
              <a:gd name="connsiteY1" fmla="*/ 154816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24271 w 626541"/>
              <a:gd name="connsiteY10" fmla="*/ 1696410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34182 w 626541"/>
              <a:gd name="connsiteY1" fmla="*/ 139204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24271 w 626541"/>
              <a:gd name="connsiteY10" fmla="*/ 1696410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34182 w 626541"/>
              <a:gd name="connsiteY1" fmla="*/ 139204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24271 w 626541"/>
              <a:gd name="connsiteY10" fmla="*/ 1696410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1 w 626541"/>
              <a:gd name="connsiteY1" fmla="*/ 121362 h 1823348"/>
              <a:gd name="connsiteX2" fmla="*/ 303961 w 626541"/>
              <a:gd name="connsiteY2" fmla="*/ 251088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24271 w 626541"/>
              <a:gd name="connsiteY10" fmla="*/ 1696410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1 w 626541"/>
              <a:gd name="connsiteY1" fmla="*/ 121362 h 1823348"/>
              <a:gd name="connsiteX2" fmla="*/ 310652 w 626541"/>
              <a:gd name="connsiteY2" fmla="*/ 231016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24271 w 626541"/>
              <a:gd name="connsiteY10" fmla="*/ 1696410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7491 w 626541"/>
              <a:gd name="connsiteY1" fmla="*/ 121362 h 1823348"/>
              <a:gd name="connsiteX2" fmla="*/ 310652 w 626541"/>
              <a:gd name="connsiteY2" fmla="*/ 231016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24271 w 626541"/>
              <a:gd name="connsiteY10" fmla="*/ 1696410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5261 w 626541"/>
              <a:gd name="connsiteY1" fmla="*/ 105750 h 1823348"/>
              <a:gd name="connsiteX2" fmla="*/ 310652 w 626541"/>
              <a:gd name="connsiteY2" fmla="*/ 231016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24271 w 626541"/>
              <a:gd name="connsiteY10" fmla="*/ 1696410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5261 w 626541"/>
              <a:gd name="connsiteY1" fmla="*/ 105750 h 1823348"/>
              <a:gd name="connsiteX2" fmla="*/ 310652 w 626541"/>
              <a:gd name="connsiteY2" fmla="*/ 231016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24271 w 626541"/>
              <a:gd name="connsiteY10" fmla="*/ 1696410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5261 w 626541"/>
              <a:gd name="connsiteY1" fmla="*/ 105750 h 1823348"/>
              <a:gd name="connsiteX2" fmla="*/ 306191 w 626541"/>
              <a:gd name="connsiteY2" fmla="*/ 224325 h 1823348"/>
              <a:gd name="connsiteX3" fmla="*/ 202361 w 626541"/>
              <a:gd name="connsiteY3" fmla="*/ 35584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24271 w 626541"/>
              <a:gd name="connsiteY10" fmla="*/ 1696410 h 1823348"/>
              <a:gd name="connsiteX11" fmla="*/ 621461 w 626541"/>
              <a:gd name="connsiteY11" fmla="*/ 1823348 h 1823348"/>
              <a:gd name="connsiteX0" fmla="*/ 626541 w 626541"/>
              <a:gd name="connsiteY0" fmla="*/ 0 h 1823348"/>
              <a:gd name="connsiteX1" fmla="*/ 425261 w 626541"/>
              <a:gd name="connsiteY1" fmla="*/ 105750 h 1823348"/>
              <a:gd name="connsiteX2" fmla="*/ 306191 w 626541"/>
              <a:gd name="connsiteY2" fmla="*/ 224325 h 1823348"/>
              <a:gd name="connsiteX3" fmla="*/ 196646 w 626541"/>
              <a:gd name="connsiteY3" fmla="*/ 352038 h 1823348"/>
              <a:gd name="connsiteX4" fmla="*/ 121081 w 626541"/>
              <a:gd name="connsiteY4" fmla="*/ 478696 h 1823348"/>
              <a:gd name="connsiteX5" fmla="*/ 57581 w 626541"/>
              <a:gd name="connsiteY5" fmla="*/ 576208 h 1823348"/>
              <a:gd name="connsiteX6" fmla="*/ 1701 w 626541"/>
              <a:gd name="connsiteY6" fmla="*/ 908948 h 1823348"/>
              <a:gd name="connsiteX7" fmla="*/ 110921 w 626541"/>
              <a:gd name="connsiteY7" fmla="*/ 1333128 h 1823348"/>
              <a:gd name="connsiteX8" fmla="*/ 198892 w 626541"/>
              <a:gd name="connsiteY8" fmla="*/ 1452756 h 1823348"/>
              <a:gd name="connsiteX9" fmla="*/ 306810 w 626541"/>
              <a:gd name="connsiteY9" fmla="*/ 1580808 h 1823348"/>
              <a:gd name="connsiteX10" fmla="*/ 424271 w 626541"/>
              <a:gd name="connsiteY10" fmla="*/ 1696410 h 1823348"/>
              <a:gd name="connsiteX11" fmla="*/ 621461 w 626541"/>
              <a:gd name="connsiteY11" fmla="*/ 1823348 h 1823348"/>
              <a:gd name="connsiteX0" fmla="*/ 625966 w 625966"/>
              <a:gd name="connsiteY0" fmla="*/ 0 h 1823348"/>
              <a:gd name="connsiteX1" fmla="*/ 424686 w 625966"/>
              <a:gd name="connsiteY1" fmla="*/ 105750 h 1823348"/>
              <a:gd name="connsiteX2" fmla="*/ 305616 w 625966"/>
              <a:gd name="connsiteY2" fmla="*/ 224325 h 1823348"/>
              <a:gd name="connsiteX3" fmla="*/ 196071 w 625966"/>
              <a:gd name="connsiteY3" fmla="*/ 352038 h 1823348"/>
              <a:gd name="connsiteX4" fmla="*/ 112886 w 625966"/>
              <a:gd name="connsiteY4" fmla="*/ 476791 h 1823348"/>
              <a:gd name="connsiteX5" fmla="*/ 57006 w 625966"/>
              <a:gd name="connsiteY5" fmla="*/ 576208 h 1823348"/>
              <a:gd name="connsiteX6" fmla="*/ 1126 w 625966"/>
              <a:gd name="connsiteY6" fmla="*/ 908948 h 1823348"/>
              <a:gd name="connsiteX7" fmla="*/ 110346 w 625966"/>
              <a:gd name="connsiteY7" fmla="*/ 1333128 h 1823348"/>
              <a:gd name="connsiteX8" fmla="*/ 198317 w 625966"/>
              <a:gd name="connsiteY8" fmla="*/ 1452756 h 1823348"/>
              <a:gd name="connsiteX9" fmla="*/ 306235 w 625966"/>
              <a:gd name="connsiteY9" fmla="*/ 1580808 h 1823348"/>
              <a:gd name="connsiteX10" fmla="*/ 423696 w 625966"/>
              <a:gd name="connsiteY10" fmla="*/ 1696410 h 1823348"/>
              <a:gd name="connsiteX11" fmla="*/ 620886 w 625966"/>
              <a:gd name="connsiteY11" fmla="*/ 1823348 h 1823348"/>
              <a:gd name="connsiteX0" fmla="*/ 626197 w 626197"/>
              <a:gd name="connsiteY0" fmla="*/ 0 h 1823348"/>
              <a:gd name="connsiteX1" fmla="*/ 424917 w 626197"/>
              <a:gd name="connsiteY1" fmla="*/ 105750 h 1823348"/>
              <a:gd name="connsiteX2" fmla="*/ 305847 w 626197"/>
              <a:gd name="connsiteY2" fmla="*/ 224325 h 1823348"/>
              <a:gd name="connsiteX3" fmla="*/ 196302 w 626197"/>
              <a:gd name="connsiteY3" fmla="*/ 352038 h 1823348"/>
              <a:gd name="connsiteX4" fmla="*/ 113117 w 626197"/>
              <a:gd name="connsiteY4" fmla="*/ 476791 h 1823348"/>
              <a:gd name="connsiteX5" fmla="*/ 57237 w 626197"/>
              <a:gd name="connsiteY5" fmla="*/ 576208 h 1823348"/>
              <a:gd name="connsiteX6" fmla="*/ 1357 w 626197"/>
              <a:gd name="connsiteY6" fmla="*/ 908948 h 1823348"/>
              <a:gd name="connsiteX7" fmla="*/ 110577 w 626197"/>
              <a:gd name="connsiteY7" fmla="*/ 1333128 h 1823348"/>
              <a:gd name="connsiteX8" fmla="*/ 198548 w 626197"/>
              <a:gd name="connsiteY8" fmla="*/ 1452756 h 1823348"/>
              <a:gd name="connsiteX9" fmla="*/ 306466 w 626197"/>
              <a:gd name="connsiteY9" fmla="*/ 1580808 h 1823348"/>
              <a:gd name="connsiteX10" fmla="*/ 423927 w 626197"/>
              <a:gd name="connsiteY10" fmla="*/ 1696410 h 1823348"/>
              <a:gd name="connsiteX11" fmla="*/ 621117 w 626197"/>
              <a:gd name="connsiteY11" fmla="*/ 1823348 h 1823348"/>
              <a:gd name="connsiteX0" fmla="*/ 626006 w 626006"/>
              <a:gd name="connsiteY0" fmla="*/ 0 h 1823348"/>
              <a:gd name="connsiteX1" fmla="*/ 424726 w 626006"/>
              <a:gd name="connsiteY1" fmla="*/ 105750 h 1823348"/>
              <a:gd name="connsiteX2" fmla="*/ 305656 w 626006"/>
              <a:gd name="connsiteY2" fmla="*/ 224325 h 1823348"/>
              <a:gd name="connsiteX3" fmla="*/ 196111 w 626006"/>
              <a:gd name="connsiteY3" fmla="*/ 352038 h 1823348"/>
              <a:gd name="connsiteX4" fmla="*/ 112926 w 626006"/>
              <a:gd name="connsiteY4" fmla="*/ 476791 h 1823348"/>
              <a:gd name="connsiteX5" fmla="*/ 57046 w 626006"/>
              <a:gd name="connsiteY5" fmla="*/ 576208 h 1823348"/>
              <a:gd name="connsiteX6" fmla="*/ 1166 w 626006"/>
              <a:gd name="connsiteY6" fmla="*/ 908948 h 1823348"/>
              <a:gd name="connsiteX7" fmla="*/ 110386 w 626006"/>
              <a:gd name="connsiteY7" fmla="*/ 1333128 h 1823348"/>
              <a:gd name="connsiteX8" fmla="*/ 198357 w 626006"/>
              <a:gd name="connsiteY8" fmla="*/ 1452756 h 1823348"/>
              <a:gd name="connsiteX9" fmla="*/ 306275 w 626006"/>
              <a:gd name="connsiteY9" fmla="*/ 1580808 h 1823348"/>
              <a:gd name="connsiteX10" fmla="*/ 423736 w 626006"/>
              <a:gd name="connsiteY10" fmla="*/ 1696410 h 1823348"/>
              <a:gd name="connsiteX11" fmla="*/ 620926 w 626006"/>
              <a:gd name="connsiteY11" fmla="*/ 1823348 h 1823348"/>
              <a:gd name="connsiteX0" fmla="*/ 626006 w 626006"/>
              <a:gd name="connsiteY0" fmla="*/ 0 h 1823348"/>
              <a:gd name="connsiteX1" fmla="*/ 424726 w 626006"/>
              <a:gd name="connsiteY1" fmla="*/ 101892 h 1823348"/>
              <a:gd name="connsiteX2" fmla="*/ 305656 w 626006"/>
              <a:gd name="connsiteY2" fmla="*/ 224325 h 1823348"/>
              <a:gd name="connsiteX3" fmla="*/ 196111 w 626006"/>
              <a:gd name="connsiteY3" fmla="*/ 352038 h 1823348"/>
              <a:gd name="connsiteX4" fmla="*/ 112926 w 626006"/>
              <a:gd name="connsiteY4" fmla="*/ 476791 h 1823348"/>
              <a:gd name="connsiteX5" fmla="*/ 57046 w 626006"/>
              <a:gd name="connsiteY5" fmla="*/ 576208 h 1823348"/>
              <a:gd name="connsiteX6" fmla="*/ 1166 w 626006"/>
              <a:gd name="connsiteY6" fmla="*/ 908948 h 1823348"/>
              <a:gd name="connsiteX7" fmla="*/ 110386 w 626006"/>
              <a:gd name="connsiteY7" fmla="*/ 1333128 h 1823348"/>
              <a:gd name="connsiteX8" fmla="*/ 198357 w 626006"/>
              <a:gd name="connsiteY8" fmla="*/ 1452756 h 1823348"/>
              <a:gd name="connsiteX9" fmla="*/ 306275 w 626006"/>
              <a:gd name="connsiteY9" fmla="*/ 1580808 h 1823348"/>
              <a:gd name="connsiteX10" fmla="*/ 423736 w 626006"/>
              <a:gd name="connsiteY10" fmla="*/ 1696410 h 1823348"/>
              <a:gd name="connsiteX11" fmla="*/ 620926 w 626006"/>
              <a:gd name="connsiteY11" fmla="*/ 1823348 h 1823348"/>
              <a:gd name="connsiteX0" fmla="*/ 626006 w 626006"/>
              <a:gd name="connsiteY0" fmla="*/ 0 h 1823348"/>
              <a:gd name="connsiteX1" fmla="*/ 424726 w 626006"/>
              <a:gd name="connsiteY1" fmla="*/ 101892 h 1823348"/>
              <a:gd name="connsiteX2" fmla="*/ 305656 w 626006"/>
              <a:gd name="connsiteY2" fmla="*/ 224325 h 1823348"/>
              <a:gd name="connsiteX3" fmla="*/ 196111 w 626006"/>
              <a:gd name="connsiteY3" fmla="*/ 352038 h 1823348"/>
              <a:gd name="connsiteX4" fmla="*/ 112926 w 626006"/>
              <a:gd name="connsiteY4" fmla="*/ 476791 h 1823348"/>
              <a:gd name="connsiteX5" fmla="*/ 57046 w 626006"/>
              <a:gd name="connsiteY5" fmla="*/ 576208 h 1823348"/>
              <a:gd name="connsiteX6" fmla="*/ 1166 w 626006"/>
              <a:gd name="connsiteY6" fmla="*/ 908948 h 1823348"/>
              <a:gd name="connsiteX7" fmla="*/ 110386 w 626006"/>
              <a:gd name="connsiteY7" fmla="*/ 1333128 h 1823348"/>
              <a:gd name="connsiteX8" fmla="*/ 198357 w 626006"/>
              <a:gd name="connsiteY8" fmla="*/ 1452756 h 1823348"/>
              <a:gd name="connsiteX9" fmla="*/ 306275 w 626006"/>
              <a:gd name="connsiteY9" fmla="*/ 1580808 h 1823348"/>
              <a:gd name="connsiteX10" fmla="*/ 423736 w 626006"/>
              <a:gd name="connsiteY10" fmla="*/ 1696410 h 1823348"/>
              <a:gd name="connsiteX11" fmla="*/ 620926 w 626006"/>
              <a:gd name="connsiteY11" fmla="*/ 1823348 h 1823348"/>
              <a:gd name="connsiteX0" fmla="*/ 626006 w 626006"/>
              <a:gd name="connsiteY0" fmla="*/ 0 h 1823348"/>
              <a:gd name="connsiteX1" fmla="*/ 424726 w 626006"/>
              <a:gd name="connsiteY1" fmla="*/ 101892 h 1823348"/>
              <a:gd name="connsiteX2" fmla="*/ 301500 w 626006"/>
              <a:gd name="connsiteY2" fmla="*/ 220168 h 1823348"/>
              <a:gd name="connsiteX3" fmla="*/ 196111 w 626006"/>
              <a:gd name="connsiteY3" fmla="*/ 352038 h 1823348"/>
              <a:gd name="connsiteX4" fmla="*/ 112926 w 626006"/>
              <a:gd name="connsiteY4" fmla="*/ 476791 h 1823348"/>
              <a:gd name="connsiteX5" fmla="*/ 57046 w 626006"/>
              <a:gd name="connsiteY5" fmla="*/ 576208 h 1823348"/>
              <a:gd name="connsiteX6" fmla="*/ 1166 w 626006"/>
              <a:gd name="connsiteY6" fmla="*/ 908948 h 1823348"/>
              <a:gd name="connsiteX7" fmla="*/ 110386 w 626006"/>
              <a:gd name="connsiteY7" fmla="*/ 1333128 h 1823348"/>
              <a:gd name="connsiteX8" fmla="*/ 198357 w 626006"/>
              <a:gd name="connsiteY8" fmla="*/ 1452756 h 1823348"/>
              <a:gd name="connsiteX9" fmla="*/ 306275 w 626006"/>
              <a:gd name="connsiteY9" fmla="*/ 1580808 h 1823348"/>
              <a:gd name="connsiteX10" fmla="*/ 423736 w 626006"/>
              <a:gd name="connsiteY10" fmla="*/ 1696410 h 1823348"/>
              <a:gd name="connsiteX11" fmla="*/ 620926 w 626006"/>
              <a:gd name="connsiteY11" fmla="*/ 1823348 h 1823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26006" h="1823348">
                <a:moveTo>
                  <a:pt x="626006" y="0"/>
                </a:moveTo>
                <a:cubicBezTo>
                  <a:pt x="509873" y="44031"/>
                  <a:pt x="478810" y="65197"/>
                  <a:pt x="424726" y="101892"/>
                </a:cubicBezTo>
                <a:cubicBezTo>
                  <a:pt x="370642" y="138587"/>
                  <a:pt x="339603" y="178477"/>
                  <a:pt x="301500" y="220168"/>
                </a:cubicBezTo>
                <a:cubicBezTo>
                  <a:pt x="263398" y="261859"/>
                  <a:pt x="227540" y="309268"/>
                  <a:pt x="196111" y="352038"/>
                </a:cubicBezTo>
                <a:cubicBezTo>
                  <a:pt x="164682" y="394808"/>
                  <a:pt x="136104" y="439429"/>
                  <a:pt x="112926" y="476791"/>
                </a:cubicBezTo>
                <a:cubicBezTo>
                  <a:pt x="89749" y="514153"/>
                  <a:pt x="77578" y="521327"/>
                  <a:pt x="57046" y="576208"/>
                </a:cubicBezTo>
                <a:cubicBezTo>
                  <a:pt x="36514" y="631089"/>
                  <a:pt x="-7724" y="782795"/>
                  <a:pt x="1166" y="908948"/>
                </a:cubicBezTo>
                <a:cubicBezTo>
                  <a:pt x="10056" y="1035101"/>
                  <a:pt x="59679" y="1251414"/>
                  <a:pt x="110386" y="1333128"/>
                </a:cubicBezTo>
                <a:cubicBezTo>
                  <a:pt x="161093" y="1414842"/>
                  <a:pt x="150097" y="1393634"/>
                  <a:pt x="198357" y="1452756"/>
                </a:cubicBezTo>
                <a:cubicBezTo>
                  <a:pt x="246617" y="1511878"/>
                  <a:pt x="268712" y="1540199"/>
                  <a:pt x="306275" y="1580808"/>
                </a:cubicBezTo>
                <a:cubicBezTo>
                  <a:pt x="343838" y="1621417"/>
                  <a:pt x="371666" y="1654500"/>
                  <a:pt x="423736" y="1696410"/>
                </a:cubicBezTo>
                <a:cubicBezTo>
                  <a:pt x="475806" y="1738320"/>
                  <a:pt x="529408" y="1780834"/>
                  <a:pt x="620926" y="1823348"/>
                </a:cubicBezTo>
              </a:path>
            </a:pathLst>
          </a:custGeom>
          <a:noFill/>
          <a:ln w="3175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795A035D-64A1-4E6C-D3FF-FEF55FD2DD63}"/>
              </a:ext>
            </a:extLst>
          </p:cNvPr>
          <p:cNvSpPr txBox="1"/>
          <p:nvPr/>
        </p:nvSpPr>
        <p:spPr>
          <a:xfrm>
            <a:off x="0" y="372058"/>
            <a:ext cx="61461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Completate le ricerche tra i vari solidi possiamo passare a riunire  i diversi risultati nell’immagine sintetica della composizione specificando le varie curve risultanti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15ACDB40-1C54-2F7A-70A1-9BBBB515CA4D}"/>
              </a:ext>
            </a:extLst>
          </p:cNvPr>
          <p:cNvSpPr txBox="1"/>
          <p:nvPr/>
        </p:nvSpPr>
        <p:spPr>
          <a:xfrm>
            <a:off x="0" y="1258949"/>
            <a:ext cx="255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Compenetrazioni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6" name="CasellaDiTesto 75">
            <a:extLst>
              <a:ext uri="{FF2B5EF4-FFF2-40B4-BE49-F238E27FC236}">
                <a16:creationId xmlns:a16="http://schemas.microsoft.com/office/drawing/2014/main" id="{EE6B9A3F-FB34-CA46-BF51-4790A43CBA31}"/>
              </a:ext>
            </a:extLst>
          </p:cNvPr>
          <p:cNvSpPr txBox="1"/>
          <p:nvPr/>
        </p:nvSpPr>
        <p:spPr>
          <a:xfrm>
            <a:off x="0" y="4215950"/>
            <a:ext cx="25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Compenetrazioni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4329C6C7-A71C-E2DD-3E08-AF224CBDF27C}"/>
              </a:ext>
            </a:extLst>
          </p:cNvPr>
          <p:cNvSpPr txBox="1"/>
          <p:nvPr/>
        </p:nvSpPr>
        <p:spPr>
          <a:xfrm>
            <a:off x="0" y="1688324"/>
            <a:ext cx="4115374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Compenetrazione tra cilindro e sfera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CC475380-5450-F4A3-15DE-7F95F60D3702}"/>
              </a:ext>
            </a:extLst>
          </p:cNvPr>
          <p:cNvSpPr txBox="1"/>
          <p:nvPr/>
        </p:nvSpPr>
        <p:spPr>
          <a:xfrm>
            <a:off x="-10650" y="2541629"/>
            <a:ext cx="4115374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Compenetrazione tra cilindro e cubo</a:t>
            </a:r>
          </a:p>
        </p:txBody>
      </p:sp>
      <p:sp>
        <p:nvSpPr>
          <p:cNvPr id="92" name="CasellaDiTesto 91">
            <a:extLst>
              <a:ext uri="{FF2B5EF4-FFF2-40B4-BE49-F238E27FC236}">
                <a16:creationId xmlns:a16="http://schemas.microsoft.com/office/drawing/2014/main" id="{A538246C-B4BE-57C8-0DEA-54945C6342FA}"/>
              </a:ext>
            </a:extLst>
          </p:cNvPr>
          <p:cNvSpPr txBox="1"/>
          <p:nvPr/>
        </p:nvSpPr>
        <p:spPr>
          <a:xfrm>
            <a:off x="-6123" y="2109068"/>
            <a:ext cx="4115374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Compenetrazione tra cono e cubo</a:t>
            </a:r>
          </a:p>
        </p:txBody>
      </p:sp>
      <p:sp>
        <p:nvSpPr>
          <p:cNvPr id="525" name="CasellaDiTesto 524">
            <a:extLst>
              <a:ext uri="{FF2B5EF4-FFF2-40B4-BE49-F238E27FC236}">
                <a16:creationId xmlns:a16="http://schemas.microsoft.com/office/drawing/2014/main" id="{92F684BB-A5F7-D5B3-6BB3-7F76DD03E27C}"/>
              </a:ext>
            </a:extLst>
          </p:cNvPr>
          <p:cNvSpPr txBox="1"/>
          <p:nvPr/>
        </p:nvSpPr>
        <p:spPr>
          <a:xfrm>
            <a:off x="11165" y="2987092"/>
            <a:ext cx="4115374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Compenetrazione tra prisma e cono</a:t>
            </a:r>
          </a:p>
        </p:txBody>
      </p:sp>
      <p:sp>
        <p:nvSpPr>
          <p:cNvPr id="528" name="CasellaDiTesto 527">
            <a:extLst>
              <a:ext uri="{FF2B5EF4-FFF2-40B4-BE49-F238E27FC236}">
                <a16:creationId xmlns:a16="http://schemas.microsoft.com/office/drawing/2014/main" id="{DB5E45D2-00AD-A4D0-167D-9714B0AEEC58}"/>
              </a:ext>
            </a:extLst>
          </p:cNvPr>
          <p:cNvSpPr txBox="1"/>
          <p:nvPr/>
        </p:nvSpPr>
        <p:spPr>
          <a:xfrm>
            <a:off x="0" y="4611280"/>
            <a:ext cx="4115374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Compenetrazione tra cilindro e sfera</a:t>
            </a:r>
          </a:p>
        </p:txBody>
      </p:sp>
      <p:sp>
        <p:nvSpPr>
          <p:cNvPr id="531" name="CasellaDiTesto 530">
            <a:extLst>
              <a:ext uri="{FF2B5EF4-FFF2-40B4-BE49-F238E27FC236}">
                <a16:creationId xmlns:a16="http://schemas.microsoft.com/office/drawing/2014/main" id="{FEC1B24C-4A62-18DB-0B9A-42B02B226AA4}"/>
              </a:ext>
            </a:extLst>
          </p:cNvPr>
          <p:cNvSpPr txBox="1"/>
          <p:nvPr/>
        </p:nvSpPr>
        <p:spPr>
          <a:xfrm>
            <a:off x="0" y="4985086"/>
            <a:ext cx="4115374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Compenetrazione tra cilindro e cubo</a:t>
            </a:r>
          </a:p>
        </p:txBody>
      </p:sp>
      <p:sp>
        <p:nvSpPr>
          <p:cNvPr id="533" name="CasellaDiTesto 532">
            <a:extLst>
              <a:ext uri="{FF2B5EF4-FFF2-40B4-BE49-F238E27FC236}">
                <a16:creationId xmlns:a16="http://schemas.microsoft.com/office/drawing/2014/main" id="{DDE2DA82-92CA-7D91-7D3C-94E76367C538}"/>
              </a:ext>
            </a:extLst>
          </p:cNvPr>
          <p:cNvSpPr txBox="1"/>
          <p:nvPr/>
        </p:nvSpPr>
        <p:spPr>
          <a:xfrm>
            <a:off x="0" y="5390892"/>
            <a:ext cx="4115374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Compenetrazione tra cono e cubo</a:t>
            </a:r>
          </a:p>
        </p:txBody>
      </p:sp>
      <p:sp>
        <p:nvSpPr>
          <p:cNvPr id="534" name="CasellaDiTesto 533">
            <a:extLst>
              <a:ext uri="{FF2B5EF4-FFF2-40B4-BE49-F238E27FC236}">
                <a16:creationId xmlns:a16="http://schemas.microsoft.com/office/drawing/2014/main" id="{F760CDBF-8DF2-0274-8D90-368E6E77F715}"/>
              </a:ext>
            </a:extLst>
          </p:cNvPr>
          <p:cNvSpPr txBox="1"/>
          <p:nvPr/>
        </p:nvSpPr>
        <p:spPr>
          <a:xfrm>
            <a:off x="0" y="5822190"/>
            <a:ext cx="4115374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Compenetrazione tra prisma e cono</a:t>
            </a:r>
          </a:p>
        </p:txBody>
      </p:sp>
      <p:cxnSp>
        <p:nvCxnSpPr>
          <p:cNvPr id="537" name="Connettore 2 536">
            <a:extLst>
              <a:ext uri="{FF2B5EF4-FFF2-40B4-BE49-F238E27FC236}">
                <a16:creationId xmlns:a16="http://schemas.microsoft.com/office/drawing/2014/main" id="{9C8820BF-6776-F984-8E5C-09C6962F465B}"/>
              </a:ext>
            </a:extLst>
          </p:cNvPr>
          <p:cNvCxnSpPr>
            <a:stCxn id="525" idx="3"/>
            <a:endCxn id="219" idx="2"/>
          </p:cNvCxnSpPr>
          <p:nvPr/>
        </p:nvCxnSpPr>
        <p:spPr>
          <a:xfrm flipV="1">
            <a:off x="4126539" y="2579370"/>
            <a:ext cx="5072706" cy="592388"/>
          </a:xfrm>
          <a:prstGeom prst="straightConnector1">
            <a:avLst/>
          </a:prstGeom>
          <a:ln w="31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0" name="Connettore 2 539">
            <a:extLst>
              <a:ext uri="{FF2B5EF4-FFF2-40B4-BE49-F238E27FC236}">
                <a16:creationId xmlns:a16="http://schemas.microsoft.com/office/drawing/2014/main" id="{280497E6-EBD2-E75E-B4E7-2B4FA46F9780}"/>
              </a:ext>
            </a:extLst>
          </p:cNvPr>
          <p:cNvCxnSpPr>
            <a:stCxn id="92" idx="3"/>
            <a:endCxn id="69" idx="6"/>
          </p:cNvCxnSpPr>
          <p:nvPr/>
        </p:nvCxnSpPr>
        <p:spPr>
          <a:xfrm flipV="1">
            <a:off x="4109251" y="2024380"/>
            <a:ext cx="4679149" cy="269354"/>
          </a:xfrm>
          <a:prstGeom prst="straightConnector1">
            <a:avLst/>
          </a:prstGeom>
          <a:ln w="31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Connettore 2 544">
            <a:extLst>
              <a:ext uri="{FF2B5EF4-FFF2-40B4-BE49-F238E27FC236}">
                <a16:creationId xmlns:a16="http://schemas.microsoft.com/office/drawing/2014/main" id="{2935170C-0DDD-CA50-A5FA-6FAC82F72018}"/>
              </a:ext>
            </a:extLst>
          </p:cNvPr>
          <p:cNvCxnSpPr>
            <a:cxnSpLocks/>
            <a:stCxn id="92" idx="3"/>
          </p:cNvCxnSpPr>
          <p:nvPr/>
        </p:nvCxnSpPr>
        <p:spPr>
          <a:xfrm flipV="1">
            <a:off x="4109251" y="1809834"/>
            <a:ext cx="4131675" cy="483900"/>
          </a:xfrm>
          <a:prstGeom prst="straightConnector1">
            <a:avLst/>
          </a:prstGeom>
          <a:ln w="31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8" name="Connettore 2 547">
            <a:extLst>
              <a:ext uri="{FF2B5EF4-FFF2-40B4-BE49-F238E27FC236}">
                <a16:creationId xmlns:a16="http://schemas.microsoft.com/office/drawing/2014/main" id="{BB4B3588-926E-2B9B-8367-A3CFFD88081C}"/>
              </a:ext>
            </a:extLst>
          </p:cNvPr>
          <p:cNvCxnSpPr>
            <a:cxnSpLocks/>
            <a:stCxn id="79" idx="3"/>
          </p:cNvCxnSpPr>
          <p:nvPr/>
        </p:nvCxnSpPr>
        <p:spPr>
          <a:xfrm flipV="1">
            <a:off x="4104724" y="2651259"/>
            <a:ext cx="3060870" cy="75036"/>
          </a:xfrm>
          <a:prstGeom prst="straightConnector1">
            <a:avLst/>
          </a:prstGeom>
          <a:ln w="31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7" name="Connettore diritto 556">
            <a:extLst>
              <a:ext uri="{FF2B5EF4-FFF2-40B4-BE49-F238E27FC236}">
                <a16:creationId xmlns:a16="http://schemas.microsoft.com/office/drawing/2014/main" id="{3FBA698D-B5D3-2384-E78C-12FC05636F2E}"/>
              </a:ext>
            </a:extLst>
          </p:cNvPr>
          <p:cNvCxnSpPr>
            <a:stCxn id="77" idx="3"/>
            <a:endCxn id="527" idx="4"/>
          </p:cNvCxnSpPr>
          <p:nvPr/>
        </p:nvCxnSpPr>
        <p:spPr>
          <a:xfrm>
            <a:off x="4115374" y="1872990"/>
            <a:ext cx="2115881" cy="672090"/>
          </a:xfrm>
          <a:prstGeom prst="line">
            <a:avLst/>
          </a:prstGeom>
          <a:ln w="31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9" name="Connettore 2 558">
            <a:extLst>
              <a:ext uri="{FF2B5EF4-FFF2-40B4-BE49-F238E27FC236}">
                <a16:creationId xmlns:a16="http://schemas.microsoft.com/office/drawing/2014/main" id="{89B0EC25-BEDA-E116-060A-D3B9807F7E7D}"/>
              </a:ext>
            </a:extLst>
          </p:cNvPr>
          <p:cNvCxnSpPr>
            <a:stCxn id="77" idx="3"/>
            <a:endCxn id="530" idx="6"/>
          </p:cNvCxnSpPr>
          <p:nvPr/>
        </p:nvCxnSpPr>
        <p:spPr>
          <a:xfrm>
            <a:off x="4115374" y="1872990"/>
            <a:ext cx="1407221" cy="595891"/>
          </a:xfrm>
          <a:prstGeom prst="straightConnector1">
            <a:avLst/>
          </a:prstGeom>
          <a:ln w="31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0" name="CasellaDiTesto 569">
            <a:extLst>
              <a:ext uri="{FF2B5EF4-FFF2-40B4-BE49-F238E27FC236}">
                <a16:creationId xmlns:a16="http://schemas.microsoft.com/office/drawing/2014/main" id="{6E641121-09C9-FF81-4D64-3530695F1C09}"/>
              </a:ext>
            </a:extLst>
          </p:cNvPr>
          <p:cNvSpPr txBox="1"/>
          <p:nvPr/>
        </p:nvSpPr>
        <p:spPr>
          <a:xfrm>
            <a:off x="-13960" y="3435056"/>
            <a:ext cx="4115374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Compenetrazione tra prisma e cubo</a:t>
            </a:r>
          </a:p>
        </p:txBody>
      </p:sp>
      <p:cxnSp>
        <p:nvCxnSpPr>
          <p:cNvPr id="136" name="Connettore 2 135">
            <a:extLst>
              <a:ext uri="{FF2B5EF4-FFF2-40B4-BE49-F238E27FC236}">
                <a16:creationId xmlns:a16="http://schemas.microsoft.com/office/drawing/2014/main" id="{A53EC704-C180-877F-300C-D36BFF5C38C7}"/>
              </a:ext>
            </a:extLst>
          </p:cNvPr>
          <p:cNvCxnSpPr>
            <a:cxnSpLocks/>
            <a:stCxn id="570" idx="3"/>
          </p:cNvCxnSpPr>
          <p:nvPr/>
        </p:nvCxnSpPr>
        <p:spPr>
          <a:xfrm flipV="1">
            <a:off x="4101414" y="3100457"/>
            <a:ext cx="4879038" cy="519265"/>
          </a:xfrm>
          <a:prstGeom prst="straightConnector1">
            <a:avLst/>
          </a:prstGeom>
          <a:ln w="31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2 137">
            <a:extLst>
              <a:ext uri="{FF2B5EF4-FFF2-40B4-BE49-F238E27FC236}">
                <a16:creationId xmlns:a16="http://schemas.microsoft.com/office/drawing/2014/main" id="{4FFEDB31-B19B-A553-9A0D-972F2C0A0645}"/>
              </a:ext>
            </a:extLst>
          </p:cNvPr>
          <p:cNvCxnSpPr>
            <a:cxnSpLocks/>
            <a:stCxn id="570" idx="3"/>
          </p:cNvCxnSpPr>
          <p:nvPr/>
        </p:nvCxnSpPr>
        <p:spPr>
          <a:xfrm flipV="1">
            <a:off x="4101414" y="2896389"/>
            <a:ext cx="4063012" cy="723333"/>
          </a:xfrm>
          <a:prstGeom prst="straightConnector1">
            <a:avLst/>
          </a:prstGeom>
          <a:ln w="31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CasellaDiTesto 144">
            <a:extLst>
              <a:ext uri="{FF2B5EF4-FFF2-40B4-BE49-F238E27FC236}">
                <a16:creationId xmlns:a16="http://schemas.microsoft.com/office/drawing/2014/main" id="{62FB455B-1C5B-469F-B97E-ED847405EF47}"/>
              </a:ext>
            </a:extLst>
          </p:cNvPr>
          <p:cNvSpPr txBox="1"/>
          <p:nvPr/>
        </p:nvSpPr>
        <p:spPr>
          <a:xfrm>
            <a:off x="11165" y="6235853"/>
            <a:ext cx="4115374" cy="369332"/>
          </a:xfrm>
          <a:prstGeom prst="rect">
            <a:avLst/>
          </a:prstGeom>
          <a:noFill/>
          <a:ln w="31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Compenetrazione tra prisma e cubo</a:t>
            </a:r>
          </a:p>
        </p:txBody>
      </p: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022F4888-5798-E783-FB84-433BDDDA6208}"/>
              </a:ext>
            </a:extLst>
          </p:cNvPr>
          <p:cNvCxnSpPr>
            <a:stCxn id="528" idx="3"/>
            <a:endCxn id="49" idx="4"/>
          </p:cNvCxnSpPr>
          <p:nvPr/>
        </p:nvCxnSpPr>
        <p:spPr>
          <a:xfrm>
            <a:off x="4115374" y="4795946"/>
            <a:ext cx="1822016" cy="58839"/>
          </a:xfrm>
          <a:prstGeom prst="line">
            <a:avLst/>
          </a:prstGeom>
          <a:ln w="31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2 161">
            <a:extLst>
              <a:ext uri="{FF2B5EF4-FFF2-40B4-BE49-F238E27FC236}">
                <a16:creationId xmlns:a16="http://schemas.microsoft.com/office/drawing/2014/main" id="{A51DA216-CC3D-D73E-9C0C-2B8C7FB5C0EC}"/>
              </a:ext>
            </a:extLst>
          </p:cNvPr>
          <p:cNvCxnSpPr>
            <a:stCxn id="531" idx="3"/>
          </p:cNvCxnSpPr>
          <p:nvPr/>
        </p:nvCxnSpPr>
        <p:spPr>
          <a:xfrm flipV="1">
            <a:off x="4115374" y="4974200"/>
            <a:ext cx="2728940" cy="195552"/>
          </a:xfrm>
          <a:prstGeom prst="straightConnector1">
            <a:avLst/>
          </a:prstGeom>
          <a:ln w="31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2 167">
            <a:extLst>
              <a:ext uri="{FF2B5EF4-FFF2-40B4-BE49-F238E27FC236}">
                <a16:creationId xmlns:a16="http://schemas.microsoft.com/office/drawing/2014/main" id="{860E3E58-2A02-17ED-4308-8A4C13B4799C}"/>
              </a:ext>
            </a:extLst>
          </p:cNvPr>
          <p:cNvCxnSpPr>
            <a:stCxn id="531" idx="3"/>
          </p:cNvCxnSpPr>
          <p:nvPr/>
        </p:nvCxnSpPr>
        <p:spPr>
          <a:xfrm>
            <a:off x="4115374" y="5169752"/>
            <a:ext cx="2699347" cy="468290"/>
          </a:xfrm>
          <a:prstGeom prst="straightConnector1">
            <a:avLst/>
          </a:prstGeom>
          <a:ln w="31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2 180">
            <a:extLst>
              <a:ext uri="{FF2B5EF4-FFF2-40B4-BE49-F238E27FC236}">
                <a16:creationId xmlns:a16="http://schemas.microsoft.com/office/drawing/2014/main" id="{24779541-DCDD-5622-84D9-1B7EE750BA19}"/>
              </a:ext>
            </a:extLst>
          </p:cNvPr>
          <p:cNvCxnSpPr>
            <a:stCxn id="533" idx="3"/>
          </p:cNvCxnSpPr>
          <p:nvPr/>
        </p:nvCxnSpPr>
        <p:spPr>
          <a:xfrm flipV="1">
            <a:off x="4115374" y="4875573"/>
            <a:ext cx="4384681" cy="699985"/>
          </a:xfrm>
          <a:prstGeom prst="straightConnector1">
            <a:avLst/>
          </a:prstGeom>
          <a:ln w="31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2 191">
            <a:extLst>
              <a:ext uri="{FF2B5EF4-FFF2-40B4-BE49-F238E27FC236}">
                <a16:creationId xmlns:a16="http://schemas.microsoft.com/office/drawing/2014/main" id="{446BED8C-D124-68B9-EBC7-E364BAAECDD8}"/>
              </a:ext>
            </a:extLst>
          </p:cNvPr>
          <p:cNvCxnSpPr>
            <a:cxnSpLocks/>
            <a:stCxn id="534" idx="3"/>
            <a:endCxn id="501" idx="2"/>
          </p:cNvCxnSpPr>
          <p:nvPr/>
        </p:nvCxnSpPr>
        <p:spPr>
          <a:xfrm flipV="1">
            <a:off x="4115374" y="5397873"/>
            <a:ext cx="5084818" cy="608983"/>
          </a:xfrm>
          <a:prstGeom prst="straightConnector1">
            <a:avLst/>
          </a:prstGeom>
          <a:ln w="31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2 193">
            <a:extLst>
              <a:ext uri="{FF2B5EF4-FFF2-40B4-BE49-F238E27FC236}">
                <a16:creationId xmlns:a16="http://schemas.microsoft.com/office/drawing/2014/main" id="{6418AD82-C531-CE4F-37A5-72CB62DC5011}"/>
              </a:ext>
            </a:extLst>
          </p:cNvPr>
          <p:cNvCxnSpPr>
            <a:stCxn id="145" idx="3"/>
          </p:cNvCxnSpPr>
          <p:nvPr/>
        </p:nvCxnSpPr>
        <p:spPr>
          <a:xfrm flipV="1">
            <a:off x="4126539" y="6378755"/>
            <a:ext cx="4047559" cy="41764"/>
          </a:xfrm>
          <a:prstGeom prst="straightConnector1">
            <a:avLst/>
          </a:prstGeom>
          <a:ln w="317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B8C722C6-2F01-6F38-0EA9-FF8F62A44F71}"/>
              </a:ext>
            </a:extLst>
          </p:cNvPr>
          <p:cNvCxnSpPr>
            <a:cxnSpLocks/>
          </p:cNvCxnSpPr>
          <p:nvPr/>
        </p:nvCxnSpPr>
        <p:spPr>
          <a:xfrm>
            <a:off x="7185917" y="3024266"/>
            <a:ext cx="0" cy="27948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00719FF5-63C2-742B-1F3C-8C204DE16A2A}"/>
              </a:ext>
            </a:extLst>
          </p:cNvPr>
          <p:cNvCxnSpPr>
            <a:cxnSpLocks/>
          </p:cNvCxnSpPr>
          <p:nvPr/>
        </p:nvCxnSpPr>
        <p:spPr>
          <a:xfrm>
            <a:off x="6096" y="68460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433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5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5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5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5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9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/>
      <p:bldP spid="76" grpId="0"/>
      <p:bldP spid="77" grpId="0" animBg="1"/>
      <p:bldP spid="79" grpId="0" animBg="1"/>
      <p:bldP spid="92" grpId="0" animBg="1"/>
      <p:bldP spid="525" grpId="0" animBg="1"/>
      <p:bldP spid="528" grpId="0" animBg="1"/>
      <p:bldP spid="531" grpId="0" animBg="1"/>
      <p:bldP spid="533" grpId="0" animBg="1"/>
      <p:bldP spid="534" grpId="0" animBg="1"/>
      <p:bldP spid="570" grpId="0" animBg="1"/>
      <p:bldP spid="1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82397E7D-04F1-415B-8D43-279BCB9E2DB0}"/>
              </a:ext>
            </a:extLst>
          </p:cNvPr>
          <p:cNvCxnSpPr>
            <a:cxnSpLocks/>
          </p:cNvCxnSpPr>
          <p:nvPr/>
        </p:nvCxnSpPr>
        <p:spPr>
          <a:xfrm>
            <a:off x="0" y="68508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olo 3">
            <a:extLst>
              <a:ext uri="{FF2B5EF4-FFF2-40B4-BE49-F238E27FC236}">
                <a16:creationId xmlns:a16="http://schemas.microsoft.com/office/drawing/2014/main" id="{C724619F-842A-E752-E361-38FD2FEE02D6}"/>
              </a:ext>
            </a:extLst>
          </p:cNvPr>
          <p:cNvSpPr txBox="1">
            <a:spLocks/>
          </p:cNvSpPr>
          <p:nvPr/>
        </p:nvSpPr>
        <p:spPr>
          <a:xfrm>
            <a:off x="17342" y="12106"/>
            <a:ext cx="12140869" cy="324000"/>
          </a:xfrm>
          <a:prstGeom prst="rect">
            <a:avLst/>
          </a:prstGeom>
          <a:ln w="3175">
            <a:solidFill>
              <a:srgbClr val="0000FF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 – COMPENETRAZIONE DI SOLIDI (7)</a:t>
            </a:r>
          </a:p>
        </p:txBody>
      </p:sp>
      <p:sp>
        <p:nvSpPr>
          <p:cNvPr id="52" name="Pulsante di azione: vuoto 5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9BD914E-A7B1-E0F5-5883-188742F38199}"/>
              </a:ext>
            </a:extLst>
          </p:cNvPr>
          <p:cNvSpPr/>
          <p:nvPr/>
        </p:nvSpPr>
        <p:spPr>
          <a:xfrm>
            <a:off x="10784400" y="5530"/>
            <a:ext cx="1368000" cy="324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Torna a indice</a:t>
            </a:r>
          </a:p>
        </p:txBody>
      </p: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6CC181AB-9391-210B-D749-55F0B07A335A}"/>
              </a:ext>
            </a:extLst>
          </p:cNvPr>
          <p:cNvCxnSpPr>
            <a:cxnSpLocks/>
          </p:cNvCxnSpPr>
          <p:nvPr/>
        </p:nvCxnSpPr>
        <p:spPr>
          <a:xfrm>
            <a:off x="0" y="6849122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2C26600B-5063-067F-0F5F-3D5C4782A5CE}"/>
              </a:ext>
            </a:extLst>
          </p:cNvPr>
          <p:cNvCxnSpPr>
            <a:cxnSpLocks/>
          </p:cNvCxnSpPr>
          <p:nvPr/>
        </p:nvCxnSpPr>
        <p:spPr>
          <a:xfrm>
            <a:off x="4474295" y="3673043"/>
            <a:ext cx="7235134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C7AE2D2E-4EEE-48C9-EE29-A76630246F13}"/>
              </a:ext>
            </a:extLst>
          </p:cNvPr>
          <p:cNvSpPr txBox="1"/>
          <p:nvPr/>
        </p:nvSpPr>
        <p:spPr>
          <a:xfrm>
            <a:off x="11548448" y="3380868"/>
            <a:ext cx="56917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29C02762-3209-E957-4AA8-8912F7AADDFA}"/>
              </a:ext>
            </a:extLst>
          </p:cNvPr>
          <p:cNvCxnSpPr>
            <a:cxnSpLocks/>
          </p:cNvCxnSpPr>
          <p:nvPr/>
        </p:nvCxnSpPr>
        <p:spPr>
          <a:xfrm>
            <a:off x="2498274" y="6807826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6BA02A26-69CD-8CE3-C1C8-448C354EFE06}"/>
              </a:ext>
            </a:extLst>
          </p:cNvPr>
          <p:cNvCxnSpPr>
            <a:cxnSpLocks/>
          </p:cNvCxnSpPr>
          <p:nvPr/>
        </p:nvCxnSpPr>
        <p:spPr>
          <a:xfrm>
            <a:off x="10475359" y="2399617"/>
            <a:ext cx="358423" cy="1271453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4046896D-0412-5E98-756C-065D6ABC87CD}"/>
              </a:ext>
            </a:extLst>
          </p:cNvPr>
          <p:cNvCxnSpPr>
            <a:cxnSpLocks/>
          </p:cNvCxnSpPr>
          <p:nvPr/>
        </p:nvCxnSpPr>
        <p:spPr>
          <a:xfrm>
            <a:off x="9795509" y="2401368"/>
            <a:ext cx="678922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AB848AD0-F4EE-805A-D930-DE193823189A}"/>
              </a:ext>
            </a:extLst>
          </p:cNvPr>
          <p:cNvCxnSpPr>
            <a:cxnSpLocks/>
          </p:cNvCxnSpPr>
          <p:nvPr/>
        </p:nvCxnSpPr>
        <p:spPr>
          <a:xfrm>
            <a:off x="8038890" y="2593812"/>
            <a:ext cx="305158" cy="1082504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nettore diritto 264">
            <a:extLst>
              <a:ext uri="{FF2B5EF4-FFF2-40B4-BE49-F238E27FC236}">
                <a16:creationId xmlns:a16="http://schemas.microsoft.com/office/drawing/2014/main" id="{F65E6BAF-1412-3458-54E9-8880EE2ECE6C}"/>
              </a:ext>
            </a:extLst>
          </p:cNvPr>
          <p:cNvCxnSpPr>
            <a:cxnSpLocks/>
          </p:cNvCxnSpPr>
          <p:nvPr/>
        </p:nvCxnSpPr>
        <p:spPr>
          <a:xfrm>
            <a:off x="6358917" y="3041058"/>
            <a:ext cx="689771" cy="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6EDAC1BB-84FD-0D5B-8491-CB4450330408}"/>
              </a:ext>
            </a:extLst>
          </p:cNvPr>
          <p:cNvCxnSpPr>
            <a:cxnSpLocks/>
          </p:cNvCxnSpPr>
          <p:nvPr/>
        </p:nvCxnSpPr>
        <p:spPr>
          <a:xfrm flipV="1">
            <a:off x="6571094" y="1690000"/>
            <a:ext cx="0" cy="8865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13BA8B17-C4CA-3C7D-0D65-E1A20011D401}"/>
              </a:ext>
            </a:extLst>
          </p:cNvPr>
          <p:cNvCxnSpPr>
            <a:cxnSpLocks/>
            <a:stCxn id="75" idx="0"/>
          </p:cNvCxnSpPr>
          <p:nvPr/>
        </p:nvCxnSpPr>
        <p:spPr>
          <a:xfrm flipH="1" flipV="1">
            <a:off x="6571094" y="1690000"/>
            <a:ext cx="2268764" cy="554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5BB04AD0-ED94-8D55-49C3-FBB92CE344B3}"/>
              </a:ext>
            </a:extLst>
          </p:cNvPr>
          <p:cNvCxnSpPr>
            <a:cxnSpLocks/>
          </p:cNvCxnSpPr>
          <p:nvPr/>
        </p:nvCxnSpPr>
        <p:spPr>
          <a:xfrm>
            <a:off x="8015827" y="3664101"/>
            <a:ext cx="184471" cy="45553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E801722B-D97A-87B6-2103-79ED44B15819}"/>
              </a:ext>
            </a:extLst>
          </p:cNvPr>
          <p:cNvCxnSpPr>
            <a:cxnSpLocks/>
          </p:cNvCxnSpPr>
          <p:nvPr/>
        </p:nvCxnSpPr>
        <p:spPr>
          <a:xfrm flipH="1">
            <a:off x="9272484" y="3669125"/>
            <a:ext cx="1259771" cy="310855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Connettore diritto 1">
            <a:extLst>
              <a:ext uri="{FF2B5EF4-FFF2-40B4-BE49-F238E27FC236}">
                <a16:creationId xmlns:a16="http://schemas.microsoft.com/office/drawing/2014/main" id="{A1D43B1D-D55E-967A-3F38-729120CD615C}"/>
              </a:ext>
            </a:extLst>
          </p:cNvPr>
          <p:cNvCxnSpPr>
            <a:cxnSpLocks/>
          </p:cNvCxnSpPr>
          <p:nvPr/>
        </p:nvCxnSpPr>
        <p:spPr>
          <a:xfrm>
            <a:off x="7185917" y="1792032"/>
            <a:ext cx="0" cy="123120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Arco 40">
            <a:extLst>
              <a:ext uri="{FF2B5EF4-FFF2-40B4-BE49-F238E27FC236}">
                <a16:creationId xmlns:a16="http://schemas.microsoft.com/office/drawing/2014/main" id="{D9628644-C425-75E2-CA25-DF564600200F}"/>
              </a:ext>
            </a:extLst>
          </p:cNvPr>
          <p:cNvSpPr/>
          <p:nvPr/>
        </p:nvSpPr>
        <p:spPr>
          <a:xfrm>
            <a:off x="6507100" y="1779183"/>
            <a:ext cx="1112400" cy="1260000"/>
          </a:xfrm>
          <a:prstGeom prst="arc">
            <a:avLst>
              <a:gd name="adj1" fmla="val 4701097"/>
              <a:gd name="adj2" fmla="val 16952932"/>
            </a:avLst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E9296979-94B3-9CFD-BB2B-1F07166A4EF0}"/>
              </a:ext>
            </a:extLst>
          </p:cNvPr>
          <p:cNvCxnSpPr/>
          <p:nvPr/>
        </p:nvCxnSpPr>
        <p:spPr>
          <a:xfrm>
            <a:off x="8037763" y="2582400"/>
            <a:ext cx="245852" cy="449756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9F7D8349-EA33-5DB3-0A1A-D6B2DB415A76}"/>
              </a:ext>
            </a:extLst>
          </p:cNvPr>
          <p:cNvCxnSpPr>
            <a:cxnSpLocks/>
          </p:cNvCxnSpPr>
          <p:nvPr/>
        </p:nvCxnSpPr>
        <p:spPr>
          <a:xfrm flipV="1">
            <a:off x="8281731" y="2399616"/>
            <a:ext cx="357748" cy="632164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FDCECB12-C5C3-A894-3F16-D22537D9EE2F}"/>
              </a:ext>
            </a:extLst>
          </p:cNvPr>
          <p:cNvCxnSpPr/>
          <p:nvPr/>
        </p:nvCxnSpPr>
        <p:spPr>
          <a:xfrm>
            <a:off x="8037763" y="2582400"/>
            <a:ext cx="0" cy="1096362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Figura a mano libera: forma 74">
            <a:extLst>
              <a:ext uri="{FF2B5EF4-FFF2-40B4-BE49-F238E27FC236}">
                <a16:creationId xmlns:a16="http://schemas.microsoft.com/office/drawing/2014/main" id="{DB76AC2D-FE5F-6B89-2D57-4DEAAB4A3DD8}"/>
              </a:ext>
            </a:extLst>
          </p:cNvPr>
          <p:cNvSpPr/>
          <p:nvPr/>
        </p:nvSpPr>
        <p:spPr>
          <a:xfrm>
            <a:off x="8785964" y="1690554"/>
            <a:ext cx="89443" cy="710980"/>
          </a:xfrm>
          <a:custGeom>
            <a:avLst/>
            <a:gdLst>
              <a:gd name="connsiteX0" fmla="*/ 53894 w 89443"/>
              <a:gd name="connsiteY0" fmla="*/ 0 h 710980"/>
              <a:gd name="connsiteX1" fmla="*/ 8471 w 89443"/>
              <a:gd name="connsiteY1" fmla="*/ 171820 h 710980"/>
              <a:gd name="connsiteX2" fmla="*/ 571 w 89443"/>
              <a:gd name="connsiteY2" fmla="*/ 333766 h 710980"/>
              <a:gd name="connsiteX3" fmla="*/ 16370 w 89443"/>
              <a:gd name="connsiteY3" fmla="*/ 466087 h 710980"/>
              <a:gd name="connsiteX4" fmla="*/ 42045 w 89443"/>
              <a:gd name="connsiteY4" fmla="*/ 568784 h 710980"/>
              <a:gd name="connsiteX5" fmla="*/ 89443 w 89443"/>
              <a:gd name="connsiteY5" fmla="*/ 710980 h 710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9443" h="710980">
                <a:moveTo>
                  <a:pt x="53894" y="0"/>
                </a:moveTo>
                <a:cubicBezTo>
                  <a:pt x="35626" y="58096"/>
                  <a:pt x="17358" y="116192"/>
                  <a:pt x="8471" y="171820"/>
                </a:cubicBezTo>
                <a:cubicBezTo>
                  <a:pt x="-416" y="227448"/>
                  <a:pt x="-745" y="284722"/>
                  <a:pt x="571" y="333766"/>
                </a:cubicBezTo>
                <a:cubicBezTo>
                  <a:pt x="1887" y="382810"/>
                  <a:pt x="9458" y="426917"/>
                  <a:pt x="16370" y="466087"/>
                </a:cubicBezTo>
                <a:cubicBezTo>
                  <a:pt x="23282" y="505257"/>
                  <a:pt x="29866" y="527969"/>
                  <a:pt x="42045" y="568784"/>
                </a:cubicBezTo>
                <a:cubicBezTo>
                  <a:pt x="54224" y="609599"/>
                  <a:pt x="71833" y="660289"/>
                  <a:pt x="89443" y="710980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1" name="Figura a mano libera: forma 220">
            <a:extLst>
              <a:ext uri="{FF2B5EF4-FFF2-40B4-BE49-F238E27FC236}">
                <a16:creationId xmlns:a16="http://schemas.microsoft.com/office/drawing/2014/main" id="{14ECCEED-F748-82C0-1DBD-C92B844F6259}"/>
              </a:ext>
            </a:extLst>
          </p:cNvPr>
          <p:cNvSpPr/>
          <p:nvPr/>
        </p:nvSpPr>
        <p:spPr>
          <a:xfrm>
            <a:off x="9017535" y="2395435"/>
            <a:ext cx="783689" cy="135595"/>
          </a:xfrm>
          <a:custGeom>
            <a:avLst/>
            <a:gdLst>
              <a:gd name="connsiteX0" fmla="*/ 0 w 784860"/>
              <a:gd name="connsiteY0" fmla="*/ 0 h 134540"/>
              <a:gd name="connsiteX1" fmla="*/ 247650 w 784860"/>
              <a:gd name="connsiteY1" fmla="*/ 120015 h 134540"/>
              <a:gd name="connsiteX2" fmla="*/ 510540 w 784860"/>
              <a:gd name="connsiteY2" fmla="*/ 123825 h 134540"/>
              <a:gd name="connsiteX3" fmla="*/ 723900 w 784860"/>
              <a:gd name="connsiteY3" fmla="*/ 41910 h 134540"/>
              <a:gd name="connsiteX4" fmla="*/ 784860 w 784860"/>
              <a:gd name="connsiteY4" fmla="*/ 1905 h 134540"/>
              <a:gd name="connsiteX0" fmla="*/ 0 w 784860"/>
              <a:gd name="connsiteY0" fmla="*/ 6332 h 140872"/>
              <a:gd name="connsiteX1" fmla="*/ 247650 w 784860"/>
              <a:gd name="connsiteY1" fmla="*/ 126347 h 140872"/>
              <a:gd name="connsiteX2" fmla="*/ 510540 w 784860"/>
              <a:gd name="connsiteY2" fmla="*/ 130157 h 140872"/>
              <a:gd name="connsiteX3" fmla="*/ 723900 w 784860"/>
              <a:gd name="connsiteY3" fmla="*/ 48242 h 140872"/>
              <a:gd name="connsiteX4" fmla="*/ 784860 w 784860"/>
              <a:gd name="connsiteY4" fmla="*/ 0 h 140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4860" h="140872">
                <a:moveTo>
                  <a:pt x="0" y="6332"/>
                </a:moveTo>
                <a:cubicBezTo>
                  <a:pt x="81280" y="56021"/>
                  <a:pt x="162560" y="105710"/>
                  <a:pt x="247650" y="126347"/>
                </a:cubicBezTo>
                <a:cubicBezTo>
                  <a:pt x="332740" y="146984"/>
                  <a:pt x="431165" y="143174"/>
                  <a:pt x="510540" y="130157"/>
                </a:cubicBezTo>
                <a:cubicBezTo>
                  <a:pt x="589915" y="117140"/>
                  <a:pt x="678180" y="68562"/>
                  <a:pt x="723900" y="48242"/>
                </a:cubicBezTo>
                <a:cubicBezTo>
                  <a:pt x="769620" y="27922"/>
                  <a:pt x="776923" y="7303"/>
                  <a:pt x="784860" y="0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5D1CC1FA-D426-9919-C77B-C93FCEE19F07}"/>
              </a:ext>
            </a:extLst>
          </p:cNvPr>
          <p:cNvCxnSpPr>
            <a:cxnSpLocks/>
          </p:cNvCxnSpPr>
          <p:nvPr/>
        </p:nvCxnSpPr>
        <p:spPr>
          <a:xfrm flipH="1">
            <a:off x="9190576" y="772917"/>
            <a:ext cx="301648" cy="171072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id="{2123388E-C8AF-37EE-0E37-07E09763B891}"/>
              </a:ext>
            </a:extLst>
          </p:cNvPr>
          <p:cNvCxnSpPr>
            <a:cxnSpLocks/>
          </p:cNvCxnSpPr>
          <p:nvPr/>
        </p:nvCxnSpPr>
        <p:spPr>
          <a:xfrm flipH="1">
            <a:off x="9114916" y="836333"/>
            <a:ext cx="589473" cy="161956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nettore diritto 265">
            <a:extLst>
              <a:ext uri="{FF2B5EF4-FFF2-40B4-BE49-F238E27FC236}">
                <a16:creationId xmlns:a16="http://schemas.microsoft.com/office/drawing/2014/main" id="{4844A063-0475-C35D-CED6-67A18B5FECA2}"/>
              </a:ext>
            </a:extLst>
          </p:cNvPr>
          <p:cNvCxnSpPr>
            <a:cxnSpLocks/>
          </p:cNvCxnSpPr>
          <p:nvPr/>
        </p:nvCxnSpPr>
        <p:spPr>
          <a:xfrm flipH="1">
            <a:off x="9040477" y="924004"/>
            <a:ext cx="866890" cy="150149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383753E6-B6F3-886C-BDF3-8E894FA9FA8D}"/>
              </a:ext>
            </a:extLst>
          </p:cNvPr>
          <p:cNvCxnSpPr>
            <a:cxnSpLocks/>
          </p:cNvCxnSpPr>
          <p:nvPr/>
        </p:nvCxnSpPr>
        <p:spPr>
          <a:xfrm flipH="1">
            <a:off x="8960168" y="1055130"/>
            <a:ext cx="1124779" cy="134046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8CA31DFA-B8A4-3BDC-EA77-3F0B1A7D28A4}"/>
              </a:ext>
            </a:extLst>
          </p:cNvPr>
          <p:cNvCxnSpPr>
            <a:cxnSpLocks/>
          </p:cNvCxnSpPr>
          <p:nvPr/>
        </p:nvCxnSpPr>
        <p:spPr>
          <a:xfrm flipH="1">
            <a:off x="8863742" y="1204291"/>
            <a:ext cx="1377989" cy="115627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nettore diritto 268">
            <a:extLst>
              <a:ext uri="{FF2B5EF4-FFF2-40B4-BE49-F238E27FC236}">
                <a16:creationId xmlns:a16="http://schemas.microsoft.com/office/drawing/2014/main" id="{B1921AF7-F6B9-7839-94E7-2A0ACEFDD1BA}"/>
              </a:ext>
            </a:extLst>
          </p:cNvPr>
          <p:cNvCxnSpPr>
            <a:cxnSpLocks/>
          </p:cNvCxnSpPr>
          <p:nvPr/>
        </p:nvCxnSpPr>
        <p:spPr>
          <a:xfrm flipH="1">
            <a:off x="8829262" y="1386638"/>
            <a:ext cx="1540259" cy="8892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nettore diritto 269">
            <a:extLst>
              <a:ext uri="{FF2B5EF4-FFF2-40B4-BE49-F238E27FC236}">
                <a16:creationId xmlns:a16="http://schemas.microsoft.com/office/drawing/2014/main" id="{D4C36761-F51E-80E2-E049-6CC1D2838C86}"/>
              </a:ext>
            </a:extLst>
          </p:cNvPr>
          <p:cNvCxnSpPr>
            <a:cxnSpLocks/>
          </p:cNvCxnSpPr>
          <p:nvPr/>
        </p:nvCxnSpPr>
        <p:spPr>
          <a:xfrm flipH="1">
            <a:off x="8803181" y="1590616"/>
            <a:ext cx="1654259" cy="6021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nettore diritto 270">
            <a:extLst>
              <a:ext uri="{FF2B5EF4-FFF2-40B4-BE49-F238E27FC236}">
                <a16:creationId xmlns:a16="http://schemas.microsoft.com/office/drawing/2014/main" id="{5021057D-AA6A-E043-9EB3-8552676995E1}"/>
              </a:ext>
            </a:extLst>
          </p:cNvPr>
          <p:cNvCxnSpPr>
            <a:cxnSpLocks/>
          </p:cNvCxnSpPr>
          <p:nvPr/>
        </p:nvCxnSpPr>
        <p:spPr>
          <a:xfrm flipH="1">
            <a:off x="8776649" y="1804636"/>
            <a:ext cx="1734953" cy="30591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nettore diritto 274">
            <a:extLst>
              <a:ext uri="{FF2B5EF4-FFF2-40B4-BE49-F238E27FC236}">
                <a16:creationId xmlns:a16="http://schemas.microsoft.com/office/drawing/2014/main" id="{60CEE442-854F-F5A7-60B9-5B9A0E49FB1B}"/>
              </a:ext>
            </a:extLst>
          </p:cNvPr>
          <p:cNvCxnSpPr>
            <a:cxnSpLocks/>
          </p:cNvCxnSpPr>
          <p:nvPr/>
        </p:nvCxnSpPr>
        <p:spPr>
          <a:xfrm flipV="1">
            <a:off x="8788399" y="2019598"/>
            <a:ext cx="1744120" cy="478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onnettore diritto 275">
            <a:extLst>
              <a:ext uri="{FF2B5EF4-FFF2-40B4-BE49-F238E27FC236}">
                <a16:creationId xmlns:a16="http://schemas.microsoft.com/office/drawing/2014/main" id="{82A90098-E0F4-FDBD-4363-62AB0089EADB}"/>
              </a:ext>
            </a:extLst>
          </p:cNvPr>
          <p:cNvCxnSpPr>
            <a:cxnSpLocks/>
          </p:cNvCxnSpPr>
          <p:nvPr/>
        </p:nvCxnSpPr>
        <p:spPr>
          <a:xfrm>
            <a:off x="8784627" y="1934671"/>
            <a:ext cx="1722501" cy="30372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nettore diritto 276">
            <a:extLst>
              <a:ext uri="{FF2B5EF4-FFF2-40B4-BE49-F238E27FC236}">
                <a16:creationId xmlns:a16="http://schemas.microsoft.com/office/drawing/2014/main" id="{9FBB84C3-EEEB-D293-B732-EF1EFA9921A8}"/>
              </a:ext>
            </a:extLst>
          </p:cNvPr>
          <p:cNvCxnSpPr>
            <a:cxnSpLocks/>
          </p:cNvCxnSpPr>
          <p:nvPr/>
        </p:nvCxnSpPr>
        <p:spPr>
          <a:xfrm>
            <a:off x="8789645" y="1843712"/>
            <a:ext cx="1531027" cy="5572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nettore diritto 277">
            <a:extLst>
              <a:ext uri="{FF2B5EF4-FFF2-40B4-BE49-F238E27FC236}">
                <a16:creationId xmlns:a16="http://schemas.microsoft.com/office/drawing/2014/main" id="{3E451B6B-492C-42CA-9495-2C7BF8C4E3B2}"/>
              </a:ext>
            </a:extLst>
          </p:cNvPr>
          <p:cNvCxnSpPr>
            <a:cxnSpLocks/>
          </p:cNvCxnSpPr>
          <p:nvPr/>
        </p:nvCxnSpPr>
        <p:spPr>
          <a:xfrm>
            <a:off x="8813747" y="1753573"/>
            <a:ext cx="1118273" cy="64563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id="{D28910C5-F27D-F333-D45B-665BE0853437}"/>
              </a:ext>
            </a:extLst>
          </p:cNvPr>
          <p:cNvCxnSpPr>
            <a:cxnSpLocks/>
          </p:cNvCxnSpPr>
          <p:nvPr/>
        </p:nvCxnSpPr>
        <p:spPr>
          <a:xfrm>
            <a:off x="8307120" y="1207654"/>
            <a:ext cx="1468886" cy="123254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207536BB-DE1E-DC89-2F6E-77111395103B}"/>
              </a:ext>
            </a:extLst>
          </p:cNvPr>
          <p:cNvCxnSpPr>
            <a:cxnSpLocks/>
          </p:cNvCxnSpPr>
          <p:nvPr/>
        </p:nvCxnSpPr>
        <p:spPr>
          <a:xfrm>
            <a:off x="8456786" y="1051294"/>
            <a:ext cx="1200785" cy="143104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id="{03AB6038-5CE9-BD30-C183-9A0EF52E715B}"/>
              </a:ext>
            </a:extLst>
          </p:cNvPr>
          <p:cNvCxnSpPr>
            <a:cxnSpLocks/>
          </p:cNvCxnSpPr>
          <p:nvPr/>
        </p:nvCxnSpPr>
        <p:spPr>
          <a:xfrm>
            <a:off x="8639133" y="923504"/>
            <a:ext cx="915080" cy="158496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nettore diritto 281">
            <a:extLst>
              <a:ext uri="{FF2B5EF4-FFF2-40B4-BE49-F238E27FC236}">
                <a16:creationId xmlns:a16="http://schemas.microsoft.com/office/drawing/2014/main" id="{F84225DD-0098-ED9F-AD9E-62B796765F06}"/>
              </a:ext>
            </a:extLst>
          </p:cNvPr>
          <p:cNvCxnSpPr>
            <a:cxnSpLocks/>
          </p:cNvCxnSpPr>
          <p:nvPr/>
        </p:nvCxnSpPr>
        <p:spPr>
          <a:xfrm>
            <a:off x="8843111" y="835585"/>
            <a:ext cx="618642" cy="169970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nettore diritto 282">
            <a:extLst>
              <a:ext uri="{FF2B5EF4-FFF2-40B4-BE49-F238E27FC236}">
                <a16:creationId xmlns:a16="http://schemas.microsoft.com/office/drawing/2014/main" id="{FD959B37-C876-05CC-647C-7B8626D60D3B}"/>
              </a:ext>
            </a:extLst>
          </p:cNvPr>
          <p:cNvCxnSpPr>
            <a:cxnSpLocks/>
          </p:cNvCxnSpPr>
          <p:nvPr/>
        </p:nvCxnSpPr>
        <p:spPr>
          <a:xfrm>
            <a:off x="9057131" y="781423"/>
            <a:ext cx="309081" cy="175288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nettore diritto 283">
            <a:extLst>
              <a:ext uri="{FF2B5EF4-FFF2-40B4-BE49-F238E27FC236}">
                <a16:creationId xmlns:a16="http://schemas.microsoft.com/office/drawing/2014/main" id="{4EE75398-61CD-50EC-4387-F83DEB9BB85B}"/>
              </a:ext>
            </a:extLst>
          </p:cNvPr>
          <p:cNvCxnSpPr>
            <a:cxnSpLocks/>
          </p:cNvCxnSpPr>
          <p:nvPr/>
        </p:nvCxnSpPr>
        <p:spPr>
          <a:xfrm>
            <a:off x="9273881" y="759631"/>
            <a:ext cx="0" cy="175733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id="{9C79F64B-26B4-36D8-6AA4-73CA7DBFEC74}"/>
              </a:ext>
            </a:extLst>
          </p:cNvPr>
          <p:cNvCxnSpPr>
            <a:cxnSpLocks/>
          </p:cNvCxnSpPr>
          <p:nvPr/>
        </p:nvCxnSpPr>
        <p:spPr>
          <a:xfrm>
            <a:off x="8187374" y="1392882"/>
            <a:ext cx="521712" cy="30121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ttore diritto 310">
            <a:extLst>
              <a:ext uri="{FF2B5EF4-FFF2-40B4-BE49-F238E27FC236}">
                <a16:creationId xmlns:a16="http://schemas.microsoft.com/office/drawing/2014/main" id="{A023C3DD-1B62-B0BC-FBBD-C62E24FF7F07}"/>
              </a:ext>
            </a:extLst>
          </p:cNvPr>
          <p:cNvCxnSpPr>
            <a:cxnSpLocks/>
          </p:cNvCxnSpPr>
          <p:nvPr/>
        </p:nvCxnSpPr>
        <p:spPr>
          <a:xfrm>
            <a:off x="8089513" y="1593278"/>
            <a:ext cx="265558" cy="9665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9" name="Gruppo 448">
            <a:extLst>
              <a:ext uri="{FF2B5EF4-FFF2-40B4-BE49-F238E27FC236}">
                <a16:creationId xmlns:a16="http://schemas.microsoft.com/office/drawing/2014/main" id="{29117BAA-5934-6EDC-C563-B5F37B3D35DF}"/>
              </a:ext>
            </a:extLst>
          </p:cNvPr>
          <p:cNvGrpSpPr/>
          <p:nvPr/>
        </p:nvGrpSpPr>
        <p:grpSpPr>
          <a:xfrm>
            <a:off x="7978780" y="2462308"/>
            <a:ext cx="3532015" cy="1209426"/>
            <a:chOff x="7978780" y="2462308"/>
            <a:chExt cx="3532015" cy="1209426"/>
          </a:xfrm>
        </p:grpSpPr>
        <p:grpSp>
          <p:nvGrpSpPr>
            <p:cNvPr id="313" name="Gruppo 312">
              <a:extLst>
                <a:ext uri="{FF2B5EF4-FFF2-40B4-BE49-F238E27FC236}">
                  <a16:creationId xmlns:a16="http://schemas.microsoft.com/office/drawing/2014/main" id="{7E6E502B-12B4-72BB-1026-AEDE69CCFA58}"/>
                </a:ext>
              </a:extLst>
            </p:cNvPr>
            <p:cNvGrpSpPr/>
            <p:nvPr/>
          </p:nvGrpSpPr>
          <p:grpSpPr>
            <a:xfrm rot="16200000">
              <a:off x="9140075" y="1301013"/>
              <a:ext cx="1209426" cy="3532015"/>
              <a:chOff x="1221646" y="2649049"/>
              <a:chExt cx="2440075" cy="3263741"/>
            </a:xfrm>
          </p:grpSpPr>
          <p:grpSp>
            <p:nvGrpSpPr>
              <p:cNvPr id="314" name="Gruppo 313">
                <a:extLst>
                  <a:ext uri="{FF2B5EF4-FFF2-40B4-BE49-F238E27FC236}">
                    <a16:creationId xmlns:a16="http://schemas.microsoft.com/office/drawing/2014/main" id="{43770C91-460C-E345-D8F3-717BB2FB5838}"/>
                  </a:ext>
                </a:extLst>
              </p:cNvPr>
              <p:cNvGrpSpPr/>
              <p:nvPr/>
            </p:nvGrpSpPr>
            <p:grpSpPr>
              <a:xfrm>
                <a:off x="1221646" y="2649049"/>
                <a:ext cx="855240" cy="3263741"/>
                <a:chOff x="1608338" y="2286283"/>
                <a:chExt cx="1067403" cy="3263741"/>
              </a:xfrm>
            </p:grpSpPr>
            <p:cxnSp>
              <p:nvCxnSpPr>
                <p:cNvPr id="348" name="Connettore diritto 347">
                  <a:extLst>
                    <a:ext uri="{FF2B5EF4-FFF2-40B4-BE49-F238E27FC236}">
                      <a16:creationId xmlns:a16="http://schemas.microsoft.com/office/drawing/2014/main" id="{F37972A9-692F-98B8-84AA-1E0251830F4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608338" y="2286283"/>
                  <a:ext cx="0" cy="3263741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33" name="Gruppo 332">
                  <a:extLst>
                    <a:ext uri="{FF2B5EF4-FFF2-40B4-BE49-F238E27FC236}">
                      <a16:creationId xmlns:a16="http://schemas.microsoft.com/office/drawing/2014/main" id="{0F5F8511-56A7-1355-26B8-55D7D7DA6B8E}"/>
                    </a:ext>
                  </a:extLst>
                </p:cNvPr>
                <p:cNvGrpSpPr/>
                <p:nvPr/>
              </p:nvGrpSpPr>
              <p:grpSpPr>
                <a:xfrm>
                  <a:off x="1761343" y="2513152"/>
                  <a:ext cx="914398" cy="2389956"/>
                  <a:chOff x="693938" y="2519811"/>
                  <a:chExt cx="914398" cy="2389956"/>
                </a:xfrm>
              </p:grpSpPr>
              <p:cxnSp>
                <p:nvCxnSpPr>
                  <p:cNvPr id="334" name="Connettore diritto 333">
                    <a:extLst>
                      <a:ext uri="{FF2B5EF4-FFF2-40B4-BE49-F238E27FC236}">
                        <a16:creationId xmlns:a16="http://schemas.microsoft.com/office/drawing/2014/main" id="{AD4E4109-6A59-33A4-FE93-B9139B09209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-458168" y="3757661"/>
                    <a:ext cx="2304212" cy="0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5" name="Connettore diritto 334">
                    <a:extLst>
                      <a:ext uri="{FF2B5EF4-FFF2-40B4-BE49-F238E27FC236}">
                        <a16:creationId xmlns:a16="http://schemas.microsoft.com/office/drawing/2014/main" id="{013C318D-0099-8CA3-7FA9-1165F0A65AD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-302699" y="3746284"/>
                    <a:ext cx="2298079" cy="0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6" name="Connettore diritto 335">
                    <a:extLst>
                      <a:ext uri="{FF2B5EF4-FFF2-40B4-BE49-F238E27FC236}">
                        <a16:creationId xmlns:a16="http://schemas.microsoft.com/office/drawing/2014/main" id="{0952FCA8-E8CE-62E9-9051-CE295CFF73B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-155577" y="3733327"/>
                    <a:ext cx="2308634" cy="0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7" name="Connettore diritto 336">
                    <a:extLst>
                      <a:ext uri="{FF2B5EF4-FFF2-40B4-BE49-F238E27FC236}">
                        <a16:creationId xmlns:a16="http://schemas.microsoft.com/office/drawing/2014/main" id="{F53C868F-4854-72C8-4DC3-A3E6C393CA8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-1053" y="3714246"/>
                    <a:ext cx="2304383" cy="0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8" name="Connettore diritto 337">
                    <a:extLst>
                      <a:ext uri="{FF2B5EF4-FFF2-40B4-BE49-F238E27FC236}">
                        <a16:creationId xmlns:a16="http://schemas.microsoft.com/office/drawing/2014/main" id="{8CAEE7B3-0507-688C-4C5B-13F53664849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150651" y="3699106"/>
                    <a:ext cx="2305775" cy="0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9" name="Connettore diritto 338">
                    <a:extLst>
                      <a:ext uri="{FF2B5EF4-FFF2-40B4-BE49-F238E27FC236}">
                        <a16:creationId xmlns:a16="http://schemas.microsoft.com/office/drawing/2014/main" id="{1146A7AE-E7CC-3EFA-4494-37CA55A5FE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301622" y="3685336"/>
                    <a:ext cx="2308634" cy="0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0" name="Connettore diritto 339">
                    <a:extLst>
                      <a:ext uri="{FF2B5EF4-FFF2-40B4-BE49-F238E27FC236}">
                        <a16:creationId xmlns:a16="http://schemas.microsoft.com/office/drawing/2014/main" id="{2917C6A3-4B4B-9CFC-051C-A6954D53143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455682" y="3672465"/>
                    <a:ext cx="2305308" cy="0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315" name="Gruppo 314">
                <a:extLst>
                  <a:ext uri="{FF2B5EF4-FFF2-40B4-BE49-F238E27FC236}">
                    <a16:creationId xmlns:a16="http://schemas.microsoft.com/office/drawing/2014/main" id="{774E6609-2FE7-B0A3-6C4E-68FBBC6BA8CC}"/>
                  </a:ext>
                </a:extLst>
              </p:cNvPr>
              <p:cNvGrpSpPr/>
              <p:nvPr/>
            </p:nvGrpSpPr>
            <p:grpSpPr>
              <a:xfrm>
                <a:off x="2195935" y="2824259"/>
                <a:ext cx="1465786" cy="2337053"/>
                <a:chOff x="693936" y="2471074"/>
                <a:chExt cx="1829408" cy="2337053"/>
              </a:xfrm>
            </p:grpSpPr>
            <p:grpSp>
              <p:nvGrpSpPr>
                <p:cNvPr id="316" name="Gruppo 315">
                  <a:extLst>
                    <a:ext uri="{FF2B5EF4-FFF2-40B4-BE49-F238E27FC236}">
                      <a16:creationId xmlns:a16="http://schemas.microsoft.com/office/drawing/2014/main" id="{DCDE43F8-244C-72D4-9F10-AA58577E8836}"/>
                    </a:ext>
                  </a:extLst>
                </p:cNvPr>
                <p:cNvGrpSpPr/>
                <p:nvPr/>
              </p:nvGrpSpPr>
              <p:grpSpPr>
                <a:xfrm>
                  <a:off x="693936" y="2471074"/>
                  <a:ext cx="914402" cy="2337053"/>
                  <a:chOff x="693936" y="2471074"/>
                  <a:chExt cx="914402" cy="2337053"/>
                </a:xfrm>
              </p:grpSpPr>
              <p:cxnSp>
                <p:nvCxnSpPr>
                  <p:cNvPr id="325" name="Connettore diritto 324">
                    <a:extLst>
                      <a:ext uri="{FF2B5EF4-FFF2-40B4-BE49-F238E27FC236}">
                        <a16:creationId xmlns:a16="http://schemas.microsoft.com/office/drawing/2014/main" id="{40272260-979F-A778-55AA-99A5AC0DEEE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-457055" y="3657137"/>
                    <a:ext cx="2301981" cy="0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6" name="Connettore diritto 325">
                    <a:extLst>
                      <a:ext uri="{FF2B5EF4-FFF2-40B4-BE49-F238E27FC236}">
                        <a16:creationId xmlns:a16="http://schemas.microsoft.com/office/drawing/2014/main" id="{E8AF1758-8CBC-1BFD-5E9E-C599B3E6FCB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-313549" y="3644540"/>
                    <a:ext cx="2309941" cy="0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7" name="Connettore diritto 326">
                    <a:extLst>
                      <a:ext uri="{FF2B5EF4-FFF2-40B4-BE49-F238E27FC236}">
                        <a16:creationId xmlns:a16="http://schemas.microsoft.com/office/drawing/2014/main" id="{2346A93B-E594-4D5E-C031-AD0A6FDAA09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-149853" y="3619664"/>
                    <a:ext cx="2297180" cy="0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8" name="Connettore diritto 327">
                    <a:extLst>
                      <a:ext uri="{FF2B5EF4-FFF2-40B4-BE49-F238E27FC236}">
                        <a16:creationId xmlns:a16="http://schemas.microsoft.com/office/drawing/2014/main" id="{A03D5E2D-CF14-C9D6-48AF-6C61050033E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56721" y="3666614"/>
                    <a:ext cx="2188836" cy="0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9" name="Connettore diritto 328">
                    <a:extLst>
                      <a:ext uri="{FF2B5EF4-FFF2-40B4-BE49-F238E27FC236}">
                        <a16:creationId xmlns:a16="http://schemas.microsoft.com/office/drawing/2014/main" id="{B3A653DF-3A0B-C2B0-B64A-815F6837F86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39038" y="3684134"/>
                    <a:ext cx="2129000" cy="0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0" name="Connettore diritto 329">
                    <a:extLst>
                      <a:ext uri="{FF2B5EF4-FFF2-40B4-BE49-F238E27FC236}">
                        <a16:creationId xmlns:a16="http://schemas.microsoft.com/office/drawing/2014/main" id="{F5E4CF50-B4DC-37F9-EF1C-77B5725AA79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415051" y="3690270"/>
                    <a:ext cx="2081778" cy="0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1" name="Connettore diritto 330">
                    <a:extLst>
                      <a:ext uri="{FF2B5EF4-FFF2-40B4-BE49-F238E27FC236}">
                        <a16:creationId xmlns:a16="http://schemas.microsoft.com/office/drawing/2014/main" id="{E818E54B-DFFE-B714-A6FC-18795D8D595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593736" y="3701261"/>
                    <a:ext cx="2029203" cy="0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7" name="Gruppo 316">
                  <a:extLst>
                    <a:ext uri="{FF2B5EF4-FFF2-40B4-BE49-F238E27FC236}">
                      <a16:creationId xmlns:a16="http://schemas.microsoft.com/office/drawing/2014/main" id="{775BB79C-D528-8051-E54C-6711273B2568}"/>
                    </a:ext>
                  </a:extLst>
                </p:cNvPr>
                <p:cNvGrpSpPr/>
                <p:nvPr/>
              </p:nvGrpSpPr>
              <p:grpSpPr>
                <a:xfrm>
                  <a:off x="1761341" y="2717419"/>
                  <a:ext cx="762003" cy="1979304"/>
                  <a:chOff x="693936" y="2724078"/>
                  <a:chExt cx="762003" cy="1979304"/>
                </a:xfrm>
              </p:grpSpPr>
              <p:cxnSp>
                <p:nvCxnSpPr>
                  <p:cNvPr id="318" name="Connettore diritto 317">
                    <a:extLst>
                      <a:ext uri="{FF2B5EF4-FFF2-40B4-BE49-F238E27FC236}">
                        <a16:creationId xmlns:a16="http://schemas.microsoft.com/office/drawing/2014/main" id="{62FD0C5B-28CC-AD2C-02C5-7958CD21C85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-295716" y="3713730"/>
                    <a:ext cx="1979304" cy="0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9" name="Connettore diritto 318">
                    <a:extLst>
                      <a:ext uri="{FF2B5EF4-FFF2-40B4-BE49-F238E27FC236}">
                        <a16:creationId xmlns:a16="http://schemas.microsoft.com/office/drawing/2014/main" id="{E8B3C0A0-82CD-5D91-F3FB-897A75D9683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-118369" y="3719802"/>
                    <a:ext cx="1929406" cy="0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0" name="Connettore diritto 319">
                    <a:extLst>
                      <a:ext uri="{FF2B5EF4-FFF2-40B4-BE49-F238E27FC236}">
                        <a16:creationId xmlns:a16="http://schemas.microsoft.com/office/drawing/2014/main" id="{70CDD4CE-4337-B678-D158-B10A2BBA642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57320" y="3728972"/>
                    <a:ext cx="1882834" cy="0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1" name="Connettore diritto 320">
                    <a:extLst>
                      <a:ext uri="{FF2B5EF4-FFF2-40B4-BE49-F238E27FC236}">
                        <a16:creationId xmlns:a16="http://schemas.microsoft.com/office/drawing/2014/main" id="{70D83581-3C4A-D5D6-DDA7-BD8F269AE4B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229679" y="3737811"/>
                    <a:ext cx="1842915" cy="0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2" name="Connettore diritto 321">
                    <a:extLst>
                      <a:ext uri="{FF2B5EF4-FFF2-40B4-BE49-F238E27FC236}">
                        <a16:creationId xmlns:a16="http://schemas.microsoft.com/office/drawing/2014/main" id="{ED24A392-64F1-DB2E-4CBA-6BDF680E78C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384686" y="3746562"/>
                    <a:ext cx="1801104" cy="0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3" name="Connettore diritto 322">
                    <a:extLst>
                      <a:ext uri="{FF2B5EF4-FFF2-40B4-BE49-F238E27FC236}">
                        <a16:creationId xmlns:a16="http://schemas.microsoft.com/office/drawing/2014/main" id="{474725B4-AB71-87C9-C6B1-3BD098E733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1090017" y="4256726"/>
                    <a:ext cx="731844" cy="0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4" name="Connettore diritto 323">
                    <a:extLst>
                      <a:ext uri="{FF2B5EF4-FFF2-40B4-BE49-F238E27FC236}">
                        <a16:creationId xmlns:a16="http://schemas.microsoft.com/office/drawing/2014/main" id="{86D9AF6E-3F37-4497-99FA-DBF1B19535F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5400000">
                    <a:off x="1215390" y="3120100"/>
                    <a:ext cx="481098" cy="0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cxnSp>
          <p:nvCxnSpPr>
            <p:cNvPr id="410" name="Connettore diritto 409">
              <a:extLst>
                <a:ext uri="{FF2B5EF4-FFF2-40B4-BE49-F238E27FC236}">
                  <a16:creationId xmlns:a16="http://schemas.microsoft.com/office/drawing/2014/main" id="{7339608F-9E79-D14B-A7CE-18ABEE64412D}"/>
                </a:ext>
              </a:extLst>
            </p:cNvPr>
            <p:cNvCxnSpPr>
              <a:cxnSpLocks/>
            </p:cNvCxnSpPr>
            <p:nvPr/>
          </p:nvCxnSpPr>
          <p:spPr>
            <a:xfrm>
              <a:off x="8147990" y="3008189"/>
              <a:ext cx="127813" cy="0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Connettore diritto 411">
              <a:extLst>
                <a:ext uri="{FF2B5EF4-FFF2-40B4-BE49-F238E27FC236}">
                  <a16:creationId xmlns:a16="http://schemas.microsoft.com/office/drawing/2014/main" id="{BA71E227-1DFB-D22D-2B53-CF6806C9AB52}"/>
                </a:ext>
              </a:extLst>
            </p:cNvPr>
            <p:cNvCxnSpPr>
              <a:cxnSpLocks/>
            </p:cNvCxnSpPr>
            <p:nvPr/>
          </p:nvCxnSpPr>
          <p:spPr>
            <a:xfrm>
              <a:off x="8137042" y="2949641"/>
              <a:ext cx="108000" cy="0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Connettore diritto 414">
              <a:extLst>
                <a:ext uri="{FF2B5EF4-FFF2-40B4-BE49-F238E27FC236}">
                  <a16:creationId xmlns:a16="http://schemas.microsoft.com/office/drawing/2014/main" id="{26DA1AB6-701E-ABCA-2392-84C1BD8C74EA}"/>
                </a:ext>
              </a:extLst>
            </p:cNvPr>
            <p:cNvCxnSpPr>
              <a:cxnSpLocks/>
            </p:cNvCxnSpPr>
            <p:nvPr/>
          </p:nvCxnSpPr>
          <p:spPr>
            <a:xfrm>
              <a:off x="8102155" y="2827295"/>
              <a:ext cx="79200" cy="0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Connettore diritto 415">
              <a:extLst>
                <a:ext uri="{FF2B5EF4-FFF2-40B4-BE49-F238E27FC236}">
                  <a16:creationId xmlns:a16="http://schemas.microsoft.com/office/drawing/2014/main" id="{45D31D17-FAF1-D6C4-8B12-41985E25C21B}"/>
                </a:ext>
              </a:extLst>
            </p:cNvPr>
            <p:cNvCxnSpPr>
              <a:cxnSpLocks/>
            </p:cNvCxnSpPr>
            <p:nvPr/>
          </p:nvCxnSpPr>
          <p:spPr>
            <a:xfrm>
              <a:off x="8117028" y="2888147"/>
              <a:ext cx="94797" cy="0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Connettore diritto 419">
              <a:extLst>
                <a:ext uri="{FF2B5EF4-FFF2-40B4-BE49-F238E27FC236}">
                  <a16:creationId xmlns:a16="http://schemas.microsoft.com/office/drawing/2014/main" id="{B79564E6-9916-DADD-F5A2-2D3626E600D8}"/>
                </a:ext>
              </a:extLst>
            </p:cNvPr>
            <p:cNvCxnSpPr>
              <a:cxnSpLocks/>
            </p:cNvCxnSpPr>
            <p:nvPr/>
          </p:nvCxnSpPr>
          <p:spPr>
            <a:xfrm>
              <a:off x="8051855" y="2644810"/>
              <a:ext cx="17972" cy="0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Connettore diritto 420">
              <a:extLst>
                <a:ext uri="{FF2B5EF4-FFF2-40B4-BE49-F238E27FC236}">
                  <a16:creationId xmlns:a16="http://schemas.microsoft.com/office/drawing/2014/main" id="{EBC476CB-31F2-C579-B778-42A02FF1CA36}"/>
                </a:ext>
              </a:extLst>
            </p:cNvPr>
            <p:cNvCxnSpPr>
              <a:cxnSpLocks/>
            </p:cNvCxnSpPr>
            <p:nvPr/>
          </p:nvCxnSpPr>
          <p:spPr>
            <a:xfrm>
              <a:off x="8085299" y="2765687"/>
              <a:ext cx="58477" cy="0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Connettore diritto 421">
              <a:extLst>
                <a:ext uri="{FF2B5EF4-FFF2-40B4-BE49-F238E27FC236}">
                  <a16:creationId xmlns:a16="http://schemas.microsoft.com/office/drawing/2014/main" id="{342AD624-7852-6D55-82E1-BAB1BC749B80}"/>
                </a:ext>
              </a:extLst>
            </p:cNvPr>
            <p:cNvCxnSpPr>
              <a:cxnSpLocks/>
            </p:cNvCxnSpPr>
            <p:nvPr/>
          </p:nvCxnSpPr>
          <p:spPr>
            <a:xfrm>
              <a:off x="8069827" y="2706085"/>
              <a:ext cx="39600" cy="0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4" name="Gruppo 443">
            <a:extLst>
              <a:ext uri="{FF2B5EF4-FFF2-40B4-BE49-F238E27FC236}">
                <a16:creationId xmlns:a16="http://schemas.microsoft.com/office/drawing/2014/main" id="{91394975-0BD1-3741-82ED-02F84F8DDEB2}"/>
              </a:ext>
            </a:extLst>
          </p:cNvPr>
          <p:cNvGrpSpPr/>
          <p:nvPr/>
        </p:nvGrpSpPr>
        <p:grpSpPr>
          <a:xfrm>
            <a:off x="5749327" y="1794113"/>
            <a:ext cx="1226990" cy="1236783"/>
            <a:chOff x="5749426" y="1789949"/>
            <a:chExt cx="1226990" cy="1236783"/>
          </a:xfrm>
        </p:grpSpPr>
        <p:grpSp>
          <p:nvGrpSpPr>
            <p:cNvPr id="430" name="Gruppo 429">
              <a:extLst>
                <a:ext uri="{FF2B5EF4-FFF2-40B4-BE49-F238E27FC236}">
                  <a16:creationId xmlns:a16="http://schemas.microsoft.com/office/drawing/2014/main" id="{5C9895A6-1E8C-C320-D767-C0CECBE8099B}"/>
                </a:ext>
              </a:extLst>
            </p:cNvPr>
            <p:cNvGrpSpPr/>
            <p:nvPr/>
          </p:nvGrpSpPr>
          <p:grpSpPr>
            <a:xfrm>
              <a:off x="5749426" y="1789949"/>
              <a:ext cx="1204383" cy="513934"/>
              <a:chOff x="5749426" y="1789949"/>
              <a:chExt cx="1204383" cy="513934"/>
            </a:xfrm>
          </p:grpSpPr>
          <p:cxnSp>
            <p:nvCxnSpPr>
              <p:cNvPr id="230" name="Connettore diritto 229">
                <a:extLst>
                  <a:ext uri="{FF2B5EF4-FFF2-40B4-BE49-F238E27FC236}">
                    <a16:creationId xmlns:a16="http://schemas.microsoft.com/office/drawing/2014/main" id="{54FABD76-BC78-555C-660A-D9DF2C93D227}"/>
                  </a:ext>
                </a:extLst>
              </p:cNvPr>
              <p:cNvCxnSpPr/>
              <p:nvPr/>
            </p:nvCxnSpPr>
            <p:spPr>
              <a:xfrm>
                <a:off x="5909809" y="1789949"/>
                <a:ext cx="1044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Connettore diritto 230">
                <a:extLst>
                  <a:ext uri="{FF2B5EF4-FFF2-40B4-BE49-F238E27FC236}">
                    <a16:creationId xmlns:a16="http://schemas.microsoft.com/office/drawing/2014/main" id="{AD6B1E14-0698-57D9-6D02-7739FD5FBB7E}"/>
                  </a:ext>
                </a:extLst>
              </p:cNvPr>
              <p:cNvCxnSpPr/>
              <p:nvPr/>
            </p:nvCxnSpPr>
            <p:spPr>
              <a:xfrm>
                <a:off x="5848131" y="1809042"/>
                <a:ext cx="10332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Connettore diritto 234">
                <a:extLst>
                  <a:ext uri="{FF2B5EF4-FFF2-40B4-BE49-F238E27FC236}">
                    <a16:creationId xmlns:a16="http://schemas.microsoft.com/office/drawing/2014/main" id="{63246BB9-5354-8CEA-E3D7-06DF8D03899A}"/>
                  </a:ext>
                </a:extLst>
              </p:cNvPr>
              <p:cNvCxnSpPr/>
              <p:nvPr/>
            </p:nvCxnSpPr>
            <p:spPr>
              <a:xfrm>
                <a:off x="5800569" y="1834384"/>
                <a:ext cx="10296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Connettore diritto 235">
                <a:extLst>
                  <a:ext uri="{FF2B5EF4-FFF2-40B4-BE49-F238E27FC236}">
                    <a16:creationId xmlns:a16="http://schemas.microsoft.com/office/drawing/2014/main" id="{52AD69B6-80DF-FB2E-7BFF-5C3F3AA34825}"/>
                  </a:ext>
                </a:extLst>
              </p:cNvPr>
              <p:cNvCxnSpPr/>
              <p:nvPr/>
            </p:nvCxnSpPr>
            <p:spPr>
              <a:xfrm>
                <a:off x="5749426" y="1868207"/>
                <a:ext cx="1026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Connettore diritto 237">
                <a:extLst>
                  <a:ext uri="{FF2B5EF4-FFF2-40B4-BE49-F238E27FC236}">
                    <a16:creationId xmlns:a16="http://schemas.microsoft.com/office/drawing/2014/main" id="{F1148A32-0AEC-CB0B-0621-CC474D531B0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749426" y="1903964"/>
                <a:ext cx="972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Connettore diritto 238">
                <a:extLst>
                  <a:ext uri="{FF2B5EF4-FFF2-40B4-BE49-F238E27FC236}">
                    <a16:creationId xmlns:a16="http://schemas.microsoft.com/office/drawing/2014/main" id="{16CEE34A-84BA-32D5-0E31-08DD20EC30C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884237" y="1951871"/>
                <a:ext cx="792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0" name="Connettore diritto 239">
                <a:extLst>
                  <a:ext uri="{FF2B5EF4-FFF2-40B4-BE49-F238E27FC236}">
                    <a16:creationId xmlns:a16="http://schemas.microsoft.com/office/drawing/2014/main" id="{4C7044D0-E20C-0FF6-7976-77794770E8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995365" y="2013775"/>
                <a:ext cx="6372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Connettore diritto 240">
                <a:extLst>
                  <a:ext uri="{FF2B5EF4-FFF2-40B4-BE49-F238E27FC236}">
                    <a16:creationId xmlns:a16="http://schemas.microsoft.com/office/drawing/2014/main" id="{7EF50E8C-2B0A-AAC6-8516-86A17D425E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96000" y="2099758"/>
                <a:ext cx="468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Connettore diritto 241">
                <a:extLst>
                  <a:ext uri="{FF2B5EF4-FFF2-40B4-BE49-F238E27FC236}">
                    <a16:creationId xmlns:a16="http://schemas.microsoft.com/office/drawing/2014/main" id="{2369B848-C75E-EBA1-D9BC-C5F10BDB0C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46684" y="2199738"/>
                <a:ext cx="396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Connettore diritto 242">
                <a:extLst>
                  <a:ext uri="{FF2B5EF4-FFF2-40B4-BE49-F238E27FC236}">
                    <a16:creationId xmlns:a16="http://schemas.microsoft.com/office/drawing/2014/main" id="{5FD00914-9109-0D45-37DD-A7CE0DD437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177928" y="2303883"/>
                <a:ext cx="324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31" name="Gruppo 430">
              <a:extLst>
                <a:ext uri="{FF2B5EF4-FFF2-40B4-BE49-F238E27FC236}">
                  <a16:creationId xmlns:a16="http://schemas.microsoft.com/office/drawing/2014/main" id="{A9EE8C07-4EB2-4141-196A-0BC8F2009E86}"/>
                </a:ext>
              </a:extLst>
            </p:cNvPr>
            <p:cNvGrpSpPr/>
            <p:nvPr/>
          </p:nvGrpSpPr>
          <p:grpSpPr>
            <a:xfrm flipV="1">
              <a:off x="6200992" y="2397481"/>
              <a:ext cx="775424" cy="629251"/>
              <a:chOff x="6213463" y="1789949"/>
              <a:chExt cx="775424" cy="629251"/>
            </a:xfrm>
          </p:grpSpPr>
          <p:cxnSp>
            <p:nvCxnSpPr>
              <p:cNvPr id="433" name="Connettore diritto 432">
                <a:extLst>
                  <a:ext uri="{FF2B5EF4-FFF2-40B4-BE49-F238E27FC236}">
                    <a16:creationId xmlns:a16="http://schemas.microsoft.com/office/drawing/2014/main" id="{2C4C7901-27EC-1E25-04FA-9D93498265A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376887" y="1789949"/>
                <a:ext cx="612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Connettore diritto 433">
                <a:extLst>
                  <a:ext uri="{FF2B5EF4-FFF2-40B4-BE49-F238E27FC236}">
                    <a16:creationId xmlns:a16="http://schemas.microsoft.com/office/drawing/2014/main" id="{8EE47790-6D4A-731E-7DC7-84EE622265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382395" y="1809042"/>
                <a:ext cx="536404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5" name="Connettore diritto 434">
                <a:extLst>
                  <a:ext uri="{FF2B5EF4-FFF2-40B4-BE49-F238E27FC236}">
                    <a16:creationId xmlns:a16="http://schemas.microsoft.com/office/drawing/2014/main" id="{8A1B5623-BF5E-A8A9-48CD-5487D181F14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13463" y="2419200"/>
                <a:ext cx="306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6" name="Connettore diritto 435">
                <a:extLst>
                  <a:ext uri="{FF2B5EF4-FFF2-40B4-BE49-F238E27FC236}">
                    <a16:creationId xmlns:a16="http://schemas.microsoft.com/office/drawing/2014/main" id="{30489512-20AB-BEE4-012D-BDDBC4D97616}"/>
                  </a:ext>
                </a:extLst>
              </p:cNvPr>
              <p:cNvCxnSpPr/>
              <p:nvPr/>
            </p:nvCxnSpPr>
            <p:spPr>
              <a:xfrm>
                <a:off x="6386337" y="1834384"/>
                <a:ext cx="468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7" name="Connettore diritto 436">
                <a:extLst>
                  <a:ext uri="{FF2B5EF4-FFF2-40B4-BE49-F238E27FC236}">
                    <a16:creationId xmlns:a16="http://schemas.microsoft.com/office/drawing/2014/main" id="{1F392899-1419-EAEC-6B8E-C56723F0726B}"/>
                  </a:ext>
                </a:extLst>
              </p:cNvPr>
              <p:cNvCxnSpPr/>
              <p:nvPr/>
            </p:nvCxnSpPr>
            <p:spPr>
              <a:xfrm>
                <a:off x="6396077" y="1868207"/>
                <a:ext cx="396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Connettore diritto 437">
                <a:extLst>
                  <a:ext uri="{FF2B5EF4-FFF2-40B4-BE49-F238E27FC236}">
                    <a16:creationId xmlns:a16="http://schemas.microsoft.com/office/drawing/2014/main" id="{A62B07FB-67E8-EF7D-5FC3-495C319F5DF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94221" y="1903964"/>
                <a:ext cx="360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Connettore diritto 438">
                <a:extLst>
                  <a:ext uri="{FF2B5EF4-FFF2-40B4-BE49-F238E27FC236}">
                    <a16:creationId xmlns:a16="http://schemas.microsoft.com/office/drawing/2014/main" id="{118B84A4-89A9-F76F-6016-358439A6AB3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64708" y="1951871"/>
                <a:ext cx="3348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Connettore diritto 439">
                <a:extLst>
                  <a:ext uri="{FF2B5EF4-FFF2-40B4-BE49-F238E27FC236}">
                    <a16:creationId xmlns:a16="http://schemas.microsoft.com/office/drawing/2014/main" id="{6974E76B-1B1A-8F5E-ABD9-F535E43764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327889" y="2013775"/>
                <a:ext cx="324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1" name="Connettore diritto 440">
                <a:extLst>
                  <a:ext uri="{FF2B5EF4-FFF2-40B4-BE49-F238E27FC236}">
                    <a16:creationId xmlns:a16="http://schemas.microsoft.com/office/drawing/2014/main" id="{B88DBE0D-2EFA-B153-A70C-E4EAFBD0AF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92708" y="2099758"/>
                <a:ext cx="3024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2" name="Connettore diritto 441">
                <a:extLst>
                  <a:ext uri="{FF2B5EF4-FFF2-40B4-BE49-F238E27FC236}">
                    <a16:creationId xmlns:a16="http://schemas.microsoft.com/office/drawing/2014/main" id="{9C52B013-D10F-D058-6E2D-92BC79EF31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64280" y="2199738"/>
                <a:ext cx="2880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3" name="Connettore diritto 442">
                <a:extLst>
                  <a:ext uri="{FF2B5EF4-FFF2-40B4-BE49-F238E27FC236}">
                    <a16:creationId xmlns:a16="http://schemas.microsoft.com/office/drawing/2014/main" id="{9F6BD7E5-57AE-3DC0-18AD-6315D9462B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36983" y="2303883"/>
                <a:ext cx="295200" cy="0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60" name="Gruppo 159">
            <a:extLst>
              <a:ext uri="{FF2B5EF4-FFF2-40B4-BE49-F238E27FC236}">
                <a16:creationId xmlns:a16="http://schemas.microsoft.com/office/drawing/2014/main" id="{5E8B6FD3-C02B-E0FE-8138-1E4334E87887}"/>
              </a:ext>
            </a:extLst>
          </p:cNvPr>
          <p:cNvGrpSpPr/>
          <p:nvPr/>
        </p:nvGrpSpPr>
        <p:grpSpPr>
          <a:xfrm>
            <a:off x="8041620" y="4467400"/>
            <a:ext cx="2759242" cy="2347022"/>
            <a:chOff x="8041620" y="4467400"/>
            <a:chExt cx="2759242" cy="2347022"/>
          </a:xfrm>
        </p:grpSpPr>
        <p:grpSp>
          <p:nvGrpSpPr>
            <p:cNvPr id="16" name="Gruppo 15">
              <a:extLst>
                <a:ext uri="{FF2B5EF4-FFF2-40B4-BE49-F238E27FC236}">
                  <a16:creationId xmlns:a16="http://schemas.microsoft.com/office/drawing/2014/main" id="{E3443E68-A960-3BC0-07E1-1BA178E54ED8}"/>
                </a:ext>
              </a:extLst>
            </p:cNvPr>
            <p:cNvGrpSpPr/>
            <p:nvPr/>
          </p:nvGrpSpPr>
          <p:grpSpPr>
            <a:xfrm>
              <a:off x="9424012" y="4935085"/>
              <a:ext cx="1376850" cy="1192555"/>
              <a:chOff x="9424012" y="4935085"/>
              <a:chExt cx="1376850" cy="1192555"/>
            </a:xfrm>
          </p:grpSpPr>
          <p:grpSp>
            <p:nvGrpSpPr>
              <p:cNvPr id="9" name="Gruppo 8">
                <a:extLst>
                  <a:ext uri="{FF2B5EF4-FFF2-40B4-BE49-F238E27FC236}">
                    <a16:creationId xmlns:a16="http://schemas.microsoft.com/office/drawing/2014/main" id="{ED5C3C33-0730-FBFD-6399-6ACD59E241C0}"/>
                  </a:ext>
                </a:extLst>
              </p:cNvPr>
              <p:cNvGrpSpPr/>
              <p:nvPr/>
            </p:nvGrpSpPr>
            <p:grpSpPr>
              <a:xfrm rot="3599256">
                <a:off x="9500630" y="4858467"/>
                <a:ext cx="1192555" cy="1345792"/>
                <a:chOff x="878011" y="3129231"/>
                <a:chExt cx="3345274" cy="838499"/>
              </a:xfrm>
            </p:grpSpPr>
            <p:grpSp>
              <p:nvGrpSpPr>
                <p:cNvPr id="452" name="Gruppo 451">
                  <a:extLst>
                    <a:ext uri="{FF2B5EF4-FFF2-40B4-BE49-F238E27FC236}">
                      <a16:creationId xmlns:a16="http://schemas.microsoft.com/office/drawing/2014/main" id="{2C675F26-08A6-54A8-CEA0-038D8123E8BB}"/>
                    </a:ext>
                  </a:extLst>
                </p:cNvPr>
                <p:cNvGrpSpPr/>
                <p:nvPr/>
              </p:nvGrpSpPr>
              <p:grpSpPr>
                <a:xfrm>
                  <a:off x="878011" y="3129231"/>
                  <a:ext cx="1894043" cy="547971"/>
                  <a:chOff x="112052" y="2773124"/>
                  <a:chExt cx="2363905" cy="547971"/>
                </a:xfrm>
              </p:grpSpPr>
              <p:cxnSp>
                <p:nvCxnSpPr>
                  <p:cNvPr id="453" name="Connettore diritto 452">
                    <a:extLst>
                      <a:ext uri="{FF2B5EF4-FFF2-40B4-BE49-F238E27FC236}">
                        <a16:creationId xmlns:a16="http://schemas.microsoft.com/office/drawing/2014/main" id="{D8480575-E3CE-FAE0-D6CC-13582703BE7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514668" y="2370508"/>
                    <a:ext cx="358544" cy="1163775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4" name="Connettore diritto 453">
                    <a:extLst>
                      <a:ext uri="{FF2B5EF4-FFF2-40B4-BE49-F238E27FC236}">
                        <a16:creationId xmlns:a16="http://schemas.microsoft.com/office/drawing/2014/main" id="{06B7C9DD-FA10-319E-0F40-4F6308B7BCC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660767" y="2360538"/>
                    <a:ext cx="371139" cy="1204655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6" name="Connettore diritto 455">
                    <a:extLst>
                      <a:ext uri="{FF2B5EF4-FFF2-40B4-BE49-F238E27FC236}">
                        <a16:creationId xmlns:a16="http://schemas.microsoft.com/office/drawing/2014/main" id="{F912C1F1-12C7-5A8F-E20A-66D4793C258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795560" y="2322350"/>
                    <a:ext cx="406356" cy="1318963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7" name="Connettore diritto 456">
                    <a:extLst>
                      <a:ext uri="{FF2B5EF4-FFF2-40B4-BE49-F238E27FC236}">
                        <a16:creationId xmlns:a16="http://schemas.microsoft.com/office/drawing/2014/main" id="{22D2751D-04FC-CD63-6601-7A4AE49DED2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934242" y="2297230"/>
                    <a:ext cx="433795" cy="1408026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59" name="Connettore diritto 458">
                    <a:extLst>
                      <a:ext uri="{FF2B5EF4-FFF2-40B4-BE49-F238E27FC236}">
                        <a16:creationId xmlns:a16="http://schemas.microsoft.com/office/drawing/2014/main" id="{125B6A7E-A364-FB01-289A-08FAC1E453D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1068100" y="2257947"/>
                    <a:ext cx="470877" cy="1528383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0" name="Connettore diritto 459">
                    <a:extLst>
                      <a:ext uri="{FF2B5EF4-FFF2-40B4-BE49-F238E27FC236}">
                        <a16:creationId xmlns:a16="http://schemas.microsoft.com/office/drawing/2014/main" id="{0A485B5B-A014-EFCF-DBC3-9FC85D40CD4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1208259" y="2227193"/>
                    <a:ext cx="495368" cy="1607878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2" name="Connettore diritto 461">
                    <a:extLst>
                      <a:ext uri="{FF2B5EF4-FFF2-40B4-BE49-F238E27FC236}">
                        <a16:creationId xmlns:a16="http://schemas.microsoft.com/office/drawing/2014/main" id="{100224B3-F9FF-746D-C6F8-182399F70A2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1341033" y="2186171"/>
                    <a:ext cx="534607" cy="1735241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1" name="Gruppo 10">
                  <a:extLst>
                    <a:ext uri="{FF2B5EF4-FFF2-40B4-BE49-F238E27FC236}">
                      <a16:creationId xmlns:a16="http://schemas.microsoft.com/office/drawing/2014/main" id="{E77D48AD-964F-0080-EDC4-2AEE79A99B5B}"/>
                    </a:ext>
                  </a:extLst>
                </p:cNvPr>
                <p:cNvGrpSpPr/>
                <p:nvPr/>
              </p:nvGrpSpPr>
              <p:grpSpPr>
                <a:xfrm>
                  <a:off x="1480615" y="3145694"/>
                  <a:ext cx="2742670" cy="822036"/>
                  <a:chOff x="-198834" y="2792509"/>
                  <a:chExt cx="3423051" cy="822036"/>
                </a:xfrm>
              </p:grpSpPr>
              <p:grpSp>
                <p:nvGrpSpPr>
                  <p:cNvPr id="14" name="Gruppo 13">
                    <a:extLst>
                      <a:ext uri="{FF2B5EF4-FFF2-40B4-BE49-F238E27FC236}">
                        <a16:creationId xmlns:a16="http://schemas.microsoft.com/office/drawing/2014/main" id="{7FD4D396-6398-85AF-4D23-ADB640EB1A50}"/>
                      </a:ext>
                    </a:extLst>
                  </p:cNvPr>
                  <p:cNvGrpSpPr/>
                  <p:nvPr/>
                </p:nvGrpSpPr>
                <p:grpSpPr>
                  <a:xfrm>
                    <a:off x="-198834" y="2792509"/>
                    <a:ext cx="3008432" cy="751945"/>
                    <a:chOff x="-198834" y="2792509"/>
                    <a:chExt cx="3008432" cy="751945"/>
                  </a:xfrm>
                </p:grpSpPr>
                <p:cxnSp>
                  <p:nvCxnSpPr>
                    <p:cNvPr id="26" name="Connettore diritto 25">
                      <a:extLst>
                        <a:ext uri="{FF2B5EF4-FFF2-40B4-BE49-F238E27FC236}">
                          <a16:creationId xmlns:a16="http://schemas.microsoft.com/office/drawing/2014/main" id="{60E887CE-721B-3556-2642-0F035668166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418884" y="2178552"/>
                      <a:ext cx="550102" cy="1785538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Connettore diritto 27">
                      <a:extLst>
                        <a:ext uri="{FF2B5EF4-FFF2-40B4-BE49-F238E27FC236}">
                          <a16:creationId xmlns:a16="http://schemas.microsoft.com/office/drawing/2014/main" id="{B8D8EE68-7D85-4171-178D-CDF073ED790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549002" y="2135795"/>
                      <a:ext cx="584831" cy="1898260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Connettore diritto 30">
                      <a:extLst>
                        <a:ext uri="{FF2B5EF4-FFF2-40B4-BE49-F238E27FC236}">
                          <a16:creationId xmlns:a16="http://schemas.microsoft.com/office/drawing/2014/main" id="{7A3AC12C-0607-D1F7-AC02-072323597E8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691553" y="2111734"/>
                      <a:ext cx="614366" cy="1994124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Connettore diritto 32">
                      <a:extLst>
                        <a:ext uri="{FF2B5EF4-FFF2-40B4-BE49-F238E27FC236}">
                          <a16:creationId xmlns:a16="http://schemas.microsoft.com/office/drawing/2014/main" id="{BFAC9377-E74F-DF30-70DF-0BDC0ADA4CA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829295" y="2073588"/>
                      <a:ext cx="643690" cy="2089306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7" name="Connettore diritto 36">
                      <a:extLst>
                        <a:ext uri="{FF2B5EF4-FFF2-40B4-BE49-F238E27FC236}">
                          <a16:creationId xmlns:a16="http://schemas.microsoft.com/office/drawing/2014/main" id="{9BD9685F-A9DD-840E-A864-E8DF5E4E001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967060" y="2047840"/>
                      <a:ext cx="672954" cy="2184292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8" name="Connettore diritto 447">
                      <a:extLst>
                        <a:ext uri="{FF2B5EF4-FFF2-40B4-BE49-F238E27FC236}">
                          <a16:creationId xmlns:a16="http://schemas.microsoft.com/office/drawing/2014/main" id="{B1FE7F57-D394-FC4F-3440-0D3A7EAA604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1100587" y="2011396"/>
                      <a:ext cx="710704" cy="2306821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0" name="Connettore diritto 449">
                      <a:extLst>
                        <a:ext uri="{FF2B5EF4-FFF2-40B4-BE49-F238E27FC236}">
                          <a16:creationId xmlns:a16="http://schemas.microsoft.com/office/drawing/2014/main" id="{22E0733D-5BD2-BF77-DD62-7FF9E3C0BE5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1238245" y="1973101"/>
                      <a:ext cx="740188" cy="2402518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7" name="Connettore diritto 16">
                    <a:extLst>
                      <a:ext uri="{FF2B5EF4-FFF2-40B4-BE49-F238E27FC236}">
                        <a16:creationId xmlns:a16="http://schemas.microsoft.com/office/drawing/2014/main" id="{8CDA143C-4E3A-A840-1908-02B9E757376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1510002" y="1900331"/>
                    <a:ext cx="807483" cy="2620946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10" name="Connettore diritto 9">
                <a:extLst>
                  <a:ext uri="{FF2B5EF4-FFF2-40B4-BE49-F238E27FC236}">
                    <a16:creationId xmlns:a16="http://schemas.microsoft.com/office/drawing/2014/main" id="{68DF193A-6702-1DB2-ACAB-587CA4690B4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569686" y="5331838"/>
                <a:ext cx="1231176" cy="711174"/>
              </a:xfrm>
              <a:prstGeom prst="line">
                <a:avLst/>
              </a:prstGeom>
              <a:ln w="31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5" name="Gruppo 194">
              <a:extLst>
                <a:ext uri="{FF2B5EF4-FFF2-40B4-BE49-F238E27FC236}">
                  <a16:creationId xmlns:a16="http://schemas.microsoft.com/office/drawing/2014/main" id="{74BCE406-6FE9-C67A-1C03-6C263B3A1ABE}"/>
                </a:ext>
              </a:extLst>
            </p:cNvPr>
            <p:cNvGrpSpPr/>
            <p:nvPr/>
          </p:nvGrpSpPr>
          <p:grpSpPr>
            <a:xfrm>
              <a:off x="8041620" y="5861108"/>
              <a:ext cx="1061069" cy="953314"/>
              <a:chOff x="8041620" y="5861108"/>
              <a:chExt cx="1061069" cy="953314"/>
            </a:xfrm>
          </p:grpSpPr>
          <p:grpSp>
            <p:nvGrpSpPr>
              <p:cNvPr id="21" name="Gruppo 20">
                <a:extLst>
                  <a:ext uri="{FF2B5EF4-FFF2-40B4-BE49-F238E27FC236}">
                    <a16:creationId xmlns:a16="http://schemas.microsoft.com/office/drawing/2014/main" id="{7B1C2058-B7BF-1E7F-85D9-5D40BCDBB123}"/>
                  </a:ext>
                </a:extLst>
              </p:cNvPr>
              <p:cNvGrpSpPr/>
              <p:nvPr/>
            </p:nvGrpSpPr>
            <p:grpSpPr>
              <a:xfrm>
                <a:off x="8188166" y="5861108"/>
                <a:ext cx="914523" cy="953314"/>
                <a:chOff x="9799629" y="4928797"/>
                <a:chExt cx="914523" cy="953314"/>
              </a:xfrm>
            </p:grpSpPr>
            <p:grpSp>
              <p:nvGrpSpPr>
                <p:cNvPr id="22" name="Gruppo 21">
                  <a:extLst>
                    <a:ext uri="{FF2B5EF4-FFF2-40B4-BE49-F238E27FC236}">
                      <a16:creationId xmlns:a16="http://schemas.microsoft.com/office/drawing/2014/main" id="{F1B9747D-E27C-9402-EDD3-954AD639CF33}"/>
                    </a:ext>
                  </a:extLst>
                </p:cNvPr>
                <p:cNvGrpSpPr/>
                <p:nvPr/>
              </p:nvGrpSpPr>
              <p:grpSpPr>
                <a:xfrm rot="3599256">
                  <a:off x="9780234" y="4948192"/>
                  <a:ext cx="953314" cy="914523"/>
                  <a:chOff x="1132200" y="3138033"/>
                  <a:chExt cx="2674172" cy="569796"/>
                </a:xfrm>
              </p:grpSpPr>
              <p:grpSp>
                <p:nvGrpSpPr>
                  <p:cNvPr id="451" name="Gruppo 450">
                    <a:extLst>
                      <a:ext uri="{FF2B5EF4-FFF2-40B4-BE49-F238E27FC236}">
                        <a16:creationId xmlns:a16="http://schemas.microsoft.com/office/drawing/2014/main" id="{6CAF7083-FB10-AE64-4D58-F6134C618E55}"/>
                      </a:ext>
                    </a:extLst>
                  </p:cNvPr>
                  <p:cNvGrpSpPr/>
                  <p:nvPr/>
                </p:nvGrpSpPr>
                <p:grpSpPr>
                  <a:xfrm>
                    <a:off x="1132200" y="3138033"/>
                    <a:ext cx="1452010" cy="424866"/>
                    <a:chOff x="429299" y="2781926"/>
                    <a:chExt cx="1812216" cy="424866"/>
                  </a:xfrm>
                </p:grpSpPr>
                <p:cxnSp>
                  <p:nvCxnSpPr>
                    <p:cNvPr id="479" name="Connettore diritto 478">
                      <a:extLst>
                        <a:ext uri="{FF2B5EF4-FFF2-40B4-BE49-F238E27FC236}">
                          <a16:creationId xmlns:a16="http://schemas.microsoft.com/office/drawing/2014/main" id="{34F0B0B4-1DDA-B2A7-F7DD-0C4FBEA105B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612405" y="2598820"/>
                      <a:ext cx="163061" cy="529273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0" name="Connettore diritto 479">
                      <a:extLst>
                        <a:ext uri="{FF2B5EF4-FFF2-40B4-BE49-F238E27FC236}">
                          <a16:creationId xmlns:a16="http://schemas.microsoft.com/office/drawing/2014/main" id="{5411BCE9-14A5-81A0-F236-9DCE4F20D0D6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742942" y="2555368"/>
                      <a:ext cx="206787" cy="671193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1" name="Connettore diritto 480">
                      <a:extLst>
                        <a:ext uri="{FF2B5EF4-FFF2-40B4-BE49-F238E27FC236}">
                          <a16:creationId xmlns:a16="http://schemas.microsoft.com/office/drawing/2014/main" id="{CF3DC899-9434-C785-C9ED-336F9F6494D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878732" y="2520604"/>
                      <a:ext cx="240012" cy="779039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2" name="Connettore diritto 481">
                      <a:extLst>
                        <a:ext uri="{FF2B5EF4-FFF2-40B4-BE49-F238E27FC236}">
                          <a16:creationId xmlns:a16="http://schemas.microsoft.com/office/drawing/2014/main" id="{296DFAA0-D07E-824D-CEC6-B3D06D814CD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1013403" y="2489837"/>
                      <a:ext cx="275472" cy="894138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4" name="Connettore diritto 483">
                      <a:extLst>
                        <a:ext uri="{FF2B5EF4-FFF2-40B4-BE49-F238E27FC236}">
                          <a16:creationId xmlns:a16="http://schemas.microsoft.com/office/drawing/2014/main" id="{94A1004E-CBDA-C8F3-FCFC-19C1210C9BD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1147694" y="2456548"/>
                      <a:ext cx="311690" cy="1011688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6" name="Connettore diritto 495">
                      <a:extLst>
                        <a:ext uri="{FF2B5EF4-FFF2-40B4-BE49-F238E27FC236}">
                          <a16:creationId xmlns:a16="http://schemas.microsoft.com/office/drawing/2014/main" id="{4D2A8FC5-2316-805F-0BA3-D1C115F2E01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1281672" y="2421686"/>
                      <a:ext cx="348542" cy="1131307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8" name="Connettore diritto 497">
                      <a:extLst>
                        <a:ext uri="{FF2B5EF4-FFF2-40B4-BE49-F238E27FC236}">
                          <a16:creationId xmlns:a16="http://schemas.microsoft.com/office/drawing/2014/main" id="{E32CE207-3D4B-D033-7153-51301A6B398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1413263" y="2378540"/>
                      <a:ext cx="390149" cy="1266355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464" name="Gruppo 463">
                    <a:extLst>
                      <a:ext uri="{FF2B5EF4-FFF2-40B4-BE49-F238E27FC236}">
                        <a16:creationId xmlns:a16="http://schemas.microsoft.com/office/drawing/2014/main" id="{30B679D0-B0D6-8556-AD55-0518E193FC10}"/>
                      </a:ext>
                    </a:extLst>
                  </p:cNvPr>
                  <p:cNvGrpSpPr/>
                  <p:nvPr/>
                </p:nvGrpSpPr>
                <p:grpSpPr>
                  <a:xfrm>
                    <a:off x="1645651" y="3179280"/>
                    <a:ext cx="2160721" cy="528549"/>
                    <a:chOff x="7143" y="2826095"/>
                    <a:chExt cx="2696737" cy="528549"/>
                  </a:xfrm>
                </p:grpSpPr>
                <p:grpSp>
                  <p:nvGrpSpPr>
                    <p:cNvPr id="466" name="Gruppo 465">
                      <a:extLst>
                        <a:ext uri="{FF2B5EF4-FFF2-40B4-BE49-F238E27FC236}">
                          <a16:creationId xmlns:a16="http://schemas.microsoft.com/office/drawing/2014/main" id="{C228FC5E-6ADE-C4E3-D251-7FFEC452FD0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143" y="2826095"/>
                      <a:ext cx="2396123" cy="528549"/>
                      <a:chOff x="7143" y="2826095"/>
                      <a:chExt cx="2396123" cy="528549"/>
                    </a:xfrm>
                  </p:grpSpPr>
                  <p:cxnSp>
                    <p:nvCxnSpPr>
                      <p:cNvPr id="469" name="Connettore diritto 468">
                        <a:extLst>
                          <a:ext uri="{FF2B5EF4-FFF2-40B4-BE49-F238E27FC236}">
                            <a16:creationId xmlns:a16="http://schemas.microsoft.com/office/drawing/2014/main" id="{2D9502EE-4AFF-26D6-F0A4-BE71A1809285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8000744" flipH="1">
                        <a:off x="484182" y="2355027"/>
                        <a:ext cx="419504" cy="1361639"/>
                      </a:xfrm>
                      <a:prstGeom prst="line">
                        <a:avLst/>
                      </a:prstGeom>
                      <a:ln w="3175">
                        <a:solidFill>
                          <a:schemeClr val="accent4">
                            <a:lumMod val="50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71" name="Connettore diritto 470">
                        <a:extLst>
                          <a:ext uri="{FF2B5EF4-FFF2-40B4-BE49-F238E27FC236}">
                            <a16:creationId xmlns:a16="http://schemas.microsoft.com/office/drawing/2014/main" id="{58F8AEB4-9D30-231D-C8C2-82E826D02B32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8000744" flipH="1">
                        <a:off x="584389" y="2260115"/>
                        <a:ext cx="514060" cy="1668552"/>
                      </a:xfrm>
                      <a:prstGeom prst="line">
                        <a:avLst/>
                      </a:prstGeom>
                      <a:ln w="3175">
                        <a:solidFill>
                          <a:schemeClr val="accent4">
                            <a:lumMod val="50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73" name="Connettore diritto 472">
                        <a:extLst>
                          <a:ext uri="{FF2B5EF4-FFF2-40B4-BE49-F238E27FC236}">
                            <a16:creationId xmlns:a16="http://schemas.microsoft.com/office/drawing/2014/main" id="{C69E3048-8FF1-7AD3-A23D-AC16A3B267CC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8000744" flipH="1">
                        <a:off x="743994" y="2271700"/>
                        <a:ext cx="509481" cy="1653687"/>
                      </a:xfrm>
                      <a:prstGeom prst="line">
                        <a:avLst/>
                      </a:prstGeom>
                      <a:ln w="3175">
                        <a:solidFill>
                          <a:schemeClr val="accent4">
                            <a:lumMod val="50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74" name="Connettore diritto 473">
                        <a:extLst>
                          <a:ext uri="{FF2B5EF4-FFF2-40B4-BE49-F238E27FC236}">
                            <a16:creationId xmlns:a16="http://schemas.microsoft.com/office/drawing/2014/main" id="{5B90BEF6-448E-99BD-F31A-EE9D018AB33F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8000744" flipH="1">
                        <a:off x="898716" y="2279797"/>
                        <a:ext cx="504846" cy="1638643"/>
                      </a:xfrm>
                      <a:prstGeom prst="line">
                        <a:avLst/>
                      </a:prstGeom>
                      <a:ln w="3175">
                        <a:solidFill>
                          <a:schemeClr val="accent4">
                            <a:lumMod val="50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76" name="Connettore diritto 475">
                        <a:extLst>
                          <a:ext uri="{FF2B5EF4-FFF2-40B4-BE49-F238E27FC236}">
                            <a16:creationId xmlns:a16="http://schemas.microsoft.com/office/drawing/2014/main" id="{D2BA154F-C696-29CB-BC85-2047383A87A2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8000744" flipH="1">
                        <a:off x="1050776" y="2281459"/>
                        <a:ext cx="505524" cy="1640845"/>
                      </a:xfrm>
                      <a:prstGeom prst="line">
                        <a:avLst/>
                      </a:prstGeom>
                      <a:ln w="3175">
                        <a:solidFill>
                          <a:schemeClr val="accent4">
                            <a:lumMod val="50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77" name="Connettore diritto 476">
                        <a:extLst>
                          <a:ext uri="{FF2B5EF4-FFF2-40B4-BE49-F238E27FC236}">
                            <a16:creationId xmlns:a16="http://schemas.microsoft.com/office/drawing/2014/main" id="{D72D5E22-5F6A-F762-160E-EDEBE3A6730C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8000744" flipH="1">
                        <a:off x="1206854" y="2291205"/>
                        <a:ext cx="498162" cy="1616949"/>
                      </a:xfrm>
                      <a:prstGeom prst="line">
                        <a:avLst/>
                      </a:prstGeom>
                      <a:ln w="3175">
                        <a:solidFill>
                          <a:schemeClr val="accent4">
                            <a:lumMod val="50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478" name="Connettore diritto 477">
                        <a:extLst>
                          <a:ext uri="{FF2B5EF4-FFF2-40B4-BE49-F238E27FC236}">
                            <a16:creationId xmlns:a16="http://schemas.microsoft.com/office/drawing/2014/main" id="{3ED79F3D-9729-2A89-4D0F-8C6B27AAD8D5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8000744" flipH="1">
                        <a:off x="1363429" y="2313534"/>
                        <a:ext cx="489817" cy="1589856"/>
                      </a:xfrm>
                      <a:prstGeom prst="line">
                        <a:avLst/>
                      </a:prstGeom>
                      <a:ln w="3175">
                        <a:solidFill>
                          <a:schemeClr val="accent4">
                            <a:lumMod val="50000"/>
                          </a:schemeClr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468" name="Connettore diritto 467">
                      <a:extLst>
                        <a:ext uri="{FF2B5EF4-FFF2-40B4-BE49-F238E27FC236}">
                          <a16:creationId xmlns:a16="http://schemas.microsoft.com/office/drawing/2014/main" id="{9A5233BD-B8DA-ED31-0D03-18B73E2FD055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8000744" flipH="1">
                      <a:off x="1670311" y="2317882"/>
                      <a:ext cx="486864" cy="1580275"/>
                    </a:xfrm>
                    <a:prstGeom prst="line">
                      <a:avLst/>
                    </a:prstGeom>
                    <a:ln w="3175">
                      <a:solidFill>
                        <a:schemeClr val="accent4">
                          <a:lumMod val="50000"/>
                        </a:schemeClr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25" name="Connettore diritto 24">
                  <a:extLst>
                    <a:ext uri="{FF2B5EF4-FFF2-40B4-BE49-F238E27FC236}">
                      <a16:creationId xmlns:a16="http://schemas.microsoft.com/office/drawing/2014/main" id="{B1100188-CC62-BDE3-1621-1158A46C63A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9920219" y="5386453"/>
                  <a:ext cx="786094" cy="454078"/>
                </a:xfrm>
                <a:prstGeom prst="line">
                  <a:avLst/>
                </a:prstGeom>
                <a:ln w="3175">
                  <a:solidFill>
                    <a:schemeClr val="accent4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63" name="Connettore diritto 162">
                <a:extLst>
                  <a:ext uri="{FF2B5EF4-FFF2-40B4-BE49-F238E27FC236}">
                    <a16:creationId xmlns:a16="http://schemas.microsoft.com/office/drawing/2014/main" id="{59055625-EECF-341F-2674-DD5F9A682F3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157942" y="6440499"/>
                <a:ext cx="111843" cy="64605"/>
              </a:xfrm>
              <a:prstGeom prst="line">
                <a:avLst/>
              </a:prstGeom>
              <a:ln w="31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Connettore diritto 163">
                <a:extLst>
                  <a:ext uri="{FF2B5EF4-FFF2-40B4-BE49-F238E27FC236}">
                    <a16:creationId xmlns:a16="http://schemas.microsoft.com/office/drawing/2014/main" id="{B563DF82-460D-AEE9-2EA2-0DBF933FDF9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128462" y="6418762"/>
                <a:ext cx="97090" cy="56083"/>
              </a:xfrm>
              <a:prstGeom prst="line">
                <a:avLst/>
              </a:prstGeom>
              <a:ln w="31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Connettore diritto 164">
                <a:extLst>
                  <a:ext uri="{FF2B5EF4-FFF2-40B4-BE49-F238E27FC236}">
                    <a16:creationId xmlns:a16="http://schemas.microsoft.com/office/drawing/2014/main" id="{D939E2A7-91F9-08B3-6367-50ADD4D1BB1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115411" y="6390582"/>
                <a:ext cx="72599" cy="41936"/>
              </a:xfrm>
              <a:prstGeom prst="line">
                <a:avLst/>
              </a:prstGeom>
              <a:ln w="31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Connettore diritto 175">
                <a:extLst>
                  <a:ext uri="{FF2B5EF4-FFF2-40B4-BE49-F238E27FC236}">
                    <a16:creationId xmlns:a16="http://schemas.microsoft.com/office/drawing/2014/main" id="{6077AC4F-D636-1C7F-2241-800889A5008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89030" y="6365557"/>
                <a:ext cx="55533" cy="32078"/>
              </a:xfrm>
              <a:prstGeom prst="line">
                <a:avLst/>
              </a:prstGeom>
              <a:ln w="31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Connettore diritto 177">
                <a:extLst>
                  <a:ext uri="{FF2B5EF4-FFF2-40B4-BE49-F238E27FC236}">
                    <a16:creationId xmlns:a16="http://schemas.microsoft.com/office/drawing/2014/main" id="{C6D1754A-B7A2-E625-3109-A300E5F896B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70466" y="6340137"/>
                <a:ext cx="31229" cy="18039"/>
              </a:xfrm>
              <a:prstGeom prst="line">
                <a:avLst/>
              </a:prstGeom>
              <a:ln w="31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Connettore diritto 178">
                <a:extLst>
                  <a:ext uri="{FF2B5EF4-FFF2-40B4-BE49-F238E27FC236}">
                    <a16:creationId xmlns:a16="http://schemas.microsoft.com/office/drawing/2014/main" id="{D8DF0706-B7C3-72C2-16E0-7E95133BF57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8041620" y="6315903"/>
                <a:ext cx="11889" cy="6868"/>
              </a:xfrm>
              <a:prstGeom prst="line">
                <a:avLst/>
              </a:prstGeom>
              <a:ln w="31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7" name="Gruppo 196">
              <a:extLst>
                <a:ext uri="{FF2B5EF4-FFF2-40B4-BE49-F238E27FC236}">
                  <a16:creationId xmlns:a16="http://schemas.microsoft.com/office/drawing/2014/main" id="{9DD9EB3B-7F33-F977-4D34-E5E12DB8C18F}"/>
                </a:ext>
              </a:extLst>
            </p:cNvPr>
            <p:cNvGrpSpPr/>
            <p:nvPr/>
          </p:nvGrpSpPr>
          <p:grpSpPr>
            <a:xfrm>
              <a:off x="9961543" y="4467400"/>
              <a:ext cx="492287" cy="536439"/>
              <a:chOff x="10202671" y="5126034"/>
              <a:chExt cx="492287" cy="536439"/>
            </a:xfrm>
          </p:grpSpPr>
          <p:grpSp>
            <p:nvGrpSpPr>
              <p:cNvPr id="207" name="Gruppo 206">
                <a:extLst>
                  <a:ext uri="{FF2B5EF4-FFF2-40B4-BE49-F238E27FC236}">
                    <a16:creationId xmlns:a16="http://schemas.microsoft.com/office/drawing/2014/main" id="{86F49FA2-DE19-05FA-65B0-C1BCCE6E728A}"/>
                  </a:ext>
                </a:extLst>
              </p:cNvPr>
              <p:cNvGrpSpPr/>
              <p:nvPr/>
            </p:nvGrpSpPr>
            <p:grpSpPr>
              <a:xfrm rot="3599256">
                <a:off x="10184667" y="5144038"/>
                <a:ext cx="472753" cy="436745"/>
                <a:chOff x="1931985" y="3184884"/>
                <a:chExt cx="1326136" cy="272114"/>
              </a:xfrm>
            </p:grpSpPr>
            <p:grpSp>
              <p:nvGrpSpPr>
                <p:cNvPr id="209" name="Gruppo 208">
                  <a:extLst>
                    <a:ext uri="{FF2B5EF4-FFF2-40B4-BE49-F238E27FC236}">
                      <a16:creationId xmlns:a16="http://schemas.microsoft.com/office/drawing/2014/main" id="{5B071BCF-96DE-EAAE-CF22-E50527C6E711}"/>
                    </a:ext>
                  </a:extLst>
                </p:cNvPr>
                <p:cNvGrpSpPr/>
                <p:nvPr/>
              </p:nvGrpSpPr>
              <p:grpSpPr>
                <a:xfrm>
                  <a:off x="1931985" y="3185766"/>
                  <a:ext cx="204498" cy="50267"/>
                  <a:chOff x="1427493" y="2829659"/>
                  <a:chExt cx="255229" cy="50267"/>
                </a:xfrm>
              </p:grpSpPr>
              <p:cxnSp>
                <p:nvCxnSpPr>
                  <p:cNvPr id="232" name="Connettore diritto 231">
                    <a:extLst>
                      <a:ext uri="{FF2B5EF4-FFF2-40B4-BE49-F238E27FC236}">
                        <a16:creationId xmlns:a16="http://schemas.microsoft.com/office/drawing/2014/main" id="{C986357E-EEAF-3958-8BA6-04A8EDBB534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1447178" y="2809974"/>
                    <a:ext cx="17530" cy="56899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3" name="Connettore diritto 232">
                    <a:extLst>
                      <a:ext uri="{FF2B5EF4-FFF2-40B4-BE49-F238E27FC236}">
                        <a16:creationId xmlns:a16="http://schemas.microsoft.com/office/drawing/2014/main" id="{2E626E18-BB26-C049-6F06-EABB749AE7D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1585423" y="2782627"/>
                    <a:ext cx="45833" cy="148765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11" name="Gruppo 210">
                  <a:extLst>
                    <a:ext uri="{FF2B5EF4-FFF2-40B4-BE49-F238E27FC236}">
                      <a16:creationId xmlns:a16="http://schemas.microsoft.com/office/drawing/2014/main" id="{00790A43-F65F-A8A4-1F4B-306B54A29568}"/>
                    </a:ext>
                  </a:extLst>
                </p:cNvPr>
                <p:cNvGrpSpPr/>
                <p:nvPr/>
              </p:nvGrpSpPr>
              <p:grpSpPr>
                <a:xfrm>
                  <a:off x="2096858" y="3184884"/>
                  <a:ext cx="1161263" cy="272114"/>
                  <a:chOff x="570281" y="2831699"/>
                  <a:chExt cx="1449340" cy="272114"/>
                </a:xfrm>
              </p:grpSpPr>
              <p:cxnSp>
                <p:nvCxnSpPr>
                  <p:cNvPr id="213" name="Connettore diritto 212">
                    <a:extLst>
                      <a:ext uri="{FF2B5EF4-FFF2-40B4-BE49-F238E27FC236}">
                        <a16:creationId xmlns:a16="http://schemas.microsoft.com/office/drawing/2014/main" id="{51856460-EB0F-46C0-4CB2-4C046DA4B67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655838" y="2746142"/>
                    <a:ext cx="76193" cy="247308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5" name="Connettore diritto 214">
                    <a:extLst>
                      <a:ext uri="{FF2B5EF4-FFF2-40B4-BE49-F238E27FC236}">
                        <a16:creationId xmlns:a16="http://schemas.microsoft.com/office/drawing/2014/main" id="{11F8C180-0A8D-D491-E608-F5CC85B08C2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789939" y="2719808"/>
                    <a:ext cx="102959" cy="334185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7" name="Connettore diritto 216">
                    <a:extLst>
                      <a:ext uri="{FF2B5EF4-FFF2-40B4-BE49-F238E27FC236}">
                        <a16:creationId xmlns:a16="http://schemas.microsoft.com/office/drawing/2014/main" id="{91FE783B-7149-6EDF-F4C2-B3731C43CAD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932015" y="2694349"/>
                    <a:ext cx="133434" cy="433106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8" name="Connettore diritto 217">
                    <a:extLst>
                      <a:ext uri="{FF2B5EF4-FFF2-40B4-BE49-F238E27FC236}">
                        <a16:creationId xmlns:a16="http://schemas.microsoft.com/office/drawing/2014/main" id="{A10787CE-42E9-E998-D134-513F106570E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1067269" y="2655182"/>
                    <a:ext cx="167746" cy="544474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2" name="Connettore diritto 221">
                    <a:extLst>
                      <a:ext uri="{FF2B5EF4-FFF2-40B4-BE49-F238E27FC236}">
                        <a16:creationId xmlns:a16="http://schemas.microsoft.com/office/drawing/2014/main" id="{CECF079E-B622-4652-00F0-EF9D68B1E47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1205257" y="2624099"/>
                    <a:ext cx="196566" cy="638020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3" name="Connettore diritto 222">
                    <a:extLst>
                      <a:ext uri="{FF2B5EF4-FFF2-40B4-BE49-F238E27FC236}">
                        <a16:creationId xmlns:a16="http://schemas.microsoft.com/office/drawing/2014/main" id="{30BD217D-B1DE-222B-95BF-22126719E4F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1344461" y="2600312"/>
                    <a:ext cx="222951" cy="723662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4" name="Connettore diritto 223">
                    <a:extLst>
                      <a:ext uri="{FF2B5EF4-FFF2-40B4-BE49-F238E27FC236}">
                        <a16:creationId xmlns:a16="http://schemas.microsoft.com/office/drawing/2014/main" id="{7AD21354-0F6D-03E8-B3F0-5096A94F3A7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8000744" flipH="1">
                    <a:off x="1481629" y="2565821"/>
                    <a:ext cx="253423" cy="822561"/>
                  </a:xfrm>
                  <a:prstGeom prst="line">
                    <a:avLst/>
                  </a:prstGeom>
                  <a:ln w="3175">
                    <a:solidFill>
                      <a:schemeClr val="accent4">
                        <a:lumMod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08" name="Connettore diritto 207">
                <a:extLst>
                  <a:ext uri="{FF2B5EF4-FFF2-40B4-BE49-F238E27FC236}">
                    <a16:creationId xmlns:a16="http://schemas.microsoft.com/office/drawing/2014/main" id="{D7988184-3340-A4B8-3CA8-38B2BFC68F8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0228471" y="5393012"/>
                <a:ext cx="466487" cy="269461"/>
              </a:xfrm>
              <a:prstGeom prst="line">
                <a:avLst/>
              </a:prstGeom>
              <a:ln w="31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91" name="Gruppo 290">
              <a:extLst>
                <a:ext uri="{FF2B5EF4-FFF2-40B4-BE49-F238E27FC236}">
                  <a16:creationId xmlns:a16="http://schemas.microsoft.com/office/drawing/2014/main" id="{30CA177C-FC17-7A8B-D0DA-FFA8B25CBCFC}"/>
                </a:ext>
              </a:extLst>
            </p:cNvPr>
            <p:cNvGrpSpPr/>
            <p:nvPr/>
          </p:nvGrpSpPr>
          <p:grpSpPr>
            <a:xfrm rot="3599256">
              <a:off x="8691095" y="5599313"/>
              <a:ext cx="130161" cy="155431"/>
              <a:chOff x="1285267" y="2835107"/>
              <a:chExt cx="455696" cy="96841"/>
            </a:xfrm>
          </p:grpSpPr>
          <p:cxnSp>
            <p:nvCxnSpPr>
              <p:cNvPr id="296" name="Connettore diritto 295">
                <a:extLst>
                  <a:ext uri="{FF2B5EF4-FFF2-40B4-BE49-F238E27FC236}">
                    <a16:creationId xmlns:a16="http://schemas.microsoft.com/office/drawing/2014/main" id="{EA3E5BF0-C502-859B-AD93-14257DC42268}"/>
                  </a:ext>
                </a:extLst>
              </p:cNvPr>
              <p:cNvCxnSpPr>
                <a:cxnSpLocks/>
              </p:cNvCxnSpPr>
              <p:nvPr/>
            </p:nvCxnSpPr>
            <p:spPr>
              <a:xfrm rot="18000744" flipH="1">
                <a:off x="1297909" y="2822465"/>
                <a:ext cx="11259" cy="36544"/>
              </a:xfrm>
              <a:prstGeom prst="line">
                <a:avLst/>
              </a:prstGeom>
              <a:ln w="31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7" name="Connettore diritto 296">
                <a:extLst>
                  <a:ext uri="{FF2B5EF4-FFF2-40B4-BE49-F238E27FC236}">
                    <a16:creationId xmlns:a16="http://schemas.microsoft.com/office/drawing/2014/main" id="{9D5C48FE-1C00-63E7-301F-CCAE2BF95F00}"/>
                  </a:ext>
                </a:extLst>
              </p:cNvPr>
              <p:cNvCxnSpPr>
                <a:cxnSpLocks/>
              </p:cNvCxnSpPr>
              <p:nvPr/>
            </p:nvCxnSpPr>
            <p:spPr>
              <a:xfrm rot="18000744" flipH="1">
                <a:off x="1431014" y="2787027"/>
                <a:ext cx="49842" cy="161778"/>
              </a:xfrm>
              <a:prstGeom prst="line">
                <a:avLst/>
              </a:prstGeom>
              <a:ln w="31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8" name="Connettore diritto 297">
                <a:extLst>
                  <a:ext uri="{FF2B5EF4-FFF2-40B4-BE49-F238E27FC236}">
                    <a16:creationId xmlns:a16="http://schemas.microsoft.com/office/drawing/2014/main" id="{3454227E-CDC1-FB4C-93BF-7064D90F84C3}"/>
                  </a:ext>
                </a:extLst>
              </p:cNvPr>
              <p:cNvCxnSpPr>
                <a:cxnSpLocks/>
              </p:cNvCxnSpPr>
              <p:nvPr/>
            </p:nvCxnSpPr>
            <p:spPr>
              <a:xfrm rot="18000744" flipH="1">
                <a:off x="1567487" y="2758471"/>
                <a:ext cx="81716" cy="265237"/>
              </a:xfrm>
              <a:prstGeom prst="line">
                <a:avLst/>
              </a:prstGeom>
              <a:ln w="3175">
                <a:solidFill>
                  <a:schemeClr val="accent4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2" name="Gruppo 331">
            <a:extLst>
              <a:ext uri="{FF2B5EF4-FFF2-40B4-BE49-F238E27FC236}">
                <a16:creationId xmlns:a16="http://schemas.microsoft.com/office/drawing/2014/main" id="{441D68F5-BABF-6D51-C87C-BE4D9184C6E0}"/>
              </a:ext>
            </a:extLst>
          </p:cNvPr>
          <p:cNvGrpSpPr/>
          <p:nvPr/>
        </p:nvGrpSpPr>
        <p:grpSpPr>
          <a:xfrm rot="1800000">
            <a:off x="6924384" y="4138057"/>
            <a:ext cx="2143983" cy="2001036"/>
            <a:chOff x="1954782" y="2639470"/>
            <a:chExt cx="1985761" cy="3277055"/>
          </a:xfrm>
        </p:grpSpPr>
        <p:grpSp>
          <p:nvGrpSpPr>
            <p:cNvPr id="361" name="Gruppo 360">
              <a:extLst>
                <a:ext uri="{FF2B5EF4-FFF2-40B4-BE49-F238E27FC236}">
                  <a16:creationId xmlns:a16="http://schemas.microsoft.com/office/drawing/2014/main" id="{794C5A65-3E0A-F4D8-82CF-AA3AE190B151}"/>
                </a:ext>
              </a:extLst>
            </p:cNvPr>
            <p:cNvGrpSpPr/>
            <p:nvPr/>
          </p:nvGrpSpPr>
          <p:grpSpPr>
            <a:xfrm>
              <a:off x="1954782" y="2642390"/>
              <a:ext cx="122109" cy="3271133"/>
              <a:chOff x="1455938" y="2286283"/>
              <a:chExt cx="152400" cy="3271134"/>
            </a:xfrm>
          </p:grpSpPr>
          <p:cxnSp>
            <p:nvCxnSpPr>
              <p:cNvPr id="367" name="Connettore diritto 366">
                <a:extLst>
                  <a:ext uri="{FF2B5EF4-FFF2-40B4-BE49-F238E27FC236}">
                    <a16:creationId xmlns:a16="http://schemas.microsoft.com/office/drawing/2014/main" id="{AA743888-6AC5-D93E-932C-2A8884B87E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55938" y="2293677"/>
                <a:ext cx="0" cy="3263740"/>
              </a:xfrm>
              <a:prstGeom prst="line">
                <a:avLst/>
              </a:prstGeom>
              <a:ln w="31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Connettore diritto 367">
                <a:extLst>
                  <a:ext uri="{FF2B5EF4-FFF2-40B4-BE49-F238E27FC236}">
                    <a16:creationId xmlns:a16="http://schemas.microsoft.com/office/drawing/2014/main" id="{3FD40C3F-2803-D7F1-7551-A4ED1741445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608338" y="2286283"/>
                <a:ext cx="0" cy="3263740"/>
              </a:xfrm>
              <a:prstGeom prst="line">
                <a:avLst/>
              </a:prstGeom>
              <a:ln w="31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42" name="Gruppo 341">
              <a:extLst>
                <a:ext uri="{FF2B5EF4-FFF2-40B4-BE49-F238E27FC236}">
                  <a16:creationId xmlns:a16="http://schemas.microsoft.com/office/drawing/2014/main" id="{BB1C3BC8-4BA4-69A4-0A40-2A4646A67815}"/>
                </a:ext>
              </a:extLst>
            </p:cNvPr>
            <p:cNvGrpSpPr/>
            <p:nvPr/>
          </p:nvGrpSpPr>
          <p:grpSpPr>
            <a:xfrm>
              <a:off x="2195936" y="2639470"/>
              <a:ext cx="1744607" cy="3277055"/>
              <a:chOff x="693938" y="2286285"/>
              <a:chExt cx="2177397" cy="3277055"/>
            </a:xfrm>
          </p:grpSpPr>
          <p:grpSp>
            <p:nvGrpSpPr>
              <p:cNvPr id="343" name="Gruppo 342">
                <a:extLst>
                  <a:ext uri="{FF2B5EF4-FFF2-40B4-BE49-F238E27FC236}">
                    <a16:creationId xmlns:a16="http://schemas.microsoft.com/office/drawing/2014/main" id="{CF3BB90A-31DC-004C-1E3C-163EE2BF24DD}"/>
                  </a:ext>
                </a:extLst>
              </p:cNvPr>
              <p:cNvGrpSpPr/>
              <p:nvPr/>
            </p:nvGrpSpPr>
            <p:grpSpPr>
              <a:xfrm>
                <a:off x="693938" y="2286285"/>
                <a:ext cx="1430192" cy="3277055"/>
                <a:chOff x="693938" y="2286285"/>
                <a:chExt cx="1430192" cy="3277055"/>
              </a:xfrm>
            </p:grpSpPr>
            <p:cxnSp>
              <p:nvCxnSpPr>
                <p:cNvPr id="353" name="Connettore diritto 352">
                  <a:extLst>
                    <a:ext uri="{FF2B5EF4-FFF2-40B4-BE49-F238E27FC236}">
                      <a16:creationId xmlns:a16="http://schemas.microsoft.com/office/drawing/2014/main" id="{9BE2F4C1-8B5B-5BAE-64ED-AFC977C3B9B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93938" y="2286285"/>
                  <a:ext cx="0" cy="3263740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4" name="Connettore diritto 353">
                  <a:extLst>
                    <a:ext uri="{FF2B5EF4-FFF2-40B4-BE49-F238E27FC236}">
                      <a16:creationId xmlns:a16="http://schemas.microsoft.com/office/drawing/2014/main" id="{560ABDC5-7887-1FBC-B656-6BFD3260046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46338" y="2287767"/>
                  <a:ext cx="0" cy="3263740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5" name="Connettore diritto 354">
                  <a:extLst>
                    <a:ext uri="{FF2B5EF4-FFF2-40B4-BE49-F238E27FC236}">
                      <a16:creationId xmlns:a16="http://schemas.microsoft.com/office/drawing/2014/main" id="{8A2B38FD-20B7-9F17-BD48-5CF3D398E6F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998738" y="2298126"/>
                  <a:ext cx="0" cy="3263740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6" name="Connettore diritto 355">
                  <a:extLst>
                    <a:ext uri="{FF2B5EF4-FFF2-40B4-BE49-F238E27FC236}">
                      <a16:creationId xmlns:a16="http://schemas.microsoft.com/office/drawing/2014/main" id="{B6E1D282-F049-64ED-A7FB-B346AD0150B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151138" y="2299600"/>
                  <a:ext cx="0" cy="3263740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Connettore diritto 356">
                  <a:extLst>
                    <a:ext uri="{FF2B5EF4-FFF2-40B4-BE49-F238E27FC236}">
                      <a16:creationId xmlns:a16="http://schemas.microsoft.com/office/drawing/2014/main" id="{5CE07E9D-F275-593F-A0E8-8CCF1E122BC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303538" y="2292200"/>
                  <a:ext cx="0" cy="3263740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8" name="Connettore diritto 357">
                  <a:extLst>
                    <a:ext uri="{FF2B5EF4-FFF2-40B4-BE49-F238E27FC236}">
                      <a16:creationId xmlns:a16="http://schemas.microsoft.com/office/drawing/2014/main" id="{83E6C263-B3FC-57FD-3936-5BEBA762693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909562" y="2668579"/>
                  <a:ext cx="1092754" cy="2681429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9" name="Connettore diritto 358">
                  <a:extLst>
                    <a:ext uri="{FF2B5EF4-FFF2-40B4-BE49-F238E27FC236}">
                      <a16:creationId xmlns:a16="http://schemas.microsoft.com/office/drawing/2014/main" id="{D56E44A0-1EBE-C764-6545-A35EAD5316E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1092548" y="2822898"/>
                  <a:ext cx="1031582" cy="2531324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4" name="Gruppo 343">
                <a:extLst>
                  <a:ext uri="{FF2B5EF4-FFF2-40B4-BE49-F238E27FC236}">
                    <a16:creationId xmlns:a16="http://schemas.microsoft.com/office/drawing/2014/main" id="{E4002CA5-722B-9C3D-9564-DB3F80723555}"/>
                  </a:ext>
                </a:extLst>
              </p:cNvPr>
              <p:cNvGrpSpPr/>
              <p:nvPr/>
            </p:nvGrpSpPr>
            <p:grpSpPr>
              <a:xfrm>
                <a:off x="1271459" y="2953219"/>
                <a:ext cx="1599876" cy="2465438"/>
                <a:chOff x="204054" y="2959878"/>
                <a:chExt cx="1599876" cy="2465438"/>
              </a:xfrm>
            </p:grpSpPr>
            <p:cxnSp>
              <p:nvCxnSpPr>
                <p:cNvPr id="345" name="Connettore diritto 344">
                  <a:extLst>
                    <a:ext uri="{FF2B5EF4-FFF2-40B4-BE49-F238E27FC236}">
                      <a16:creationId xmlns:a16="http://schemas.microsoft.com/office/drawing/2014/main" id="{0391637A-3408-44CF-C1F2-07D0E3E3537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204054" y="2959878"/>
                  <a:ext cx="979768" cy="2404182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6" name="Connettore diritto 345">
                  <a:extLst>
                    <a:ext uri="{FF2B5EF4-FFF2-40B4-BE49-F238E27FC236}">
                      <a16:creationId xmlns:a16="http://schemas.microsoft.com/office/drawing/2014/main" id="{42F0CD32-3659-98A7-7284-F0A0A80D62B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388665" y="3131669"/>
                  <a:ext cx="915346" cy="2246102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7" name="Connettore diritto 346">
                  <a:extLst>
                    <a:ext uri="{FF2B5EF4-FFF2-40B4-BE49-F238E27FC236}">
                      <a16:creationId xmlns:a16="http://schemas.microsoft.com/office/drawing/2014/main" id="{3C447D8B-A829-43A9-622B-E6C73534C80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567534" y="3281975"/>
                  <a:ext cx="862409" cy="2116201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9" name="Connettore diritto 348">
                  <a:extLst>
                    <a:ext uri="{FF2B5EF4-FFF2-40B4-BE49-F238E27FC236}">
                      <a16:creationId xmlns:a16="http://schemas.microsoft.com/office/drawing/2014/main" id="{F75408B0-3ED2-6B19-B604-657997CA13F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749485" y="3439695"/>
                  <a:ext cx="803307" cy="1971175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0" name="Connettore diritto 349">
                  <a:extLst>
                    <a:ext uri="{FF2B5EF4-FFF2-40B4-BE49-F238E27FC236}">
                      <a16:creationId xmlns:a16="http://schemas.microsoft.com/office/drawing/2014/main" id="{D6AEC9E5-9960-40C5-49CD-DEC5F0AFF84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927282" y="3566572"/>
                  <a:ext cx="752513" cy="1846538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1" name="Connettore diritto 350">
                  <a:extLst>
                    <a:ext uri="{FF2B5EF4-FFF2-40B4-BE49-F238E27FC236}">
                      <a16:creationId xmlns:a16="http://schemas.microsoft.com/office/drawing/2014/main" id="{65B494C9-FE8F-55E7-784A-A77CB4DD5BF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9800000" flipH="1">
                  <a:off x="1107947" y="3717495"/>
                  <a:ext cx="695983" cy="1707821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20" name="Figura a mano libera: forma 19">
            <a:extLst>
              <a:ext uri="{FF2B5EF4-FFF2-40B4-BE49-F238E27FC236}">
                <a16:creationId xmlns:a16="http://schemas.microsoft.com/office/drawing/2014/main" id="{03583015-9D0D-A468-0129-3D93AADF9282}"/>
              </a:ext>
            </a:extLst>
          </p:cNvPr>
          <p:cNvSpPr/>
          <p:nvPr/>
        </p:nvSpPr>
        <p:spPr>
          <a:xfrm>
            <a:off x="5524500" y="4312920"/>
            <a:ext cx="664845" cy="1247775"/>
          </a:xfrm>
          <a:custGeom>
            <a:avLst/>
            <a:gdLst>
              <a:gd name="connsiteX0" fmla="*/ 0 w 664845"/>
              <a:gd name="connsiteY0" fmla="*/ 0 h 1247775"/>
              <a:gd name="connsiteX1" fmla="*/ 49530 w 664845"/>
              <a:gd name="connsiteY1" fmla="*/ 76200 h 1247775"/>
              <a:gd name="connsiteX2" fmla="*/ 123825 w 664845"/>
              <a:gd name="connsiteY2" fmla="*/ 163830 h 1247775"/>
              <a:gd name="connsiteX3" fmla="*/ 278130 w 664845"/>
              <a:gd name="connsiteY3" fmla="*/ 344805 h 1247775"/>
              <a:gd name="connsiteX4" fmla="*/ 409575 w 664845"/>
              <a:gd name="connsiteY4" fmla="*/ 537210 h 1247775"/>
              <a:gd name="connsiteX5" fmla="*/ 552450 w 664845"/>
              <a:gd name="connsiteY5" fmla="*/ 845820 h 1247775"/>
              <a:gd name="connsiteX6" fmla="*/ 630555 w 664845"/>
              <a:gd name="connsiteY6" fmla="*/ 1148715 h 1247775"/>
              <a:gd name="connsiteX7" fmla="*/ 664845 w 664845"/>
              <a:gd name="connsiteY7" fmla="*/ 1247775 h 1247775"/>
              <a:gd name="connsiteX0" fmla="*/ 0 w 664845"/>
              <a:gd name="connsiteY0" fmla="*/ 0 h 1247775"/>
              <a:gd name="connsiteX1" fmla="*/ 49530 w 664845"/>
              <a:gd name="connsiteY1" fmla="*/ 76200 h 1247775"/>
              <a:gd name="connsiteX2" fmla="*/ 123825 w 664845"/>
              <a:gd name="connsiteY2" fmla="*/ 163830 h 1247775"/>
              <a:gd name="connsiteX3" fmla="*/ 278130 w 664845"/>
              <a:gd name="connsiteY3" fmla="*/ 344805 h 1247775"/>
              <a:gd name="connsiteX4" fmla="*/ 409575 w 664845"/>
              <a:gd name="connsiteY4" fmla="*/ 537210 h 1247775"/>
              <a:gd name="connsiteX5" fmla="*/ 552450 w 664845"/>
              <a:gd name="connsiteY5" fmla="*/ 845820 h 1247775"/>
              <a:gd name="connsiteX6" fmla="*/ 630555 w 664845"/>
              <a:gd name="connsiteY6" fmla="*/ 1148715 h 1247775"/>
              <a:gd name="connsiteX7" fmla="*/ 664845 w 664845"/>
              <a:gd name="connsiteY7" fmla="*/ 1247775 h 1247775"/>
              <a:gd name="connsiteX0" fmla="*/ 0 w 664845"/>
              <a:gd name="connsiteY0" fmla="*/ 0 h 1247775"/>
              <a:gd name="connsiteX1" fmla="*/ 49530 w 664845"/>
              <a:gd name="connsiteY1" fmla="*/ 76200 h 1247775"/>
              <a:gd name="connsiteX2" fmla="*/ 123825 w 664845"/>
              <a:gd name="connsiteY2" fmla="*/ 163830 h 1247775"/>
              <a:gd name="connsiteX3" fmla="*/ 278130 w 664845"/>
              <a:gd name="connsiteY3" fmla="*/ 344805 h 1247775"/>
              <a:gd name="connsiteX4" fmla="*/ 409575 w 664845"/>
              <a:gd name="connsiteY4" fmla="*/ 537210 h 1247775"/>
              <a:gd name="connsiteX5" fmla="*/ 552450 w 664845"/>
              <a:gd name="connsiteY5" fmla="*/ 845820 h 1247775"/>
              <a:gd name="connsiteX6" fmla="*/ 630555 w 664845"/>
              <a:gd name="connsiteY6" fmla="*/ 1148715 h 1247775"/>
              <a:gd name="connsiteX7" fmla="*/ 664845 w 664845"/>
              <a:gd name="connsiteY7" fmla="*/ 1247775 h 1247775"/>
              <a:gd name="connsiteX0" fmla="*/ 0 w 664845"/>
              <a:gd name="connsiteY0" fmla="*/ 0 h 1247775"/>
              <a:gd name="connsiteX1" fmla="*/ 49530 w 664845"/>
              <a:gd name="connsiteY1" fmla="*/ 76200 h 1247775"/>
              <a:gd name="connsiteX2" fmla="*/ 123825 w 664845"/>
              <a:gd name="connsiteY2" fmla="*/ 163830 h 1247775"/>
              <a:gd name="connsiteX3" fmla="*/ 278130 w 664845"/>
              <a:gd name="connsiteY3" fmla="*/ 344805 h 1247775"/>
              <a:gd name="connsiteX4" fmla="*/ 409575 w 664845"/>
              <a:gd name="connsiteY4" fmla="*/ 537210 h 1247775"/>
              <a:gd name="connsiteX5" fmla="*/ 552450 w 664845"/>
              <a:gd name="connsiteY5" fmla="*/ 845820 h 1247775"/>
              <a:gd name="connsiteX6" fmla="*/ 630555 w 664845"/>
              <a:gd name="connsiteY6" fmla="*/ 1148715 h 1247775"/>
              <a:gd name="connsiteX7" fmla="*/ 664845 w 664845"/>
              <a:gd name="connsiteY7" fmla="*/ 1247775 h 1247775"/>
              <a:gd name="connsiteX0" fmla="*/ 0 w 664845"/>
              <a:gd name="connsiteY0" fmla="*/ 0 h 1247775"/>
              <a:gd name="connsiteX1" fmla="*/ 49530 w 664845"/>
              <a:gd name="connsiteY1" fmla="*/ 76200 h 1247775"/>
              <a:gd name="connsiteX2" fmla="*/ 123825 w 664845"/>
              <a:gd name="connsiteY2" fmla="*/ 163830 h 1247775"/>
              <a:gd name="connsiteX3" fmla="*/ 278130 w 664845"/>
              <a:gd name="connsiteY3" fmla="*/ 344805 h 1247775"/>
              <a:gd name="connsiteX4" fmla="*/ 409575 w 664845"/>
              <a:gd name="connsiteY4" fmla="*/ 537210 h 1247775"/>
              <a:gd name="connsiteX5" fmla="*/ 552450 w 664845"/>
              <a:gd name="connsiteY5" fmla="*/ 845820 h 1247775"/>
              <a:gd name="connsiteX6" fmla="*/ 630555 w 664845"/>
              <a:gd name="connsiteY6" fmla="*/ 1148715 h 1247775"/>
              <a:gd name="connsiteX7" fmla="*/ 664845 w 664845"/>
              <a:gd name="connsiteY7" fmla="*/ 1247775 h 1247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64845" h="1247775">
                <a:moveTo>
                  <a:pt x="0" y="0"/>
                </a:moveTo>
                <a:cubicBezTo>
                  <a:pt x="14446" y="24447"/>
                  <a:pt x="28893" y="48895"/>
                  <a:pt x="49530" y="76200"/>
                </a:cubicBezTo>
                <a:cubicBezTo>
                  <a:pt x="70168" y="103505"/>
                  <a:pt x="123825" y="163830"/>
                  <a:pt x="123825" y="163830"/>
                </a:cubicBezTo>
                <a:cubicBezTo>
                  <a:pt x="161925" y="208598"/>
                  <a:pt x="230505" y="282575"/>
                  <a:pt x="278130" y="344805"/>
                </a:cubicBezTo>
                <a:cubicBezTo>
                  <a:pt x="325755" y="407035"/>
                  <a:pt x="363855" y="453708"/>
                  <a:pt x="409575" y="537210"/>
                </a:cubicBezTo>
                <a:cubicBezTo>
                  <a:pt x="455295" y="620712"/>
                  <a:pt x="523240" y="741998"/>
                  <a:pt x="552450" y="845820"/>
                </a:cubicBezTo>
                <a:cubicBezTo>
                  <a:pt x="581660" y="949642"/>
                  <a:pt x="615633" y="1083628"/>
                  <a:pt x="630555" y="1148715"/>
                </a:cubicBezTo>
                <a:cubicBezTo>
                  <a:pt x="653098" y="1215708"/>
                  <a:pt x="642937" y="1224597"/>
                  <a:pt x="664845" y="1247775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51" name="Connettore diritto 550">
            <a:extLst>
              <a:ext uri="{FF2B5EF4-FFF2-40B4-BE49-F238E27FC236}">
                <a16:creationId xmlns:a16="http://schemas.microsoft.com/office/drawing/2014/main" id="{B17CA81E-FA0A-4396-F175-FFC07A56FF08}"/>
              </a:ext>
            </a:extLst>
          </p:cNvPr>
          <p:cNvCxnSpPr>
            <a:cxnSpLocks/>
          </p:cNvCxnSpPr>
          <p:nvPr/>
        </p:nvCxnSpPr>
        <p:spPr>
          <a:xfrm>
            <a:off x="4597469" y="5165623"/>
            <a:ext cx="1484565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1" name="Connettore diritto 560">
            <a:extLst>
              <a:ext uri="{FF2B5EF4-FFF2-40B4-BE49-F238E27FC236}">
                <a16:creationId xmlns:a16="http://schemas.microsoft.com/office/drawing/2014/main" id="{05701720-8856-CC6A-1FF3-91239C808381}"/>
              </a:ext>
            </a:extLst>
          </p:cNvPr>
          <p:cNvCxnSpPr>
            <a:cxnSpLocks/>
          </p:cNvCxnSpPr>
          <p:nvPr/>
        </p:nvCxnSpPr>
        <p:spPr>
          <a:xfrm>
            <a:off x="4608499" y="5010391"/>
            <a:ext cx="1495118" cy="263629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2" name="Connettore diritto 561">
            <a:extLst>
              <a:ext uri="{FF2B5EF4-FFF2-40B4-BE49-F238E27FC236}">
                <a16:creationId xmlns:a16="http://schemas.microsoft.com/office/drawing/2014/main" id="{8377C54C-AA11-87DB-F8EE-EFE90305D270}"/>
              </a:ext>
            </a:extLst>
          </p:cNvPr>
          <p:cNvCxnSpPr>
            <a:cxnSpLocks/>
          </p:cNvCxnSpPr>
          <p:nvPr/>
        </p:nvCxnSpPr>
        <p:spPr>
          <a:xfrm>
            <a:off x="4654599" y="4860510"/>
            <a:ext cx="1471979" cy="535757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3" name="Connettore diritto 562">
            <a:extLst>
              <a:ext uri="{FF2B5EF4-FFF2-40B4-BE49-F238E27FC236}">
                <a16:creationId xmlns:a16="http://schemas.microsoft.com/office/drawing/2014/main" id="{7A138F7F-E74A-7325-B8D6-96E29FF5ED94}"/>
              </a:ext>
            </a:extLst>
          </p:cNvPr>
          <p:cNvCxnSpPr>
            <a:cxnSpLocks/>
          </p:cNvCxnSpPr>
          <p:nvPr/>
        </p:nvCxnSpPr>
        <p:spPr>
          <a:xfrm>
            <a:off x="4715182" y="4716630"/>
            <a:ext cx="1456675" cy="841012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4" name="Connettore diritto 563">
            <a:extLst>
              <a:ext uri="{FF2B5EF4-FFF2-40B4-BE49-F238E27FC236}">
                <a16:creationId xmlns:a16="http://schemas.microsoft.com/office/drawing/2014/main" id="{B5BB3F1F-CD24-766B-3733-A0339AAD70AC}"/>
              </a:ext>
            </a:extLst>
          </p:cNvPr>
          <p:cNvCxnSpPr>
            <a:cxnSpLocks/>
          </p:cNvCxnSpPr>
          <p:nvPr/>
        </p:nvCxnSpPr>
        <p:spPr>
          <a:xfrm rot="2400000">
            <a:off x="4593200" y="5164337"/>
            <a:ext cx="1800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5" name="Connettore diritto 564">
            <a:extLst>
              <a:ext uri="{FF2B5EF4-FFF2-40B4-BE49-F238E27FC236}">
                <a16:creationId xmlns:a16="http://schemas.microsoft.com/office/drawing/2014/main" id="{AF4F45EE-FA8D-BC27-0009-3EAED29BB231}"/>
              </a:ext>
            </a:extLst>
          </p:cNvPr>
          <p:cNvCxnSpPr>
            <a:cxnSpLocks/>
          </p:cNvCxnSpPr>
          <p:nvPr/>
        </p:nvCxnSpPr>
        <p:spPr>
          <a:xfrm rot="3000000">
            <a:off x="4603525" y="5170290"/>
            <a:ext cx="1800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6" name="Connettore diritto 565">
            <a:extLst>
              <a:ext uri="{FF2B5EF4-FFF2-40B4-BE49-F238E27FC236}">
                <a16:creationId xmlns:a16="http://schemas.microsoft.com/office/drawing/2014/main" id="{46C6F070-257F-F850-3B61-8BC444EF341A}"/>
              </a:ext>
            </a:extLst>
          </p:cNvPr>
          <p:cNvCxnSpPr>
            <a:cxnSpLocks/>
          </p:cNvCxnSpPr>
          <p:nvPr/>
        </p:nvCxnSpPr>
        <p:spPr>
          <a:xfrm rot="3600000">
            <a:off x="4602284" y="5168328"/>
            <a:ext cx="1800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7" name="Connettore diritto 566">
            <a:extLst>
              <a:ext uri="{FF2B5EF4-FFF2-40B4-BE49-F238E27FC236}">
                <a16:creationId xmlns:a16="http://schemas.microsoft.com/office/drawing/2014/main" id="{AE4D1A2B-DFEC-0B9B-34D2-9B85450FC7C2}"/>
              </a:ext>
            </a:extLst>
          </p:cNvPr>
          <p:cNvCxnSpPr>
            <a:cxnSpLocks/>
          </p:cNvCxnSpPr>
          <p:nvPr/>
        </p:nvCxnSpPr>
        <p:spPr>
          <a:xfrm rot="4200000">
            <a:off x="4599865" y="5166577"/>
            <a:ext cx="1800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8" name="Connettore diritto 567">
            <a:extLst>
              <a:ext uri="{FF2B5EF4-FFF2-40B4-BE49-F238E27FC236}">
                <a16:creationId xmlns:a16="http://schemas.microsoft.com/office/drawing/2014/main" id="{893E1B13-D894-F37F-5831-80A333140914}"/>
              </a:ext>
            </a:extLst>
          </p:cNvPr>
          <p:cNvCxnSpPr>
            <a:cxnSpLocks/>
          </p:cNvCxnSpPr>
          <p:nvPr/>
        </p:nvCxnSpPr>
        <p:spPr>
          <a:xfrm rot="4800000">
            <a:off x="4602210" y="5167468"/>
            <a:ext cx="1800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9" name="Connettore diritto 568">
            <a:extLst>
              <a:ext uri="{FF2B5EF4-FFF2-40B4-BE49-F238E27FC236}">
                <a16:creationId xmlns:a16="http://schemas.microsoft.com/office/drawing/2014/main" id="{10E3D7F5-A368-7B6D-DC9A-BA726CCC05DB}"/>
              </a:ext>
            </a:extLst>
          </p:cNvPr>
          <p:cNvCxnSpPr>
            <a:cxnSpLocks/>
          </p:cNvCxnSpPr>
          <p:nvPr/>
        </p:nvCxnSpPr>
        <p:spPr>
          <a:xfrm rot="5400000">
            <a:off x="4599498" y="5160937"/>
            <a:ext cx="1800000" cy="0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3" name="Connettore diritto 572">
            <a:extLst>
              <a:ext uri="{FF2B5EF4-FFF2-40B4-BE49-F238E27FC236}">
                <a16:creationId xmlns:a16="http://schemas.microsoft.com/office/drawing/2014/main" id="{B8083C9C-6931-961A-3C55-C0BA687F34A8}"/>
              </a:ext>
            </a:extLst>
          </p:cNvPr>
          <p:cNvCxnSpPr>
            <a:cxnSpLocks/>
          </p:cNvCxnSpPr>
          <p:nvPr/>
        </p:nvCxnSpPr>
        <p:spPr>
          <a:xfrm flipH="1">
            <a:off x="5342211" y="4451446"/>
            <a:ext cx="281564" cy="1596829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4" name="Connettore diritto 573">
            <a:extLst>
              <a:ext uri="{FF2B5EF4-FFF2-40B4-BE49-F238E27FC236}">
                <a16:creationId xmlns:a16="http://schemas.microsoft.com/office/drawing/2014/main" id="{96568DBD-6748-9D27-D965-3B06FDC8672A}"/>
              </a:ext>
            </a:extLst>
          </p:cNvPr>
          <p:cNvCxnSpPr>
            <a:cxnSpLocks/>
          </p:cNvCxnSpPr>
          <p:nvPr/>
        </p:nvCxnSpPr>
        <p:spPr>
          <a:xfrm flipH="1">
            <a:off x="5189022" y="4562845"/>
            <a:ext cx="527874" cy="1450322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5" name="Connettore diritto 574">
            <a:extLst>
              <a:ext uri="{FF2B5EF4-FFF2-40B4-BE49-F238E27FC236}">
                <a16:creationId xmlns:a16="http://schemas.microsoft.com/office/drawing/2014/main" id="{A7A39858-E933-BC4B-4CF7-B2E53779C91B}"/>
              </a:ext>
            </a:extLst>
          </p:cNvPr>
          <p:cNvCxnSpPr>
            <a:cxnSpLocks/>
          </p:cNvCxnSpPr>
          <p:nvPr/>
        </p:nvCxnSpPr>
        <p:spPr>
          <a:xfrm flipH="1">
            <a:off x="5048538" y="4650097"/>
            <a:ext cx="745390" cy="1291053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75A1B695-6A05-C18E-51BE-30383EBC670F}"/>
              </a:ext>
            </a:extLst>
          </p:cNvPr>
          <p:cNvCxnSpPr>
            <a:cxnSpLocks/>
          </p:cNvCxnSpPr>
          <p:nvPr/>
        </p:nvCxnSpPr>
        <p:spPr>
          <a:xfrm flipH="1">
            <a:off x="4922322" y="4728971"/>
            <a:ext cx="940456" cy="1120791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6F7A915C-6D02-F698-393D-46ABA5F086E9}"/>
              </a:ext>
            </a:extLst>
          </p:cNvPr>
          <p:cNvCxnSpPr>
            <a:cxnSpLocks/>
          </p:cNvCxnSpPr>
          <p:nvPr/>
        </p:nvCxnSpPr>
        <p:spPr>
          <a:xfrm flipH="1">
            <a:off x="4805438" y="4820174"/>
            <a:ext cx="1107117" cy="928982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1A04FB0B-858F-B65D-88B3-718434564175}"/>
              </a:ext>
            </a:extLst>
          </p:cNvPr>
          <p:cNvCxnSpPr>
            <a:cxnSpLocks/>
          </p:cNvCxnSpPr>
          <p:nvPr/>
        </p:nvCxnSpPr>
        <p:spPr>
          <a:xfrm flipH="1">
            <a:off x="4717417" y="4908182"/>
            <a:ext cx="1231877" cy="711224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27EB97DC-B098-8DCB-4E12-CB496736B6BA}"/>
              </a:ext>
            </a:extLst>
          </p:cNvPr>
          <p:cNvCxnSpPr>
            <a:cxnSpLocks/>
          </p:cNvCxnSpPr>
          <p:nvPr/>
        </p:nvCxnSpPr>
        <p:spPr>
          <a:xfrm flipH="1">
            <a:off x="4654599" y="4994045"/>
            <a:ext cx="1321520" cy="480994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69FB9A92-598D-F095-A61B-4AE9282EF3A6}"/>
              </a:ext>
            </a:extLst>
          </p:cNvPr>
          <p:cNvCxnSpPr>
            <a:cxnSpLocks/>
          </p:cNvCxnSpPr>
          <p:nvPr/>
        </p:nvCxnSpPr>
        <p:spPr>
          <a:xfrm flipH="1">
            <a:off x="4611373" y="5072119"/>
            <a:ext cx="1437651" cy="253496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Arco 147">
            <a:extLst>
              <a:ext uri="{FF2B5EF4-FFF2-40B4-BE49-F238E27FC236}">
                <a16:creationId xmlns:a16="http://schemas.microsoft.com/office/drawing/2014/main" id="{21AA2CDE-F20B-317D-3848-4B0D9972AE54}"/>
              </a:ext>
            </a:extLst>
          </p:cNvPr>
          <p:cNvSpPr/>
          <p:nvPr/>
        </p:nvSpPr>
        <p:spPr>
          <a:xfrm>
            <a:off x="4630305" y="1868629"/>
            <a:ext cx="1728000" cy="1800000"/>
          </a:xfrm>
          <a:prstGeom prst="arc">
            <a:avLst>
              <a:gd name="adj1" fmla="val 467501"/>
              <a:gd name="adj2" fmla="val 18863874"/>
            </a:avLst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9" name="Arco 148">
            <a:extLst>
              <a:ext uri="{FF2B5EF4-FFF2-40B4-BE49-F238E27FC236}">
                <a16:creationId xmlns:a16="http://schemas.microsoft.com/office/drawing/2014/main" id="{98727123-B31D-2D5C-A830-E9AC43906E1A}"/>
              </a:ext>
            </a:extLst>
          </p:cNvPr>
          <p:cNvSpPr/>
          <p:nvPr/>
        </p:nvSpPr>
        <p:spPr>
          <a:xfrm>
            <a:off x="4671446" y="1871401"/>
            <a:ext cx="1656000" cy="1800000"/>
          </a:xfrm>
          <a:prstGeom prst="arc">
            <a:avLst>
              <a:gd name="adj1" fmla="val 216861"/>
              <a:gd name="adj2" fmla="val 19154340"/>
            </a:avLst>
          </a:prstGeom>
          <a:ln w="31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0" name="Arco 149">
            <a:extLst>
              <a:ext uri="{FF2B5EF4-FFF2-40B4-BE49-F238E27FC236}">
                <a16:creationId xmlns:a16="http://schemas.microsoft.com/office/drawing/2014/main" id="{00880882-4A2C-C5C3-89AA-89A0A3B0C1AD}"/>
              </a:ext>
            </a:extLst>
          </p:cNvPr>
          <p:cNvSpPr/>
          <p:nvPr/>
        </p:nvSpPr>
        <p:spPr>
          <a:xfrm>
            <a:off x="4726298" y="1870202"/>
            <a:ext cx="1548000" cy="1800000"/>
          </a:xfrm>
          <a:prstGeom prst="arc">
            <a:avLst>
              <a:gd name="adj1" fmla="val 21253509"/>
              <a:gd name="adj2" fmla="val 19737317"/>
            </a:avLst>
          </a:prstGeom>
          <a:ln w="31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1" name="Arco 150">
            <a:extLst>
              <a:ext uri="{FF2B5EF4-FFF2-40B4-BE49-F238E27FC236}">
                <a16:creationId xmlns:a16="http://schemas.microsoft.com/office/drawing/2014/main" id="{DF502B85-0D68-03A2-3368-60ACEF468FE7}"/>
              </a:ext>
            </a:extLst>
          </p:cNvPr>
          <p:cNvSpPr/>
          <p:nvPr/>
        </p:nvSpPr>
        <p:spPr>
          <a:xfrm>
            <a:off x="4815335" y="1868810"/>
            <a:ext cx="1368000" cy="1800000"/>
          </a:xfrm>
          <a:prstGeom prst="arc">
            <a:avLst>
              <a:gd name="adj1" fmla="val 1287508"/>
              <a:gd name="adj2" fmla="val 1279661"/>
            </a:avLst>
          </a:prstGeom>
          <a:ln w="31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2" name="Ovale 151">
            <a:extLst>
              <a:ext uri="{FF2B5EF4-FFF2-40B4-BE49-F238E27FC236}">
                <a16:creationId xmlns:a16="http://schemas.microsoft.com/office/drawing/2014/main" id="{4326DD7B-A7DD-3A1A-7BED-D7CC63713724}"/>
              </a:ext>
            </a:extLst>
          </p:cNvPr>
          <p:cNvSpPr/>
          <p:nvPr/>
        </p:nvSpPr>
        <p:spPr>
          <a:xfrm>
            <a:off x="4956923" y="1866722"/>
            <a:ext cx="1080000" cy="1800000"/>
          </a:xfrm>
          <a:prstGeom prst="ellipse">
            <a:avLst/>
          </a:prstGeom>
          <a:noFill/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4" name="Ovale 153">
            <a:extLst>
              <a:ext uri="{FF2B5EF4-FFF2-40B4-BE49-F238E27FC236}">
                <a16:creationId xmlns:a16="http://schemas.microsoft.com/office/drawing/2014/main" id="{1FB3F582-46AF-7EB2-4295-1847C103F8AB}"/>
              </a:ext>
            </a:extLst>
          </p:cNvPr>
          <p:cNvSpPr/>
          <p:nvPr/>
        </p:nvSpPr>
        <p:spPr>
          <a:xfrm>
            <a:off x="5149183" y="1871776"/>
            <a:ext cx="684000" cy="1800000"/>
          </a:xfrm>
          <a:prstGeom prst="ellipse">
            <a:avLst/>
          </a:prstGeom>
          <a:noFill/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5" name="Ovale 154">
            <a:extLst>
              <a:ext uri="{FF2B5EF4-FFF2-40B4-BE49-F238E27FC236}">
                <a16:creationId xmlns:a16="http://schemas.microsoft.com/office/drawing/2014/main" id="{C9F5CB40-2C42-DA2E-6402-1B46202E824F}"/>
              </a:ext>
            </a:extLst>
          </p:cNvPr>
          <p:cNvSpPr/>
          <p:nvPr/>
        </p:nvSpPr>
        <p:spPr>
          <a:xfrm>
            <a:off x="5371902" y="1869297"/>
            <a:ext cx="252000" cy="1800000"/>
          </a:xfrm>
          <a:prstGeom prst="ellipse">
            <a:avLst/>
          </a:prstGeom>
          <a:noFill/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E76F8F6C-4623-0CF6-845C-20A55B16E493}"/>
              </a:ext>
            </a:extLst>
          </p:cNvPr>
          <p:cNvCxnSpPr>
            <a:cxnSpLocks/>
          </p:cNvCxnSpPr>
          <p:nvPr/>
        </p:nvCxnSpPr>
        <p:spPr>
          <a:xfrm>
            <a:off x="5497902" y="1866722"/>
            <a:ext cx="0" cy="1809900"/>
          </a:xfrm>
          <a:prstGeom prst="line">
            <a:avLst/>
          </a:prstGeom>
          <a:ln w="31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8" name="Gruppo 127">
            <a:extLst>
              <a:ext uri="{FF2B5EF4-FFF2-40B4-BE49-F238E27FC236}">
                <a16:creationId xmlns:a16="http://schemas.microsoft.com/office/drawing/2014/main" id="{1E2BDCA7-00AB-B189-3530-2A8D4597099F}"/>
              </a:ext>
            </a:extLst>
          </p:cNvPr>
          <p:cNvGrpSpPr/>
          <p:nvPr/>
        </p:nvGrpSpPr>
        <p:grpSpPr>
          <a:xfrm>
            <a:off x="6676032" y="1681457"/>
            <a:ext cx="1498148" cy="2004727"/>
            <a:chOff x="6676032" y="1681457"/>
            <a:chExt cx="1498148" cy="2004727"/>
          </a:xfrm>
        </p:grpSpPr>
        <p:grpSp>
          <p:nvGrpSpPr>
            <p:cNvPr id="39" name="Gruppo 38">
              <a:extLst>
                <a:ext uri="{FF2B5EF4-FFF2-40B4-BE49-F238E27FC236}">
                  <a16:creationId xmlns:a16="http://schemas.microsoft.com/office/drawing/2014/main" id="{1EB8C83B-0161-0CA8-A902-502F2CB5F312}"/>
                </a:ext>
              </a:extLst>
            </p:cNvPr>
            <p:cNvGrpSpPr/>
            <p:nvPr/>
          </p:nvGrpSpPr>
          <p:grpSpPr>
            <a:xfrm>
              <a:off x="6677923" y="1681457"/>
              <a:ext cx="1496257" cy="2004727"/>
              <a:chOff x="488998" y="2639470"/>
              <a:chExt cx="1706938" cy="3184934"/>
            </a:xfrm>
          </p:grpSpPr>
          <p:grpSp>
            <p:nvGrpSpPr>
              <p:cNvPr id="109" name="Gruppo 108">
                <a:extLst>
                  <a:ext uri="{FF2B5EF4-FFF2-40B4-BE49-F238E27FC236}">
                    <a16:creationId xmlns:a16="http://schemas.microsoft.com/office/drawing/2014/main" id="{840C4993-7D41-83A3-C413-EEF15F483265}"/>
                  </a:ext>
                </a:extLst>
              </p:cNvPr>
              <p:cNvGrpSpPr/>
              <p:nvPr/>
            </p:nvGrpSpPr>
            <p:grpSpPr>
              <a:xfrm>
                <a:off x="488998" y="2642390"/>
                <a:ext cx="1587892" cy="3182014"/>
                <a:chOff x="693938" y="2279624"/>
                <a:chExt cx="1981805" cy="3182014"/>
              </a:xfrm>
            </p:grpSpPr>
            <p:grpSp>
              <p:nvGrpSpPr>
                <p:cNvPr id="99" name="Gruppo 98">
                  <a:extLst>
                    <a:ext uri="{FF2B5EF4-FFF2-40B4-BE49-F238E27FC236}">
                      <a16:creationId xmlns:a16="http://schemas.microsoft.com/office/drawing/2014/main" id="{868E9F40-9113-3D38-DD35-887ED59DDB8D}"/>
                    </a:ext>
                  </a:extLst>
                </p:cNvPr>
                <p:cNvGrpSpPr/>
                <p:nvPr/>
              </p:nvGrpSpPr>
              <p:grpSpPr>
                <a:xfrm>
                  <a:off x="693938" y="2286283"/>
                  <a:ext cx="914400" cy="3163564"/>
                  <a:chOff x="693938" y="2286283"/>
                  <a:chExt cx="914400" cy="3163564"/>
                </a:xfrm>
              </p:grpSpPr>
              <p:cxnSp>
                <p:nvCxnSpPr>
                  <p:cNvPr id="88" name="Connettore diritto 87">
                    <a:extLst>
                      <a:ext uri="{FF2B5EF4-FFF2-40B4-BE49-F238E27FC236}">
                        <a16:creationId xmlns:a16="http://schemas.microsoft.com/office/drawing/2014/main" id="{3499ABA5-C589-248E-1300-5FA949A8C09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93938" y="4432892"/>
                    <a:ext cx="0" cy="1016955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Connettore diritto 88">
                    <a:extLst>
                      <a:ext uri="{FF2B5EF4-FFF2-40B4-BE49-F238E27FC236}">
                        <a16:creationId xmlns:a16="http://schemas.microsoft.com/office/drawing/2014/main" id="{D78E5FB7-A854-624D-9125-52BABFAE6B7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46338" y="4432892"/>
                    <a:ext cx="0" cy="1016955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Connettore diritto 89">
                    <a:extLst>
                      <a:ext uri="{FF2B5EF4-FFF2-40B4-BE49-F238E27FC236}">
                        <a16:creationId xmlns:a16="http://schemas.microsoft.com/office/drawing/2014/main" id="{755B568C-B8D3-3720-974C-7384FF5EF54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98738" y="4432892"/>
                    <a:ext cx="0" cy="1016955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Connettore diritto 90">
                    <a:extLst>
                      <a:ext uri="{FF2B5EF4-FFF2-40B4-BE49-F238E27FC236}">
                        <a16:creationId xmlns:a16="http://schemas.microsoft.com/office/drawing/2014/main" id="{FA2858CC-0F16-536B-F757-28992C424F8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51138" y="4432892"/>
                    <a:ext cx="0" cy="1016955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Connettore diritto 93">
                    <a:extLst>
                      <a:ext uri="{FF2B5EF4-FFF2-40B4-BE49-F238E27FC236}">
                        <a16:creationId xmlns:a16="http://schemas.microsoft.com/office/drawing/2014/main" id="{48EA765B-5A3C-1EDB-A74F-A8B25C885A2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303538" y="4432892"/>
                    <a:ext cx="0" cy="1003898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5" name="Connettore diritto 94">
                    <a:extLst>
                      <a:ext uri="{FF2B5EF4-FFF2-40B4-BE49-F238E27FC236}">
                        <a16:creationId xmlns:a16="http://schemas.microsoft.com/office/drawing/2014/main" id="{2F78872A-B4BA-7502-5F67-6DEB3649B67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455938" y="2293677"/>
                    <a:ext cx="0" cy="3143112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Connettore diritto 95">
                    <a:extLst>
                      <a:ext uri="{FF2B5EF4-FFF2-40B4-BE49-F238E27FC236}">
                        <a16:creationId xmlns:a16="http://schemas.microsoft.com/office/drawing/2014/main" id="{A6DDDAF8-00A5-378F-B753-82387D18A0A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608338" y="2286283"/>
                    <a:ext cx="0" cy="3163564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00" name="Gruppo 99">
                  <a:extLst>
                    <a:ext uri="{FF2B5EF4-FFF2-40B4-BE49-F238E27FC236}">
                      <a16:creationId xmlns:a16="http://schemas.microsoft.com/office/drawing/2014/main" id="{05D8F57F-E0CF-E50A-B4EB-1BFCDD3FE4AB}"/>
                    </a:ext>
                  </a:extLst>
                </p:cNvPr>
                <p:cNvGrpSpPr/>
                <p:nvPr/>
              </p:nvGrpSpPr>
              <p:grpSpPr>
                <a:xfrm>
                  <a:off x="1761343" y="2279624"/>
                  <a:ext cx="914400" cy="3182014"/>
                  <a:chOff x="693938" y="2286283"/>
                  <a:chExt cx="914400" cy="3182014"/>
                </a:xfrm>
              </p:grpSpPr>
              <p:cxnSp>
                <p:nvCxnSpPr>
                  <p:cNvPr id="102" name="Connettore diritto 101">
                    <a:extLst>
                      <a:ext uri="{FF2B5EF4-FFF2-40B4-BE49-F238E27FC236}">
                        <a16:creationId xmlns:a16="http://schemas.microsoft.com/office/drawing/2014/main" id="{5A57CEED-B645-099C-32F8-A5AF86CD92F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93938" y="2286285"/>
                    <a:ext cx="0" cy="3170221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Connettore diritto 102">
                    <a:extLst>
                      <a:ext uri="{FF2B5EF4-FFF2-40B4-BE49-F238E27FC236}">
                        <a16:creationId xmlns:a16="http://schemas.microsoft.com/office/drawing/2014/main" id="{9CDC350E-E6B4-EB93-D727-513FCE3653C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46338" y="2287767"/>
                    <a:ext cx="0" cy="3168739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Connettore diritto 103">
                    <a:extLst>
                      <a:ext uri="{FF2B5EF4-FFF2-40B4-BE49-F238E27FC236}">
                        <a16:creationId xmlns:a16="http://schemas.microsoft.com/office/drawing/2014/main" id="{217F7CA3-63F3-4D94-7C2A-D85001CA3DF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98738" y="2298125"/>
                    <a:ext cx="0" cy="3145323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5" name="Connettore diritto 104">
                    <a:extLst>
                      <a:ext uri="{FF2B5EF4-FFF2-40B4-BE49-F238E27FC236}">
                        <a16:creationId xmlns:a16="http://schemas.microsoft.com/office/drawing/2014/main" id="{26583362-C051-53BA-0050-7F7B0094953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51138" y="2299600"/>
                    <a:ext cx="0" cy="3156906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6" name="Connettore diritto 105">
                    <a:extLst>
                      <a:ext uri="{FF2B5EF4-FFF2-40B4-BE49-F238E27FC236}">
                        <a16:creationId xmlns:a16="http://schemas.microsoft.com/office/drawing/2014/main" id="{64DE7C86-798A-75AC-EE0E-FDB6EA611D5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303538" y="2292199"/>
                    <a:ext cx="0" cy="3151248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7" name="Connettore diritto 106">
                    <a:extLst>
                      <a:ext uri="{FF2B5EF4-FFF2-40B4-BE49-F238E27FC236}">
                        <a16:creationId xmlns:a16="http://schemas.microsoft.com/office/drawing/2014/main" id="{90383F9B-A33E-54AF-842E-4C34972295E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455938" y="2293677"/>
                    <a:ext cx="0" cy="3174620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8" name="Connettore diritto 107">
                    <a:extLst>
                      <a:ext uri="{FF2B5EF4-FFF2-40B4-BE49-F238E27FC236}">
                        <a16:creationId xmlns:a16="http://schemas.microsoft.com/office/drawing/2014/main" id="{7FD08366-760C-BA24-6D51-4312D3546C0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608338" y="2286283"/>
                    <a:ext cx="0" cy="1512157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4" name="Connettore diritto 23">
                <a:extLst>
                  <a:ext uri="{FF2B5EF4-FFF2-40B4-BE49-F238E27FC236}">
                    <a16:creationId xmlns:a16="http://schemas.microsoft.com/office/drawing/2014/main" id="{EC8D9BCB-4085-CA4D-FF73-3EFFA9DE5A0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195936" y="2639470"/>
                <a:ext cx="0" cy="1826042"/>
              </a:xfrm>
              <a:prstGeom prst="line">
                <a:avLst/>
              </a:prstGeom>
              <a:ln w="3175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1" name="Connettore diritto 160">
              <a:extLst>
                <a:ext uri="{FF2B5EF4-FFF2-40B4-BE49-F238E27FC236}">
                  <a16:creationId xmlns:a16="http://schemas.microsoft.com/office/drawing/2014/main" id="{6509CA7C-0A17-E2ED-A023-52CCD55D29BB}"/>
                </a:ext>
              </a:extLst>
            </p:cNvPr>
            <p:cNvCxnSpPr>
              <a:cxnSpLocks/>
            </p:cNvCxnSpPr>
            <p:nvPr/>
          </p:nvCxnSpPr>
          <p:spPr>
            <a:xfrm>
              <a:off x="7106070" y="1687949"/>
              <a:ext cx="0" cy="93600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nettore diritto 166">
              <a:extLst>
                <a:ext uri="{FF2B5EF4-FFF2-40B4-BE49-F238E27FC236}">
                  <a16:creationId xmlns:a16="http://schemas.microsoft.com/office/drawing/2014/main" id="{CDD189B1-0F5E-AA0B-99DA-96A0376840B3}"/>
                </a:ext>
              </a:extLst>
            </p:cNvPr>
            <p:cNvCxnSpPr>
              <a:cxnSpLocks/>
            </p:cNvCxnSpPr>
            <p:nvPr/>
          </p:nvCxnSpPr>
          <p:spPr>
            <a:xfrm>
              <a:off x="6999236" y="1687949"/>
              <a:ext cx="0" cy="90000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Connettore diritto 168">
              <a:extLst>
                <a:ext uri="{FF2B5EF4-FFF2-40B4-BE49-F238E27FC236}">
                  <a16:creationId xmlns:a16="http://schemas.microsoft.com/office/drawing/2014/main" id="{1C8E81CC-72B2-A215-3C39-1396ABE4692C}"/>
                </a:ext>
              </a:extLst>
            </p:cNvPr>
            <p:cNvCxnSpPr>
              <a:cxnSpLocks/>
            </p:cNvCxnSpPr>
            <p:nvPr/>
          </p:nvCxnSpPr>
          <p:spPr>
            <a:xfrm>
              <a:off x="6889916" y="1691583"/>
              <a:ext cx="0" cy="90000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Connettore diritto 179">
              <a:extLst>
                <a:ext uri="{FF2B5EF4-FFF2-40B4-BE49-F238E27FC236}">
                  <a16:creationId xmlns:a16="http://schemas.microsoft.com/office/drawing/2014/main" id="{C023E6ED-35AB-8627-7FEA-C8D05CC7E8AF}"/>
                </a:ext>
              </a:extLst>
            </p:cNvPr>
            <p:cNvCxnSpPr>
              <a:cxnSpLocks/>
            </p:cNvCxnSpPr>
            <p:nvPr/>
          </p:nvCxnSpPr>
          <p:spPr>
            <a:xfrm>
              <a:off x="6786484" y="1691070"/>
              <a:ext cx="0" cy="90000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Connettore diritto 181">
              <a:extLst>
                <a:ext uri="{FF2B5EF4-FFF2-40B4-BE49-F238E27FC236}">
                  <a16:creationId xmlns:a16="http://schemas.microsoft.com/office/drawing/2014/main" id="{35F7FB40-2EFC-794F-C4C2-7B6CFD5A0560}"/>
                </a:ext>
              </a:extLst>
            </p:cNvPr>
            <p:cNvCxnSpPr>
              <a:cxnSpLocks/>
            </p:cNvCxnSpPr>
            <p:nvPr/>
          </p:nvCxnSpPr>
          <p:spPr>
            <a:xfrm>
              <a:off x="6676032" y="1686154"/>
              <a:ext cx="0" cy="90000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uppo 26">
            <a:extLst>
              <a:ext uri="{FF2B5EF4-FFF2-40B4-BE49-F238E27FC236}">
                <a16:creationId xmlns:a16="http://schemas.microsoft.com/office/drawing/2014/main" id="{239800AC-1070-7F27-2E3B-D02E637F00C2}"/>
              </a:ext>
            </a:extLst>
          </p:cNvPr>
          <p:cNvGrpSpPr/>
          <p:nvPr/>
        </p:nvGrpSpPr>
        <p:grpSpPr>
          <a:xfrm>
            <a:off x="5503428" y="3686346"/>
            <a:ext cx="1667110" cy="2464909"/>
            <a:chOff x="5503428" y="3686346"/>
            <a:chExt cx="1667110" cy="2464909"/>
          </a:xfrm>
        </p:grpSpPr>
        <p:cxnSp>
          <p:nvCxnSpPr>
            <p:cNvPr id="538" name="Connettore diritto 537">
              <a:extLst>
                <a:ext uri="{FF2B5EF4-FFF2-40B4-BE49-F238E27FC236}">
                  <a16:creationId xmlns:a16="http://schemas.microsoft.com/office/drawing/2014/main" id="{AAD99B99-78AF-968F-ED0C-379199577F4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583094" y="4209573"/>
              <a:ext cx="262537" cy="497290"/>
            </a:xfrm>
            <a:prstGeom prst="line">
              <a:avLst/>
            </a:prstGeom>
            <a:ln w="31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1" name="Connettore diritto 540">
              <a:extLst>
                <a:ext uri="{FF2B5EF4-FFF2-40B4-BE49-F238E27FC236}">
                  <a16:creationId xmlns:a16="http://schemas.microsoft.com/office/drawing/2014/main" id="{35195319-EC29-58AD-071E-C31E37F5EF2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547694" y="4226236"/>
              <a:ext cx="175017" cy="331511"/>
            </a:xfrm>
            <a:prstGeom prst="line">
              <a:avLst/>
            </a:prstGeom>
            <a:ln w="31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4" name="Connettore diritto 543">
              <a:extLst>
                <a:ext uri="{FF2B5EF4-FFF2-40B4-BE49-F238E27FC236}">
                  <a16:creationId xmlns:a16="http://schemas.microsoft.com/office/drawing/2014/main" id="{6F0B22EF-218E-D364-67F6-E5A8187C498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503428" y="4249085"/>
              <a:ext cx="78001" cy="147747"/>
            </a:xfrm>
            <a:prstGeom prst="line">
              <a:avLst/>
            </a:prstGeom>
            <a:ln w="31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7" name="Connettore diritto 546">
              <a:extLst>
                <a:ext uri="{FF2B5EF4-FFF2-40B4-BE49-F238E27FC236}">
                  <a16:creationId xmlns:a16="http://schemas.microsoft.com/office/drawing/2014/main" id="{50D55E31-EA2A-6932-FABD-6A72381047A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525985" y="4242508"/>
              <a:ext cx="131472" cy="249030"/>
            </a:xfrm>
            <a:prstGeom prst="line">
              <a:avLst/>
            </a:prstGeom>
            <a:ln w="31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32" name="Gruppo 531">
              <a:extLst>
                <a:ext uri="{FF2B5EF4-FFF2-40B4-BE49-F238E27FC236}">
                  <a16:creationId xmlns:a16="http://schemas.microsoft.com/office/drawing/2014/main" id="{370996E9-52DE-9461-5C35-A5FDB81DB91A}"/>
                </a:ext>
              </a:extLst>
            </p:cNvPr>
            <p:cNvGrpSpPr/>
            <p:nvPr/>
          </p:nvGrpSpPr>
          <p:grpSpPr>
            <a:xfrm>
              <a:off x="5633786" y="3686346"/>
              <a:ext cx="1536752" cy="2464909"/>
              <a:chOff x="5633786" y="3686346"/>
              <a:chExt cx="1536752" cy="2464909"/>
            </a:xfrm>
          </p:grpSpPr>
          <p:grpSp>
            <p:nvGrpSpPr>
              <p:cNvPr id="523" name="Gruppo 522">
                <a:extLst>
                  <a:ext uri="{FF2B5EF4-FFF2-40B4-BE49-F238E27FC236}">
                    <a16:creationId xmlns:a16="http://schemas.microsoft.com/office/drawing/2014/main" id="{AA57DA3D-80F8-C5E7-A3BB-F3FC54A8A213}"/>
                  </a:ext>
                </a:extLst>
              </p:cNvPr>
              <p:cNvGrpSpPr/>
              <p:nvPr/>
            </p:nvGrpSpPr>
            <p:grpSpPr>
              <a:xfrm>
                <a:off x="5633786" y="3686346"/>
                <a:ext cx="1446945" cy="2464909"/>
                <a:chOff x="5633786" y="3686346"/>
                <a:chExt cx="1446945" cy="2464909"/>
              </a:xfrm>
            </p:grpSpPr>
            <p:grpSp>
              <p:nvGrpSpPr>
                <p:cNvPr id="502" name="Gruppo 501">
                  <a:extLst>
                    <a:ext uri="{FF2B5EF4-FFF2-40B4-BE49-F238E27FC236}">
                      <a16:creationId xmlns:a16="http://schemas.microsoft.com/office/drawing/2014/main" id="{09377860-0605-8DCE-F6EC-EBEC5851ED1B}"/>
                    </a:ext>
                  </a:extLst>
                </p:cNvPr>
                <p:cNvGrpSpPr/>
                <p:nvPr/>
              </p:nvGrpSpPr>
              <p:grpSpPr>
                <a:xfrm>
                  <a:off x="6053645" y="3686346"/>
                  <a:ext cx="1027086" cy="1537829"/>
                  <a:chOff x="6053645" y="3686346"/>
                  <a:chExt cx="1027086" cy="1537829"/>
                </a:xfrm>
              </p:grpSpPr>
              <p:cxnSp>
                <p:nvCxnSpPr>
                  <p:cNvPr id="447" name="Connettore diritto 446">
                    <a:extLst>
                      <a:ext uri="{FF2B5EF4-FFF2-40B4-BE49-F238E27FC236}">
                        <a16:creationId xmlns:a16="http://schemas.microsoft.com/office/drawing/2014/main" id="{2D77C9FB-5089-3FAA-B113-20EE6504AB0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053645" y="3968061"/>
                    <a:ext cx="663149" cy="1256114"/>
                  </a:xfrm>
                  <a:prstGeom prst="line">
                    <a:avLst/>
                  </a:prstGeom>
                  <a:ln w="3175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3" name="Connettore diritto 512">
                    <a:extLst>
                      <a:ext uri="{FF2B5EF4-FFF2-40B4-BE49-F238E27FC236}">
                        <a16:creationId xmlns:a16="http://schemas.microsoft.com/office/drawing/2014/main" id="{2E495A23-6462-B4DC-6239-AF9675F9637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601805" y="3686346"/>
                    <a:ext cx="478926" cy="907166"/>
                  </a:xfrm>
                  <a:prstGeom prst="line">
                    <a:avLst/>
                  </a:prstGeom>
                  <a:ln w="3175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4" name="Connettore diritto 513">
                    <a:extLst>
                      <a:ext uri="{FF2B5EF4-FFF2-40B4-BE49-F238E27FC236}">
                        <a16:creationId xmlns:a16="http://schemas.microsoft.com/office/drawing/2014/main" id="{4F891D56-F595-BE6E-6DDA-70BD3F2858B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582472" y="3700572"/>
                    <a:ext cx="479454" cy="908166"/>
                  </a:xfrm>
                  <a:prstGeom prst="line">
                    <a:avLst/>
                  </a:prstGeom>
                  <a:ln w="3175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5" name="Connettore diritto 514">
                    <a:extLst>
                      <a:ext uri="{FF2B5EF4-FFF2-40B4-BE49-F238E27FC236}">
                        <a16:creationId xmlns:a16="http://schemas.microsoft.com/office/drawing/2014/main" id="{F3D0EF37-4B47-5D5F-9147-3DA3C470837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556449" y="3705539"/>
                    <a:ext cx="490571" cy="929224"/>
                  </a:xfrm>
                  <a:prstGeom prst="line">
                    <a:avLst/>
                  </a:prstGeom>
                  <a:ln w="3175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6" name="Connettore diritto 515">
                    <a:extLst>
                      <a:ext uri="{FF2B5EF4-FFF2-40B4-BE49-F238E27FC236}">
                        <a16:creationId xmlns:a16="http://schemas.microsoft.com/office/drawing/2014/main" id="{52614030-E1CC-BBE1-6320-183CAF71F57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521351" y="3726633"/>
                    <a:ext cx="504990" cy="956536"/>
                  </a:xfrm>
                  <a:prstGeom prst="line">
                    <a:avLst/>
                  </a:prstGeom>
                  <a:ln w="3175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7" name="Connettore diritto 516">
                    <a:extLst>
                      <a:ext uri="{FF2B5EF4-FFF2-40B4-BE49-F238E27FC236}">
                        <a16:creationId xmlns:a16="http://schemas.microsoft.com/office/drawing/2014/main" id="{0C2EF6E5-DFFA-4D90-196A-DF581F4FD40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468618" y="3747727"/>
                    <a:ext cx="518449" cy="982028"/>
                  </a:xfrm>
                  <a:prstGeom prst="line">
                    <a:avLst/>
                  </a:prstGeom>
                  <a:ln w="3175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8" name="Connettore diritto 517">
                    <a:extLst>
                      <a:ext uri="{FF2B5EF4-FFF2-40B4-BE49-F238E27FC236}">
                        <a16:creationId xmlns:a16="http://schemas.microsoft.com/office/drawing/2014/main" id="{CDAF20E5-C257-6912-6F2E-31D041D1E67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405541" y="3775285"/>
                    <a:ext cx="545037" cy="1032391"/>
                  </a:xfrm>
                  <a:prstGeom prst="line">
                    <a:avLst/>
                  </a:prstGeom>
                  <a:ln w="3175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9" name="Connettore diritto 518">
                    <a:extLst>
                      <a:ext uri="{FF2B5EF4-FFF2-40B4-BE49-F238E27FC236}">
                        <a16:creationId xmlns:a16="http://schemas.microsoft.com/office/drawing/2014/main" id="{A78915C0-A5C9-3AAD-7014-F7919793400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339111" y="3811058"/>
                    <a:ext cx="568680" cy="1077174"/>
                  </a:xfrm>
                  <a:prstGeom prst="line">
                    <a:avLst/>
                  </a:prstGeom>
                  <a:ln w="3175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0" name="Connettore diritto 519">
                    <a:extLst>
                      <a:ext uri="{FF2B5EF4-FFF2-40B4-BE49-F238E27FC236}">
                        <a16:creationId xmlns:a16="http://schemas.microsoft.com/office/drawing/2014/main" id="{5D9F9F04-1B16-A822-CD12-2A6420DF488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259831" y="3852753"/>
                    <a:ext cx="583575" cy="1105389"/>
                  </a:xfrm>
                  <a:prstGeom prst="line">
                    <a:avLst/>
                  </a:prstGeom>
                  <a:ln w="3175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1" name="Connettore diritto 520">
                    <a:extLst>
                      <a:ext uri="{FF2B5EF4-FFF2-40B4-BE49-F238E27FC236}">
                        <a16:creationId xmlns:a16="http://schemas.microsoft.com/office/drawing/2014/main" id="{BC5AF2AA-9A8C-CA12-58B3-A40F139F0BC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160482" y="3905898"/>
                    <a:ext cx="616373" cy="1167514"/>
                  </a:xfrm>
                  <a:prstGeom prst="line">
                    <a:avLst/>
                  </a:prstGeom>
                  <a:ln w="3175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503" name="Gruppo 502">
                  <a:extLst>
                    <a:ext uri="{FF2B5EF4-FFF2-40B4-BE49-F238E27FC236}">
                      <a16:creationId xmlns:a16="http://schemas.microsoft.com/office/drawing/2014/main" id="{D0BC4D18-AC9A-0314-382A-ABE3F8E34345}"/>
                    </a:ext>
                  </a:extLst>
                </p:cNvPr>
                <p:cNvGrpSpPr/>
                <p:nvPr/>
              </p:nvGrpSpPr>
              <p:grpSpPr>
                <a:xfrm rot="10800000">
                  <a:off x="5633786" y="4017816"/>
                  <a:ext cx="1214411" cy="2133439"/>
                  <a:chOff x="6259830" y="3686346"/>
                  <a:chExt cx="1214411" cy="2133439"/>
                </a:xfrm>
              </p:grpSpPr>
              <p:cxnSp>
                <p:nvCxnSpPr>
                  <p:cNvPr id="505" name="Connettore diritto 504">
                    <a:extLst>
                      <a:ext uri="{FF2B5EF4-FFF2-40B4-BE49-F238E27FC236}">
                        <a16:creationId xmlns:a16="http://schemas.microsoft.com/office/drawing/2014/main" id="{CDC74416-3A71-CD37-5077-CB4FFD3399E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0800000" flipH="1" flipV="1">
                    <a:off x="6601805" y="3686346"/>
                    <a:ext cx="317872" cy="602102"/>
                  </a:xfrm>
                  <a:prstGeom prst="line">
                    <a:avLst/>
                  </a:prstGeom>
                  <a:ln w="3175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6" name="Connettore diritto 505">
                    <a:extLst>
                      <a:ext uri="{FF2B5EF4-FFF2-40B4-BE49-F238E27FC236}">
                        <a16:creationId xmlns:a16="http://schemas.microsoft.com/office/drawing/2014/main" id="{281E7046-5EA4-789B-A303-F0937AC27FF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0800000" flipH="1" flipV="1">
                    <a:off x="6582472" y="3700572"/>
                    <a:ext cx="365073" cy="691510"/>
                  </a:xfrm>
                  <a:prstGeom prst="line">
                    <a:avLst/>
                  </a:prstGeom>
                  <a:ln w="3175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7" name="Connettore diritto 506">
                    <a:extLst>
                      <a:ext uri="{FF2B5EF4-FFF2-40B4-BE49-F238E27FC236}">
                        <a16:creationId xmlns:a16="http://schemas.microsoft.com/office/drawing/2014/main" id="{D3231200-9B2F-64E3-B44D-5F8DABE4521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0800000" flipH="1" flipV="1">
                    <a:off x="6556448" y="3705539"/>
                    <a:ext cx="425001" cy="805021"/>
                  </a:xfrm>
                  <a:prstGeom prst="line">
                    <a:avLst/>
                  </a:prstGeom>
                  <a:ln w="3175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8" name="Connettore diritto 507">
                    <a:extLst>
                      <a:ext uri="{FF2B5EF4-FFF2-40B4-BE49-F238E27FC236}">
                        <a16:creationId xmlns:a16="http://schemas.microsoft.com/office/drawing/2014/main" id="{792A5F8B-F6CC-9AA5-D0B3-F7B83B2DB61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0800000" flipH="1" flipV="1">
                    <a:off x="6521351" y="3726633"/>
                    <a:ext cx="511562" cy="968984"/>
                  </a:xfrm>
                  <a:prstGeom prst="line">
                    <a:avLst/>
                  </a:prstGeom>
                  <a:ln w="3175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9" name="Connettore diritto 508">
                    <a:extLst>
                      <a:ext uri="{FF2B5EF4-FFF2-40B4-BE49-F238E27FC236}">
                        <a16:creationId xmlns:a16="http://schemas.microsoft.com/office/drawing/2014/main" id="{A8B638F3-2F6B-AA72-F545-BE288263B67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0800000" flipH="1" flipV="1">
                    <a:off x="6468617" y="3747727"/>
                    <a:ext cx="1005624" cy="1904816"/>
                  </a:xfrm>
                  <a:prstGeom prst="line">
                    <a:avLst/>
                  </a:prstGeom>
                  <a:ln w="3175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0" name="Connettore diritto 509">
                    <a:extLst>
                      <a:ext uri="{FF2B5EF4-FFF2-40B4-BE49-F238E27FC236}">
                        <a16:creationId xmlns:a16="http://schemas.microsoft.com/office/drawing/2014/main" id="{6812AD58-5E9A-E393-E890-37C35C038FC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0800000" flipH="1" flipV="1">
                    <a:off x="6405540" y="3775284"/>
                    <a:ext cx="1008171" cy="1909643"/>
                  </a:xfrm>
                  <a:prstGeom prst="line">
                    <a:avLst/>
                  </a:prstGeom>
                  <a:ln w="3175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1" name="Connettore diritto 510">
                    <a:extLst>
                      <a:ext uri="{FF2B5EF4-FFF2-40B4-BE49-F238E27FC236}">
                        <a16:creationId xmlns:a16="http://schemas.microsoft.com/office/drawing/2014/main" id="{D5DB2811-4C8E-3963-6E6F-52981410CA2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0800000" flipH="1" flipV="1">
                    <a:off x="6339111" y="3811058"/>
                    <a:ext cx="1006541" cy="1906555"/>
                  </a:xfrm>
                  <a:prstGeom prst="line">
                    <a:avLst/>
                  </a:prstGeom>
                  <a:ln w="3175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2" name="Connettore diritto 511">
                    <a:extLst>
                      <a:ext uri="{FF2B5EF4-FFF2-40B4-BE49-F238E27FC236}">
                        <a16:creationId xmlns:a16="http://schemas.microsoft.com/office/drawing/2014/main" id="{8262090D-BC6A-7FC3-6C75-B76938776C0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0800000" flipH="1" flipV="1">
                    <a:off x="6259830" y="3852752"/>
                    <a:ext cx="1005510" cy="1904603"/>
                  </a:xfrm>
                  <a:prstGeom prst="line">
                    <a:avLst/>
                  </a:prstGeom>
                  <a:ln w="3175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2" name="Connettore diritto 521">
                    <a:extLst>
                      <a:ext uri="{FF2B5EF4-FFF2-40B4-BE49-F238E27FC236}">
                        <a16:creationId xmlns:a16="http://schemas.microsoft.com/office/drawing/2014/main" id="{DEE9AA8E-B8AA-7DD9-EA8B-E84B0D2BEE4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0800000" flipH="1" flipV="1">
                    <a:off x="6472726" y="4497342"/>
                    <a:ext cx="698166" cy="1322443"/>
                  </a:xfrm>
                  <a:prstGeom prst="line">
                    <a:avLst/>
                  </a:prstGeom>
                  <a:ln w="3175">
                    <a:solidFill>
                      <a:srgbClr val="C0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504" name="Connettore diritto 503">
                <a:extLst>
                  <a:ext uri="{FF2B5EF4-FFF2-40B4-BE49-F238E27FC236}">
                    <a16:creationId xmlns:a16="http://schemas.microsoft.com/office/drawing/2014/main" id="{5A6B8966-70C0-83AC-E795-B69060BFA43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748598" y="5559554"/>
                <a:ext cx="199347" cy="377596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6" name="Connettore diritto 525">
                <a:extLst>
                  <a:ext uri="{FF2B5EF4-FFF2-40B4-BE49-F238E27FC236}">
                    <a16:creationId xmlns:a16="http://schemas.microsoft.com/office/drawing/2014/main" id="{83B703CB-01AA-5279-EB06-F4EFA8421A6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959967" y="5679703"/>
                <a:ext cx="106296" cy="201342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9" name="Connettore diritto 528">
                <a:extLst>
                  <a:ext uri="{FF2B5EF4-FFF2-40B4-BE49-F238E27FC236}">
                    <a16:creationId xmlns:a16="http://schemas.microsoft.com/office/drawing/2014/main" id="{0AD8944D-4A0D-F2A8-55E0-5AFDD8EFF59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156078" y="5791714"/>
                <a:ext cx="14460" cy="27389"/>
              </a:xfrm>
              <a:prstGeom prst="line">
                <a:avLst/>
              </a:prstGeom>
              <a:ln w="31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55" name="Connettore diritto 554">
            <a:extLst>
              <a:ext uri="{FF2B5EF4-FFF2-40B4-BE49-F238E27FC236}">
                <a16:creationId xmlns:a16="http://schemas.microsoft.com/office/drawing/2014/main" id="{36385AD3-C30B-6EC2-2E25-F2C25F96E2FA}"/>
              </a:ext>
            </a:extLst>
          </p:cNvPr>
          <p:cNvCxnSpPr>
            <a:cxnSpLocks/>
          </p:cNvCxnSpPr>
          <p:nvPr/>
        </p:nvCxnSpPr>
        <p:spPr>
          <a:xfrm flipV="1">
            <a:off x="8634407" y="2400300"/>
            <a:ext cx="380053" cy="1942"/>
          </a:xfrm>
          <a:prstGeom prst="line">
            <a:avLst/>
          </a:prstGeom>
          <a:ln w="3175">
            <a:solidFill>
              <a:schemeClr val="accent3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Arco 68">
            <a:extLst>
              <a:ext uri="{FF2B5EF4-FFF2-40B4-BE49-F238E27FC236}">
                <a16:creationId xmlns:a16="http://schemas.microsoft.com/office/drawing/2014/main" id="{388A5780-FF15-3657-80DE-64FBEAB8324F}"/>
              </a:ext>
            </a:extLst>
          </p:cNvPr>
          <p:cNvSpPr/>
          <p:nvPr/>
        </p:nvSpPr>
        <p:spPr>
          <a:xfrm>
            <a:off x="5497397" y="1779870"/>
            <a:ext cx="1065912" cy="1257669"/>
          </a:xfrm>
          <a:prstGeom prst="arc">
            <a:avLst>
              <a:gd name="adj1" fmla="val 14324543"/>
              <a:gd name="adj2" fmla="val 16378429"/>
            </a:avLst>
          </a:prstGeom>
          <a:ln w="3175">
            <a:solidFill>
              <a:srgbClr val="C0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9" name="Figura a mano libera: forma 78">
            <a:extLst>
              <a:ext uri="{FF2B5EF4-FFF2-40B4-BE49-F238E27FC236}">
                <a16:creationId xmlns:a16="http://schemas.microsoft.com/office/drawing/2014/main" id="{2DEB5B75-7402-B515-D6CA-56DC58045117}"/>
              </a:ext>
            </a:extLst>
          </p:cNvPr>
          <p:cNvSpPr/>
          <p:nvPr/>
        </p:nvSpPr>
        <p:spPr>
          <a:xfrm>
            <a:off x="6078855" y="2076450"/>
            <a:ext cx="306769" cy="902970"/>
          </a:xfrm>
          <a:custGeom>
            <a:avLst/>
            <a:gdLst>
              <a:gd name="connsiteX0" fmla="*/ 0 w 306769"/>
              <a:gd name="connsiteY0" fmla="*/ 0 h 902970"/>
              <a:gd name="connsiteX1" fmla="*/ 53340 w 306769"/>
              <a:gd name="connsiteY1" fmla="*/ 95250 h 902970"/>
              <a:gd name="connsiteX2" fmla="*/ 81915 w 306769"/>
              <a:gd name="connsiteY2" fmla="*/ 173355 h 902970"/>
              <a:gd name="connsiteX3" fmla="*/ 110490 w 306769"/>
              <a:gd name="connsiteY3" fmla="*/ 287655 h 902970"/>
              <a:gd name="connsiteX4" fmla="*/ 152400 w 306769"/>
              <a:gd name="connsiteY4" fmla="*/ 468630 h 902970"/>
              <a:gd name="connsiteX5" fmla="*/ 217170 w 306769"/>
              <a:gd name="connsiteY5" fmla="*/ 680085 h 902970"/>
              <a:gd name="connsiteX6" fmla="*/ 259080 w 306769"/>
              <a:gd name="connsiteY6" fmla="*/ 777240 h 902970"/>
              <a:gd name="connsiteX7" fmla="*/ 295275 w 306769"/>
              <a:gd name="connsiteY7" fmla="*/ 840105 h 902970"/>
              <a:gd name="connsiteX8" fmla="*/ 306705 w 306769"/>
              <a:gd name="connsiteY8" fmla="*/ 874395 h 902970"/>
              <a:gd name="connsiteX9" fmla="*/ 299085 w 306769"/>
              <a:gd name="connsiteY9" fmla="*/ 902970 h 902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06769" h="902970">
                <a:moveTo>
                  <a:pt x="0" y="0"/>
                </a:moveTo>
                <a:cubicBezTo>
                  <a:pt x="19844" y="33179"/>
                  <a:pt x="39688" y="66358"/>
                  <a:pt x="53340" y="95250"/>
                </a:cubicBezTo>
                <a:cubicBezTo>
                  <a:pt x="66992" y="124142"/>
                  <a:pt x="72390" y="141288"/>
                  <a:pt x="81915" y="173355"/>
                </a:cubicBezTo>
                <a:cubicBezTo>
                  <a:pt x="91440" y="205422"/>
                  <a:pt x="98743" y="238443"/>
                  <a:pt x="110490" y="287655"/>
                </a:cubicBezTo>
                <a:cubicBezTo>
                  <a:pt x="122237" y="336867"/>
                  <a:pt x="134620" y="403225"/>
                  <a:pt x="152400" y="468630"/>
                </a:cubicBezTo>
                <a:cubicBezTo>
                  <a:pt x="170180" y="534035"/>
                  <a:pt x="199390" y="628650"/>
                  <a:pt x="217170" y="680085"/>
                </a:cubicBezTo>
                <a:cubicBezTo>
                  <a:pt x="234950" y="731520"/>
                  <a:pt x="246063" y="750570"/>
                  <a:pt x="259080" y="777240"/>
                </a:cubicBezTo>
                <a:cubicBezTo>
                  <a:pt x="272097" y="803910"/>
                  <a:pt x="287338" y="823913"/>
                  <a:pt x="295275" y="840105"/>
                </a:cubicBezTo>
                <a:cubicBezTo>
                  <a:pt x="303213" y="856298"/>
                  <a:pt x="306070" y="863918"/>
                  <a:pt x="306705" y="874395"/>
                </a:cubicBezTo>
                <a:cubicBezTo>
                  <a:pt x="307340" y="884872"/>
                  <a:pt x="303212" y="893921"/>
                  <a:pt x="299085" y="902970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FF0000"/>
              </a:solidFill>
            </a:endParaRPr>
          </a:p>
        </p:txBody>
      </p:sp>
      <p:sp>
        <p:nvSpPr>
          <p:cNvPr id="92" name="Arco 91">
            <a:extLst>
              <a:ext uri="{FF2B5EF4-FFF2-40B4-BE49-F238E27FC236}">
                <a16:creationId xmlns:a16="http://schemas.microsoft.com/office/drawing/2014/main" id="{316B61F7-28CD-D3FE-82F3-717B03924514}"/>
              </a:ext>
            </a:extLst>
          </p:cNvPr>
          <p:cNvSpPr/>
          <p:nvPr/>
        </p:nvSpPr>
        <p:spPr>
          <a:xfrm>
            <a:off x="4615065" y="1867962"/>
            <a:ext cx="1764000" cy="1800000"/>
          </a:xfrm>
          <a:prstGeom prst="arc">
            <a:avLst>
              <a:gd name="adj1" fmla="val 588074"/>
              <a:gd name="adj2" fmla="val 18714571"/>
            </a:avLst>
          </a:prstGeom>
          <a:ln w="31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27" name="Arco 526">
            <a:extLst>
              <a:ext uri="{FF2B5EF4-FFF2-40B4-BE49-F238E27FC236}">
                <a16:creationId xmlns:a16="http://schemas.microsoft.com/office/drawing/2014/main" id="{3FBA648E-03EC-D0E5-CC06-6AD27E98543A}"/>
              </a:ext>
            </a:extLst>
          </p:cNvPr>
          <p:cNvSpPr/>
          <p:nvPr/>
        </p:nvSpPr>
        <p:spPr>
          <a:xfrm>
            <a:off x="4602883" y="1867820"/>
            <a:ext cx="1800000" cy="1800000"/>
          </a:xfrm>
          <a:prstGeom prst="arc">
            <a:avLst>
              <a:gd name="adj1" fmla="val 662256"/>
              <a:gd name="adj2" fmla="val 18601541"/>
            </a:avLst>
          </a:prstGeom>
          <a:ln w="31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Arco 22">
            <a:extLst>
              <a:ext uri="{FF2B5EF4-FFF2-40B4-BE49-F238E27FC236}">
                <a16:creationId xmlns:a16="http://schemas.microsoft.com/office/drawing/2014/main" id="{408371D1-BC3B-BAAC-5D36-72172452C1E5}"/>
              </a:ext>
            </a:extLst>
          </p:cNvPr>
          <p:cNvSpPr/>
          <p:nvPr/>
        </p:nvSpPr>
        <p:spPr>
          <a:xfrm>
            <a:off x="4595655" y="4263839"/>
            <a:ext cx="1800000" cy="1800000"/>
          </a:xfrm>
          <a:prstGeom prst="arc">
            <a:avLst>
              <a:gd name="adj1" fmla="val 2080284"/>
              <a:gd name="adj2" fmla="val 16210146"/>
            </a:avLst>
          </a:prstGeom>
          <a:ln w="3175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60" name="Gruppo 59">
            <a:extLst>
              <a:ext uri="{FF2B5EF4-FFF2-40B4-BE49-F238E27FC236}">
                <a16:creationId xmlns:a16="http://schemas.microsoft.com/office/drawing/2014/main" id="{2F0FD211-33BC-0873-891E-A87EF3CC04A3}"/>
              </a:ext>
            </a:extLst>
          </p:cNvPr>
          <p:cNvGrpSpPr/>
          <p:nvPr/>
        </p:nvGrpSpPr>
        <p:grpSpPr>
          <a:xfrm>
            <a:off x="5491660" y="3670730"/>
            <a:ext cx="1687125" cy="2500153"/>
            <a:chOff x="2226308" y="3886514"/>
            <a:chExt cx="1687125" cy="2500153"/>
          </a:xfrm>
        </p:grpSpPr>
        <p:cxnSp>
          <p:nvCxnSpPr>
            <p:cNvPr id="30" name="Connettore diritto 29">
              <a:extLst>
                <a:ext uri="{FF2B5EF4-FFF2-40B4-BE49-F238E27FC236}">
                  <a16:creationId xmlns:a16="http://schemas.microsoft.com/office/drawing/2014/main" id="{9C7C8BA4-A672-190B-7EE8-9BCF9F193C9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26308" y="3886514"/>
              <a:ext cx="1123152" cy="588582"/>
            </a:xfrm>
            <a:prstGeom prst="line">
              <a:avLst/>
            </a:prstGeom>
            <a:ln w="31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ttore diritto 35">
              <a:extLst>
                <a:ext uri="{FF2B5EF4-FFF2-40B4-BE49-F238E27FC236}">
                  <a16:creationId xmlns:a16="http://schemas.microsoft.com/office/drawing/2014/main" id="{D1DFAD80-D7F5-E187-5DF5-D9C5CAEEA90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236559" y="6029819"/>
              <a:ext cx="676874" cy="356848"/>
            </a:xfrm>
            <a:prstGeom prst="line">
              <a:avLst/>
            </a:prstGeom>
            <a:ln w="31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ttore diritto 47">
              <a:extLst>
                <a:ext uri="{FF2B5EF4-FFF2-40B4-BE49-F238E27FC236}">
                  <a16:creationId xmlns:a16="http://schemas.microsoft.com/office/drawing/2014/main" id="{69EE3E42-3928-D92D-43E0-6208F7FE3BAF}"/>
                </a:ext>
              </a:extLst>
            </p:cNvPr>
            <p:cNvCxnSpPr>
              <a:cxnSpLocks/>
            </p:cNvCxnSpPr>
            <p:nvPr/>
          </p:nvCxnSpPr>
          <p:spPr>
            <a:xfrm>
              <a:off x="3346163" y="3886514"/>
              <a:ext cx="475306" cy="904324"/>
            </a:xfrm>
            <a:prstGeom prst="line">
              <a:avLst/>
            </a:prstGeom>
            <a:ln w="31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ttore diritto 49">
              <a:extLst>
                <a:ext uri="{FF2B5EF4-FFF2-40B4-BE49-F238E27FC236}">
                  <a16:creationId xmlns:a16="http://schemas.microsoft.com/office/drawing/2014/main" id="{5203FD15-66F1-A4BC-9337-C4BCA49152C7}"/>
                </a:ext>
              </a:extLst>
            </p:cNvPr>
            <p:cNvCxnSpPr>
              <a:cxnSpLocks/>
            </p:cNvCxnSpPr>
            <p:nvPr/>
          </p:nvCxnSpPr>
          <p:spPr>
            <a:xfrm>
              <a:off x="2911175" y="5764937"/>
              <a:ext cx="323775" cy="616019"/>
            </a:xfrm>
            <a:prstGeom prst="line">
              <a:avLst/>
            </a:prstGeom>
            <a:ln w="31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Arco 82">
            <a:extLst>
              <a:ext uri="{FF2B5EF4-FFF2-40B4-BE49-F238E27FC236}">
                <a16:creationId xmlns:a16="http://schemas.microsoft.com/office/drawing/2014/main" id="{6765EE5F-D814-8205-65E9-A1F0DC845A50}"/>
              </a:ext>
            </a:extLst>
          </p:cNvPr>
          <p:cNvSpPr/>
          <p:nvPr/>
        </p:nvSpPr>
        <p:spPr>
          <a:xfrm>
            <a:off x="8010843" y="759529"/>
            <a:ext cx="2520000" cy="2520000"/>
          </a:xfrm>
          <a:prstGeom prst="arc">
            <a:avLst>
              <a:gd name="adj1" fmla="val 11709318"/>
              <a:gd name="adj2" fmla="val 1063050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271EDF7D-C925-CBED-20DA-5E29832DB0F5}"/>
              </a:ext>
            </a:extLst>
          </p:cNvPr>
          <p:cNvCxnSpPr>
            <a:cxnSpLocks/>
          </p:cNvCxnSpPr>
          <p:nvPr/>
        </p:nvCxnSpPr>
        <p:spPr>
          <a:xfrm flipV="1">
            <a:off x="9969128" y="4768208"/>
            <a:ext cx="505723" cy="291978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Figura a mano libera: forma 115">
            <a:extLst>
              <a:ext uri="{FF2B5EF4-FFF2-40B4-BE49-F238E27FC236}">
                <a16:creationId xmlns:a16="http://schemas.microsoft.com/office/drawing/2014/main" id="{AC4885FF-E90F-9267-C7AF-0C30ED3B8A67}"/>
              </a:ext>
            </a:extLst>
          </p:cNvPr>
          <p:cNvSpPr/>
          <p:nvPr/>
        </p:nvSpPr>
        <p:spPr>
          <a:xfrm>
            <a:off x="8257628" y="4148083"/>
            <a:ext cx="591926" cy="1336722"/>
          </a:xfrm>
          <a:custGeom>
            <a:avLst/>
            <a:gdLst>
              <a:gd name="connsiteX0" fmla="*/ 0 w 578069"/>
              <a:gd name="connsiteY0" fmla="*/ 0 h 1324303"/>
              <a:gd name="connsiteX1" fmla="*/ 185682 w 578069"/>
              <a:gd name="connsiteY1" fmla="*/ 448441 h 1324303"/>
              <a:gd name="connsiteX2" fmla="*/ 318813 w 578069"/>
              <a:gd name="connsiteY2" fmla="*/ 749738 h 1324303"/>
              <a:gd name="connsiteX3" fmla="*/ 448441 w 578069"/>
              <a:gd name="connsiteY3" fmla="*/ 1058041 h 1324303"/>
              <a:gd name="connsiteX4" fmla="*/ 578069 w 578069"/>
              <a:gd name="connsiteY4" fmla="*/ 1324303 h 1324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78069" h="1324303">
                <a:moveTo>
                  <a:pt x="0" y="0"/>
                </a:moveTo>
                <a:cubicBezTo>
                  <a:pt x="66273" y="161742"/>
                  <a:pt x="132547" y="323485"/>
                  <a:pt x="185682" y="448441"/>
                </a:cubicBezTo>
                <a:cubicBezTo>
                  <a:pt x="238817" y="573397"/>
                  <a:pt x="275020" y="648138"/>
                  <a:pt x="318813" y="749738"/>
                </a:cubicBezTo>
                <a:cubicBezTo>
                  <a:pt x="362606" y="851338"/>
                  <a:pt x="405232" y="962280"/>
                  <a:pt x="448441" y="1058041"/>
                </a:cubicBezTo>
                <a:cubicBezTo>
                  <a:pt x="491650" y="1153802"/>
                  <a:pt x="534859" y="1239052"/>
                  <a:pt x="578069" y="1324303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525" name="Gruppo 524">
            <a:extLst>
              <a:ext uri="{FF2B5EF4-FFF2-40B4-BE49-F238E27FC236}">
                <a16:creationId xmlns:a16="http://schemas.microsoft.com/office/drawing/2014/main" id="{70BE6FEF-435A-1CE6-FC04-EE8A0E7E45CC}"/>
              </a:ext>
            </a:extLst>
          </p:cNvPr>
          <p:cNvGrpSpPr/>
          <p:nvPr/>
        </p:nvGrpSpPr>
        <p:grpSpPr>
          <a:xfrm>
            <a:off x="6571253" y="3740768"/>
            <a:ext cx="2280450" cy="2709716"/>
            <a:chOff x="387029" y="2353030"/>
            <a:chExt cx="2280450" cy="2709716"/>
          </a:xfrm>
        </p:grpSpPr>
        <p:cxnSp>
          <p:nvCxnSpPr>
            <p:cNvPr id="119" name="Connettore diritto 118">
              <a:extLst>
                <a:ext uri="{FF2B5EF4-FFF2-40B4-BE49-F238E27FC236}">
                  <a16:creationId xmlns:a16="http://schemas.microsoft.com/office/drawing/2014/main" id="{A0E7DBC0-99E4-3127-C733-67737E092DCE}"/>
                </a:ext>
              </a:extLst>
            </p:cNvPr>
            <p:cNvCxnSpPr>
              <a:cxnSpLocks/>
            </p:cNvCxnSpPr>
            <p:nvPr/>
          </p:nvCxnSpPr>
          <p:spPr>
            <a:xfrm>
              <a:off x="1380143" y="2353030"/>
              <a:ext cx="701680" cy="407937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Connettore diritto 119">
              <a:extLst>
                <a:ext uri="{FF2B5EF4-FFF2-40B4-BE49-F238E27FC236}">
                  <a16:creationId xmlns:a16="http://schemas.microsoft.com/office/drawing/2014/main" id="{181AD29E-0163-018E-8EC1-60CFF3D50542}"/>
                </a:ext>
              </a:extLst>
            </p:cNvPr>
            <p:cNvCxnSpPr>
              <a:cxnSpLocks/>
            </p:cNvCxnSpPr>
            <p:nvPr/>
          </p:nvCxnSpPr>
          <p:spPr>
            <a:xfrm>
              <a:off x="387029" y="4071087"/>
              <a:ext cx="1716616" cy="991659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nettore diritto 122">
              <a:extLst>
                <a:ext uri="{FF2B5EF4-FFF2-40B4-BE49-F238E27FC236}">
                  <a16:creationId xmlns:a16="http://schemas.microsoft.com/office/drawing/2014/main" id="{D51696AE-AA73-4A19-183D-203B6870A64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103645" y="4083624"/>
              <a:ext cx="563834" cy="979122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4" name="Connettore diritto 523">
              <a:extLst>
                <a:ext uri="{FF2B5EF4-FFF2-40B4-BE49-F238E27FC236}">
                  <a16:creationId xmlns:a16="http://schemas.microsoft.com/office/drawing/2014/main" id="{CB7977AD-2A3C-7227-F089-8214058CBC1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89834" y="2362062"/>
              <a:ext cx="983649" cy="1708150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5" name="Gruppo 544">
            <a:extLst>
              <a:ext uri="{FF2B5EF4-FFF2-40B4-BE49-F238E27FC236}">
                <a16:creationId xmlns:a16="http://schemas.microsoft.com/office/drawing/2014/main" id="{EEA7E212-83EC-998E-B33E-9DA6AC873178}"/>
              </a:ext>
            </a:extLst>
          </p:cNvPr>
          <p:cNvGrpSpPr/>
          <p:nvPr/>
        </p:nvGrpSpPr>
        <p:grpSpPr>
          <a:xfrm>
            <a:off x="8042286" y="4383927"/>
            <a:ext cx="2794206" cy="2450541"/>
            <a:chOff x="1212362" y="3486509"/>
            <a:chExt cx="2794206" cy="2450541"/>
          </a:xfrm>
        </p:grpSpPr>
        <p:cxnSp>
          <p:nvCxnSpPr>
            <p:cNvPr id="540" name="Connettore diritto 539">
              <a:extLst>
                <a:ext uri="{FF2B5EF4-FFF2-40B4-BE49-F238E27FC236}">
                  <a16:creationId xmlns:a16="http://schemas.microsoft.com/office/drawing/2014/main" id="{73B74EC5-7CC8-E7E4-7E44-2DE0479AEA29}"/>
                </a:ext>
              </a:extLst>
            </p:cNvPr>
            <p:cNvCxnSpPr>
              <a:cxnSpLocks/>
            </p:cNvCxnSpPr>
            <p:nvPr/>
          </p:nvCxnSpPr>
          <p:spPr>
            <a:xfrm>
              <a:off x="1212362" y="5418485"/>
              <a:ext cx="298472" cy="518565"/>
            </a:xfrm>
            <a:prstGeom prst="line">
              <a:avLst/>
            </a:prstGeom>
            <a:ln w="3175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2" name="Connettore diritto 541">
              <a:extLst>
                <a:ext uri="{FF2B5EF4-FFF2-40B4-BE49-F238E27FC236}">
                  <a16:creationId xmlns:a16="http://schemas.microsoft.com/office/drawing/2014/main" id="{7F75A495-82CB-B5EF-FC95-CE60E882094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706231" y="4488572"/>
              <a:ext cx="1300337" cy="753523"/>
            </a:xfrm>
            <a:prstGeom prst="line">
              <a:avLst/>
            </a:prstGeom>
            <a:ln w="3175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3" name="Connettore diritto 542">
              <a:extLst>
                <a:ext uri="{FF2B5EF4-FFF2-40B4-BE49-F238E27FC236}">
                  <a16:creationId xmlns:a16="http://schemas.microsoft.com/office/drawing/2014/main" id="{EADE9165-5AA2-E2DE-C2FA-59D24CEED14A}"/>
                </a:ext>
              </a:extLst>
            </p:cNvPr>
            <p:cNvCxnSpPr>
              <a:cxnSpLocks/>
            </p:cNvCxnSpPr>
            <p:nvPr/>
          </p:nvCxnSpPr>
          <p:spPr>
            <a:xfrm>
              <a:off x="3419853" y="3486509"/>
              <a:ext cx="578951" cy="1005869"/>
            </a:xfrm>
            <a:prstGeom prst="line">
              <a:avLst/>
            </a:prstGeom>
            <a:ln w="3175">
              <a:solidFill>
                <a:schemeClr val="accent4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9" name="Gruppo 498">
            <a:extLst>
              <a:ext uri="{FF2B5EF4-FFF2-40B4-BE49-F238E27FC236}">
                <a16:creationId xmlns:a16="http://schemas.microsoft.com/office/drawing/2014/main" id="{77C17642-0384-B023-8B5C-18578505875C}"/>
              </a:ext>
            </a:extLst>
          </p:cNvPr>
          <p:cNvGrpSpPr/>
          <p:nvPr/>
        </p:nvGrpSpPr>
        <p:grpSpPr>
          <a:xfrm>
            <a:off x="8047885" y="3670267"/>
            <a:ext cx="2455570" cy="3115361"/>
            <a:chOff x="8047885" y="3670267"/>
            <a:chExt cx="2455570" cy="3115361"/>
          </a:xfrm>
        </p:grpSpPr>
        <p:grpSp>
          <p:nvGrpSpPr>
            <p:cNvPr id="497" name="Gruppo 496">
              <a:extLst>
                <a:ext uri="{FF2B5EF4-FFF2-40B4-BE49-F238E27FC236}">
                  <a16:creationId xmlns:a16="http://schemas.microsoft.com/office/drawing/2014/main" id="{B584B282-0696-CA05-5A3E-3D8D2190C198}"/>
                </a:ext>
              </a:extLst>
            </p:cNvPr>
            <p:cNvGrpSpPr/>
            <p:nvPr/>
          </p:nvGrpSpPr>
          <p:grpSpPr>
            <a:xfrm>
              <a:off x="8088769" y="3670267"/>
              <a:ext cx="2414686" cy="3111501"/>
              <a:chOff x="8088769" y="3670267"/>
              <a:chExt cx="2414686" cy="3111501"/>
            </a:xfrm>
          </p:grpSpPr>
          <p:grpSp>
            <p:nvGrpSpPr>
              <p:cNvPr id="485" name="Gruppo 484">
                <a:extLst>
                  <a:ext uri="{FF2B5EF4-FFF2-40B4-BE49-F238E27FC236}">
                    <a16:creationId xmlns:a16="http://schemas.microsoft.com/office/drawing/2014/main" id="{89F10419-F56D-E1B8-1539-231B1E3AEC59}"/>
                  </a:ext>
                </a:extLst>
              </p:cNvPr>
              <p:cNvGrpSpPr/>
              <p:nvPr/>
            </p:nvGrpSpPr>
            <p:grpSpPr>
              <a:xfrm>
                <a:off x="8088769" y="3670543"/>
                <a:ext cx="1184992" cy="3109988"/>
                <a:chOff x="8088769" y="3670543"/>
                <a:chExt cx="1184992" cy="3109988"/>
              </a:xfrm>
            </p:grpSpPr>
            <p:cxnSp>
              <p:nvCxnSpPr>
                <p:cNvPr id="455" name="Connettore diritto 454">
                  <a:extLst>
                    <a:ext uri="{FF2B5EF4-FFF2-40B4-BE49-F238E27FC236}">
                      <a16:creationId xmlns:a16="http://schemas.microsoft.com/office/drawing/2014/main" id="{FB820536-86CB-43DA-A554-56919436776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95530" y="5567118"/>
                  <a:ext cx="476954" cy="1204848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8" name="Connettore diritto 457">
                  <a:extLst>
                    <a:ext uri="{FF2B5EF4-FFF2-40B4-BE49-F238E27FC236}">
                      <a16:creationId xmlns:a16="http://schemas.microsoft.com/office/drawing/2014/main" id="{46FFD3CD-8818-3CE8-167B-0378400E5F0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088769" y="3673634"/>
                  <a:ext cx="376586" cy="980576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1" name="Connettore diritto 460">
                  <a:extLst>
                    <a:ext uri="{FF2B5EF4-FFF2-40B4-BE49-F238E27FC236}">
                      <a16:creationId xmlns:a16="http://schemas.microsoft.com/office/drawing/2014/main" id="{82853E77-5878-1D8D-9708-8CE76F05CC8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151627" y="3677886"/>
                  <a:ext cx="530616" cy="145982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3" name="Connettore diritto 462">
                  <a:extLst>
                    <a:ext uri="{FF2B5EF4-FFF2-40B4-BE49-F238E27FC236}">
                      <a16:creationId xmlns:a16="http://schemas.microsoft.com/office/drawing/2014/main" id="{4E6DE084-860C-FE89-0055-E1D8CDEC661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230088" y="3677886"/>
                  <a:ext cx="583103" cy="1729389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5" name="Connettore diritto 464">
                  <a:extLst>
                    <a:ext uri="{FF2B5EF4-FFF2-40B4-BE49-F238E27FC236}">
                      <a16:creationId xmlns:a16="http://schemas.microsoft.com/office/drawing/2014/main" id="{A1ABD994-82DE-5732-D3A0-1B14DBCA6B87}"/>
                    </a:ext>
                  </a:extLst>
                </p:cNvPr>
                <p:cNvCxnSpPr/>
                <p:nvPr/>
              </p:nvCxnSpPr>
              <p:spPr>
                <a:xfrm flipH="1" flipV="1">
                  <a:off x="8342289" y="3670543"/>
                  <a:ext cx="930195" cy="3098922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7" name="Connettore diritto 466">
                  <a:extLst>
                    <a:ext uri="{FF2B5EF4-FFF2-40B4-BE49-F238E27FC236}">
                      <a16:creationId xmlns:a16="http://schemas.microsoft.com/office/drawing/2014/main" id="{DED844D1-4BC5-E1EE-8DDC-B9DD5DFBF1D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486244" y="3675385"/>
                  <a:ext cx="782899" cy="3105146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0" name="Connettore diritto 469">
                  <a:extLst>
                    <a:ext uri="{FF2B5EF4-FFF2-40B4-BE49-F238E27FC236}">
                      <a16:creationId xmlns:a16="http://schemas.microsoft.com/office/drawing/2014/main" id="{4037252B-FFB7-491B-8339-3F593FF588A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660293" y="3672631"/>
                  <a:ext cx="610983" cy="310790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2" name="Connettore diritto 471">
                  <a:extLst>
                    <a:ext uri="{FF2B5EF4-FFF2-40B4-BE49-F238E27FC236}">
                      <a16:creationId xmlns:a16="http://schemas.microsoft.com/office/drawing/2014/main" id="{8F6224FB-5176-BF48-CDDB-2978F7BC490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829262" y="3679108"/>
                  <a:ext cx="443826" cy="3088164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5" name="Connettore diritto 474">
                  <a:extLst>
                    <a:ext uri="{FF2B5EF4-FFF2-40B4-BE49-F238E27FC236}">
                      <a16:creationId xmlns:a16="http://schemas.microsoft.com/office/drawing/2014/main" id="{ED8422AA-D584-FB4A-CD67-715BAD73E4A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9051018" y="3678762"/>
                  <a:ext cx="222374" cy="3094955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3" name="Connettore diritto 482">
                  <a:extLst>
                    <a:ext uri="{FF2B5EF4-FFF2-40B4-BE49-F238E27FC236}">
                      <a16:creationId xmlns:a16="http://schemas.microsoft.com/office/drawing/2014/main" id="{167B1086-AB8E-AC9B-DD76-107B0FDA67D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273761" y="3670543"/>
                  <a:ext cx="0" cy="3096729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86" name="Gruppo 485">
                <a:extLst>
                  <a:ext uri="{FF2B5EF4-FFF2-40B4-BE49-F238E27FC236}">
                    <a16:creationId xmlns:a16="http://schemas.microsoft.com/office/drawing/2014/main" id="{DA55756D-BE95-83A1-73A0-6BF021F6BC7A}"/>
                  </a:ext>
                </a:extLst>
              </p:cNvPr>
              <p:cNvGrpSpPr/>
              <p:nvPr/>
            </p:nvGrpSpPr>
            <p:grpSpPr>
              <a:xfrm flipH="1">
                <a:off x="9269894" y="3670267"/>
                <a:ext cx="1233561" cy="3111501"/>
                <a:chOff x="8044149" y="3669030"/>
                <a:chExt cx="1233561" cy="3111501"/>
              </a:xfrm>
            </p:grpSpPr>
            <p:cxnSp>
              <p:nvCxnSpPr>
                <p:cNvPr id="487" name="Connettore diritto 486">
                  <a:extLst>
                    <a:ext uri="{FF2B5EF4-FFF2-40B4-BE49-F238E27FC236}">
                      <a16:creationId xmlns:a16="http://schemas.microsoft.com/office/drawing/2014/main" id="{DF84A461-399C-3618-BB3F-98AA62E9A70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044149" y="3669030"/>
                  <a:ext cx="1228335" cy="3102936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8" name="Connettore diritto 487">
                  <a:extLst>
                    <a:ext uri="{FF2B5EF4-FFF2-40B4-BE49-F238E27FC236}">
                      <a16:creationId xmlns:a16="http://schemas.microsoft.com/office/drawing/2014/main" id="{A94DE242-FE67-80CB-3FE5-BB5E2F6DBE8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088254" y="3672294"/>
                  <a:ext cx="1189456" cy="3097171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9" name="Connettore diritto 488">
                  <a:extLst>
                    <a:ext uri="{FF2B5EF4-FFF2-40B4-BE49-F238E27FC236}">
                      <a16:creationId xmlns:a16="http://schemas.microsoft.com/office/drawing/2014/main" id="{FB89CC94-B411-40FA-7074-96D855EDB74E}"/>
                    </a:ext>
                  </a:extLst>
                </p:cNvPr>
                <p:cNvCxnSpPr/>
                <p:nvPr/>
              </p:nvCxnSpPr>
              <p:spPr>
                <a:xfrm flipH="1" flipV="1">
                  <a:off x="8151627" y="3677886"/>
                  <a:ext cx="1126083" cy="3098057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0" name="Connettore diritto 489">
                  <a:extLst>
                    <a:ext uri="{FF2B5EF4-FFF2-40B4-BE49-F238E27FC236}">
                      <a16:creationId xmlns:a16="http://schemas.microsoft.com/office/drawing/2014/main" id="{A97392A4-A1FF-6373-8884-C973E5456C13}"/>
                    </a:ext>
                  </a:extLst>
                </p:cNvPr>
                <p:cNvCxnSpPr/>
                <p:nvPr/>
              </p:nvCxnSpPr>
              <p:spPr>
                <a:xfrm flipH="1" flipV="1">
                  <a:off x="8230088" y="3677886"/>
                  <a:ext cx="1042396" cy="3091579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1" name="Connettore diritto 490">
                  <a:extLst>
                    <a:ext uri="{FF2B5EF4-FFF2-40B4-BE49-F238E27FC236}">
                      <a16:creationId xmlns:a16="http://schemas.microsoft.com/office/drawing/2014/main" id="{C1342947-97CC-F02B-F6C8-ED79805FF807}"/>
                    </a:ext>
                  </a:extLst>
                </p:cNvPr>
                <p:cNvCxnSpPr/>
                <p:nvPr/>
              </p:nvCxnSpPr>
              <p:spPr>
                <a:xfrm flipH="1" flipV="1">
                  <a:off x="8342289" y="3670543"/>
                  <a:ext cx="930195" cy="3098922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2" name="Connettore diritto 491">
                  <a:extLst>
                    <a:ext uri="{FF2B5EF4-FFF2-40B4-BE49-F238E27FC236}">
                      <a16:creationId xmlns:a16="http://schemas.microsoft.com/office/drawing/2014/main" id="{D0B22EAF-1EEC-F95F-A20A-680260785B5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486244" y="3675385"/>
                  <a:ext cx="782899" cy="3105146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3" name="Connettore diritto 492">
                  <a:extLst>
                    <a:ext uri="{FF2B5EF4-FFF2-40B4-BE49-F238E27FC236}">
                      <a16:creationId xmlns:a16="http://schemas.microsoft.com/office/drawing/2014/main" id="{1B01834C-52FC-67F9-6DB4-205E2EF3210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660293" y="3672631"/>
                  <a:ext cx="610983" cy="310790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4" name="Connettore diritto 493">
                  <a:extLst>
                    <a:ext uri="{FF2B5EF4-FFF2-40B4-BE49-F238E27FC236}">
                      <a16:creationId xmlns:a16="http://schemas.microsoft.com/office/drawing/2014/main" id="{BE7C4DEE-0AE7-6B25-6D14-B39D4A876A8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829262" y="3679108"/>
                  <a:ext cx="443826" cy="3088164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5" name="Connettore diritto 494">
                  <a:extLst>
                    <a:ext uri="{FF2B5EF4-FFF2-40B4-BE49-F238E27FC236}">
                      <a16:creationId xmlns:a16="http://schemas.microsoft.com/office/drawing/2014/main" id="{D0099F58-8D24-8257-28DA-EB72C85160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9051018" y="3678762"/>
                  <a:ext cx="222374" cy="3094955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389" name="Connettore diritto 388">
              <a:extLst>
                <a:ext uri="{FF2B5EF4-FFF2-40B4-BE49-F238E27FC236}">
                  <a16:creationId xmlns:a16="http://schemas.microsoft.com/office/drawing/2014/main" id="{67A44324-470B-CB36-DB16-D7AA02F27140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047885" y="3678762"/>
              <a:ext cx="179317" cy="452979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9" name="Connettore diritto 398">
              <a:extLst>
                <a:ext uri="{FF2B5EF4-FFF2-40B4-BE49-F238E27FC236}">
                  <a16:creationId xmlns:a16="http://schemas.microsoft.com/office/drawing/2014/main" id="{7807D2A7-160E-B683-17FD-B78AB45B970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804947" y="5539555"/>
              <a:ext cx="476075" cy="1239628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Connettore diritto 416">
              <a:extLst>
                <a:ext uri="{FF2B5EF4-FFF2-40B4-BE49-F238E27FC236}">
                  <a16:creationId xmlns:a16="http://schemas.microsoft.com/office/drawing/2014/main" id="{F3F40F28-3DB7-2726-0E29-E8DBD568461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819483" y="5512796"/>
              <a:ext cx="460307" cy="1266387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Connettore diritto 425">
              <a:extLst>
                <a:ext uri="{FF2B5EF4-FFF2-40B4-BE49-F238E27FC236}">
                  <a16:creationId xmlns:a16="http://schemas.microsoft.com/office/drawing/2014/main" id="{896C8BFA-22BB-41A7-DB9F-291E57BBDC7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839293" y="5488543"/>
              <a:ext cx="437342" cy="1297085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uppo 42">
            <a:extLst>
              <a:ext uri="{FF2B5EF4-FFF2-40B4-BE49-F238E27FC236}">
                <a16:creationId xmlns:a16="http://schemas.microsoft.com/office/drawing/2014/main" id="{FCBC70B7-B18D-68EC-C736-2C468378D371}"/>
              </a:ext>
            </a:extLst>
          </p:cNvPr>
          <p:cNvGrpSpPr/>
          <p:nvPr/>
        </p:nvGrpSpPr>
        <p:grpSpPr>
          <a:xfrm>
            <a:off x="8319745" y="1685349"/>
            <a:ext cx="538398" cy="1284171"/>
            <a:chOff x="8319745" y="1685349"/>
            <a:chExt cx="538398" cy="1284171"/>
          </a:xfrm>
        </p:grpSpPr>
        <p:grpSp>
          <p:nvGrpSpPr>
            <p:cNvPr id="166" name="Gruppo 165">
              <a:extLst>
                <a:ext uri="{FF2B5EF4-FFF2-40B4-BE49-F238E27FC236}">
                  <a16:creationId xmlns:a16="http://schemas.microsoft.com/office/drawing/2014/main" id="{A40BF33D-79E3-6013-6788-5CAA720967F4}"/>
                </a:ext>
              </a:extLst>
            </p:cNvPr>
            <p:cNvGrpSpPr/>
            <p:nvPr/>
          </p:nvGrpSpPr>
          <p:grpSpPr>
            <a:xfrm>
              <a:off x="8319745" y="1685349"/>
              <a:ext cx="538398" cy="1284171"/>
              <a:chOff x="8319745" y="1685349"/>
              <a:chExt cx="538398" cy="1284171"/>
            </a:xfrm>
          </p:grpSpPr>
          <p:grpSp>
            <p:nvGrpSpPr>
              <p:cNvPr id="153" name="Gruppo 152">
                <a:extLst>
                  <a:ext uri="{FF2B5EF4-FFF2-40B4-BE49-F238E27FC236}">
                    <a16:creationId xmlns:a16="http://schemas.microsoft.com/office/drawing/2014/main" id="{2A784118-1804-8F8B-8EFD-5F50EA8BD402}"/>
                  </a:ext>
                </a:extLst>
              </p:cNvPr>
              <p:cNvGrpSpPr/>
              <p:nvPr/>
            </p:nvGrpSpPr>
            <p:grpSpPr>
              <a:xfrm>
                <a:off x="8319745" y="1686935"/>
                <a:ext cx="251899" cy="1282585"/>
                <a:chOff x="693938" y="2299600"/>
                <a:chExt cx="1067407" cy="2075364"/>
              </a:xfrm>
            </p:grpSpPr>
            <p:grpSp>
              <p:nvGrpSpPr>
                <p:cNvPr id="171" name="Gruppo 170">
                  <a:extLst>
                    <a:ext uri="{FF2B5EF4-FFF2-40B4-BE49-F238E27FC236}">
                      <a16:creationId xmlns:a16="http://schemas.microsoft.com/office/drawing/2014/main" id="{ADB1EE6A-D64B-1F78-8858-B74318D27BE4}"/>
                    </a:ext>
                  </a:extLst>
                </p:cNvPr>
                <p:cNvGrpSpPr/>
                <p:nvPr/>
              </p:nvGrpSpPr>
              <p:grpSpPr>
                <a:xfrm>
                  <a:off x="693938" y="2299600"/>
                  <a:ext cx="914400" cy="2075364"/>
                  <a:chOff x="693938" y="2299600"/>
                  <a:chExt cx="914400" cy="2075364"/>
                </a:xfrm>
              </p:grpSpPr>
              <p:cxnSp>
                <p:nvCxnSpPr>
                  <p:cNvPr id="183" name="Connettore diritto 182">
                    <a:extLst>
                      <a:ext uri="{FF2B5EF4-FFF2-40B4-BE49-F238E27FC236}">
                        <a16:creationId xmlns:a16="http://schemas.microsoft.com/office/drawing/2014/main" id="{895334C6-5AA9-9953-F63D-1F0CA43DE4A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93938" y="2307021"/>
                    <a:ext cx="0" cy="2067943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4" name="Connettore diritto 183">
                    <a:extLst>
                      <a:ext uri="{FF2B5EF4-FFF2-40B4-BE49-F238E27FC236}">
                        <a16:creationId xmlns:a16="http://schemas.microsoft.com/office/drawing/2014/main" id="{7B8E87C4-60A0-917C-2FB2-65B760BB6D9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46337" y="2308504"/>
                    <a:ext cx="0" cy="1945614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5" name="Connettore diritto 184">
                    <a:extLst>
                      <a:ext uri="{FF2B5EF4-FFF2-40B4-BE49-F238E27FC236}">
                        <a16:creationId xmlns:a16="http://schemas.microsoft.com/office/drawing/2014/main" id="{A31F00C6-0F19-2C3D-B728-22D75ADF753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98737" y="2305039"/>
                    <a:ext cx="0" cy="1864062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6" name="Connettore diritto 185">
                    <a:extLst>
                      <a:ext uri="{FF2B5EF4-FFF2-40B4-BE49-F238E27FC236}">
                        <a16:creationId xmlns:a16="http://schemas.microsoft.com/office/drawing/2014/main" id="{BA7990C3-5933-A415-B07E-1BBD6836892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51140" y="2299600"/>
                    <a:ext cx="0" cy="1747558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7" name="Connettore diritto 186">
                    <a:extLst>
                      <a:ext uri="{FF2B5EF4-FFF2-40B4-BE49-F238E27FC236}">
                        <a16:creationId xmlns:a16="http://schemas.microsoft.com/office/drawing/2014/main" id="{7DFCE1D2-F5F7-1363-9698-A32C64A2095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303539" y="2306024"/>
                    <a:ext cx="0" cy="1654355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8" name="Connettore diritto 187">
                    <a:extLst>
                      <a:ext uri="{FF2B5EF4-FFF2-40B4-BE49-F238E27FC236}">
                        <a16:creationId xmlns:a16="http://schemas.microsoft.com/office/drawing/2014/main" id="{50E4F9FD-93B1-F783-9A84-D362342070B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455939" y="2307503"/>
                    <a:ext cx="0" cy="1549501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9" name="Connettore diritto 188">
                    <a:extLst>
                      <a:ext uri="{FF2B5EF4-FFF2-40B4-BE49-F238E27FC236}">
                        <a16:creationId xmlns:a16="http://schemas.microsoft.com/office/drawing/2014/main" id="{357E44DB-096E-D7CB-90FB-FAF6A54DB9D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608338" y="2303561"/>
                    <a:ext cx="0" cy="1456298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73" name="Connettore diritto 172">
                  <a:extLst>
                    <a:ext uri="{FF2B5EF4-FFF2-40B4-BE49-F238E27FC236}">
                      <a16:creationId xmlns:a16="http://schemas.microsoft.com/office/drawing/2014/main" id="{36B3C189-1DE0-4F3E-8793-D985E6108A5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761345" y="2307271"/>
                  <a:ext cx="0" cy="1339795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36" name="Gruppo 135">
                <a:extLst>
                  <a:ext uri="{FF2B5EF4-FFF2-40B4-BE49-F238E27FC236}">
                    <a16:creationId xmlns:a16="http://schemas.microsoft.com/office/drawing/2014/main" id="{64D47C2B-33F3-22ED-29AB-298E0985BCDF}"/>
                  </a:ext>
                </a:extLst>
              </p:cNvPr>
              <p:cNvGrpSpPr/>
              <p:nvPr/>
            </p:nvGrpSpPr>
            <p:grpSpPr>
              <a:xfrm>
                <a:off x="8606244" y="1685349"/>
                <a:ext cx="251899" cy="776752"/>
                <a:chOff x="693938" y="2281832"/>
                <a:chExt cx="1067407" cy="1256868"/>
              </a:xfrm>
            </p:grpSpPr>
            <p:grpSp>
              <p:nvGrpSpPr>
                <p:cNvPr id="138" name="Gruppo 137">
                  <a:extLst>
                    <a:ext uri="{FF2B5EF4-FFF2-40B4-BE49-F238E27FC236}">
                      <a16:creationId xmlns:a16="http://schemas.microsoft.com/office/drawing/2014/main" id="{5915CDF4-1E30-1F50-086D-8497BE5D482E}"/>
                    </a:ext>
                  </a:extLst>
                </p:cNvPr>
                <p:cNvGrpSpPr/>
                <p:nvPr/>
              </p:nvGrpSpPr>
              <p:grpSpPr>
                <a:xfrm>
                  <a:off x="693938" y="2281832"/>
                  <a:ext cx="914400" cy="1256868"/>
                  <a:chOff x="693938" y="2281832"/>
                  <a:chExt cx="914400" cy="1256868"/>
                </a:xfrm>
              </p:grpSpPr>
              <p:cxnSp>
                <p:nvCxnSpPr>
                  <p:cNvPr id="143" name="Connettore diritto 142">
                    <a:extLst>
                      <a:ext uri="{FF2B5EF4-FFF2-40B4-BE49-F238E27FC236}">
                        <a16:creationId xmlns:a16="http://schemas.microsoft.com/office/drawing/2014/main" id="{580E2D64-9356-434A-A8CE-5E30FAADBE1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693938" y="2286283"/>
                    <a:ext cx="0" cy="1252417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4" name="Connettore diritto 143">
                    <a:extLst>
                      <a:ext uri="{FF2B5EF4-FFF2-40B4-BE49-F238E27FC236}">
                        <a16:creationId xmlns:a16="http://schemas.microsoft.com/office/drawing/2014/main" id="{63B6D53D-9B4C-060B-106A-F7D6D01C1AF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46337" y="2287767"/>
                    <a:ext cx="0" cy="1153389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5" name="Connettore diritto 144">
                    <a:extLst>
                      <a:ext uri="{FF2B5EF4-FFF2-40B4-BE49-F238E27FC236}">
                        <a16:creationId xmlns:a16="http://schemas.microsoft.com/office/drawing/2014/main" id="{830BED00-CEB5-9E6D-23CE-102EFB6E608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98737" y="2284301"/>
                    <a:ext cx="0" cy="1165039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7" name="Connettore diritto 146">
                    <a:extLst>
                      <a:ext uri="{FF2B5EF4-FFF2-40B4-BE49-F238E27FC236}">
                        <a16:creationId xmlns:a16="http://schemas.microsoft.com/office/drawing/2014/main" id="{79B9E3A1-1536-2999-75F4-E7B89A1B491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151140" y="2285775"/>
                    <a:ext cx="0" cy="1165038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6" name="Connettore diritto 155">
                    <a:extLst>
                      <a:ext uri="{FF2B5EF4-FFF2-40B4-BE49-F238E27FC236}">
                        <a16:creationId xmlns:a16="http://schemas.microsoft.com/office/drawing/2014/main" id="{03919227-2294-A869-1A9B-692A4F2CE38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303539" y="2281832"/>
                    <a:ext cx="0" cy="1165037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58" name="Connettore diritto 157">
                    <a:extLst>
                      <a:ext uri="{FF2B5EF4-FFF2-40B4-BE49-F238E27FC236}">
                        <a16:creationId xmlns:a16="http://schemas.microsoft.com/office/drawing/2014/main" id="{1683D373-63F1-2379-8667-A486D081710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455939" y="2283309"/>
                    <a:ext cx="0" cy="1165037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2" name="Connettore diritto 161">
                    <a:extLst>
                      <a:ext uri="{FF2B5EF4-FFF2-40B4-BE49-F238E27FC236}">
                        <a16:creationId xmlns:a16="http://schemas.microsoft.com/office/drawing/2014/main" id="{24E502E2-0D17-F67B-7117-834D874D0D1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608338" y="3158176"/>
                    <a:ext cx="0" cy="284835"/>
                  </a:xfrm>
                  <a:prstGeom prst="line">
                    <a:avLst/>
                  </a:prstGeom>
                  <a:ln w="3175">
                    <a:solidFill>
                      <a:srgbClr val="7030A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41" name="Connettore diritto 140">
                  <a:extLst>
                    <a:ext uri="{FF2B5EF4-FFF2-40B4-BE49-F238E27FC236}">
                      <a16:creationId xmlns:a16="http://schemas.microsoft.com/office/drawing/2014/main" id="{6D711E93-E533-C6CD-61F1-F50286461E7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761345" y="3372556"/>
                  <a:ext cx="0" cy="80242"/>
                </a:xfrm>
                <a:prstGeom prst="line">
                  <a:avLst/>
                </a:prstGeom>
                <a:ln w="3175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190" name="Connettore diritto 189">
              <a:extLst>
                <a:ext uri="{FF2B5EF4-FFF2-40B4-BE49-F238E27FC236}">
                  <a16:creationId xmlns:a16="http://schemas.microsoft.com/office/drawing/2014/main" id="{7940E902-0162-8192-460A-496956483448}"/>
                </a:ext>
              </a:extLst>
            </p:cNvPr>
            <p:cNvCxnSpPr>
              <a:cxnSpLocks/>
            </p:cNvCxnSpPr>
            <p:nvPr/>
          </p:nvCxnSpPr>
          <p:spPr>
            <a:xfrm>
              <a:off x="8821619" y="1687949"/>
              <a:ext cx="0" cy="65624"/>
            </a:xfrm>
            <a:prstGeom prst="line">
              <a:avLst/>
            </a:prstGeom>
            <a:ln w="31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C4D68907-FE43-4E68-F85C-D8FA267866E0}"/>
              </a:ext>
            </a:extLst>
          </p:cNvPr>
          <p:cNvCxnSpPr>
            <a:cxnSpLocks/>
          </p:cNvCxnSpPr>
          <p:nvPr/>
        </p:nvCxnSpPr>
        <p:spPr>
          <a:xfrm>
            <a:off x="5495966" y="4257103"/>
            <a:ext cx="35347" cy="67252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B4CA90EC-1944-3CE0-D0DA-665A3556BBC9}"/>
              </a:ext>
            </a:extLst>
          </p:cNvPr>
          <p:cNvSpPr txBox="1"/>
          <p:nvPr/>
        </p:nvSpPr>
        <p:spPr>
          <a:xfrm>
            <a:off x="-1" y="1678059"/>
            <a:ext cx="40989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Eliminate tutte le parti nascoste il risultato della composizione si presenta, con l’aiuto della campitura dinamica, come nel disegno a fianco</a:t>
            </a:r>
          </a:p>
        </p:txBody>
      </p: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74179E0C-75B4-BB3E-B6A7-1BA9F8B343B7}"/>
              </a:ext>
            </a:extLst>
          </p:cNvPr>
          <p:cNvCxnSpPr>
            <a:cxnSpLocks/>
          </p:cNvCxnSpPr>
          <p:nvPr/>
        </p:nvCxnSpPr>
        <p:spPr>
          <a:xfrm>
            <a:off x="6054737" y="1778572"/>
            <a:ext cx="1025994" cy="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8D4D03A8-7DE9-89E3-5D12-1A052044632A}"/>
              </a:ext>
            </a:extLst>
          </p:cNvPr>
          <p:cNvCxnSpPr>
            <a:cxnSpLocks/>
          </p:cNvCxnSpPr>
          <p:nvPr/>
        </p:nvCxnSpPr>
        <p:spPr>
          <a:xfrm>
            <a:off x="6571094" y="3037539"/>
            <a:ext cx="0" cy="64034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nettore diritto 50">
            <a:extLst>
              <a:ext uri="{FF2B5EF4-FFF2-40B4-BE49-F238E27FC236}">
                <a16:creationId xmlns:a16="http://schemas.microsoft.com/office/drawing/2014/main" id="{E6CE21E1-5524-5BF7-1977-9D050076984E}"/>
              </a:ext>
            </a:extLst>
          </p:cNvPr>
          <p:cNvCxnSpPr>
            <a:cxnSpLocks/>
          </p:cNvCxnSpPr>
          <p:nvPr/>
        </p:nvCxnSpPr>
        <p:spPr>
          <a:xfrm flipV="1">
            <a:off x="8643912" y="5710488"/>
            <a:ext cx="201894" cy="116563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2C9AB141-C132-906F-D54F-BDD2B1FB7D63}"/>
              </a:ext>
            </a:extLst>
          </p:cNvPr>
          <p:cNvCxnSpPr>
            <a:cxnSpLocks/>
          </p:cNvCxnSpPr>
          <p:nvPr/>
        </p:nvCxnSpPr>
        <p:spPr>
          <a:xfrm flipV="1">
            <a:off x="8283605" y="1687949"/>
            <a:ext cx="0" cy="1342947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Connettore diritto 499">
            <a:extLst>
              <a:ext uri="{FF2B5EF4-FFF2-40B4-BE49-F238E27FC236}">
                <a16:creationId xmlns:a16="http://schemas.microsoft.com/office/drawing/2014/main" id="{041D327D-E9AB-C75B-07D8-B51C23CB94CE}"/>
              </a:ext>
            </a:extLst>
          </p:cNvPr>
          <p:cNvCxnSpPr>
            <a:cxnSpLocks/>
          </p:cNvCxnSpPr>
          <p:nvPr/>
        </p:nvCxnSpPr>
        <p:spPr>
          <a:xfrm>
            <a:off x="8785771" y="5574612"/>
            <a:ext cx="491046" cy="121259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1" name="Connettore diritto 500">
            <a:extLst>
              <a:ext uri="{FF2B5EF4-FFF2-40B4-BE49-F238E27FC236}">
                <a16:creationId xmlns:a16="http://schemas.microsoft.com/office/drawing/2014/main" id="{E5F6FA8E-0FDD-3038-F9B1-F4F7A20873A7}"/>
              </a:ext>
            </a:extLst>
          </p:cNvPr>
          <p:cNvCxnSpPr>
            <a:cxnSpLocks/>
          </p:cNvCxnSpPr>
          <p:nvPr/>
        </p:nvCxnSpPr>
        <p:spPr>
          <a:xfrm flipV="1">
            <a:off x="8344684" y="6381258"/>
            <a:ext cx="775588" cy="449440"/>
          </a:xfrm>
          <a:prstGeom prst="line">
            <a:avLst/>
          </a:prstGeom>
          <a:ln w="31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987283E2-BD22-7F4A-4894-320EA890058D}"/>
              </a:ext>
            </a:extLst>
          </p:cNvPr>
          <p:cNvSpPr txBox="1"/>
          <p:nvPr/>
        </p:nvSpPr>
        <p:spPr>
          <a:xfrm>
            <a:off x="0" y="3742779"/>
            <a:ext cx="1486386" cy="52322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C00000"/>
                </a:solidFill>
              </a:rPr>
              <a:t>Cilindro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B5F1901C-B8B0-4321-DE2C-668F9831C3CC}"/>
              </a:ext>
            </a:extLst>
          </p:cNvPr>
          <p:cNvSpPr txBox="1"/>
          <p:nvPr/>
        </p:nvSpPr>
        <p:spPr>
          <a:xfrm>
            <a:off x="-2943" y="4290471"/>
            <a:ext cx="1056442" cy="52322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0070C0"/>
                </a:solidFill>
              </a:rPr>
              <a:t>Cubo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88AEF62D-96D0-EB11-A765-4B1E72B665DA}"/>
              </a:ext>
            </a:extLst>
          </p:cNvPr>
          <p:cNvSpPr txBox="1"/>
          <p:nvPr/>
        </p:nvSpPr>
        <p:spPr>
          <a:xfrm>
            <a:off x="91" y="4841190"/>
            <a:ext cx="1717058" cy="52322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accent4">
                    <a:lumMod val="50000"/>
                  </a:schemeClr>
                </a:solidFill>
              </a:rPr>
              <a:t>Prisma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877734F7-7CEE-1CAD-3B9B-91230713AFF0}"/>
              </a:ext>
            </a:extLst>
          </p:cNvPr>
          <p:cNvSpPr txBox="1"/>
          <p:nvPr/>
        </p:nvSpPr>
        <p:spPr>
          <a:xfrm>
            <a:off x="-2943" y="3197559"/>
            <a:ext cx="1268313" cy="52322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chemeClr val="tx2">
                    <a:lumMod val="75000"/>
                  </a:schemeClr>
                </a:solidFill>
              </a:rPr>
              <a:t>Sfera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09628A6B-D2D8-AD0D-DFC0-CF92B3A4F438}"/>
              </a:ext>
            </a:extLst>
          </p:cNvPr>
          <p:cNvSpPr txBox="1"/>
          <p:nvPr/>
        </p:nvSpPr>
        <p:spPr>
          <a:xfrm>
            <a:off x="14761" y="5381979"/>
            <a:ext cx="1056442" cy="523220"/>
          </a:xfrm>
          <a:prstGeom prst="rect">
            <a:avLst/>
          </a:prstGeom>
          <a:noFill/>
          <a:ln w="3175">
            <a:noFill/>
          </a:ln>
        </p:spPr>
        <p:txBody>
          <a:bodyPr wrap="square" rtlCol="0">
            <a:spAutoFit/>
          </a:bodyPr>
          <a:lstStyle/>
          <a:p>
            <a:r>
              <a:rPr lang="it-IT" sz="2800" dirty="0">
                <a:solidFill>
                  <a:srgbClr val="00B050"/>
                </a:solidFill>
              </a:rPr>
              <a:t>Cono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DB2F547F-5B7F-F6F1-1E79-5929D7DF43AE}"/>
              </a:ext>
            </a:extLst>
          </p:cNvPr>
          <p:cNvCxnSpPr>
            <a:cxnSpLocks/>
          </p:cNvCxnSpPr>
          <p:nvPr/>
        </p:nvCxnSpPr>
        <p:spPr>
          <a:xfrm>
            <a:off x="6096" y="684607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450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0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500"/>
                                        <p:tgtEl>
                                          <p:spTgt spid="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5" dur="500"/>
                                        <p:tgtEl>
                                          <p:spTgt spid="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500"/>
                            </p:stCondLst>
                            <p:childTnLst>
                              <p:par>
                                <p:cTn id="6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00"/>
                            </p:stCondLst>
                            <p:childTnLst>
                              <p:par>
                                <p:cTn id="6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500"/>
                            </p:stCondLst>
                            <p:childTnLst>
                              <p:par>
                                <p:cTn id="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000"/>
                            </p:stCondLst>
                            <p:childTnLst>
                              <p:par>
                                <p:cTn id="7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7500"/>
                            </p:stCondLst>
                            <p:childTnLst>
                              <p:par>
                                <p:cTn id="7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8000"/>
                            </p:stCondLst>
                            <p:childTnLst>
                              <p:par>
                                <p:cTn id="8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8500"/>
                            </p:stCondLst>
                            <p:childTnLst>
                              <p:par>
                                <p:cTn id="8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9000"/>
                            </p:stCondLst>
                            <p:childTnLst>
                              <p:par>
                                <p:cTn id="8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9500"/>
                            </p:stCondLst>
                            <p:childTnLst>
                              <p:par>
                                <p:cTn id="9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0"/>
                            </p:stCondLst>
                            <p:childTnLst>
                              <p:par>
                                <p:cTn id="9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500"/>
                            </p:stCondLst>
                            <p:childTnLst>
                              <p:par>
                                <p:cTn id="10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10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1500"/>
                            </p:stCondLst>
                            <p:childTnLst>
                              <p:par>
                                <p:cTn id="10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2000"/>
                            </p:stCondLst>
                            <p:childTnLst>
                              <p:par>
                                <p:cTn id="1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2500"/>
                            </p:stCondLst>
                            <p:childTnLst>
                              <p:par>
                                <p:cTn id="1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3000"/>
                            </p:stCondLst>
                            <p:childTnLst>
                              <p:par>
                                <p:cTn id="1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00"/>
                            </p:stCondLst>
                            <p:childTnLst>
                              <p:par>
                                <p:cTn id="1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1" dur="500"/>
                                        <p:tgtEl>
                                          <p:spTgt spid="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500"/>
                            </p:stCondLst>
                            <p:childTnLst>
                              <p:par>
                                <p:cTn id="1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6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500"/>
                            </p:stCondLst>
                            <p:childTnLst>
                              <p:par>
                                <p:cTn id="19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2000"/>
                            </p:stCondLst>
                            <p:childTnLst>
                              <p:par>
                                <p:cTn id="1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8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3000"/>
                            </p:stCondLst>
                            <p:childTnLst>
                              <p:par>
                                <p:cTn id="2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6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3500"/>
                            </p:stCondLst>
                            <p:childTnLst>
                              <p:par>
                                <p:cTn id="20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4000"/>
                            </p:stCondLst>
                            <p:childTnLst>
                              <p:par>
                                <p:cTn id="2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4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4500"/>
                            </p:stCondLst>
                            <p:childTnLst>
                              <p:par>
                                <p:cTn id="2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8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2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6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6000"/>
                            </p:stCondLst>
                            <p:childTnLst>
                              <p:par>
                                <p:cTn id="22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0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6500"/>
                            </p:stCondLst>
                            <p:childTnLst>
                              <p:par>
                                <p:cTn id="2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4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7000"/>
                            </p:stCondLst>
                            <p:childTnLst>
                              <p:par>
                                <p:cTn id="2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8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7500"/>
                            </p:stCondLst>
                            <p:childTnLst>
                              <p:par>
                                <p:cTn id="2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2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8000"/>
                            </p:stCondLst>
                            <p:childTnLst>
                              <p:par>
                                <p:cTn id="2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6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8500"/>
                            </p:stCondLst>
                            <p:childTnLst>
                              <p:par>
                                <p:cTn id="2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0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9000"/>
                            </p:stCondLst>
                            <p:childTnLst>
                              <p:par>
                                <p:cTn id="2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4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9500"/>
                            </p:stCondLst>
                            <p:childTnLst>
                              <p:par>
                                <p:cTn id="2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8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10000"/>
                            </p:stCondLst>
                            <p:childTnLst>
                              <p:par>
                                <p:cTn id="26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2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8" grpId="0" animBg="1"/>
      <p:bldP spid="149" grpId="0" animBg="1"/>
      <p:bldP spid="150" grpId="0" animBg="1"/>
      <p:bldP spid="151" grpId="0" animBg="1"/>
      <p:bldP spid="152" grpId="0" animBg="1"/>
      <p:bldP spid="154" grpId="0" animBg="1"/>
      <p:bldP spid="155" grpId="0" animBg="1"/>
      <p:bldP spid="92" grpId="0" animBg="1"/>
      <p:bldP spid="6" grpId="0"/>
      <p:bldP spid="64" grpId="0"/>
      <p:bldP spid="65" grpId="0"/>
      <p:bldP spid="66" grpId="0"/>
      <p:bldP spid="67" grpId="0"/>
      <p:bldP spid="71" grpId="0"/>
    </p:bld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1518</Words>
  <Application>Microsoft Office PowerPoint</Application>
  <PresentationFormat>Widescreen</PresentationFormat>
  <Paragraphs>228</Paragraphs>
  <Slides>10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6" baseType="lpstr">
      <vt:lpstr>Arial</vt:lpstr>
      <vt:lpstr>Calibri</vt:lpstr>
      <vt:lpstr>Comic Sans MS</vt:lpstr>
      <vt:lpstr>MS Shell Dlg 2</vt:lpstr>
      <vt:lpstr>Symbol</vt:lpstr>
      <vt:lpstr>1_Tema di Office</vt:lpstr>
      <vt:lpstr>Geometria descrittiva dinamica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120</cp:revision>
  <dcterms:created xsi:type="dcterms:W3CDTF">2023-03-20T10:16:56Z</dcterms:created>
  <dcterms:modified xsi:type="dcterms:W3CDTF">2023-05-01T19:53:35Z</dcterms:modified>
</cp:coreProperties>
</file>